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252"/>
    <a:srgbClr val="A6A7AA"/>
    <a:srgbClr val="879098"/>
    <a:srgbClr val="5A5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7C51-37AF-EAD5-1A3E-204CBDA8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E5A5-6466-62DE-9068-4CDB01699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7A44-8B3F-066F-6115-A4F9C2C9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062E-19A9-64BF-62FE-0DFA9D83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2E2A-C007-A80C-8196-474CE446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869-1C59-8B65-D9CC-3D663AC5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A2BF3-9D04-6761-B325-BB6683813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2AEC-0CD9-A6A0-1529-94842647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217F-42CC-ACF9-4D67-1732EAB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29F7-0C20-7D5A-4787-CF49689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74F42-9FC6-8F4C-B64B-646F7632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88AF-ED7B-3181-AA9C-D9EEEA6E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F073-55F6-EA2C-D458-5C5D510F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3C57-C6DF-1F98-1C67-276DD33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F410-BB33-BD01-1576-AEBCC16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CF31-E283-DE09-D022-CF28FF91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7613-AD14-A97D-9327-F9587383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9EE4-D9F9-1EF7-F94B-81EB5B7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3543-F17A-6C6D-F0CC-3763D07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B808-D003-E7CF-84D9-66BCF075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EC7D-3349-2315-6AB9-7F364B0F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EC9E-8864-6771-F8F2-0088411CD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974B-2DF3-57F7-977F-69CEE2CE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DD9C-B099-EF7F-93EC-A91E7D97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F1D3-DDBA-3FF8-CB39-DBC6009E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2A5F-EBC1-3ACC-E4D3-9EE97DC7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791D-9322-DBE8-CDC6-852576EAE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46422-B8FB-CC29-D8BC-BADD279AB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4AB21-5656-0A41-4C75-BB71B37A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E6B7C-DC12-71F8-B586-99143CFA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3163-3181-68DC-2C1C-48BF6FFB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2C5-6155-246A-9277-93282AF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2A90-6F8A-C9C4-8FEE-95A8E448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A17B2-5361-31F3-C698-5794217B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3DEF-9299-D813-20E4-ADCE4EFE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74CD6-D4B4-8865-1798-76A5F6D7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265B-5F4F-3588-DF97-0BBD111A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158D7-AC94-3603-E907-EEAC81F5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CFC54-72E4-C9C9-8833-89F81005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D99F-481C-315A-03E0-B0768FC9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32075-F1D1-3FDB-E5EE-F6C44F98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89372-4426-7E0B-3A22-B0932F1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DA991-AD6A-895C-DE6F-4ABB7FF8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326CD-84BC-7468-30D3-BD3BD0DF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0306E-D921-8A2C-AF1B-E6608BB1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1E20-17A7-552D-5B8A-9800ABAE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0671-8BD8-C43F-811B-C06F27C0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CE7E-512A-39C4-2041-C1453790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0DEF0-3A83-601B-BDC7-D4AADB89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E7D6-3885-975E-E0C5-D694B441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1DE7-3E61-855B-315F-5D7436C3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970E-710A-3EE5-0EA9-7D1BC5C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32DF-13D7-AAE9-7558-8A861895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5A89-F1E3-5645-3B04-6438938C0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5B7AF-4EE1-A49F-F394-2D589066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75CE-18E2-B667-FEE2-642EACC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0B1C-C452-F459-DD41-054F6DF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914-F97D-E59C-D6AB-0BD0FC6F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B86F5E1-BCFE-6726-96CF-954F096554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313336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EC883-6D61-9928-7D56-F13F208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4A49E-D632-982B-C619-9B080D86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BCCD-DB02-9E0E-470A-98C10075A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0F79-C315-074C-8F40-6585CB74F3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EE0-F256-2419-8585-A61BBE6B8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40E6-4972-8E7B-3EA6-92256317D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0340-CB84-6443-8D0F-435C2CA4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89EEE47-6B81-3CEA-E90D-FB61FA4F4C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12110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41BF025-14A7-04E8-080F-F3070C4E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700" b="1" dirty="0">
                <a:solidFill>
                  <a:srgbClr val="879098"/>
                </a:solidFill>
                <a:latin typeface="Hind" panose="02000000000000000000" pitchFamily="2" charset="77"/>
                <a:cs typeface="Hind" panose="02000000000000000000" pitchFamily="2" charset="77"/>
              </a:rPr>
              <a:t>Paul Jordan</a:t>
            </a:r>
          </a:p>
        </p:txBody>
      </p:sp>
    </p:spTree>
    <p:extLst>
      <p:ext uri="{BB962C8B-B14F-4D97-AF65-F5344CB8AC3E}">
        <p14:creationId xmlns:p14="http://schemas.microsoft.com/office/powerpoint/2010/main" val="388192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910008-D265-88FB-C0FB-3259BAAB9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445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BAF0C68-EC3B-A322-3942-5D1A783BBEF9}"/>
              </a:ext>
            </a:extLst>
          </p:cNvPr>
          <p:cNvSpPr/>
          <p:nvPr/>
        </p:nvSpPr>
        <p:spPr>
          <a:xfrm>
            <a:off x="1175657" y="1524000"/>
            <a:ext cx="1752600" cy="522514"/>
          </a:xfrm>
          <a:prstGeom prst="rect">
            <a:avLst/>
          </a:prstGeom>
          <a:solidFill>
            <a:srgbClr val="5A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A5D6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7A34-00C1-F1B2-4BAE-733341A8649F}"/>
              </a:ext>
            </a:extLst>
          </p:cNvPr>
          <p:cNvSpPr/>
          <p:nvPr/>
        </p:nvSpPr>
        <p:spPr>
          <a:xfrm>
            <a:off x="1175657" y="2144485"/>
            <a:ext cx="1752600" cy="522514"/>
          </a:xfrm>
          <a:prstGeom prst="rect">
            <a:avLst/>
          </a:prstGeom>
          <a:solidFill>
            <a:srgbClr val="879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Company Logos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4BE36-434D-6361-2B45-BE4A96F54DAC}"/>
              </a:ext>
            </a:extLst>
          </p:cNvPr>
          <p:cNvSpPr/>
          <p:nvPr/>
        </p:nvSpPr>
        <p:spPr>
          <a:xfrm>
            <a:off x="1175657" y="2764970"/>
            <a:ext cx="1752600" cy="522514"/>
          </a:xfrm>
          <a:prstGeom prst="rect">
            <a:avLst/>
          </a:prstGeom>
          <a:solidFill>
            <a:srgbClr val="A6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A5D6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C1501-2514-1812-0788-1A0F09AA0918}"/>
              </a:ext>
            </a:extLst>
          </p:cNvPr>
          <p:cNvSpPr/>
          <p:nvPr/>
        </p:nvSpPr>
        <p:spPr>
          <a:xfrm>
            <a:off x="3058886" y="2144485"/>
            <a:ext cx="1752600" cy="522514"/>
          </a:xfrm>
          <a:prstGeom prst="rect">
            <a:avLst/>
          </a:prstGeom>
          <a:solidFill>
            <a:srgbClr val="4E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Company Logos from White</a:t>
            </a:r>
          </a:p>
        </p:txBody>
      </p:sp>
    </p:spTree>
    <p:extLst>
      <p:ext uri="{BB962C8B-B14F-4D97-AF65-F5344CB8AC3E}">
        <p14:creationId xmlns:p14="http://schemas.microsoft.com/office/powerpoint/2010/main" val="180102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Hind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Paul</dc:creator>
  <cp:lastModifiedBy>Jordan, Paul</cp:lastModifiedBy>
  <cp:revision>4</cp:revision>
  <dcterms:created xsi:type="dcterms:W3CDTF">2022-08-13T23:39:40Z</dcterms:created>
  <dcterms:modified xsi:type="dcterms:W3CDTF">2022-08-14T16:16:32Z</dcterms:modified>
</cp:coreProperties>
</file>