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000" dirty="0" smtClean="0"/>
              <a:t>This is more of an intro so don’t expect rocket science…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70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it?</a:t>
            </a:r>
          </a:p>
          <a:p>
            <a:r>
              <a:rPr lang="en-US" dirty="0" smtClean="0"/>
              <a:t>Library for event based programs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Awesome </a:t>
            </a:r>
            <a:r>
              <a:rPr lang="en-US" dirty="0" smtClean="0">
                <a:hlinkClick r:id="rId2"/>
              </a:rPr>
              <a:t>documentation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Supports multiple languages (Java, .NET, JavaScript, etc.) </a:t>
            </a:r>
          </a:p>
          <a:p>
            <a:r>
              <a:rPr lang="en-US" dirty="0" smtClean="0"/>
              <a:t>Uses Observer pattern</a:t>
            </a:r>
          </a:p>
          <a:p>
            <a:r>
              <a:rPr lang="en-US" dirty="0" smtClean="0"/>
              <a:t>Composed of three parts:</a:t>
            </a:r>
          </a:p>
          <a:p>
            <a:pPr lvl="1"/>
            <a:r>
              <a:rPr lang="en-US" dirty="0" smtClean="0"/>
              <a:t>Observable / Observer</a:t>
            </a:r>
          </a:p>
          <a:p>
            <a:pPr lvl="1"/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32776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/ 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  <a:p>
            <a:pPr lvl="1"/>
            <a:r>
              <a:rPr lang="en-US" dirty="0" smtClean="0"/>
              <a:t>Emit events</a:t>
            </a:r>
            <a:endParaRPr lang="en-US" dirty="0"/>
          </a:p>
          <a:p>
            <a:pPr lvl="1"/>
            <a:r>
              <a:rPr lang="en-US" dirty="0" smtClean="0"/>
              <a:t>Two types:</a:t>
            </a:r>
          </a:p>
          <a:p>
            <a:pPr lvl="2"/>
            <a:r>
              <a:rPr lang="en-US" dirty="0" smtClean="0"/>
              <a:t>Hot – can send events right after it is created</a:t>
            </a:r>
          </a:p>
          <a:p>
            <a:pPr lvl="2"/>
            <a:r>
              <a:rPr lang="en-US" dirty="0" smtClean="0"/>
              <a:t>Cold </a:t>
            </a:r>
            <a:r>
              <a:rPr lang="en-US" dirty="0"/>
              <a:t>– </a:t>
            </a:r>
            <a:r>
              <a:rPr lang="en-US" dirty="0" smtClean="0"/>
              <a:t>send events only after an observer subscribes</a:t>
            </a:r>
            <a:endParaRPr lang="en-US" dirty="0"/>
          </a:p>
          <a:p>
            <a:pPr lvl="1"/>
            <a:r>
              <a:rPr lang="en-US" dirty="0" smtClean="0"/>
              <a:t>Can be composed using Operators (we’ll get to that soon)</a:t>
            </a:r>
          </a:p>
          <a:p>
            <a:pPr lvl="1"/>
            <a:r>
              <a:rPr lang="en-US" dirty="0" smtClean="0"/>
              <a:t>Can be finite or infinite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/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Subscribes to an Observer</a:t>
            </a:r>
          </a:p>
          <a:p>
            <a:pPr lvl="1"/>
            <a:r>
              <a:rPr lang="en-US" dirty="0" smtClean="0"/>
              <a:t>Implements three methods:</a:t>
            </a:r>
          </a:p>
          <a:p>
            <a:pPr lvl="2"/>
            <a:r>
              <a:rPr lang="en-US" dirty="0" err="1" smtClean="0"/>
              <a:t>OnNext</a:t>
            </a:r>
            <a:r>
              <a:rPr lang="en-US" dirty="0"/>
              <a:t> </a:t>
            </a:r>
            <a:r>
              <a:rPr lang="en-US" dirty="0" smtClean="0"/>
              <a:t>– called when receiving an event</a:t>
            </a:r>
          </a:p>
          <a:p>
            <a:pPr lvl="2"/>
            <a:r>
              <a:rPr lang="en-US" dirty="0" err="1" smtClean="0"/>
              <a:t>OnError</a:t>
            </a:r>
            <a:r>
              <a:rPr lang="en-US" dirty="0" smtClean="0"/>
              <a:t> – called when observable throws error</a:t>
            </a:r>
          </a:p>
          <a:p>
            <a:pPr lvl="2"/>
            <a:r>
              <a:rPr lang="en-US" dirty="0" err="1" smtClean="0"/>
              <a:t>OnCompleted</a:t>
            </a:r>
            <a:r>
              <a:rPr lang="en-US" dirty="0" smtClean="0"/>
              <a:t> – called when observable is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to count</a:t>
            </a:r>
          </a:p>
          <a:p>
            <a:r>
              <a:rPr lang="en-US" dirty="0" smtClean="0"/>
              <a:t>I’d rather show documentation instead…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Decides execution threads</a:t>
            </a:r>
          </a:p>
          <a:p>
            <a:r>
              <a:rPr lang="en-US" dirty="0" smtClean="0"/>
              <a:t>Composed of three parts:</a:t>
            </a:r>
          </a:p>
          <a:p>
            <a:pPr lvl="1"/>
            <a:r>
              <a:rPr lang="en-US" dirty="0" smtClean="0"/>
              <a:t>Execution context – does the work</a:t>
            </a:r>
          </a:p>
          <a:p>
            <a:pPr lvl="1"/>
            <a:r>
              <a:rPr lang="en-US" dirty="0" smtClean="0"/>
              <a:t>Execution policy – decides the order of the work</a:t>
            </a:r>
          </a:p>
          <a:p>
            <a:pPr lvl="1"/>
            <a:r>
              <a:rPr lang="en-US" dirty="0" smtClean="0"/>
              <a:t>Clock – allows for the virtualization of time </a:t>
            </a:r>
          </a:p>
          <a:p>
            <a:pPr lvl="2"/>
            <a:r>
              <a:rPr lang="en-US" dirty="0" smtClean="0"/>
              <a:t>how do you test something that takes 1000 real life years? </a:t>
            </a:r>
          </a:p>
        </p:txBody>
      </p:sp>
    </p:spTree>
    <p:extLst>
      <p:ext uri="{BB962C8B-B14F-4D97-AF65-F5344CB8AC3E}">
        <p14:creationId xmlns:p14="http://schemas.microsoft.com/office/powerpoint/2010/main" val="1336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Decides execution threads</a:t>
            </a:r>
          </a:p>
          <a:p>
            <a:r>
              <a:rPr lang="en-US" dirty="0" smtClean="0"/>
              <a:t>Composed of three parts:</a:t>
            </a:r>
          </a:p>
          <a:p>
            <a:pPr lvl="1"/>
            <a:r>
              <a:rPr lang="en-US" dirty="0" smtClean="0"/>
              <a:t>Execution context – does the work</a:t>
            </a:r>
          </a:p>
          <a:p>
            <a:pPr lvl="1"/>
            <a:r>
              <a:rPr lang="en-US" dirty="0" smtClean="0"/>
              <a:t>Execution policy – decides the order of the work</a:t>
            </a:r>
          </a:p>
          <a:p>
            <a:pPr lvl="1"/>
            <a:r>
              <a:rPr lang="en-US" dirty="0" smtClean="0"/>
              <a:t>Clock – allows for the virtualization of time </a:t>
            </a:r>
          </a:p>
          <a:p>
            <a:pPr lvl="2"/>
            <a:r>
              <a:rPr lang="en-US" dirty="0" smtClean="0"/>
              <a:t>how do you test something that takes 1000 real life years? </a:t>
            </a:r>
          </a:p>
          <a:p>
            <a:pPr lvl="3"/>
            <a:r>
              <a:rPr lang="en-US" dirty="0" smtClean="0"/>
              <a:t>(answer: you use fake time)</a:t>
            </a:r>
          </a:p>
        </p:txBody>
      </p:sp>
    </p:spTree>
    <p:extLst>
      <p:ext uri="{BB962C8B-B14F-4D97-AF65-F5344CB8AC3E}">
        <p14:creationId xmlns:p14="http://schemas.microsoft.com/office/powerpoint/2010/main" val="28227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Sandbox time!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337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</TotalTime>
  <Words>246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Reactive Extensions</vt:lpstr>
      <vt:lpstr>Reactive Extensions</vt:lpstr>
      <vt:lpstr>Observable / Observer</vt:lpstr>
      <vt:lpstr>Observable / Observer</vt:lpstr>
      <vt:lpstr>Operators</vt:lpstr>
      <vt:lpstr>Scheduler</vt:lpstr>
      <vt:lpstr>Scheduler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Extensions</dc:title>
  <dc:creator>Paul Antal</dc:creator>
  <cp:lastModifiedBy>Paul Antal</cp:lastModifiedBy>
  <cp:revision>5</cp:revision>
  <dcterms:created xsi:type="dcterms:W3CDTF">2018-08-22T06:48:30Z</dcterms:created>
  <dcterms:modified xsi:type="dcterms:W3CDTF">2018-08-22T07:29:49Z</dcterms:modified>
</cp:coreProperties>
</file>