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270" r:id="rId2"/>
    <p:sldId id="271" r:id="rId3"/>
    <p:sldId id="273" r:id="rId4"/>
    <p:sldId id="272" r:id="rId5"/>
    <p:sldId id="278" r:id="rId6"/>
    <p:sldId id="277" r:id="rId7"/>
    <p:sldId id="274" r:id="rId8"/>
    <p:sldId id="275" r:id="rId9"/>
    <p:sldId id="27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00FC0-9E7A-4C53-8A3B-3C3C9A736C42}" type="datetimeFigureOut">
              <a:rPr lang="en-US" smtClean="0"/>
              <a:t>24-Apr-19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8944F-81ED-4843-A3E6-D41A69087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14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122B6-E47E-4A80-A9F3-23FD10D674FE}" type="datetimeFigureOut">
              <a:rPr lang="en-US" smtClean="0"/>
              <a:t>24-Apr-19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1C5CE-222C-4659-9A99-B99FC42A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27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24-Apr-19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2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24-Apr-19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9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24-Apr-19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9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24-Apr-19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6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24-Apr-19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24-Apr-19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3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24-Apr-19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9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625"/>
            <a:ext cx="10972800" cy="16002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24-Apr-19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8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24-Apr-19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0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24-Apr-19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24-Apr-19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7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349BF3EA-1A78-4F07-BDC0-C8A1BD461199}" type="datetimeFigureOut">
              <a:rPr lang="en-US" smtClean="0"/>
              <a:pPr/>
              <a:t>24-Apr-19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5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lnSpc>
          <a:spcPts val="4800"/>
        </a:lnSpc>
        <a:spcBef>
          <a:spcPct val="0"/>
        </a:spcBef>
        <a:buNone/>
        <a:defRPr sz="4800" kern="1200"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TDD on </a:t>
            </a:r>
            <a:r>
              <a:rPr lang="en-US" dirty="0" err="1"/>
              <a:t>TypeScript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Showing off</a:t>
            </a:r>
          </a:p>
        </p:txBody>
      </p:sp>
    </p:spTree>
    <p:extLst>
      <p:ext uri="{BB962C8B-B14F-4D97-AF65-F5344CB8AC3E}">
        <p14:creationId xmlns:p14="http://schemas.microsoft.com/office/powerpoint/2010/main" val="109635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TDD crash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917659"/>
            <a:ext cx="3673642" cy="2049378"/>
          </a:xfrm>
        </p:spPr>
        <p:txBody>
          <a:bodyPr/>
          <a:lstStyle/>
          <a:p>
            <a:r>
              <a:rPr lang="en-US" dirty="0"/>
              <a:t>What is it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Why do it?</a:t>
            </a:r>
            <a:endParaRPr lang="en-US" dirty="0" smtClean="0"/>
          </a:p>
          <a:p>
            <a:r>
              <a:rPr lang="en-US" dirty="0" smtClean="0"/>
              <a:t>Types</a:t>
            </a:r>
            <a:endParaRPr lang="en-US" dirty="0"/>
          </a:p>
          <a:p>
            <a:r>
              <a:rPr lang="en-US" dirty="0"/>
              <a:t>Live coding session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846" y="2262439"/>
            <a:ext cx="6089554" cy="336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52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524" y="1712496"/>
            <a:ext cx="6052065" cy="4022558"/>
          </a:xfrm>
        </p:spPr>
      </p:pic>
      <p:sp>
        <p:nvSpPr>
          <p:cNvPr id="5" name="TextBox 4"/>
          <p:cNvSpPr txBox="1"/>
          <p:nvPr/>
        </p:nvSpPr>
        <p:spPr>
          <a:xfrm>
            <a:off x="609600" y="2292614"/>
            <a:ext cx="43955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Development methodology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Short </a:t>
            </a:r>
            <a:r>
              <a:rPr lang="en-US" dirty="0"/>
              <a:t>cycles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Write what you want your code to do (failing test)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your code do that in the simplest way possible (make test pass)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Look for patterns and clean up behind (refactor)</a:t>
            </a:r>
          </a:p>
        </p:txBody>
      </p:sp>
    </p:spTree>
    <p:extLst>
      <p:ext uri="{BB962C8B-B14F-4D97-AF65-F5344CB8AC3E}">
        <p14:creationId xmlns:p14="http://schemas.microsoft.com/office/powerpoint/2010/main" val="179458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 first it’s like this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862" y="2696369"/>
            <a:ext cx="4486275" cy="2333625"/>
          </a:xfrm>
        </p:spPr>
      </p:pic>
    </p:spTree>
    <p:extLst>
      <p:ext uri="{BB962C8B-B14F-4D97-AF65-F5344CB8AC3E}">
        <p14:creationId xmlns:p14="http://schemas.microsoft.com/office/powerpoint/2010/main" val="205767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a while though…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2577306"/>
            <a:ext cx="4572000" cy="2571750"/>
          </a:xfrm>
        </p:spPr>
      </p:pic>
    </p:spTree>
    <p:extLst>
      <p:ext uri="{BB962C8B-B14F-4D97-AF65-F5344CB8AC3E}">
        <p14:creationId xmlns:p14="http://schemas.microsoft.com/office/powerpoint/2010/main" val="217036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</a:t>
            </a:r>
            <a:r>
              <a:rPr lang="en-US" dirty="0"/>
              <a:t>your code manually is not </a:t>
            </a:r>
            <a:r>
              <a:rPr lang="en-US" dirty="0" smtClean="0"/>
              <a:t>fun</a:t>
            </a:r>
          </a:p>
          <a:p>
            <a:endParaRPr lang="en-US" dirty="0"/>
          </a:p>
          <a:p>
            <a:r>
              <a:rPr lang="en-US" dirty="0" smtClean="0"/>
              <a:t>Debugging takes a lot of time</a:t>
            </a:r>
            <a:endParaRPr lang="en-US" dirty="0"/>
          </a:p>
          <a:p>
            <a:endParaRPr lang="en-US" dirty="0"/>
          </a:p>
          <a:p>
            <a:r>
              <a:rPr lang="en-US" dirty="0"/>
              <a:t>Machines are </a:t>
            </a:r>
            <a:r>
              <a:rPr lang="en-US" dirty="0" smtClean="0"/>
              <a:t>faster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056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Classicist</a:t>
            </a:r>
          </a:p>
          <a:p>
            <a:pPr lvl="1"/>
            <a:r>
              <a:rPr lang="en-US" dirty="0"/>
              <a:t>Explore the problem through tests</a:t>
            </a:r>
          </a:p>
          <a:p>
            <a:pPr lvl="1"/>
            <a:r>
              <a:rPr lang="en-US" dirty="0"/>
              <a:t>Design grows from patterns</a:t>
            </a:r>
          </a:p>
          <a:p>
            <a:pPr lvl="1"/>
            <a:r>
              <a:rPr lang="en-US" dirty="0"/>
              <a:t>Tests are acceptance criteria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Mockist</a:t>
            </a:r>
            <a:endParaRPr lang="en-US" dirty="0"/>
          </a:p>
          <a:p>
            <a:pPr lvl="1"/>
            <a:r>
              <a:rPr lang="en-US" dirty="0"/>
              <a:t>Define dependencies and responsibilities when writing the tests</a:t>
            </a:r>
          </a:p>
          <a:p>
            <a:pPr lvl="1"/>
            <a:r>
              <a:rPr lang="en-US" dirty="0"/>
              <a:t>Use mocks to keep tests focused on current unit under test</a:t>
            </a:r>
          </a:p>
        </p:txBody>
      </p:sp>
    </p:spTree>
    <p:extLst>
      <p:ext uri="{BB962C8B-B14F-4D97-AF65-F5344CB8AC3E}">
        <p14:creationId xmlns:p14="http://schemas.microsoft.com/office/powerpoint/2010/main" val="249300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1852" y="609600"/>
            <a:ext cx="6079958" cy="818148"/>
          </a:xfrm>
        </p:spPr>
        <p:txBody>
          <a:bodyPr/>
          <a:lstStyle/>
          <a:p>
            <a:r>
              <a:rPr lang="en-US" dirty="0"/>
              <a:t>LIVE EXERCISE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2143125"/>
            <a:ext cx="4572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56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3726" y="2887579"/>
            <a:ext cx="6079958" cy="818148"/>
          </a:xfrm>
        </p:spPr>
        <p:txBody>
          <a:bodyPr/>
          <a:lstStyle/>
          <a:p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66036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mpany background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solidFill>
          <a:schemeClr val="tx2"/>
        </a:solidFill>
        <a:ln>
          <a:solidFill>
            <a:schemeClr val="tx2"/>
          </a:solidFill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ompany meeting presentation.potx" id="{77F2D8A2-507B-4878-B2FF-8D528D9C7FD9}" vid="{1CC704D5-A0BA-4179-BDE4-EF17843D99B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Company meeting presentation</Template>
  <TotalTime>188</TotalTime>
  <Words>134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Courier New</vt:lpstr>
      <vt:lpstr>Palatino Linotype</vt:lpstr>
      <vt:lpstr>Company background presentation</vt:lpstr>
      <vt:lpstr>TDD on TypeScript</vt:lpstr>
      <vt:lpstr>TDD crash course</vt:lpstr>
      <vt:lpstr>What is it?</vt:lpstr>
      <vt:lpstr>At first it’s like this</vt:lpstr>
      <vt:lpstr>After a while though…</vt:lpstr>
      <vt:lpstr>Why do it?</vt:lpstr>
      <vt:lpstr>Types</vt:lpstr>
      <vt:lpstr>LIVE EXERCISE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TDD on TypeScript</dc:title>
  <dc:creator>Paul Antal</dc:creator>
  <cp:lastModifiedBy>Paul Antal</cp:lastModifiedBy>
  <cp:revision>11</cp:revision>
  <dcterms:created xsi:type="dcterms:W3CDTF">2019-04-22T11:08:33Z</dcterms:created>
  <dcterms:modified xsi:type="dcterms:W3CDTF">2019-04-24T08:09:28Z</dcterms:modified>
</cp:coreProperties>
</file>