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TDD on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Showing off</a:t>
            </a: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crash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17659"/>
            <a:ext cx="3673642" cy="2049378"/>
          </a:xfrm>
        </p:spPr>
        <p:txBody>
          <a:bodyPr/>
          <a:lstStyle/>
          <a:p>
            <a:r>
              <a:rPr lang="en-US" dirty="0"/>
              <a:t>What is it?</a:t>
            </a:r>
          </a:p>
          <a:p>
            <a:r>
              <a:rPr lang="en-US" dirty="0"/>
              <a:t>How do we do it?</a:t>
            </a:r>
          </a:p>
          <a:p>
            <a:r>
              <a:rPr lang="en-US" dirty="0"/>
              <a:t>Types</a:t>
            </a:r>
          </a:p>
          <a:p>
            <a:r>
              <a:rPr lang="en-US" dirty="0"/>
              <a:t>Live coding session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846" y="2262439"/>
            <a:ext cx="6089554" cy="336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862" y="2696369"/>
            <a:ext cx="4486275" cy="2333625"/>
          </a:xfrm>
        </p:spPr>
      </p:pic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do it?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524" y="1712496"/>
            <a:ext cx="6052065" cy="4022558"/>
          </a:xfrm>
        </p:spPr>
      </p:pic>
      <p:sp>
        <p:nvSpPr>
          <p:cNvPr id="5" name="TextBox 4"/>
          <p:cNvSpPr txBox="1"/>
          <p:nvPr/>
        </p:nvSpPr>
        <p:spPr>
          <a:xfrm>
            <a:off x="609600" y="2292614"/>
            <a:ext cx="43955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 cycles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what you want your code to do (failing test)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your code do that in the simplest way possible (make test pass)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for patterns and clean up behind (refactor)</a:t>
            </a:r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Classicist</a:t>
            </a:r>
          </a:p>
          <a:p>
            <a:pPr lvl="1"/>
            <a:r>
              <a:rPr lang="en-US" dirty="0"/>
              <a:t>Explore the problem through tests</a:t>
            </a:r>
          </a:p>
          <a:p>
            <a:pPr lvl="1"/>
            <a:r>
              <a:rPr lang="en-US" dirty="0"/>
              <a:t>Design grows from patterns</a:t>
            </a:r>
          </a:p>
          <a:p>
            <a:pPr lvl="1"/>
            <a:r>
              <a:rPr lang="en-US" dirty="0"/>
              <a:t>Tests are acceptance criteria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Mockist</a:t>
            </a:r>
            <a:endParaRPr lang="en-US" dirty="0"/>
          </a:p>
          <a:p>
            <a:pPr lvl="1"/>
            <a:r>
              <a:rPr lang="en-US" dirty="0"/>
              <a:t>Define dependencies and responsibilities when writing the tests</a:t>
            </a:r>
          </a:p>
          <a:p>
            <a:pPr lvl="1"/>
            <a:r>
              <a:rPr lang="en-US" dirty="0"/>
              <a:t>Use mocks to keep tests focused on current unit under test</a:t>
            </a:r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3726" y="2887579"/>
            <a:ext cx="6079958" cy="818148"/>
          </a:xfrm>
        </p:spPr>
        <p:txBody>
          <a:bodyPr/>
          <a:lstStyle/>
          <a:p>
            <a:r>
              <a:rPr lang="en-US" dirty="0"/>
              <a:t>LIVE EXERCISE</a:t>
            </a:r>
          </a:p>
        </p:txBody>
      </p:sp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3726" y="2887579"/>
            <a:ext cx="6079958" cy="818148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66036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81</TotalTime>
  <Words>110</Words>
  <Application>Microsoft Office PowerPoint</Application>
  <PresentationFormat>Ecran lat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Courier New</vt:lpstr>
      <vt:lpstr>Palatino Linotype</vt:lpstr>
      <vt:lpstr>Company background presentation</vt:lpstr>
      <vt:lpstr>TDD on TypeScript</vt:lpstr>
      <vt:lpstr>TDD crash course</vt:lpstr>
      <vt:lpstr>What is it?</vt:lpstr>
      <vt:lpstr>How do we do it?</vt:lpstr>
      <vt:lpstr>Types</vt:lpstr>
      <vt:lpstr>LIVE EXERCISE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on TypeScript</dc:title>
  <dc:creator>Paul Antal</dc:creator>
  <cp:lastModifiedBy>Paul Antal</cp:lastModifiedBy>
  <cp:revision>6</cp:revision>
  <dcterms:created xsi:type="dcterms:W3CDTF">2019-04-22T11:08:33Z</dcterms:created>
  <dcterms:modified xsi:type="dcterms:W3CDTF">2019-04-23T19:35:40Z</dcterms:modified>
</cp:coreProperties>
</file>