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3" r:id="rId3"/>
    <p:sldId id="483" r:id="rId4"/>
    <p:sldId id="453" r:id="rId5"/>
    <p:sldId id="485" r:id="rId6"/>
    <p:sldId id="482" r:id="rId7"/>
    <p:sldId id="486" r:id="rId8"/>
    <p:sldId id="481" r:id="rId9"/>
    <p:sldId id="431" r:id="rId10"/>
    <p:sldId id="429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Cranfield" initials="JC" lastIdx="2" clrIdx="0"/>
  <p:cmAuthor id="1" name="shenson" initials="sh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3674" autoAdjust="0"/>
    <p:restoredTop sz="80986" autoAdjust="0"/>
  </p:normalViewPr>
  <p:slideViewPr>
    <p:cSldViewPr>
      <p:cViewPr varScale="1">
        <p:scale>
          <a:sx n="56" d="100"/>
          <a:sy n="56" d="100"/>
        </p:scale>
        <p:origin x="-4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794" y="-84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D6F4C-1AF8-4B98-8794-7D4E30EE70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2911E99-D61D-443B-8EA6-ACD9ADFA8A3F}">
      <dgm:prSet phldrT="[Text]"/>
      <dgm:spPr/>
      <dgm:t>
        <a:bodyPr/>
        <a:lstStyle/>
        <a:p>
          <a:r>
            <a:rPr lang="en-US" dirty="0" smtClean="0"/>
            <a:t>SPS measures curtailing exports</a:t>
          </a:r>
          <a:endParaRPr lang="en-GB" dirty="0"/>
        </a:p>
      </dgm:t>
    </dgm:pt>
    <dgm:pt modelId="{5B418639-D2F9-48B9-8F03-885D1524E47A}" type="parTrans" cxnId="{EB4318BC-882A-4B9C-B243-EEF0A785EEFE}">
      <dgm:prSet/>
      <dgm:spPr/>
      <dgm:t>
        <a:bodyPr/>
        <a:lstStyle/>
        <a:p>
          <a:endParaRPr lang="en-GB"/>
        </a:p>
      </dgm:t>
    </dgm:pt>
    <dgm:pt modelId="{2CB04B8A-0615-4391-8FEF-D5728844F7D4}" type="sibTrans" cxnId="{EB4318BC-882A-4B9C-B243-EEF0A785EEFE}">
      <dgm:prSet/>
      <dgm:spPr/>
      <dgm:t>
        <a:bodyPr/>
        <a:lstStyle/>
        <a:p>
          <a:endParaRPr lang="en-GB"/>
        </a:p>
      </dgm:t>
    </dgm:pt>
    <dgm:pt modelId="{703D06A7-F3F3-4755-9C43-71462765E516}">
      <dgm:prSet phldrT="[Text]"/>
      <dgm:spPr/>
      <dgm:t>
        <a:bodyPr/>
        <a:lstStyle/>
        <a:p>
          <a:r>
            <a:rPr lang="en-US" dirty="0" smtClean="0"/>
            <a:t>Elements of SPS capacity inhibiting compliance</a:t>
          </a:r>
          <a:endParaRPr lang="en-GB" dirty="0"/>
        </a:p>
      </dgm:t>
    </dgm:pt>
    <dgm:pt modelId="{D901EB86-5D9D-48A0-94FA-3C2392FCD0E2}" type="parTrans" cxnId="{71B768A0-ECD8-466C-B82C-02ED973CCDC0}">
      <dgm:prSet/>
      <dgm:spPr/>
      <dgm:t>
        <a:bodyPr/>
        <a:lstStyle/>
        <a:p>
          <a:endParaRPr lang="en-GB"/>
        </a:p>
      </dgm:t>
    </dgm:pt>
    <dgm:pt modelId="{1C14C1CC-06CF-4761-94A7-0ACAD173B23A}" type="sibTrans" cxnId="{71B768A0-ECD8-466C-B82C-02ED973CCDC0}">
      <dgm:prSet/>
      <dgm:spPr/>
      <dgm:t>
        <a:bodyPr/>
        <a:lstStyle/>
        <a:p>
          <a:endParaRPr lang="en-GB"/>
        </a:p>
      </dgm:t>
    </dgm:pt>
    <dgm:pt modelId="{D73678CB-BBA9-4712-86CD-B16173C83901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Alternative investments to enhance SPS capacity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dirty="0"/>
        </a:p>
      </dgm:t>
    </dgm:pt>
    <dgm:pt modelId="{B9A2A7E7-DC87-4E6E-9F83-54CEEFF6D261}" type="parTrans" cxnId="{3C60B3DC-8ABC-4AE5-9ACB-C2D03CFF0828}">
      <dgm:prSet/>
      <dgm:spPr/>
      <dgm:t>
        <a:bodyPr/>
        <a:lstStyle/>
        <a:p>
          <a:endParaRPr lang="en-GB"/>
        </a:p>
      </dgm:t>
    </dgm:pt>
    <dgm:pt modelId="{715CB481-4BAA-4C7D-939E-D9206572585E}" type="sibTrans" cxnId="{3C60B3DC-8ABC-4AE5-9ACB-C2D03CFF0828}">
      <dgm:prSet/>
      <dgm:spPr/>
      <dgm:t>
        <a:bodyPr/>
        <a:lstStyle/>
        <a:p>
          <a:endParaRPr lang="en-GB"/>
        </a:p>
      </dgm:t>
    </dgm:pt>
    <dgm:pt modelId="{98083029-7277-4718-BBE8-F7ED11D905E0}">
      <dgm:prSet/>
      <dgm:spPr/>
      <dgm:t>
        <a:bodyPr/>
        <a:lstStyle/>
        <a:p>
          <a:r>
            <a:rPr lang="en-US" dirty="0" smtClean="0"/>
            <a:t>Cost of alternative investments</a:t>
          </a:r>
          <a:endParaRPr lang="en-US" dirty="0" smtClean="0"/>
        </a:p>
      </dgm:t>
    </dgm:pt>
    <dgm:pt modelId="{C5E46F12-5D08-4C9F-B97C-46078823950C}" type="parTrans" cxnId="{8F80AC6E-B26D-48C9-9AD2-9BD2BDE70FD0}">
      <dgm:prSet/>
      <dgm:spPr/>
      <dgm:t>
        <a:bodyPr/>
        <a:lstStyle/>
        <a:p>
          <a:endParaRPr lang="en-GB"/>
        </a:p>
      </dgm:t>
    </dgm:pt>
    <dgm:pt modelId="{F24212D7-5C23-415E-80A9-93C4FB4C5F9B}" type="sibTrans" cxnId="{8F80AC6E-B26D-48C9-9AD2-9BD2BDE70FD0}">
      <dgm:prSet/>
      <dgm:spPr/>
      <dgm:t>
        <a:bodyPr/>
        <a:lstStyle/>
        <a:p>
          <a:endParaRPr lang="en-GB"/>
        </a:p>
      </dgm:t>
    </dgm:pt>
    <dgm:pt modelId="{19131432-F249-45A6-B05E-B72641CC7740}">
      <dgm:prSet/>
      <dgm:spPr/>
      <dgm:t>
        <a:bodyPr/>
        <a:lstStyle/>
        <a:p>
          <a:r>
            <a:rPr lang="en-US" dirty="0" smtClean="0"/>
            <a:t>Degree to which exports enhanced</a:t>
          </a:r>
          <a:endParaRPr lang="en-US" dirty="0" smtClean="0"/>
        </a:p>
      </dgm:t>
    </dgm:pt>
    <dgm:pt modelId="{9683F955-2FA2-4315-82A0-256E2A4A5CC6}" type="parTrans" cxnId="{5878F577-1008-42FE-837A-051EE58E95BA}">
      <dgm:prSet/>
      <dgm:spPr/>
      <dgm:t>
        <a:bodyPr/>
        <a:lstStyle/>
        <a:p>
          <a:endParaRPr lang="en-GB"/>
        </a:p>
      </dgm:t>
    </dgm:pt>
    <dgm:pt modelId="{84B49DC4-72F0-4585-943E-F009D56FDDC6}" type="sibTrans" cxnId="{5878F577-1008-42FE-837A-051EE58E95BA}">
      <dgm:prSet/>
      <dgm:spPr/>
      <dgm:t>
        <a:bodyPr/>
        <a:lstStyle/>
        <a:p>
          <a:endParaRPr lang="en-GB"/>
        </a:p>
      </dgm:t>
    </dgm:pt>
    <dgm:pt modelId="{DF705793-AF51-4F7B-A169-BCCB7A347526}">
      <dgm:prSet/>
      <dgm:spPr/>
      <dgm:t>
        <a:bodyPr/>
        <a:lstStyle/>
        <a:p>
          <a:r>
            <a:rPr lang="en-US" dirty="0" smtClean="0"/>
            <a:t>Wider socio-economic impacts</a:t>
          </a:r>
          <a:endParaRPr lang="en-US" dirty="0" smtClean="0"/>
        </a:p>
      </dgm:t>
    </dgm:pt>
    <dgm:pt modelId="{E13EC5B1-8533-4D80-A8A3-BA11B2E190B8}" type="parTrans" cxnId="{90EBDFBE-D895-4B92-BA81-1E6040A00F00}">
      <dgm:prSet/>
      <dgm:spPr/>
      <dgm:t>
        <a:bodyPr/>
        <a:lstStyle/>
        <a:p>
          <a:endParaRPr lang="en-GB"/>
        </a:p>
      </dgm:t>
    </dgm:pt>
    <dgm:pt modelId="{262A5EF6-DF27-436A-82A7-43B5B416F3F1}" type="sibTrans" cxnId="{90EBDFBE-D895-4B92-BA81-1E6040A00F00}">
      <dgm:prSet/>
      <dgm:spPr/>
      <dgm:t>
        <a:bodyPr/>
        <a:lstStyle/>
        <a:p>
          <a:endParaRPr lang="en-GB"/>
        </a:p>
      </dgm:t>
    </dgm:pt>
    <dgm:pt modelId="{6C40D19A-2B2F-47F2-B4DA-78DB25A4D292}" type="pres">
      <dgm:prSet presAssocID="{545D6F4C-1AF8-4B98-8794-7D4E30EE70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9C4C1C-D71A-4A67-A323-2496D24496A4}" type="pres">
      <dgm:prSet presAssocID="{A2911E99-D61D-443B-8EA6-ACD9ADFA8A3F}" presName="hierRoot1" presStyleCnt="0">
        <dgm:presLayoutVars>
          <dgm:hierBranch val="init"/>
        </dgm:presLayoutVars>
      </dgm:prSet>
      <dgm:spPr/>
    </dgm:pt>
    <dgm:pt modelId="{F5AF2ED0-582F-4B82-AA47-35AC3127C1F2}" type="pres">
      <dgm:prSet presAssocID="{A2911E99-D61D-443B-8EA6-ACD9ADFA8A3F}" presName="rootComposite1" presStyleCnt="0"/>
      <dgm:spPr/>
    </dgm:pt>
    <dgm:pt modelId="{EBF7B0CE-E33C-41C2-858C-6DE455A9D597}" type="pres">
      <dgm:prSet presAssocID="{A2911E99-D61D-443B-8EA6-ACD9ADFA8A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1B403E3-EE9A-43C0-95F8-944FFD66ECC4}" type="pres">
      <dgm:prSet presAssocID="{A2911E99-D61D-443B-8EA6-ACD9ADFA8A3F}" presName="rootConnector1" presStyleLbl="node1" presStyleIdx="0" presStyleCnt="0"/>
      <dgm:spPr/>
    </dgm:pt>
    <dgm:pt modelId="{055EC3F0-6B20-4185-AEE6-5409B74E25E7}" type="pres">
      <dgm:prSet presAssocID="{A2911E99-D61D-443B-8EA6-ACD9ADFA8A3F}" presName="hierChild2" presStyleCnt="0"/>
      <dgm:spPr/>
    </dgm:pt>
    <dgm:pt modelId="{EA325FE0-9899-44C3-A68E-66DE35E783FC}" type="pres">
      <dgm:prSet presAssocID="{D901EB86-5D9D-48A0-94FA-3C2392FCD0E2}" presName="Name37" presStyleLbl="parChTrans1D2" presStyleIdx="0" presStyleCnt="1"/>
      <dgm:spPr/>
    </dgm:pt>
    <dgm:pt modelId="{D7253343-5F73-4E05-953D-F112A2D4D645}" type="pres">
      <dgm:prSet presAssocID="{703D06A7-F3F3-4755-9C43-71462765E516}" presName="hierRoot2" presStyleCnt="0">
        <dgm:presLayoutVars>
          <dgm:hierBranch val="init"/>
        </dgm:presLayoutVars>
      </dgm:prSet>
      <dgm:spPr/>
    </dgm:pt>
    <dgm:pt modelId="{7C55C38A-E774-4F98-8316-5CD6A8520C62}" type="pres">
      <dgm:prSet presAssocID="{703D06A7-F3F3-4755-9C43-71462765E516}" presName="rootComposite" presStyleCnt="0"/>
      <dgm:spPr/>
    </dgm:pt>
    <dgm:pt modelId="{F56B5658-160A-4443-87DC-5369726712A8}" type="pres">
      <dgm:prSet presAssocID="{703D06A7-F3F3-4755-9C43-71462765E51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8805658-26E0-4C4C-B201-E72F667C7F67}" type="pres">
      <dgm:prSet presAssocID="{703D06A7-F3F3-4755-9C43-71462765E516}" presName="rootConnector" presStyleLbl="node2" presStyleIdx="0" presStyleCnt="1"/>
      <dgm:spPr/>
    </dgm:pt>
    <dgm:pt modelId="{7C8DD5C9-8C90-458E-BAFA-C1444E43869A}" type="pres">
      <dgm:prSet presAssocID="{703D06A7-F3F3-4755-9C43-71462765E516}" presName="hierChild4" presStyleCnt="0"/>
      <dgm:spPr/>
    </dgm:pt>
    <dgm:pt modelId="{0A8CA43D-CBA3-4A00-9E31-34A315CC3065}" type="pres">
      <dgm:prSet presAssocID="{B9A2A7E7-DC87-4E6E-9F83-54CEEFF6D261}" presName="Name37" presStyleLbl="parChTrans1D3" presStyleIdx="0" presStyleCnt="1"/>
      <dgm:spPr/>
    </dgm:pt>
    <dgm:pt modelId="{70013012-D1E8-463A-AFF5-E3B982B7A40D}" type="pres">
      <dgm:prSet presAssocID="{D73678CB-BBA9-4712-86CD-B16173C83901}" presName="hierRoot2" presStyleCnt="0">
        <dgm:presLayoutVars>
          <dgm:hierBranch val="init"/>
        </dgm:presLayoutVars>
      </dgm:prSet>
      <dgm:spPr/>
    </dgm:pt>
    <dgm:pt modelId="{319320F9-D06E-4384-93DD-AD2A5DF0E0F6}" type="pres">
      <dgm:prSet presAssocID="{D73678CB-BBA9-4712-86CD-B16173C83901}" presName="rootComposite" presStyleCnt="0"/>
      <dgm:spPr/>
    </dgm:pt>
    <dgm:pt modelId="{F8D3952E-0A8F-4829-A18D-F3079FAED4FB}" type="pres">
      <dgm:prSet presAssocID="{D73678CB-BBA9-4712-86CD-B16173C83901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CCA846-8A22-4953-974E-DD5E38EAFDC0}" type="pres">
      <dgm:prSet presAssocID="{D73678CB-BBA9-4712-86CD-B16173C83901}" presName="rootConnector" presStyleLbl="node3" presStyleIdx="0" presStyleCnt="1"/>
      <dgm:spPr/>
    </dgm:pt>
    <dgm:pt modelId="{0B96F397-A61C-4138-8C6D-73916B9F540B}" type="pres">
      <dgm:prSet presAssocID="{D73678CB-BBA9-4712-86CD-B16173C83901}" presName="hierChild4" presStyleCnt="0"/>
      <dgm:spPr/>
    </dgm:pt>
    <dgm:pt modelId="{76423B32-6510-4B14-A9BA-A496E7B4E311}" type="pres">
      <dgm:prSet presAssocID="{C5E46F12-5D08-4C9F-B97C-46078823950C}" presName="Name37" presStyleLbl="parChTrans1D4" presStyleIdx="0" presStyleCnt="3"/>
      <dgm:spPr/>
    </dgm:pt>
    <dgm:pt modelId="{B059C88A-33DD-462C-887B-FAA111D580E4}" type="pres">
      <dgm:prSet presAssocID="{98083029-7277-4718-BBE8-F7ED11D905E0}" presName="hierRoot2" presStyleCnt="0">
        <dgm:presLayoutVars>
          <dgm:hierBranch val="init"/>
        </dgm:presLayoutVars>
      </dgm:prSet>
      <dgm:spPr/>
    </dgm:pt>
    <dgm:pt modelId="{5B597252-1102-43B9-9761-BC38CE51FE1B}" type="pres">
      <dgm:prSet presAssocID="{98083029-7277-4718-BBE8-F7ED11D905E0}" presName="rootComposite" presStyleCnt="0"/>
      <dgm:spPr/>
    </dgm:pt>
    <dgm:pt modelId="{CA3D73B1-C481-4289-9F73-95A47DBA7AA2}" type="pres">
      <dgm:prSet presAssocID="{98083029-7277-4718-BBE8-F7ED11D905E0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2CF846A-B62F-4A18-83CC-BF745346B81B}" type="pres">
      <dgm:prSet presAssocID="{98083029-7277-4718-BBE8-F7ED11D905E0}" presName="rootConnector" presStyleLbl="node4" presStyleIdx="0" presStyleCnt="3"/>
      <dgm:spPr/>
    </dgm:pt>
    <dgm:pt modelId="{00B09B75-EA19-439D-B758-FEAE8802F391}" type="pres">
      <dgm:prSet presAssocID="{98083029-7277-4718-BBE8-F7ED11D905E0}" presName="hierChild4" presStyleCnt="0"/>
      <dgm:spPr/>
    </dgm:pt>
    <dgm:pt modelId="{00975098-0D95-427C-AC1D-37DEA8BA5F94}" type="pres">
      <dgm:prSet presAssocID="{98083029-7277-4718-BBE8-F7ED11D905E0}" presName="hierChild5" presStyleCnt="0"/>
      <dgm:spPr/>
    </dgm:pt>
    <dgm:pt modelId="{01655EC7-5704-402C-B54D-430F3DB12973}" type="pres">
      <dgm:prSet presAssocID="{9683F955-2FA2-4315-82A0-256E2A4A5CC6}" presName="Name37" presStyleLbl="parChTrans1D4" presStyleIdx="1" presStyleCnt="3"/>
      <dgm:spPr/>
    </dgm:pt>
    <dgm:pt modelId="{3638EA1A-37AE-4F8D-A3B4-AC7F0000CC6D}" type="pres">
      <dgm:prSet presAssocID="{19131432-F249-45A6-B05E-B72641CC7740}" presName="hierRoot2" presStyleCnt="0">
        <dgm:presLayoutVars>
          <dgm:hierBranch val="init"/>
        </dgm:presLayoutVars>
      </dgm:prSet>
      <dgm:spPr/>
    </dgm:pt>
    <dgm:pt modelId="{B9F28180-0001-41BB-BE70-EF5CDF3EB180}" type="pres">
      <dgm:prSet presAssocID="{19131432-F249-45A6-B05E-B72641CC7740}" presName="rootComposite" presStyleCnt="0"/>
      <dgm:spPr/>
    </dgm:pt>
    <dgm:pt modelId="{F118AEA3-15DB-424D-8B46-730F20E62079}" type="pres">
      <dgm:prSet presAssocID="{19131432-F249-45A6-B05E-B72641CC7740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7452F7A-8077-419E-9E73-9A7D9A3F31C7}" type="pres">
      <dgm:prSet presAssocID="{19131432-F249-45A6-B05E-B72641CC7740}" presName="rootConnector" presStyleLbl="node4" presStyleIdx="1" presStyleCnt="3"/>
      <dgm:spPr/>
    </dgm:pt>
    <dgm:pt modelId="{DC081B0E-CACF-438D-9CAA-77B949394097}" type="pres">
      <dgm:prSet presAssocID="{19131432-F249-45A6-B05E-B72641CC7740}" presName="hierChild4" presStyleCnt="0"/>
      <dgm:spPr/>
    </dgm:pt>
    <dgm:pt modelId="{BBB299D9-81B2-4F6E-8898-F046C14ECFA9}" type="pres">
      <dgm:prSet presAssocID="{E13EC5B1-8533-4D80-A8A3-BA11B2E190B8}" presName="Name37" presStyleLbl="parChTrans1D4" presStyleIdx="2" presStyleCnt="3"/>
      <dgm:spPr/>
    </dgm:pt>
    <dgm:pt modelId="{88E486E5-46B6-4ECF-B04C-6FB1D9E3BFEA}" type="pres">
      <dgm:prSet presAssocID="{DF705793-AF51-4F7B-A169-BCCB7A347526}" presName="hierRoot2" presStyleCnt="0">
        <dgm:presLayoutVars>
          <dgm:hierBranch val="init"/>
        </dgm:presLayoutVars>
      </dgm:prSet>
      <dgm:spPr/>
    </dgm:pt>
    <dgm:pt modelId="{BA73C3C1-408C-425C-9078-9D24CD6CC5B7}" type="pres">
      <dgm:prSet presAssocID="{DF705793-AF51-4F7B-A169-BCCB7A347526}" presName="rootComposite" presStyleCnt="0"/>
      <dgm:spPr/>
    </dgm:pt>
    <dgm:pt modelId="{1B9EDA86-867B-428E-9A85-3015E8E6763B}" type="pres">
      <dgm:prSet presAssocID="{DF705793-AF51-4F7B-A169-BCCB7A347526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52F88DF-790F-4AB7-BCD4-6B4C48E79175}" type="pres">
      <dgm:prSet presAssocID="{DF705793-AF51-4F7B-A169-BCCB7A347526}" presName="rootConnector" presStyleLbl="node4" presStyleIdx="2" presStyleCnt="3"/>
      <dgm:spPr/>
    </dgm:pt>
    <dgm:pt modelId="{07AF3158-A564-4FF6-A11E-D7C144C94B34}" type="pres">
      <dgm:prSet presAssocID="{DF705793-AF51-4F7B-A169-BCCB7A347526}" presName="hierChild4" presStyleCnt="0"/>
      <dgm:spPr/>
    </dgm:pt>
    <dgm:pt modelId="{E9501514-6D69-43D4-B4C5-45BBE2F0CD0D}" type="pres">
      <dgm:prSet presAssocID="{DF705793-AF51-4F7B-A169-BCCB7A347526}" presName="hierChild5" presStyleCnt="0"/>
      <dgm:spPr/>
    </dgm:pt>
    <dgm:pt modelId="{83F2D83E-4E08-4122-975A-D5CD3869E1A8}" type="pres">
      <dgm:prSet presAssocID="{19131432-F249-45A6-B05E-B72641CC7740}" presName="hierChild5" presStyleCnt="0"/>
      <dgm:spPr/>
    </dgm:pt>
    <dgm:pt modelId="{AA68193F-6491-417A-8C40-E73D1D07E36C}" type="pres">
      <dgm:prSet presAssocID="{D73678CB-BBA9-4712-86CD-B16173C83901}" presName="hierChild5" presStyleCnt="0"/>
      <dgm:spPr/>
    </dgm:pt>
    <dgm:pt modelId="{3AB7E53E-BCD0-4AA7-B4F0-A36CFDA85E91}" type="pres">
      <dgm:prSet presAssocID="{703D06A7-F3F3-4755-9C43-71462765E516}" presName="hierChild5" presStyleCnt="0"/>
      <dgm:spPr/>
    </dgm:pt>
    <dgm:pt modelId="{61BD471E-DF23-45FD-A2BE-50CB9E249038}" type="pres">
      <dgm:prSet presAssocID="{A2911E99-D61D-443B-8EA6-ACD9ADFA8A3F}" presName="hierChild3" presStyleCnt="0"/>
      <dgm:spPr/>
    </dgm:pt>
  </dgm:ptLst>
  <dgm:cxnLst>
    <dgm:cxn modelId="{709C9DA0-8A34-4004-9D49-F236B3521F6C}" type="presOf" srcId="{98083029-7277-4718-BBE8-F7ED11D905E0}" destId="{B2CF846A-B62F-4A18-83CC-BF745346B81B}" srcOrd="1" destOrd="0" presId="urn:microsoft.com/office/officeart/2005/8/layout/orgChart1"/>
    <dgm:cxn modelId="{1BC5EC1A-EA7A-4888-80C5-C01FBE0C491C}" type="presOf" srcId="{E13EC5B1-8533-4D80-A8A3-BA11B2E190B8}" destId="{BBB299D9-81B2-4F6E-8898-F046C14ECFA9}" srcOrd="0" destOrd="0" presId="urn:microsoft.com/office/officeart/2005/8/layout/orgChart1"/>
    <dgm:cxn modelId="{E3A3C474-D518-4A39-962A-83CE6F3F5B10}" type="presOf" srcId="{A2911E99-D61D-443B-8EA6-ACD9ADFA8A3F}" destId="{EBF7B0CE-E33C-41C2-858C-6DE455A9D597}" srcOrd="0" destOrd="0" presId="urn:microsoft.com/office/officeart/2005/8/layout/orgChart1"/>
    <dgm:cxn modelId="{122E1F41-5230-479A-BFCA-0D14B86397FD}" type="presOf" srcId="{B9A2A7E7-DC87-4E6E-9F83-54CEEFF6D261}" destId="{0A8CA43D-CBA3-4A00-9E31-34A315CC3065}" srcOrd="0" destOrd="0" presId="urn:microsoft.com/office/officeart/2005/8/layout/orgChart1"/>
    <dgm:cxn modelId="{47AB06DA-9570-4363-AF47-4A806594D2E5}" type="presOf" srcId="{19131432-F249-45A6-B05E-B72641CC7740}" destId="{F118AEA3-15DB-424D-8B46-730F20E62079}" srcOrd="0" destOrd="0" presId="urn:microsoft.com/office/officeart/2005/8/layout/orgChart1"/>
    <dgm:cxn modelId="{0E5DD5F9-78EF-4FEB-A4FC-E3698D399584}" type="presOf" srcId="{D73678CB-BBA9-4712-86CD-B16173C83901}" destId="{F8D3952E-0A8F-4829-A18D-F3079FAED4FB}" srcOrd="0" destOrd="0" presId="urn:microsoft.com/office/officeart/2005/8/layout/orgChart1"/>
    <dgm:cxn modelId="{54AF2F3E-3E37-40F6-B213-CEC6CBCE216A}" type="presOf" srcId="{DF705793-AF51-4F7B-A169-BCCB7A347526}" destId="{952F88DF-790F-4AB7-BCD4-6B4C48E79175}" srcOrd="1" destOrd="0" presId="urn:microsoft.com/office/officeart/2005/8/layout/orgChart1"/>
    <dgm:cxn modelId="{6695C832-BA06-4285-A758-27FCB9CCB35F}" type="presOf" srcId="{DF705793-AF51-4F7B-A169-BCCB7A347526}" destId="{1B9EDA86-867B-428E-9A85-3015E8E6763B}" srcOrd="0" destOrd="0" presId="urn:microsoft.com/office/officeart/2005/8/layout/orgChart1"/>
    <dgm:cxn modelId="{4762EFA6-4A4B-4A79-827B-C8D948273EC1}" type="presOf" srcId="{D901EB86-5D9D-48A0-94FA-3C2392FCD0E2}" destId="{EA325FE0-9899-44C3-A68E-66DE35E783FC}" srcOrd="0" destOrd="0" presId="urn:microsoft.com/office/officeart/2005/8/layout/orgChart1"/>
    <dgm:cxn modelId="{71199078-933D-4B43-879F-246E85B207FE}" type="presOf" srcId="{A2911E99-D61D-443B-8EA6-ACD9ADFA8A3F}" destId="{A1B403E3-EE9A-43C0-95F8-944FFD66ECC4}" srcOrd="1" destOrd="0" presId="urn:microsoft.com/office/officeart/2005/8/layout/orgChart1"/>
    <dgm:cxn modelId="{254F7A1E-EE64-4099-AF32-F717842F3A5C}" type="presOf" srcId="{703D06A7-F3F3-4755-9C43-71462765E516}" destId="{F56B5658-160A-4443-87DC-5369726712A8}" srcOrd="0" destOrd="0" presId="urn:microsoft.com/office/officeart/2005/8/layout/orgChart1"/>
    <dgm:cxn modelId="{44562A6B-F8FB-4FF2-B39B-589009C15A6B}" type="presOf" srcId="{C5E46F12-5D08-4C9F-B97C-46078823950C}" destId="{76423B32-6510-4B14-A9BA-A496E7B4E311}" srcOrd="0" destOrd="0" presId="urn:microsoft.com/office/officeart/2005/8/layout/orgChart1"/>
    <dgm:cxn modelId="{90EBDFBE-D895-4B92-BA81-1E6040A00F00}" srcId="{19131432-F249-45A6-B05E-B72641CC7740}" destId="{DF705793-AF51-4F7B-A169-BCCB7A347526}" srcOrd="0" destOrd="0" parTransId="{E13EC5B1-8533-4D80-A8A3-BA11B2E190B8}" sibTransId="{262A5EF6-DF27-436A-82A7-43B5B416F3F1}"/>
    <dgm:cxn modelId="{AB4EAA9C-E361-4A36-BE12-F83A94C413DD}" type="presOf" srcId="{545D6F4C-1AF8-4B98-8794-7D4E30EE70C4}" destId="{6C40D19A-2B2F-47F2-B4DA-78DB25A4D292}" srcOrd="0" destOrd="0" presId="urn:microsoft.com/office/officeart/2005/8/layout/orgChart1"/>
    <dgm:cxn modelId="{471BC7B0-ABCA-4A80-836A-ADA018003722}" type="presOf" srcId="{703D06A7-F3F3-4755-9C43-71462765E516}" destId="{68805658-26E0-4C4C-B201-E72F667C7F67}" srcOrd="1" destOrd="0" presId="urn:microsoft.com/office/officeart/2005/8/layout/orgChart1"/>
    <dgm:cxn modelId="{E0972F3F-0AF2-4121-83A6-A80A791FE705}" type="presOf" srcId="{9683F955-2FA2-4315-82A0-256E2A4A5CC6}" destId="{01655EC7-5704-402C-B54D-430F3DB12973}" srcOrd="0" destOrd="0" presId="urn:microsoft.com/office/officeart/2005/8/layout/orgChart1"/>
    <dgm:cxn modelId="{E17311A2-8DEE-434D-8ABB-DB7FDB5BF0A1}" type="presOf" srcId="{D73678CB-BBA9-4712-86CD-B16173C83901}" destId="{A8CCA846-8A22-4953-974E-DD5E38EAFDC0}" srcOrd="1" destOrd="0" presId="urn:microsoft.com/office/officeart/2005/8/layout/orgChart1"/>
    <dgm:cxn modelId="{71B768A0-ECD8-466C-B82C-02ED973CCDC0}" srcId="{A2911E99-D61D-443B-8EA6-ACD9ADFA8A3F}" destId="{703D06A7-F3F3-4755-9C43-71462765E516}" srcOrd="0" destOrd="0" parTransId="{D901EB86-5D9D-48A0-94FA-3C2392FCD0E2}" sibTransId="{1C14C1CC-06CF-4761-94A7-0ACAD173B23A}"/>
    <dgm:cxn modelId="{7E21FD91-02DA-40AD-908C-0AF887097B9D}" type="presOf" srcId="{19131432-F249-45A6-B05E-B72641CC7740}" destId="{57452F7A-8077-419E-9E73-9A7D9A3F31C7}" srcOrd="1" destOrd="0" presId="urn:microsoft.com/office/officeart/2005/8/layout/orgChart1"/>
    <dgm:cxn modelId="{9A9FFF00-0BC1-4FC4-973E-EEBC02F2F303}" type="presOf" srcId="{98083029-7277-4718-BBE8-F7ED11D905E0}" destId="{CA3D73B1-C481-4289-9F73-95A47DBA7AA2}" srcOrd="0" destOrd="0" presId="urn:microsoft.com/office/officeart/2005/8/layout/orgChart1"/>
    <dgm:cxn modelId="{8F80AC6E-B26D-48C9-9AD2-9BD2BDE70FD0}" srcId="{D73678CB-BBA9-4712-86CD-B16173C83901}" destId="{98083029-7277-4718-BBE8-F7ED11D905E0}" srcOrd="0" destOrd="0" parTransId="{C5E46F12-5D08-4C9F-B97C-46078823950C}" sibTransId="{F24212D7-5C23-415E-80A9-93C4FB4C5F9B}"/>
    <dgm:cxn modelId="{5878F577-1008-42FE-837A-051EE58E95BA}" srcId="{D73678CB-BBA9-4712-86CD-B16173C83901}" destId="{19131432-F249-45A6-B05E-B72641CC7740}" srcOrd="1" destOrd="0" parTransId="{9683F955-2FA2-4315-82A0-256E2A4A5CC6}" sibTransId="{84B49DC4-72F0-4585-943E-F009D56FDDC6}"/>
    <dgm:cxn modelId="{3C60B3DC-8ABC-4AE5-9ACB-C2D03CFF0828}" srcId="{703D06A7-F3F3-4755-9C43-71462765E516}" destId="{D73678CB-BBA9-4712-86CD-B16173C83901}" srcOrd="0" destOrd="0" parTransId="{B9A2A7E7-DC87-4E6E-9F83-54CEEFF6D261}" sibTransId="{715CB481-4BAA-4C7D-939E-D9206572585E}"/>
    <dgm:cxn modelId="{EB4318BC-882A-4B9C-B243-EEF0A785EEFE}" srcId="{545D6F4C-1AF8-4B98-8794-7D4E30EE70C4}" destId="{A2911E99-D61D-443B-8EA6-ACD9ADFA8A3F}" srcOrd="0" destOrd="0" parTransId="{5B418639-D2F9-48B9-8F03-885D1524E47A}" sibTransId="{2CB04B8A-0615-4391-8FEF-D5728844F7D4}"/>
    <dgm:cxn modelId="{CB4C3F6E-E2E9-405B-B48C-54466E36E793}" type="presParOf" srcId="{6C40D19A-2B2F-47F2-B4DA-78DB25A4D292}" destId="{9B9C4C1C-D71A-4A67-A323-2496D24496A4}" srcOrd="0" destOrd="0" presId="urn:microsoft.com/office/officeart/2005/8/layout/orgChart1"/>
    <dgm:cxn modelId="{A5A33B99-717C-4D75-8040-F0A6E712A96A}" type="presParOf" srcId="{9B9C4C1C-D71A-4A67-A323-2496D24496A4}" destId="{F5AF2ED0-582F-4B82-AA47-35AC3127C1F2}" srcOrd="0" destOrd="0" presId="urn:microsoft.com/office/officeart/2005/8/layout/orgChart1"/>
    <dgm:cxn modelId="{AABD9870-A7C5-482B-B3BA-787D8ED1FB4C}" type="presParOf" srcId="{F5AF2ED0-582F-4B82-AA47-35AC3127C1F2}" destId="{EBF7B0CE-E33C-41C2-858C-6DE455A9D597}" srcOrd="0" destOrd="0" presId="urn:microsoft.com/office/officeart/2005/8/layout/orgChart1"/>
    <dgm:cxn modelId="{F393F3C7-2619-430E-AEBC-15D3BDF3F221}" type="presParOf" srcId="{F5AF2ED0-582F-4B82-AA47-35AC3127C1F2}" destId="{A1B403E3-EE9A-43C0-95F8-944FFD66ECC4}" srcOrd="1" destOrd="0" presId="urn:microsoft.com/office/officeart/2005/8/layout/orgChart1"/>
    <dgm:cxn modelId="{11558122-0238-4F0A-8566-FA72103A9532}" type="presParOf" srcId="{9B9C4C1C-D71A-4A67-A323-2496D24496A4}" destId="{055EC3F0-6B20-4185-AEE6-5409B74E25E7}" srcOrd="1" destOrd="0" presId="urn:microsoft.com/office/officeart/2005/8/layout/orgChart1"/>
    <dgm:cxn modelId="{BE92A9AA-CAAB-41DB-B69B-3DAB6B2AC316}" type="presParOf" srcId="{055EC3F0-6B20-4185-AEE6-5409B74E25E7}" destId="{EA325FE0-9899-44C3-A68E-66DE35E783FC}" srcOrd="0" destOrd="0" presId="urn:microsoft.com/office/officeart/2005/8/layout/orgChart1"/>
    <dgm:cxn modelId="{462303B3-1C2E-41C9-86A9-AC3A7692C3C3}" type="presParOf" srcId="{055EC3F0-6B20-4185-AEE6-5409B74E25E7}" destId="{D7253343-5F73-4E05-953D-F112A2D4D645}" srcOrd="1" destOrd="0" presId="urn:microsoft.com/office/officeart/2005/8/layout/orgChart1"/>
    <dgm:cxn modelId="{28D12C94-72B1-49FF-BCFE-A22DFF79A167}" type="presParOf" srcId="{D7253343-5F73-4E05-953D-F112A2D4D645}" destId="{7C55C38A-E774-4F98-8316-5CD6A8520C62}" srcOrd="0" destOrd="0" presId="urn:microsoft.com/office/officeart/2005/8/layout/orgChart1"/>
    <dgm:cxn modelId="{1180148C-9AB6-4143-9857-29C191603709}" type="presParOf" srcId="{7C55C38A-E774-4F98-8316-5CD6A8520C62}" destId="{F56B5658-160A-4443-87DC-5369726712A8}" srcOrd="0" destOrd="0" presId="urn:microsoft.com/office/officeart/2005/8/layout/orgChart1"/>
    <dgm:cxn modelId="{7B7B91A9-C7E1-4B7C-9BDD-47D94E7CA910}" type="presParOf" srcId="{7C55C38A-E774-4F98-8316-5CD6A8520C62}" destId="{68805658-26E0-4C4C-B201-E72F667C7F67}" srcOrd="1" destOrd="0" presId="urn:microsoft.com/office/officeart/2005/8/layout/orgChart1"/>
    <dgm:cxn modelId="{B9A2EAF8-CBEC-4262-ACCF-024ED59D43CE}" type="presParOf" srcId="{D7253343-5F73-4E05-953D-F112A2D4D645}" destId="{7C8DD5C9-8C90-458E-BAFA-C1444E43869A}" srcOrd="1" destOrd="0" presId="urn:microsoft.com/office/officeart/2005/8/layout/orgChart1"/>
    <dgm:cxn modelId="{8ADE7668-1DA2-415C-971A-948844502F93}" type="presParOf" srcId="{7C8DD5C9-8C90-458E-BAFA-C1444E43869A}" destId="{0A8CA43D-CBA3-4A00-9E31-34A315CC3065}" srcOrd="0" destOrd="0" presId="urn:microsoft.com/office/officeart/2005/8/layout/orgChart1"/>
    <dgm:cxn modelId="{CF67363E-591E-44A4-B0B1-E5BB02D10D77}" type="presParOf" srcId="{7C8DD5C9-8C90-458E-BAFA-C1444E43869A}" destId="{70013012-D1E8-463A-AFF5-E3B982B7A40D}" srcOrd="1" destOrd="0" presId="urn:microsoft.com/office/officeart/2005/8/layout/orgChart1"/>
    <dgm:cxn modelId="{10D6A25D-909F-460C-A2C8-2DA5BF8A8C96}" type="presParOf" srcId="{70013012-D1E8-463A-AFF5-E3B982B7A40D}" destId="{319320F9-D06E-4384-93DD-AD2A5DF0E0F6}" srcOrd="0" destOrd="0" presId="urn:microsoft.com/office/officeart/2005/8/layout/orgChart1"/>
    <dgm:cxn modelId="{A44E64E9-5808-4AF5-9388-74209CB3CEC1}" type="presParOf" srcId="{319320F9-D06E-4384-93DD-AD2A5DF0E0F6}" destId="{F8D3952E-0A8F-4829-A18D-F3079FAED4FB}" srcOrd="0" destOrd="0" presId="urn:microsoft.com/office/officeart/2005/8/layout/orgChart1"/>
    <dgm:cxn modelId="{11BB5D92-3565-4F6B-9626-3F3C0D1970C7}" type="presParOf" srcId="{319320F9-D06E-4384-93DD-AD2A5DF0E0F6}" destId="{A8CCA846-8A22-4953-974E-DD5E38EAFDC0}" srcOrd="1" destOrd="0" presId="urn:microsoft.com/office/officeart/2005/8/layout/orgChart1"/>
    <dgm:cxn modelId="{7B6C75BF-9933-47CF-ACAE-6606A14500E2}" type="presParOf" srcId="{70013012-D1E8-463A-AFF5-E3B982B7A40D}" destId="{0B96F397-A61C-4138-8C6D-73916B9F540B}" srcOrd="1" destOrd="0" presId="urn:microsoft.com/office/officeart/2005/8/layout/orgChart1"/>
    <dgm:cxn modelId="{8713609D-7E12-4DF2-96B8-6D5EB24F1179}" type="presParOf" srcId="{0B96F397-A61C-4138-8C6D-73916B9F540B}" destId="{76423B32-6510-4B14-A9BA-A496E7B4E311}" srcOrd="0" destOrd="0" presId="urn:microsoft.com/office/officeart/2005/8/layout/orgChart1"/>
    <dgm:cxn modelId="{8292E96A-965F-470C-B38C-31656F7A5A44}" type="presParOf" srcId="{0B96F397-A61C-4138-8C6D-73916B9F540B}" destId="{B059C88A-33DD-462C-887B-FAA111D580E4}" srcOrd="1" destOrd="0" presId="urn:microsoft.com/office/officeart/2005/8/layout/orgChart1"/>
    <dgm:cxn modelId="{605E33DD-8005-4C3F-8336-C12C7F85AE39}" type="presParOf" srcId="{B059C88A-33DD-462C-887B-FAA111D580E4}" destId="{5B597252-1102-43B9-9761-BC38CE51FE1B}" srcOrd="0" destOrd="0" presId="urn:microsoft.com/office/officeart/2005/8/layout/orgChart1"/>
    <dgm:cxn modelId="{EF42C8D8-FA98-438A-95A5-A40A22752BC8}" type="presParOf" srcId="{5B597252-1102-43B9-9761-BC38CE51FE1B}" destId="{CA3D73B1-C481-4289-9F73-95A47DBA7AA2}" srcOrd="0" destOrd="0" presId="urn:microsoft.com/office/officeart/2005/8/layout/orgChart1"/>
    <dgm:cxn modelId="{E25042D9-F01D-4461-A8D7-AB14A9F1C3FA}" type="presParOf" srcId="{5B597252-1102-43B9-9761-BC38CE51FE1B}" destId="{B2CF846A-B62F-4A18-83CC-BF745346B81B}" srcOrd="1" destOrd="0" presId="urn:microsoft.com/office/officeart/2005/8/layout/orgChart1"/>
    <dgm:cxn modelId="{91D39844-1ED3-4D35-BFA9-85BC12A474CB}" type="presParOf" srcId="{B059C88A-33DD-462C-887B-FAA111D580E4}" destId="{00B09B75-EA19-439D-B758-FEAE8802F391}" srcOrd="1" destOrd="0" presId="urn:microsoft.com/office/officeart/2005/8/layout/orgChart1"/>
    <dgm:cxn modelId="{6F606635-A69A-454D-9F0A-FBFFDB2DDDFF}" type="presParOf" srcId="{B059C88A-33DD-462C-887B-FAA111D580E4}" destId="{00975098-0D95-427C-AC1D-37DEA8BA5F94}" srcOrd="2" destOrd="0" presId="urn:microsoft.com/office/officeart/2005/8/layout/orgChart1"/>
    <dgm:cxn modelId="{97FBC7A6-416F-4AF9-A4B1-A4DA4C2F5CA7}" type="presParOf" srcId="{0B96F397-A61C-4138-8C6D-73916B9F540B}" destId="{01655EC7-5704-402C-B54D-430F3DB12973}" srcOrd="2" destOrd="0" presId="urn:microsoft.com/office/officeart/2005/8/layout/orgChart1"/>
    <dgm:cxn modelId="{5A8B8FAD-E3A2-47F6-999A-7DE16E56571E}" type="presParOf" srcId="{0B96F397-A61C-4138-8C6D-73916B9F540B}" destId="{3638EA1A-37AE-4F8D-A3B4-AC7F0000CC6D}" srcOrd="3" destOrd="0" presId="urn:microsoft.com/office/officeart/2005/8/layout/orgChart1"/>
    <dgm:cxn modelId="{57C3B877-D243-4190-9FD2-86084B4CBB22}" type="presParOf" srcId="{3638EA1A-37AE-4F8D-A3B4-AC7F0000CC6D}" destId="{B9F28180-0001-41BB-BE70-EF5CDF3EB180}" srcOrd="0" destOrd="0" presId="urn:microsoft.com/office/officeart/2005/8/layout/orgChart1"/>
    <dgm:cxn modelId="{3AE1AD47-0ABF-4068-B97F-074AD695DE7B}" type="presParOf" srcId="{B9F28180-0001-41BB-BE70-EF5CDF3EB180}" destId="{F118AEA3-15DB-424D-8B46-730F20E62079}" srcOrd="0" destOrd="0" presId="urn:microsoft.com/office/officeart/2005/8/layout/orgChart1"/>
    <dgm:cxn modelId="{BBE7C4FC-7EFF-4FAC-9A90-D9D0D9C8215D}" type="presParOf" srcId="{B9F28180-0001-41BB-BE70-EF5CDF3EB180}" destId="{57452F7A-8077-419E-9E73-9A7D9A3F31C7}" srcOrd="1" destOrd="0" presId="urn:microsoft.com/office/officeart/2005/8/layout/orgChart1"/>
    <dgm:cxn modelId="{7C8F0BEA-3952-48DC-B137-7829DA4EF11F}" type="presParOf" srcId="{3638EA1A-37AE-4F8D-A3B4-AC7F0000CC6D}" destId="{DC081B0E-CACF-438D-9CAA-77B949394097}" srcOrd="1" destOrd="0" presId="urn:microsoft.com/office/officeart/2005/8/layout/orgChart1"/>
    <dgm:cxn modelId="{E21766D1-1A91-4751-A61A-A942F2C8F9DB}" type="presParOf" srcId="{DC081B0E-CACF-438D-9CAA-77B949394097}" destId="{BBB299D9-81B2-4F6E-8898-F046C14ECFA9}" srcOrd="0" destOrd="0" presId="urn:microsoft.com/office/officeart/2005/8/layout/orgChart1"/>
    <dgm:cxn modelId="{0D142B0A-4640-4EE5-A221-FD39F849F4F9}" type="presParOf" srcId="{DC081B0E-CACF-438D-9CAA-77B949394097}" destId="{88E486E5-46B6-4ECF-B04C-6FB1D9E3BFEA}" srcOrd="1" destOrd="0" presId="urn:microsoft.com/office/officeart/2005/8/layout/orgChart1"/>
    <dgm:cxn modelId="{FF9746C7-A192-4E86-9572-5B7374D6A2A0}" type="presParOf" srcId="{88E486E5-46B6-4ECF-B04C-6FB1D9E3BFEA}" destId="{BA73C3C1-408C-425C-9078-9D24CD6CC5B7}" srcOrd="0" destOrd="0" presId="urn:microsoft.com/office/officeart/2005/8/layout/orgChart1"/>
    <dgm:cxn modelId="{FEB229D6-B163-4BE1-9CDA-1820B7405344}" type="presParOf" srcId="{BA73C3C1-408C-425C-9078-9D24CD6CC5B7}" destId="{1B9EDA86-867B-428E-9A85-3015E8E6763B}" srcOrd="0" destOrd="0" presId="urn:microsoft.com/office/officeart/2005/8/layout/orgChart1"/>
    <dgm:cxn modelId="{B28F98F2-349A-416B-B4AC-AFEAB8FE337E}" type="presParOf" srcId="{BA73C3C1-408C-425C-9078-9D24CD6CC5B7}" destId="{952F88DF-790F-4AB7-BCD4-6B4C48E79175}" srcOrd="1" destOrd="0" presId="urn:microsoft.com/office/officeart/2005/8/layout/orgChart1"/>
    <dgm:cxn modelId="{4DCA7B85-F383-4683-9128-6CD85FE7E8C6}" type="presParOf" srcId="{88E486E5-46B6-4ECF-B04C-6FB1D9E3BFEA}" destId="{07AF3158-A564-4FF6-A11E-D7C144C94B34}" srcOrd="1" destOrd="0" presId="urn:microsoft.com/office/officeart/2005/8/layout/orgChart1"/>
    <dgm:cxn modelId="{317F761A-BF28-49DE-B823-608EA6B37ED5}" type="presParOf" srcId="{88E486E5-46B6-4ECF-B04C-6FB1D9E3BFEA}" destId="{E9501514-6D69-43D4-B4C5-45BBE2F0CD0D}" srcOrd="2" destOrd="0" presId="urn:microsoft.com/office/officeart/2005/8/layout/orgChart1"/>
    <dgm:cxn modelId="{E5CAF45C-7E13-40B0-B9AD-9C0684544E5D}" type="presParOf" srcId="{3638EA1A-37AE-4F8D-A3B4-AC7F0000CC6D}" destId="{83F2D83E-4E08-4122-975A-D5CD3869E1A8}" srcOrd="2" destOrd="0" presId="urn:microsoft.com/office/officeart/2005/8/layout/orgChart1"/>
    <dgm:cxn modelId="{21117FD7-CC7E-4C94-B75B-5DC68EF085B4}" type="presParOf" srcId="{70013012-D1E8-463A-AFF5-E3B982B7A40D}" destId="{AA68193F-6491-417A-8C40-E73D1D07E36C}" srcOrd="2" destOrd="0" presId="urn:microsoft.com/office/officeart/2005/8/layout/orgChart1"/>
    <dgm:cxn modelId="{8BD37227-7210-4902-8F69-7EC6BA1F2B64}" type="presParOf" srcId="{D7253343-5F73-4E05-953D-F112A2D4D645}" destId="{3AB7E53E-BCD0-4AA7-B4F0-A36CFDA85E91}" srcOrd="2" destOrd="0" presId="urn:microsoft.com/office/officeart/2005/8/layout/orgChart1"/>
    <dgm:cxn modelId="{B944391D-6BA9-4F8C-8CF3-C809E0B9896A}" type="presParOf" srcId="{9B9C4C1C-D71A-4A67-A323-2496D24496A4}" destId="{61BD471E-DF23-45FD-A2BE-50CB9E249038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592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842" y="2"/>
            <a:ext cx="2971592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AA2FB-7743-4A58-9B57-EB3ACE040FE7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4"/>
            <a:ext cx="2971592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842" y="8829824"/>
            <a:ext cx="2971592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C80D-8609-4C03-A2E5-212A19B9A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6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15CE1-6E93-43BF-8072-9069BC758A5F}" type="datetimeFigureOut">
              <a:rPr lang="en-US" smtClean="0"/>
              <a:pPr/>
              <a:t>2/23/2009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6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B14BA-F071-44D9-A508-BC261E03C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B14BA-F071-44D9-A508-BC261E03CE5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B14BA-F071-44D9-A508-BC261E03CE58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B14BA-F071-44D9-A508-BC261E03CE5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B14BA-F071-44D9-A508-BC261E03CE5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B14BA-F071-44D9-A508-BC261E03CE5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B14BA-F071-44D9-A508-BC261E03CE5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B14BA-F071-44D9-A508-BC261E03CE5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B14BA-F071-44D9-A508-BC261E03CE5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B14BA-F071-44D9-A508-BC261E03CE5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B14BA-F071-44D9-A508-BC261E03CE5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443D29-E304-4510-815D-01CF01EBFD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A76C-2C8F-469D-9D86-186FC54FC8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778E-2033-4B73-9AB0-08D90AFC04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41B4297-2948-4B21-BADC-5E008A8113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C92C-7374-4006-9804-54B8FCADACF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0A73-0674-46FC-B8D4-CA381EBB7B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1A97F06-DD94-4AD2-A1A5-F4C26460BF5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88C6-1349-4DF1-9C74-76833EB5D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CA86-087E-45F6-A891-CBABF7A3CE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A608-B0A9-4529-8817-AA7D6AA64F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579-6B92-47C0-8623-8767D874290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815D174-3A18-4CF2-AC92-AB92B187D1E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685800"/>
            <a:ext cx="6781800" cy="21336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Cost-Benefit Analysis and SPS-Related Technical Assistance</a:t>
            </a: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581400"/>
            <a:ext cx="6248400" cy="1676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CA" sz="2000" smtClean="0"/>
              <a:t>Spencer Henson</a:t>
            </a:r>
            <a:endParaRPr lang="en-CA" sz="2000"/>
          </a:p>
          <a:p>
            <a:pPr>
              <a:lnSpc>
                <a:spcPct val="80000"/>
              </a:lnSpc>
            </a:pPr>
            <a:r>
              <a:rPr lang="en-US" sz="2000" smtClean="0"/>
              <a:t>International </a:t>
            </a:r>
            <a:r>
              <a:rPr lang="en-US" sz="2000"/>
              <a:t>Food Economy Research </a:t>
            </a:r>
            <a:r>
              <a:rPr lang="en-US" sz="2000" smtClean="0"/>
              <a:t>Group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 smtClean="0"/>
              <a:t>Department </a:t>
            </a:r>
            <a:r>
              <a:rPr lang="en-US" sz="2000"/>
              <a:t>of Food, Agricultural &amp; Resource Economics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University </a:t>
            </a:r>
            <a:r>
              <a:rPr lang="en-US" sz="2000"/>
              <a:t>of </a:t>
            </a:r>
            <a:r>
              <a:rPr lang="en-US" sz="2000" smtClean="0"/>
              <a:t>Guelph, Canada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and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Institute for Development Studies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University of Sussex, UK</a:t>
            </a:r>
            <a:endParaRPr lang="en-US" sz="2000"/>
          </a:p>
        </p:txBody>
      </p:sp>
      <p:pic>
        <p:nvPicPr>
          <p:cNvPr id="4102" name="Picture 6" descr="UGlogo_RGBy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0"/>
            <a:ext cx="1828800" cy="2819400"/>
          </a:xfrm>
          <a:prstGeom prst="rect">
            <a:avLst/>
          </a:prstGeom>
          <a:noFill/>
        </p:spPr>
      </p:pic>
      <p:pic>
        <p:nvPicPr>
          <p:cNvPr id="5" name="Picture 5" descr="Front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34000"/>
            <a:ext cx="397033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conclusions</a:t>
            </a:r>
            <a:endParaRPr lang="en-US" sz="290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468153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Certainly </a:t>
            </a:r>
            <a:r>
              <a:rPr lang="en-US" sz="2600" dirty="0" smtClean="0"/>
              <a:t>a need for more economic analysis</a:t>
            </a:r>
          </a:p>
          <a:p>
            <a:r>
              <a:rPr lang="en-US" sz="2600" dirty="0" smtClean="0"/>
              <a:t>Economic analysis in this area is not easy</a:t>
            </a:r>
          </a:p>
          <a:p>
            <a:r>
              <a:rPr lang="en-US" sz="2600" dirty="0" smtClean="0"/>
              <a:t>Need to explore alternative approaches to economic analysis</a:t>
            </a:r>
          </a:p>
          <a:p>
            <a:r>
              <a:rPr lang="en-US" sz="2600" dirty="0" smtClean="0"/>
              <a:t>STDF can play a role here:</a:t>
            </a:r>
          </a:p>
          <a:p>
            <a:pPr lvl="1"/>
            <a:r>
              <a:rPr lang="en-US" sz="2200" dirty="0" smtClean="0"/>
              <a:t>Exploring strengths/weaknesses of alternative frameworks</a:t>
            </a:r>
          </a:p>
          <a:p>
            <a:pPr lvl="1"/>
            <a:r>
              <a:rPr lang="en-US" sz="2200" dirty="0" smtClean="0"/>
              <a:t>Working towards an agreed approach</a:t>
            </a:r>
          </a:p>
          <a:p>
            <a:pPr lvl="1"/>
            <a:r>
              <a:rPr lang="en-US" sz="2200" dirty="0" smtClean="0"/>
              <a:t>Facilitating the ‘testing’ of this agreed approach</a:t>
            </a:r>
          </a:p>
          <a:p>
            <a:pPr lvl="1"/>
            <a:r>
              <a:rPr lang="en-US" sz="2200" dirty="0" smtClean="0"/>
              <a:t>Providing technical support in economic analysis</a:t>
            </a:r>
            <a:endParaRPr lang="en-US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Overview</a:t>
            </a:r>
            <a:endParaRPr lang="en-US" sz="320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46815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Context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Role of economic analysis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Approaches to economic analysis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Conclusions</a:t>
            </a:r>
            <a:endParaRPr 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Context</a:t>
            </a:r>
            <a:endParaRPr 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49101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Significant weaknesses in SPS capacity in developing countries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Limited resources: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Domestic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Donors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Evidence of inefficiencies in technical cooperation: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Supply-led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Lack of priority-setting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Overlaps versus gaps across donors</a:t>
            </a: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Thrust towards enhanced aid effectiveness: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Information sharing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Coordination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Economic analysis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Role of economic analysis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752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‘Sift out’ projects with net cost</a:t>
            </a:r>
          </a:p>
          <a:p>
            <a:r>
              <a:rPr lang="en-US" sz="2600" dirty="0" smtClean="0"/>
              <a:t>Identify priorities within capacity-building needs:</a:t>
            </a:r>
          </a:p>
          <a:p>
            <a:pPr lvl="1"/>
            <a:r>
              <a:rPr lang="en-US" sz="2200" dirty="0" smtClean="0"/>
              <a:t>Weaknesses in SPS capacity</a:t>
            </a:r>
          </a:p>
          <a:p>
            <a:pPr lvl="1"/>
            <a:r>
              <a:rPr lang="en-US" sz="2200" dirty="0" smtClean="0"/>
              <a:t>Products</a:t>
            </a:r>
          </a:p>
          <a:p>
            <a:r>
              <a:rPr lang="en-US" sz="2600" dirty="0" smtClean="0"/>
              <a:t>Identify efficient approaches to capacity development:</a:t>
            </a:r>
          </a:p>
          <a:p>
            <a:pPr lvl="1"/>
            <a:r>
              <a:rPr lang="en-US" sz="2200" dirty="0" smtClean="0"/>
              <a:t>Alternative solutions</a:t>
            </a:r>
          </a:p>
          <a:p>
            <a:pPr lvl="1"/>
            <a:r>
              <a:rPr lang="en-US" sz="2200" dirty="0" smtClean="0"/>
              <a:t>Public versus private sectors</a:t>
            </a:r>
            <a:endParaRPr lang="en-US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Analysis of Trade-Related SPS capacity-building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7523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600" dirty="0" smtClean="0"/>
          </a:p>
          <a:p>
            <a:pPr algn="ctr">
              <a:buNone/>
            </a:pPr>
            <a:endParaRPr lang="en-US" sz="2600" dirty="0" smtClean="0"/>
          </a:p>
          <a:p>
            <a:pPr algn="ctr">
              <a:buNone/>
            </a:pPr>
            <a:endParaRPr lang="en-US" sz="2600" dirty="0" smtClean="0"/>
          </a:p>
          <a:p>
            <a:pPr algn="ctr">
              <a:buNone/>
            </a:pPr>
            <a:endParaRPr lang="en-US" sz="2600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Problems encountered in undertaking economic analysis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752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Inter-locked impacts:</a:t>
            </a:r>
          </a:p>
          <a:p>
            <a:pPr lvl="1"/>
            <a:r>
              <a:rPr lang="en-US" sz="2200" dirty="0" smtClean="0"/>
              <a:t>Trade</a:t>
            </a:r>
          </a:p>
          <a:p>
            <a:pPr lvl="1"/>
            <a:r>
              <a:rPr lang="en-US" sz="2200" dirty="0" smtClean="0"/>
              <a:t>Domestic food safety/agricultural productivity</a:t>
            </a:r>
          </a:p>
          <a:p>
            <a:pPr lvl="1"/>
            <a:r>
              <a:rPr lang="en-US" sz="2200" dirty="0" smtClean="0"/>
              <a:t>Poverty</a:t>
            </a:r>
          </a:p>
          <a:p>
            <a:r>
              <a:rPr lang="en-US" sz="2600" dirty="0" smtClean="0"/>
              <a:t>Attribution</a:t>
            </a:r>
          </a:p>
          <a:p>
            <a:r>
              <a:rPr lang="en-US" sz="2600" dirty="0" smtClean="0"/>
              <a:t>Spill-</a:t>
            </a:r>
            <a:r>
              <a:rPr lang="en-US" sz="2600" dirty="0" err="1" smtClean="0"/>
              <a:t>overs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Capacities</a:t>
            </a:r>
          </a:p>
          <a:p>
            <a:pPr lvl="1"/>
            <a:r>
              <a:rPr lang="en-US" sz="2200" dirty="0" smtClean="0"/>
              <a:t>Products</a:t>
            </a:r>
          </a:p>
          <a:p>
            <a:r>
              <a:rPr lang="en-US" sz="2600" dirty="0" smtClean="0"/>
              <a:t>Data:</a:t>
            </a:r>
          </a:p>
          <a:p>
            <a:pPr lvl="1"/>
            <a:r>
              <a:rPr lang="en-US" sz="2200" dirty="0" smtClean="0"/>
              <a:t>Availability</a:t>
            </a:r>
          </a:p>
          <a:p>
            <a:pPr lvl="1"/>
            <a:r>
              <a:rPr lang="en-US" sz="2200" dirty="0" smtClean="0"/>
              <a:t>Reliability</a:t>
            </a:r>
          </a:p>
          <a:p>
            <a:pPr lvl="1"/>
            <a:endParaRPr lang="en-US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Wider costs and benefits of economic analysis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752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Enhances transparency</a:t>
            </a:r>
          </a:p>
          <a:p>
            <a:r>
              <a:rPr lang="en-US" sz="2600" dirty="0" smtClean="0"/>
              <a:t>Can f</a:t>
            </a:r>
            <a:r>
              <a:rPr lang="en-US" sz="2600" dirty="0" smtClean="0"/>
              <a:t>acilitate stakeholder involvement</a:t>
            </a:r>
          </a:p>
          <a:p>
            <a:r>
              <a:rPr lang="en-US" sz="2600" dirty="0" smtClean="0"/>
              <a:t>Costly:</a:t>
            </a:r>
          </a:p>
          <a:p>
            <a:pPr lvl="1"/>
            <a:r>
              <a:rPr lang="en-US" sz="2200" dirty="0" smtClean="0"/>
              <a:t>Resources</a:t>
            </a:r>
          </a:p>
          <a:p>
            <a:pPr lvl="1"/>
            <a:r>
              <a:rPr lang="en-US" sz="2200" dirty="0" smtClean="0"/>
              <a:t>Time</a:t>
            </a:r>
          </a:p>
          <a:p>
            <a:r>
              <a:rPr lang="en-US" sz="2600" dirty="0" smtClean="0"/>
              <a:t>Helps to avoid ‘shopping lists’ of capacity-building needs</a:t>
            </a:r>
          </a:p>
          <a:p>
            <a:r>
              <a:rPr lang="en-US" sz="2600" dirty="0" smtClean="0"/>
              <a:t>Impact on decision-making:</a:t>
            </a:r>
          </a:p>
          <a:p>
            <a:pPr lvl="1"/>
            <a:r>
              <a:rPr lang="en-US" sz="2200" dirty="0" smtClean="0"/>
              <a:t>Changes nature of decisions</a:t>
            </a:r>
          </a:p>
          <a:p>
            <a:pPr lvl="1"/>
            <a:r>
              <a:rPr lang="en-US" sz="2200" dirty="0" smtClean="0"/>
              <a:t>Can increase/decrease time taken to make decisions</a:t>
            </a:r>
          </a:p>
          <a:p>
            <a:r>
              <a:rPr lang="en-US" sz="2600" dirty="0" smtClean="0"/>
              <a:t>Enhance accountability</a:t>
            </a: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economic analysis frameworks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752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Cost-benefit analysis:</a:t>
            </a:r>
          </a:p>
          <a:p>
            <a:pPr lvl="1"/>
            <a:r>
              <a:rPr lang="en-US" sz="2200" dirty="0" smtClean="0"/>
              <a:t>Which options yield net benefit?</a:t>
            </a:r>
          </a:p>
          <a:p>
            <a:pPr lvl="1"/>
            <a:r>
              <a:rPr lang="en-US" sz="2200" dirty="0" smtClean="0"/>
              <a:t>Which option yields greatest net benefit?</a:t>
            </a:r>
          </a:p>
          <a:p>
            <a:r>
              <a:rPr lang="en-US" sz="2600" dirty="0" smtClean="0"/>
              <a:t>Cost-effectiveness analysis:</a:t>
            </a:r>
          </a:p>
          <a:p>
            <a:pPr lvl="1"/>
            <a:r>
              <a:rPr lang="en-US" sz="2200" dirty="0" smtClean="0"/>
              <a:t>Which option most cost-effective way of achieving given objective?</a:t>
            </a:r>
            <a:endParaRPr lang="en-US" sz="2200" dirty="0" smtClean="0"/>
          </a:p>
          <a:p>
            <a:r>
              <a:rPr lang="en-US" sz="2600" dirty="0" smtClean="0"/>
              <a:t>Multi-criteria decision analysis :</a:t>
            </a:r>
          </a:p>
          <a:p>
            <a:pPr lvl="1"/>
            <a:r>
              <a:rPr lang="en-US" sz="2200" dirty="0" smtClean="0"/>
              <a:t>Which option best way of achieving outcome with multiple objectives?</a:t>
            </a:r>
          </a:p>
          <a:p>
            <a:pPr lvl="1"/>
            <a:r>
              <a:rPr lang="en-US" sz="2200" dirty="0" smtClean="0"/>
              <a:t>What is impact of changing priorities across multiple objectives?</a:t>
            </a:r>
            <a:endParaRPr lang="en-US" sz="2200" dirty="0" smtClean="0"/>
          </a:p>
          <a:p>
            <a:pPr lvl="1"/>
            <a:endParaRPr lang="en-US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Review of STDF Project 20</a:t>
            </a:r>
            <a:endParaRPr lang="en-US" sz="29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Aimed to develop cost-benefit framework to support definition of national action plans</a:t>
            </a:r>
          </a:p>
          <a:p>
            <a:r>
              <a:rPr lang="en-US" sz="2600" dirty="0" smtClean="0"/>
              <a:t>Developed highly structured framework</a:t>
            </a:r>
            <a:endParaRPr lang="en-US" sz="2600" dirty="0" smtClean="0"/>
          </a:p>
          <a:p>
            <a:r>
              <a:rPr lang="en-US" sz="2600" dirty="0" smtClean="0"/>
              <a:t>Level of analysis was highly aggregated:</a:t>
            </a:r>
          </a:p>
          <a:p>
            <a:pPr lvl="1"/>
            <a:r>
              <a:rPr lang="en-US" sz="2200" dirty="0" smtClean="0"/>
              <a:t>Products</a:t>
            </a:r>
          </a:p>
          <a:p>
            <a:pPr lvl="1"/>
            <a:r>
              <a:rPr lang="en-US" sz="2200" dirty="0" smtClean="0"/>
              <a:t>Capacities</a:t>
            </a:r>
          </a:p>
          <a:p>
            <a:r>
              <a:rPr lang="en-US" sz="2600" dirty="0" smtClean="0"/>
              <a:t>Key metric of benefits was export flows</a:t>
            </a:r>
          </a:p>
          <a:p>
            <a:r>
              <a:rPr lang="en-US" sz="2600" dirty="0" smtClean="0"/>
              <a:t>Partial analysis of costs</a:t>
            </a:r>
          </a:p>
          <a:p>
            <a:r>
              <a:rPr lang="en-US" sz="2600" dirty="0" smtClean="0"/>
              <a:t>Attributed  total future flow of exports to SPS compliance</a:t>
            </a:r>
          </a:p>
          <a:p>
            <a:r>
              <a:rPr lang="en-US" sz="2600" dirty="0" smtClean="0"/>
              <a:t>‘Tested’ in narrow range of contexts</a:t>
            </a:r>
          </a:p>
          <a:p>
            <a:r>
              <a:rPr lang="en-US" sz="2600" dirty="0" smtClean="0"/>
              <a:t>More work needed………</a:t>
            </a:r>
          </a:p>
          <a:p>
            <a:endParaRPr lang="en-US" sz="2600" dirty="0" smtClean="0"/>
          </a:p>
          <a:p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TDF document" ma:contentTypeID="0x010100E27CF96EEE4B4FA88868A20FF64E0B700031E2D20BED02E94181E4DEB09D88AB11" ma:contentTypeVersion="80" ma:contentTypeDescription="" ma:contentTypeScope="" ma:versionID="e862aa2491f1840e591876791d9d6815">
  <xsd:schema xmlns:xsd="http://www.w3.org/2001/XMLSchema" xmlns:xs="http://www.w3.org/2001/XMLSchema" xmlns:p="http://schemas.microsoft.com/office/2006/metadata/properties" xmlns:ns1="4dc5663f-b0cc-4335-8804-873ae5cb782b" xmlns:ns2="2d30a33b-a646-41c3-9f34-b17fd4744bcf" xmlns:ns3="http://schemas.microsoft.com/sharepoint/v4" xmlns:ns4="094bc015-db21-46a8-9486-c389ce0b061e" targetNamespace="http://schemas.microsoft.com/office/2006/metadata/properties" ma:root="true" ma:fieldsID="912bf7837c5301281ca57aaa3b800291" ns1:_="" ns2:_="" ns3:_="" ns4:_="">
    <xsd:import namespace="4dc5663f-b0cc-4335-8804-873ae5cb782b"/>
    <xsd:import namespace="2d30a33b-a646-41c3-9f34-b17fd4744bcf"/>
    <xsd:import namespace="http://schemas.microsoft.com/sharepoint/v4"/>
    <xsd:import namespace="094bc015-db21-46a8-9486-c389ce0b061e"/>
    <xsd:element name="properties">
      <xsd:complexType>
        <xsd:sequence>
          <xsd:element name="documentManagement">
            <xsd:complexType>
              <xsd:all>
                <xsd:element ref="ns1:TitleEN"/>
                <xsd:element ref="ns1:TitleFR"/>
                <xsd:element ref="ns1:TitleSP"/>
                <xsd:element ref="ns1:Authors" minOccurs="0"/>
                <xsd:element ref="ns2:PublisherEn" minOccurs="0"/>
                <xsd:element ref="ns2:PublisherFR" minOccurs="0"/>
                <xsd:element ref="ns2:PublisherSP" minOccurs="0"/>
                <xsd:element ref="ns2:TypeOfTheDocument_en" minOccurs="0"/>
                <xsd:element ref="ns2:TypeOfTheDocument_fr" minOccurs="0"/>
                <xsd:element ref="ns2:TypeOfTheDocument_sp" minOccurs="0"/>
                <xsd:element ref="ns2:Publication_date" minOccurs="0"/>
                <xsd:element ref="ns2:CategoryOfTheDocument_en" minOccurs="0"/>
                <xsd:element ref="ns2:CategoryOfTheDocument_fr" minOccurs="0"/>
                <xsd:element ref="ns2:CategoryOfTheDocument_sp" minOccurs="0"/>
                <xsd:element ref="ns2:Keywords_en" minOccurs="0"/>
                <xsd:element ref="ns2:Keywords_fr" minOccurs="0"/>
                <xsd:element ref="ns2:Keywords_sp" minOccurs="0"/>
                <xsd:element ref="ns1:summary_en" minOccurs="0"/>
                <xsd:element ref="ns1:summary_fr" minOccurs="0"/>
                <xsd:element ref="ns1:summary_sp" minOccurs="0"/>
                <xsd:element ref="ns1:LanguageOfTheDocument" minOccurs="0"/>
                <xsd:element ref="ns2:RelatedDoc" minOccurs="0"/>
                <xsd:element ref="ns3:IconOverlay" minOccurs="0"/>
                <xsd:element ref="ns4:Country_x0020__x0028_EN_x0029__x003a__x0020_NameEN" minOccurs="0"/>
                <xsd:element ref="ns4:Country_x0020__x0028_EN_x0029__x003a__x0020_NameES" minOccurs="0"/>
                <xsd:element ref="ns4:Country_x0020__x0028_EN_x0029__x003a__x0020_NameFR" minOccurs="0"/>
                <xsd:element ref="ns4:Country_x0020__x0028_EN_x0029__x003a__x0020_Id" minOccurs="0"/>
                <xsd:element ref="ns4:Country_x0020__x0028_EN_x0029__x003a__x0020_ISOCode" minOccurs="0"/>
                <xsd:element ref="ns4:Country_x0020__x0028_EN_x0029__x003a__x0020_NameEN0" minOccurs="0"/>
                <xsd:element ref="ns4:Country_x0020__x0028_EN_x0029__x003a__x0020_NameES0" minOccurs="0"/>
                <xsd:element ref="ns4:Country_x0020__x0028_EN_x0029__x003a__x0020_NameFR0" minOccurs="0"/>
                <xsd:element ref="ns4:Country_CT_ID0" minOccurs="0"/>
                <xsd:element ref="ns4:Country_x0020__x0028_EN_x0029__x003a__x0020_NameEN1" minOccurs="0"/>
                <xsd:element ref="ns4:Country_x0020__x0028_EN_x0029__x003a__x0020_NameEN2" minOccurs="0"/>
                <xsd:element ref="ns4:Country_x0020__x0028_EN_x0029__x003a__x0020_NameEN3" minOccurs="0"/>
                <xsd:element ref="ns4:Group" minOccurs="0"/>
                <xsd:element ref="ns4:Group_CT_ID" minOccurs="0"/>
                <xsd:element ref="ns4:Group_x003a__x0020_GroupCode" minOccurs="0"/>
                <xsd:element ref="ns4:Group_x003a__x0020_GroupNameEN" minOccurs="0"/>
                <xsd:element ref="ns4:Group_x003a__x0020_GroupNameFR" minOccurs="0"/>
                <xsd:element ref="ns4:Group_x003a__x0020_GroupNameSP" minOccurs="0"/>
                <xsd:element ref="ns4:Group_x003a__x0020_ISOCOde" minOccurs="0"/>
                <xsd:element ref="ns4:ProjectGroup" minOccurs="0"/>
                <xsd:element ref="ns4:Group_x0020__x0028_EN_x0029_" minOccurs="0"/>
                <xsd:element ref="ns4:Group_CT_ID0" minOccurs="0"/>
                <xsd:element ref="ns4:Group_x0020__x0028_FR_x0029_" minOccurs="0"/>
                <xsd:element ref="ns4:Group_CT_ID1" minOccurs="0"/>
                <xsd:element ref="ns4:Group_x0020__x0028_ES_x0029_" minOccurs="0"/>
                <xsd:element ref="ns4:Group_CT_ID2" minOccurs="0"/>
                <xsd:element ref="ns4:Country" minOccurs="0"/>
                <xsd:element ref="ns4:Country_x003a_CountryNameFR" minOccurs="0"/>
                <xsd:element ref="ns4:Country_x003a_CountryNameES" minOccurs="0"/>
                <xsd:element ref="ns4:Project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c5663f-b0cc-4335-8804-873ae5cb782b" elementFormDefault="qualified">
    <xsd:import namespace="http://schemas.microsoft.com/office/2006/documentManagement/types"/>
    <xsd:import namespace="http://schemas.microsoft.com/office/infopath/2007/PartnerControls"/>
    <xsd:element name="TitleEN" ma:index="0" ma:displayName="Title (EN)" ma:internalName="TitleEN">
      <xsd:simpleType>
        <xsd:restriction base="dms:Text">
          <xsd:maxLength value="255"/>
        </xsd:restriction>
      </xsd:simpleType>
    </xsd:element>
    <xsd:element name="TitleFR" ma:index="1" ma:displayName="Title (FR)" ma:internalName="TitleFR">
      <xsd:simpleType>
        <xsd:restriction base="dms:Text">
          <xsd:maxLength value="255"/>
        </xsd:restriction>
      </xsd:simpleType>
    </xsd:element>
    <xsd:element name="TitleSP" ma:index="2" ma:displayName="Title (SP)" ma:internalName="TitleSP">
      <xsd:simpleType>
        <xsd:restriction base="dms:Text">
          <xsd:maxLength value="255"/>
        </xsd:restriction>
      </xsd:simpleType>
    </xsd:element>
    <xsd:element name="Authors" ma:index="3" nillable="true" ma:displayName="Authors" ma:internalName="Authors">
      <xsd:simpleType>
        <xsd:restriction base="dms:Text">
          <xsd:maxLength value="255"/>
        </xsd:restriction>
      </xsd:simpleType>
    </xsd:element>
    <xsd:element name="summary_en" ma:index="17" nillable="true" ma:displayName="Summary (EN)" ma:hidden="true" ma:internalName="summary_en" ma:readOnly="false">
      <xsd:simpleType>
        <xsd:restriction base="dms:Note"/>
      </xsd:simpleType>
    </xsd:element>
    <xsd:element name="summary_fr" ma:index="18" nillable="true" ma:displayName="Summary (FR)" ma:hidden="true" ma:internalName="summary_fr" ma:readOnly="false">
      <xsd:simpleType>
        <xsd:restriction base="dms:Note"/>
      </xsd:simpleType>
    </xsd:element>
    <xsd:element name="summary_sp" ma:index="19" nillable="true" ma:displayName="Summary (SP)" ma:hidden="true" ma:internalName="summary_sp" ma:readOnly="false">
      <xsd:simpleType>
        <xsd:restriction base="dms:Note"/>
      </xsd:simpleType>
    </xsd:element>
    <xsd:element name="LanguageOfTheDocument" ma:index="20" nillable="true" ma:displayName="Language of the document" ma:format="Dropdown" ma:internalName="LanguageOfTheDocumen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"/>
                    <xsd:enumeration value="FR"/>
                    <xsd:enumeration value="SP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0a33b-a646-41c3-9f34-b17fd4744bcf" elementFormDefault="qualified">
    <xsd:import namespace="http://schemas.microsoft.com/office/2006/documentManagement/types"/>
    <xsd:import namespace="http://schemas.microsoft.com/office/infopath/2007/PartnerControls"/>
    <xsd:element name="PublisherEn" ma:index="4" nillable="true" ma:displayName="Publisher (EN)" ma:list="934c071f-01bf-4609-9dd1-79f4b0c00237" ma:internalName="PublisherEn" ma:showField="Title" ma:web="37943d70-03d6-46f7-9f46-490727d6abbd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erFR" ma:index="5" nillable="true" ma:displayName="Publisher (FR)" ma:list="934c071f-01bf-4609-9dd1-79f4b0c00237" ma:internalName="PublisherFR" ma:readOnly="true" ma:showField="FR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erSP" ma:index="6" nillable="true" ma:displayName="Publisher (SP)" ma:list="934c071f-01bf-4609-9dd1-79f4b0c00237" ma:internalName="PublisherSP" ma:readOnly="true" ma:showField="SP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ypeOfTheDocument_en" ma:index="7" nillable="true" ma:displayName="Type of the document (EN)" ma:hidden="true" ma:list="0d86dadb-4933-4b7d-91ee-d63d67fed045" ma:internalName="TypeOfTheDocument_en" ma:readOnly="false" ma:showField="Title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ypeOfTheDocument_fr" ma:index="8" nillable="true" ma:displayName="Type of the document (FR)" ma:list="0d86dadb-4933-4b7d-91ee-d63d67fed045" ma:internalName="TypeOfTheDocument_fr" ma:readOnly="true" ma:showField="FR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ypeOfTheDocument_sp" ma:index="9" nillable="true" ma:displayName="Type of the document (SP)" ma:list="0d86dadb-4933-4b7d-91ee-d63d67fed045" ma:internalName="TypeOfTheDocument_sp" ma:readOnly="true" ma:showField="SP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cation_date" ma:index="10" nillable="true" ma:displayName="Publication date" ma:list="a7f10cae-cf21-4935-bd70-a1507f79357a" ma:internalName="Publication_date" ma:showField="Title" ma:web="37943d70-03d6-46f7-9f46-490727d6abbd">
      <xsd:simpleType>
        <xsd:restriction base="dms:Lookup"/>
      </xsd:simpleType>
    </xsd:element>
    <xsd:element name="CategoryOfTheDocument_en" ma:index="11" nillable="true" ma:displayName="Category of the document (EN)" ma:hidden="true" ma:list="2824f4a9-b21d-4ce1-b4fe-bc7bd976fedd" ma:internalName="CategoryOfTheDocument_en" ma:readOnly="false" ma:showField="Title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tegoryOfTheDocument_fr" ma:index="12" nillable="true" ma:displayName="Category of the document (FR)" ma:list="2824f4a9-b21d-4ce1-b4fe-bc7bd976fedd" ma:internalName="CategoryOfTheDocument_fr" ma:readOnly="true" ma:showField="FR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tegoryOfTheDocument_sp" ma:index="13" nillable="true" ma:displayName="Category of the document (SP)" ma:list="2824f4a9-b21d-4ce1-b4fe-bc7bd976fedd" ma:internalName="CategoryOfTheDocument_sp" ma:readOnly="true" ma:showField="SP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eywords_en" ma:index="14" nillable="true" ma:displayName="Keywords (EN)" ma:list="2eaf8562-1698-45a2-a2ba-3c86862015b1" ma:internalName="Keywords_en" ma:showField="Title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eywords_fr" ma:index="15" nillable="true" ma:displayName="Keywords (FR)" ma:list="2eaf8562-1698-45a2-a2ba-3c86862015b1" ma:internalName="Keywords_fr" ma:readOnly="true" ma:showField="FR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eywords_sp" ma:index="16" nillable="true" ma:displayName="Keywords (SP)" ma:list="2eaf8562-1698-45a2-a2ba-3c86862015b1" ma:internalName="Keywords_sp" ma:readOnly="true" ma:showField="SP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elatedDoc" ma:index="21" nillable="true" ma:displayName="Related documents" ma:hidden="true" ma:list="c5eb72dd-a04e-4872-b88b-85418086581c" ma:internalName="RelatedDoc" ma:readOnly="false" ma:showField="TitleEN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2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4bc015-db21-46a8-9486-c389ce0b061e" elementFormDefault="qualified">
    <xsd:import namespace="http://schemas.microsoft.com/office/2006/documentManagement/types"/>
    <xsd:import namespace="http://schemas.microsoft.com/office/infopath/2007/PartnerControls"/>
    <xsd:element name="Country_x0020__x0028_EN_x0029__x003a__x0020_NameEN" ma:index="23" nillable="true" ma:displayName="Country (EN): NameEN" ma:internalName="Country_x0020__x0028_EN_x0029__x003a__x0020_NameEN">
      <xsd:complexType>
        <xsd:simpleContent>
          <xsd:extension base="dms:BusinessDataSecondaryField">
            <xsd:attribute name="BdcField" type="xsd:string" fixed="NameEN"/>
          </xsd:extension>
        </xsd:simpleContent>
      </xsd:complexType>
    </xsd:element>
    <xsd:element name="Country_x0020__x0028_EN_x0029__x003a__x0020_NameES" ma:index="24" nillable="true" ma:displayName="Country (EN): NameES" ma:internalName="Country_x0020__x0028_EN_x0029__x003a__x0020_NameES">
      <xsd:complexType>
        <xsd:simpleContent>
          <xsd:extension base="dms:BusinessDataSecondaryField">
            <xsd:attribute name="BdcField" type="xsd:string" fixed="NameES"/>
          </xsd:extension>
        </xsd:simpleContent>
      </xsd:complexType>
    </xsd:element>
    <xsd:element name="Country_x0020__x0028_EN_x0029__x003a__x0020_NameFR" ma:index="25" nillable="true" ma:displayName="Country (EN): NameFR" ma:internalName="Country_x0020__x0028_EN_x0029__x003a__x0020_NameFR">
      <xsd:complexType>
        <xsd:simpleContent>
          <xsd:extension base="dms:BusinessDataSecondaryField">
            <xsd:attribute name="BdcField" type="xsd:string" fixed="NameFR"/>
          </xsd:extension>
        </xsd:simpleContent>
      </xsd:complexType>
    </xsd:element>
    <xsd:element name="Country_x0020__x0028_EN_x0029__x003a__x0020_Id" ma:index="26" nillable="true" ma:displayName="Country (EN): Id" ma:internalName="Country_x0020__x0028_EN_x0029__x003a__x0020_Id">
      <xsd:complexType>
        <xsd:simpleContent>
          <xsd:extension base="dms:BusinessDataSecondaryField">
            <xsd:attribute name="BdcField" type="xsd:string" fixed="Id"/>
          </xsd:extension>
        </xsd:simpleContent>
      </xsd:complexType>
    </xsd:element>
    <xsd:element name="Country_x0020__x0028_EN_x0029__x003a__x0020_ISOCode" ma:index="27" nillable="true" ma:displayName="Country (EN): ISOCode" ma:internalName="Country_x0020__x0028_EN_x0029__x003a__x0020_ISOCode">
      <xsd:complexType>
        <xsd:simpleContent>
          <xsd:extension base="dms:BusinessDataSecondaryField">
            <xsd:attribute name="BdcField" type="xsd:string" fixed="ISOCode"/>
          </xsd:extension>
        </xsd:simpleContent>
      </xsd:complexType>
    </xsd:element>
    <xsd:element name="Country_x0020__x0028_EN_x0029__x003a__x0020_NameEN0" ma:index="28" nillable="true" ma:displayName="Country (EN): NameEN" ma:internalName="Country_x0020__x0028_EN_x0029__x003a__x0020_NameEN0">
      <xsd:complexType>
        <xsd:simpleContent>
          <xsd:extension base="dms:BusinessDataSecondaryField">
            <xsd:attribute name="BdcField" type="xsd:string" fixed="NameEN"/>
          </xsd:extension>
        </xsd:simpleContent>
      </xsd:complexType>
    </xsd:element>
    <xsd:element name="Country_x0020__x0028_EN_x0029__x003a__x0020_NameES0" ma:index="29" nillable="true" ma:displayName="Country (EN): NameES" ma:internalName="Country_x0020__x0028_EN_x0029__x003a__x0020_NameES0">
      <xsd:complexType>
        <xsd:simpleContent>
          <xsd:extension base="dms:BusinessDataSecondaryField">
            <xsd:attribute name="BdcField" type="xsd:string" fixed="NameES"/>
          </xsd:extension>
        </xsd:simpleContent>
      </xsd:complexType>
    </xsd:element>
    <xsd:element name="Country_x0020__x0028_EN_x0029__x003a__x0020_NameFR0" ma:index="30" nillable="true" ma:displayName="Country (EN): NameFR" ma:internalName="Country_x0020__x0028_EN_x0029__x003a__x0020_NameFR0">
      <xsd:complexType>
        <xsd:simpleContent>
          <xsd:extension base="dms:BusinessDataSecondaryField">
            <xsd:attribute name="BdcField" type="xsd:string" fixed="NameFR"/>
          </xsd:extension>
        </xsd:simpleContent>
      </xsd:complexType>
    </xsd:element>
    <xsd:element name="Country_CT_ID0" ma:index="31" nillable="true" ma:displayName="Country_CT_ID" ma:hidden="true" ma:internalName="Country_CT_ID0">
      <xsd:complexType>
        <xsd:simpleContent>
          <xsd:extension base="dms:BusinessDataSecondaryField">
            <xsd:attribute name="BdcField" type="xsd:string" fixed="Country_CT_ID"/>
          </xsd:extension>
        </xsd:simpleContent>
      </xsd:complexType>
    </xsd:element>
    <xsd:element name="Country_x0020__x0028_EN_x0029__x003a__x0020_NameEN1" ma:index="32" nillable="true" ma:displayName="Country (EN): NameEN" ma:internalName="Country_x0020__x0028_EN_x0029__x003a__x0020_NameEN1">
      <xsd:complexType>
        <xsd:simpleContent>
          <xsd:extension base="dms:BusinessDataSecondaryField">
            <xsd:attribute name="BdcField" type="xsd:string" fixed="NameEN"/>
          </xsd:extension>
        </xsd:simpleContent>
      </xsd:complexType>
    </xsd:element>
    <xsd:element name="Country_x0020__x0028_EN_x0029__x003a__x0020_NameEN2" ma:index="33" nillable="true" ma:displayName="Country (EN): NameEN" ma:internalName="Country_x0020__x0028_EN_x0029__x003a__x0020_NameEN2">
      <xsd:complexType>
        <xsd:simpleContent>
          <xsd:extension base="dms:BusinessDataSecondaryField">
            <xsd:attribute name="BdcField" type="xsd:string" fixed="NameEN"/>
          </xsd:extension>
        </xsd:simpleContent>
      </xsd:complexType>
    </xsd:element>
    <xsd:element name="Country_x0020__x0028_EN_x0029__x003a__x0020_NameEN3" ma:index="34" nillable="true" ma:displayName="Country (EN): NameEN" ma:internalName="Country_x0020__x0028_EN_x0029__x003a__x0020_NameEN3">
      <xsd:complexType>
        <xsd:simpleContent>
          <xsd:extension base="dms:BusinessDataSecondaryField">
            <xsd:attribute name="BdcField" type="xsd:string" fixed="NameEN"/>
          </xsd:extension>
        </xsd:simpleContent>
      </xsd:complexType>
    </xsd:element>
    <xsd:element name="Group" ma:index="35" nillable="true" ma:displayName="Group" ma:hidden="true" ma:internalName="Group">
      <xsd:complexType>
        <xsd:simpleContent>
          <xsd:extension base="dms:BusinessDataPrimaryField">
            <xsd:attribute name="BdcField" type="xsd:string" fixed="GroupNameEN"/>
            <xsd:attribute name="RelatedFieldWssStaticName" type="xsd:string" fixed="Group_CT_ID"/>
            <xsd:attribute name="SecondaryFieldBdcNames" type="xsd:string" fixed="10%2012%2012%2012%208%20GroupCode%20GroupNameEN%20GroupNameFR%20GroupNameSP%20ISOCOde%2014"/>
            <xsd:attribute name="SecondaryFieldsWssStaticNames" type="xsd:string" fixed="29%2031%2031%2031%2027%20Group%5Fx003a%5F%5Fx0020%5FGroupCode%20Group%5Fx003a%5F%5Fx0020%5FGroupNameEN%20Group%5Fx003a%5F%5Fx0020%5FGroupNameFR%20Group%5Fx003a%5F%5Fx0020%5FGroupNameSP%20Group%5Fx003a%5F%5Fx0020%5FISOCOde%2015"/>
            <xsd:attribute name="SystemInstance" type="xsd:string" fixed="STDF"/>
            <xsd:attribute name="EntityNamespace" type="xsd:string" fixed="http://v-spde"/>
            <xsd:attribute name="EntityName" type="xsd:string" fixed="Group_CT"/>
            <xsd:attribute name="RelatedFieldBDCField" type="xsd:string" fixed=""/>
            <xsd:attribute name="Resolved" type="xsd:string" fixed="true"/>
          </xsd:extension>
        </xsd:simpleContent>
      </xsd:complexType>
    </xsd:element>
    <xsd:element name="Group_CT_ID" ma:index="36" nillable="true" ma:displayName="Group_CT_ID" ma:hidden="true" ma:internalName="Group_CT_ID">
      <xsd:complexType>
        <xsd:simpleContent>
          <xsd:extension base="dms:BusinessDataSecondaryField">
            <xsd:attribute name="BdcField" type="xsd:string" fixed="Group_CT_ID"/>
          </xsd:extension>
        </xsd:simpleContent>
      </xsd:complexType>
    </xsd:element>
    <xsd:element name="Group_x003a__x0020_GroupCode" ma:index="37" nillable="true" ma:displayName="Group: GroupCode" ma:internalName="Group_x003a__x0020_GroupCode">
      <xsd:complexType>
        <xsd:simpleContent>
          <xsd:extension base="dms:BusinessDataSecondaryField">
            <xsd:attribute name="BdcField" type="xsd:string" fixed="GroupCode"/>
          </xsd:extension>
        </xsd:simpleContent>
      </xsd:complexType>
    </xsd:element>
    <xsd:element name="Group_x003a__x0020_GroupNameEN" ma:index="38" nillable="true" ma:displayName="Group: GroupNameEN" ma:internalName="Group_x003a__x0020_GroupNameEN">
      <xsd:complexType>
        <xsd:simpleContent>
          <xsd:extension base="dms:BusinessDataSecondaryField">
            <xsd:attribute name="BdcField" type="xsd:string" fixed="GroupNameEN"/>
          </xsd:extension>
        </xsd:simpleContent>
      </xsd:complexType>
    </xsd:element>
    <xsd:element name="Group_x003a__x0020_GroupNameFR" ma:index="39" nillable="true" ma:displayName="Group: GroupNameFR" ma:internalName="Group_x003a__x0020_GroupNameFR">
      <xsd:complexType>
        <xsd:simpleContent>
          <xsd:extension base="dms:BusinessDataSecondaryField">
            <xsd:attribute name="BdcField" type="xsd:string" fixed="GroupNameFR"/>
          </xsd:extension>
        </xsd:simpleContent>
      </xsd:complexType>
    </xsd:element>
    <xsd:element name="Group_x003a__x0020_GroupNameSP" ma:index="40" nillable="true" ma:displayName="Group: GroupNameSP" ma:internalName="Group_x003a__x0020_GroupNameSP">
      <xsd:complexType>
        <xsd:simpleContent>
          <xsd:extension base="dms:BusinessDataSecondaryField">
            <xsd:attribute name="BdcField" type="xsd:string" fixed="GroupNameSP"/>
          </xsd:extension>
        </xsd:simpleContent>
      </xsd:complexType>
    </xsd:element>
    <xsd:element name="Group_x003a__x0020_ISOCOde" ma:index="41" nillable="true" ma:displayName="Group: ISOCOde" ma:internalName="Group_x003a__x0020_ISOCOde">
      <xsd:complexType>
        <xsd:simpleContent>
          <xsd:extension base="dms:BusinessDataSecondaryField">
            <xsd:attribute name="BdcField" type="xsd:string" fixed="ISOCOde"/>
          </xsd:extension>
        </xsd:simpleContent>
      </xsd:complexType>
    </xsd:element>
    <xsd:element name="ProjectGroup" ma:index="42" nillable="true" ma:displayName="ProjectGroup" ma:list="{50216758-0f61-4c14-9da4-f92800b5fd59}" ma:internalName="ProjectGroup" ma:showField="Title" ma:web="37943d70-03d6-46f7-9f46-490727d6abbd">
      <xsd:simpleType>
        <xsd:restriction base="dms:Lookup"/>
      </xsd:simpleType>
    </xsd:element>
    <xsd:element name="Group_x0020__x0028_EN_x0029_" ma:index="43" nillable="true" ma:displayName="Economic Group (EN)" ma:hidden="true" ma:internalName="Group_x0020__x0028_EN_x0029_">
      <xsd:complexType>
        <xsd:simpleContent>
          <xsd:extension base="dms:BusinessDataPrimaryField">
            <xsd:attribute name="BdcField" type="xsd:string" fixed="GroupNameEN"/>
            <xsd:attribute name="RelatedFieldWssStaticName" type="xsd:string" fixed="Group_CT_ID0"/>
            <xsd:attribute name="SecondaryFieldBdcNames" type="xsd:string" fixed="0"/>
            <xsd:attribute name="SecondaryFieldsWssStaticNames" type="xsd:string" fixed="0"/>
            <xsd:attribute name="SystemInstance" type="xsd:string" fixed="STDF"/>
            <xsd:attribute name="EntityNamespace" type="xsd:string" fixed="http://v-spde"/>
            <xsd:attribute name="EntityName" type="xsd:string" fixed="Group_CT"/>
            <xsd:attribute name="RelatedFieldBDCField" type="xsd:string" fixed=""/>
            <xsd:attribute name="Resolved" type="xsd:string" fixed="true"/>
          </xsd:extension>
        </xsd:simpleContent>
      </xsd:complexType>
    </xsd:element>
    <xsd:element name="Group_CT_ID0" ma:index="44" nillable="true" ma:displayName="Group_CT_ID" ma:hidden="true" ma:internalName="Group_CT_ID0">
      <xsd:complexType>
        <xsd:simpleContent>
          <xsd:extension base="dms:BusinessDataSecondaryField">
            <xsd:attribute name="BdcField" type="xsd:string" fixed="Group_CT_ID"/>
          </xsd:extension>
        </xsd:simpleContent>
      </xsd:complexType>
    </xsd:element>
    <xsd:element name="Group_x0020__x0028_FR_x0029_" ma:index="45" nillable="true" ma:displayName="Economic Group (FR)" ma:hidden="true" ma:internalName="Group_x0020__x0028_FR_x0029_">
      <xsd:complexType>
        <xsd:simpleContent>
          <xsd:extension base="dms:BusinessDataPrimaryField">
            <xsd:attribute name="BdcField" type="xsd:string" fixed="GroupNameFR"/>
            <xsd:attribute name="RelatedFieldWssStaticName" type="xsd:string" fixed="Group_CT_ID1"/>
            <xsd:attribute name="SecondaryFieldBdcNames" type="xsd:string" fixed="0"/>
            <xsd:attribute name="SecondaryFieldsWssStaticNames" type="xsd:string" fixed="0"/>
            <xsd:attribute name="SystemInstance" type="xsd:string" fixed="STDF"/>
            <xsd:attribute name="EntityNamespace" type="xsd:string" fixed="http://v-spde"/>
            <xsd:attribute name="EntityName" type="xsd:string" fixed="Group_CT"/>
            <xsd:attribute name="RelatedFieldBDCField" type="xsd:string" fixed=""/>
            <xsd:attribute name="Resolved" type="xsd:string" fixed="true"/>
          </xsd:extension>
        </xsd:simpleContent>
      </xsd:complexType>
    </xsd:element>
    <xsd:element name="Group_CT_ID1" ma:index="46" nillable="true" ma:displayName="Group_CT_ID" ma:hidden="true" ma:internalName="Group_CT_ID1">
      <xsd:complexType>
        <xsd:simpleContent>
          <xsd:extension base="dms:BusinessDataSecondaryField">
            <xsd:attribute name="BdcField" type="xsd:string" fixed="Group_CT_ID"/>
          </xsd:extension>
        </xsd:simpleContent>
      </xsd:complexType>
    </xsd:element>
    <xsd:element name="Group_x0020__x0028_ES_x0029_" ma:index="47" nillable="true" ma:displayName="Economic Group (ES)" ma:hidden="true" ma:internalName="Group_x0020__x0028_ES_x0029_">
      <xsd:complexType>
        <xsd:simpleContent>
          <xsd:extension base="dms:BusinessDataPrimaryField">
            <xsd:attribute name="BdcField" type="xsd:string" fixed="GroupNameSP"/>
            <xsd:attribute name="RelatedFieldWssStaticName" type="xsd:string" fixed="Group_CT_ID2"/>
            <xsd:attribute name="SecondaryFieldBdcNames" type="xsd:string" fixed="0"/>
            <xsd:attribute name="SecondaryFieldsWssStaticNames" type="xsd:string" fixed="0"/>
            <xsd:attribute name="SystemInstance" type="xsd:string" fixed="STDF"/>
            <xsd:attribute name="EntityNamespace" type="xsd:string" fixed="http://v-spde"/>
            <xsd:attribute name="EntityName" type="xsd:string" fixed="Group_CT"/>
            <xsd:attribute name="RelatedFieldBDCField" type="xsd:string" fixed=""/>
            <xsd:attribute name="Resolved" type="xsd:string" fixed="true"/>
          </xsd:extension>
        </xsd:simpleContent>
      </xsd:complexType>
    </xsd:element>
    <xsd:element name="Group_CT_ID2" ma:index="48" nillable="true" ma:displayName="Group_CT_ID" ma:hidden="true" ma:internalName="Group_CT_ID2">
      <xsd:complexType>
        <xsd:simpleContent>
          <xsd:extension base="dms:BusinessDataSecondaryField">
            <xsd:attribute name="BdcField" type="xsd:string" fixed="Group_CT_ID"/>
          </xsd:extension>
        </xsd:simpleContent>
      </xsd:complexType>
    </xsd:element>
    <xsd:element name="Country" ma:index="49" nillable="true" ma:displayName="Country" ma:list="{ef92eaf7-d111-463f-a4b6-b7bb72078af1}" ma:internalName="Country" ma:showField="CountryNameEN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untry_x003a_CountryNameFR" ma:index="50" nillable="true" ma:displayName="Country:CountryNameFR" ma:list="{ef92eaf7-d111-463f-a4b6-b7bb72078af1}" ma:internalName="Country_x003a_CountryNameFR" ma:readOnly="true" ma:showField="CountryNameFRE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untry_x003a_CountryNameES" ma:index="51" nillable="true" ma:displayName="Country:CountryNameES" ma:list="{ef92eaf7-d111-463f-a4b6-b7bb72078af1}" ma:internalName="Country_x003a_CountryNameES" ma:readOnly="true" ma:showField="CountryNameES" ma:web="37943d70-03d6-46f7-9f46-490727d6ab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rojectType" ma:index="52" nillable="true" ma:displayName="ProjectType" ma:list="{85350d0d-8979-4f01-ab8d-40eb55f26294}" ma:internalName="ProjectType" ma:showField="ProjectType" ma:web="37943d70-03d6-46f7-9f46-490727d6abbd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8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erEn xmlns="2d30a33b-a646-41c3-9f34-b17fd4744bcf">
      <Value>69</Value>
      <Value>70</Value>
    </PublisherEn>
    <RelatedDoc xmlns="2d30a33b-a646-41c3-9f34-b17fd4744bcf"/>
    <Keywords_en xmlns="2d30a33b-a646-41c3-9f34-b17fd4744bcf">
      <Value>62</Value>
    </Keywords_en>
    <TitleSP xmlns="4dc5663f-b0cc-4335-8804-873ae5cb782b">Cost/Benefit Analysis and SPS-Related Technical Assistance</TitleSP>
    <summary_fr xmlns="4dc5663f-b0cc-4335-8804-873ae5cb782b" xsi:nil="true"/>
    <IconOverlay xmlns="http://schemas.microsoft.com/sharepoint/v4" xsi:nil="true"/>
    <CategoryOfTheDocument_en xmlns="2d30a33b-a646-41c3-9f34-b17fd4744bcf"/>
    <Publication_date xmlns="2d30a33b-a646-41c3-9f34-b17fd4744bcf">2</Publication_date>
    <TypeOfTheDocument_en xmlns="2d30a33b-a646-41c3-9f34-b17fd4744bcf">
      <Value>9</Value>
    </TypeOfTheDocument_en>
    <summary_sp xmlns="4dc5663f-b0cc-4335-8804-873ae5cb782b" xsi:nil="true"/>
    <LanguageOfTheDocument xmlns="4dc5663f-b0cc-4335-8804-873ae5cb782b">
      <Value>EN</Value>
    </LanguageOfTheDocument>
    <TitleEN xmlns="4dc5663f-b0cc-4335-8804-873ae5cb782b">Cost/Benefit Analysis and SPS-Related Technical Assistance</TitleEN>
    <TitleFR xmlns="4dc5663f-b0cc-4335-8804-873ae5cb782b">Cost/Benefit Analysis and SPS-Related Technical Assistance</TitleFR>
    <Authors xmlns="4dc5663f-b0cc-4335-8804-873ae5cb782b">Spencer Henson</Authors>
    <summary_en xmlns="4dc5663f-b0cc-4335-8804-873ae5cb782b" xsi:nil="true"/>
    <Country_x0020__x0028_EN_x0029__x003a__x0020_ISOCode xmlns="094bc015-db21-46a8-9486-c389ce0b061e" xsi:nil="true"/>
    <Group_CT_ID2 xmlns="094bc015-db21-46a8-9486-c389ce0b061e" xsi:nil="true"/>
    <Country_x0020__x0028_EN_x0029__x003a__x0020_Id xmlns="094bc015-db21-46a8-9486-c389ce0b061e" xsi:nil="true"/>
    <Group_CT_ID xmlns="094bc015-db21-46a8-9486-c389ce0b061e" xsi:nil="true"/>
    <Group_x003a__x0020_GroupNameSP xmlns="094bc015-db21-46a8-9486-c389ce0b061e" xsi:nil="true"/>
    <Group_CT_ID1 xmlns="094bc015-db21-46a8-9486-c389ce0b061e" xsi:nil="true"/>
    <Country_x0020__x0028_EN_x0029__x003a__x0020_NameES0 xmlns="094bc015-db21-46a8-9486-c389ce0b061e" xsi:nil="true"/>
    <Country xmlns="094bc015-db21-46a8-9486-c389ce0b061e"/>
    <Country_x0020__x0028_EN_x0029__x003a__x0020_NameEN2 xmlns="094bc015-db21-46a8-9486-c389ce0b061e" xsi:nil="true"/>
    <ProjectGroup xmlns="094bc015-db21-46a8-9486-c389ce0b061e">3</ProjectGroup>
    <Group_x0020__x0028_FR_x0029_ xmlns="094bc015-db21-46a8-9486-c389ce0b061e" xsi:nil="true" Resolved="true"/>
    <Country_x0020__x0028_EN_x0029__x003a__x0020_NameFR0 xmlns="094bc015-db21-46a8-9486-c389ce0b061e" xsi:nil="true"/>
    <Country_x0020__x0028_EN_x0029__x003a__x0020_NameEN3 xmlns="094bc015-db21-46a8-9486-c389ce0b061e" xsi:nil="true"/>
    <Group_CT_ID0 xmlns="094bc015-db21-46a8-9486-c389ce0b061e" xsi:nil="true"/>
    <Country_x0020__x0028_EN_x0029__x003a__x0020_NameEN0 xmlns="094bc015-db21-46a8-9486-c389ce0b061e" xsi:nil="true"/>
    <Country_x0020__x0028_EN_x0029__x003a__x0020_NameEN1 xmlns="094bc015-db21-46a8-9486-c389ce0b061e" xsi:nil="true"/>
    <Group xmlns="094bc015-db21-46a8-9486-c389ce0b061e" xsi:nil="true" Resolved="true"/>
    <Country_x0020__x0028_EN_x0029__x003a__x0020_NameES xmlns="094bc015-db21-46a8-9486-c389ce0b061e" xsi:nil="true"/>
    <Country_CT_ID0 xmlns="094bc015-db21-46a8-9486-c389ce0b061e" xsi:nil="true"/>
    <Group_x003a__x0020_GroupCode xmlns="094bc015-db21-46a8-9486-c389ce0b061e" xsi:nil="true"/>
    <Group_x003a__x0020_GroupNameEN xmlns="094bc015-db21-46a8-9486-c389ce0b061e" xsi:nil="true"/>
    <Group_x003a__x0020_GroupNameFR xmlns="094bc015-db21-46a8-9486-c389ce0b061e" xsi:nil="true"/>
    <Group_x0020__x0028_EN_x0029_ xmlns="094bc015-db21-46a8-9486-c389ce0b061e" xsi:nil="true" Resolved="true"/>
    <Country_x0020__x0028_EN_x0029__x003a__x0020_NameFR xmlns="094bc015-db21-46a8-9486-c389ce0b061e" xsi:nil="true"/>
    <Group_x0020__x0028_ES_x0029_ xmlns="094bc015-db21-46a8-9486-c389ce0b061e" xsi:nil="true" Resolved="true"/>
    <Country_x0020__x0028_EN_x0029__x003a__x0020_NameEN xmlns="094bc015-db21-46a8-9486-c389ce0b061e" xsi:nil="true"/>
    <Group_x003a__x0020_ISOCOde xmlns="094bc015-db21-46a8-9486-c389ce0b061e" xsi:nil="true"/>
    <ProjectType xmlns="094bc015-db21-46a8-9486-c389ce0b061e">11304</ProjectType>
  </documentManagement>
</p:properties>
</file>

<file path=customXml/itemProps1.xml><?xml version="1.0" encoding="utf-8"?>
<ds:datastoreItem xmlns:ds="http://schemas.openxmlformats.org/officeDocument/2006/customXml" ds:itemID="{94D59644-7DC3-47DA-B8DA-98C22C06C8EF}"/>
</file>

<file path=customXml/itemProps2.xml><?xml version="1.0" encoding="utf-8"?>
<ds:datastoreItem xmlns:ds="http://schemas.openxmlformats.org/officeDocument/2006/customXml" ds:itemID="{2433FB0E-E38F-4B9B-ABAF-BEB054C0ACCC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5093</TotalTime>
  <Words>410</Words>
  <Application>Microsoft PowerPoint</Application>
  <PresentationFormat>On-screen Show (4:3)</PresentationFormat>
  <Paragraphs>105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Cost-Benefit Analysis and SPS-Related Technical Assistance</vt:lpstr>
      <vt:lpstr>Overview</vt:lpstr>
      <vt:lpstr>Context</vt:lpstr>
      <vt:lpstr>Role of economic analysis</vt:lpstr>
      <vt:lpstr>Analysis of Trade-Related SPS capacity-building</vt:lpstr>
      <vt:lpstr>Problems encountered in undertaking economic analysis</vt:lpstr>
      <vt:lpstr>Wider costs and benefits of economic analysis</vt:lpstr>
      <vt:lpstr>economic analysis frameworks</vt:lpstr>
      <vt:lpstr>Review of STDF Project 20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Henson</dc:creator>
  <cp:lastModifiedBy>spencerh</cp:lastModifiedBy>
  <cp:revision>650</cp:revision>
  <cp:lastPrinted>1601-01-01T00:00:00Z</cp:lastPrinted>
  <dcterms:created xsi:type="dcterms:W3CDTF">1601-01-01T00:00:00Z</dcterms:created>
  <dcterms:modified xsi:type="dcterms:W3CDTF">2009-02-23T11:33:22Z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_NewReviewCycle">
    <vt:lpwstr/>
  </property>
  <property fmtid="{D5CDD505-2E9C-101B-9397-08002B2CF9AE}" pid="4" name="_AdHocReviewCycleID">
    <vt:i4>-993310069</vt:i4>
  </property>
  <property fmtid="{D5CDD505-2E9C-101B-9397-08002B2CF9AE}" pid="5" name="_EmailSubject">
    <vt:lpwstr>STDF</vt:lpwstr>
  </property>
  <property fmtid="{D5CDD505-2E9C-101B-9397-08002B2CF9AE}" pid="6" name="_AuthorEmail">
    <vt:lpwstr>S.Henson@ids.ac.uk</vt:lpwstr>
  </property>
  <property fmtid="{D5CDD505-2E9C-101B-9397-08002B2CF9AE}" pid="7" name="_AuthorEmailDisplayName">
    <vt:lpwstr>Spencer Henson</vt:lpwstr>
  </property>
  <property fmtid="{D5CDD505-2E9C-101B-9397-08002B2CF9AE}" pid="8" name="ContentTypeId">
    <vt:lpwstr>0x010100E27CF96EEE4B4FA88868A20FF64E0B700031E2D20BED02E94181E4DEB09D88AB11</vt:lpwstr>
  </property>
  <property fmtid="{D5CDD505-2E9C-101B-9397-08002B2CF9AE}" pid="9" name="Order">
    <vt:r8>19700</vt:r8>
  </property>
  <property fmtid="{D5CDD505-2E9C-101B-9397-08002B2CF9AE}" pid="10" name="URL">
    <vt:lpwstr/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DocumentSetDescription">
    <vt:lpwstr/>
  </property>
  <property fmtid="{D5CDD505-2E9C-101B-9397-08002B2CF9AE}" pid="14" name="Country_CT_ID">
    <vt:lpwstr/>
  </property>
  <property fmtid="{D5CDD505-2E9C-101B-9397-08002B2CF9AE}" pid="15" name="_SourceUrl">
    <vt:lpwstr/>
  </property>
  <property fmtid="{D5CDD505-2E9C-101B-9397-08002B2CF9AE}" pid="16" name="_SharedFileIndex">
    <vt:lpwstr/>
  </property>
  <property fmtid="{D5CDD505-2E9C-101B-9397-08002B2CF9AE}" pid="17" name="TemplateUrl">
    <vt:lpwstr/>
  </property>
</Properties>
</file>