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3703" autoAdjust="0"/>
  </p:normalViewPr>
  <p:slideViewPr>
    <p:cSldViewPr snapToGrid="0" showGuides="1">
      <p:cViewPr varScale="1">
        <p:scale>
          <a:sx n="117" d="100"/>
          <a:sy n="117" d="100"/>
        </p:scale>
        <p:origin x="-104" y="-776"/>
      </p:cViewPr>
      <p:guideLst>
        <p:guide orient="horz" pos="2184"/>
        <p:guide pos="381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E915-25AF-471E-9EEC-798A69372242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15EC-C90F-4317-A8D3-BA283A50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15EC-C90F-4317-A8D3-BA283A50EA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15EC-C90F-4317-A8D3-BA283A50EA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15EC-C90F-4317-A8D3-BA283A50EA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15EC-C90F-4317-A8D3-BA283A50EA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A48E-EDAE-4FF9-BC68-9E3240F274B4}" type="datetimeFigureOut">
              <a:rPr lang="en-US" smtClean="0"/>
              <a:t>14.09.16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78E5-80D7-470C-9715-3FE15054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Straight Arrow Connector 641"/>
          <p:cNvCxnSpPr/>
          <p:nvPr/>
        </p:nvCxnSpPr>
        <p:spPr>
          <a:xfrm>
            <a:off x="10570556" y="4611377"/>
            <a:ext cx="0" cy="98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9" name="Straight Arrow Connector 748"/>
          <p:cNvCxnSpPr/>
          <p:nvPr/>
        </p:nvCxnSpPr>
        <p:spPr>
          <a:xfrm flipV="1">
            <a:off x="5565864" y="4031323"/>
            <a:ext cx="0" cy="140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6" name="Straight Arrow Connector 745"/>
          <p:cNvCxnSpPr/>
          <p:nvPr/>
        </p:nvCxnSpPr>
        <p:spPr>
          <a:xfrm flipV="1">
            <a:off x="5895048" y="4331218"/>
            <a:ext cx="0" cy="111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7" name="Elbow Connector 646"/>
          <p:cNvCxnSpPr>
            <a:endCxn id="448" idx="0"/>
          </p:cNvCxnSpPr>
          <p:nvPr/>
        </p:nvCxnSpPr>
        <p:spPr>
          <a:xfrm>
            <a:off x="7289090" y="3941243"/>
            <a:ext cx="2981088" cy="49668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36" idx="0"/>
            <a:endCxn id="52" idx="0"/>
          </p:cNvCxnSpPr>
          <p:nvPr/>
        </p:nvCxnSpPr>
        <p:spPr>
          <a:xfrm rot="16200000" flipH="1" flipV="1">
            <a:off x="5359309" y="-1193913"/>
            <a:ext cx="1543" cy="3773492"/>
          </a:xfrm>
          <a:prstGeom prst="bentConnector3">
            <a:avLst>
              <a:gd name="adj1" fmla="val -14815295"/>
            </a:avLst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9162275" y="244621"/>
            <a:ext cx="1166506" cy="1813686"/>
          </a:xfrm>
          <a:prstGeom prst="bentConnector3">
            <a:avLst>
              <a:gd name="adj1" fmla="val 5845"/>
            </a:avLst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26" idx="0"/>
            <a:endCxn id="142" idx="2"/>
          </p:cNvCxnSpPr>
          <p:nvPr/>
        </p:nvCxnSpPr>
        <p:spPr>
          <a:xfrm rot="16200000" flipV="1">
            <a:off x="9807728" y="588565"/>
            <a:ext cx="507061" cy="18072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71157" y="1111570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341" y="1717436"/>
            <a:ext cx="792480" cy="4112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5171" y="975180"/>
            <a:ext cx="976643" cy="21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5171" y="2659900"/>
            <a:ext cx="976643" cy="2110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Limbo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969821" y="1080694"/>
            <a:ext cx="495350" cy="8423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>
            <a:off x="969821" y="1923053"/>
            <a:ext cx="495350" cy="8423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969821" y="1923053"/>
            <a:ext cx="495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620" y="2134210"/>
            <a:ext cx="785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ex: 800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866" y="21325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4866" y="29599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866" y="12929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1882" y="193660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220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31882" y="163163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180	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6" idx="3"/>
            <a:endCxn id="120" idx="1"/>
          </p:cNvCxnSpPr>
          <p:nvPr/>
        </p:nvCxnSpPr>
        <p:spPr>
          <a:xfrm flipV="1">
            <a:off x="2441814" y="1920493"/>
            <a:ext cx="243196" cy="2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85010" y="693605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Invite emails sent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685010" y="988231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Invite emails pending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1883" y="795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180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Elbow Connector 56"/>
          <p:cNvCxnSpPr>
            <a:stCxn id="5" idx="3"/>
            <a:endCxn id="53" idx="1"/>
          </p:cNvCxnSpPr>
          <p:nvPr/>
        </p:nvCxnSpPr>
        <p:spPr>
          <a:xfrm>
            <a:off x="2441814" y="1080694"/>
            <a:ext cx="243196" cy="1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268638" y="1987068"/>
            <a:ext cx="0" cy="6454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617089" y="1170507"/>
            <a:ext cx="2280" cy="14541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65171" y="1817540"/>
            <a:ext cx="976643" cy="21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Rejected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2" idx="3"/>
            <a:endCxn id="126" idx="1"/>
          </p:cNvCxnSpPr>
          <p:nvPr/>
        </p:nvCxnSpPr>
        <p:spPr>
          <a:xfrm>
            <a:off x="4261659" y="787485"/>
            <a:ext cx="314906" cy="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2" idx="3"/>
            <a:endCxn id="127" idx="1"/>
          </p:cNvCxnSpPr>
          <p:nvPr/>
        </p:nvCxnSpPr>
        <p:spPr>
          <a:xfrm>
            <a:off x="4261659" y="787485"/>
            <a:ext cx="314906" cy="4442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52142" y="825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160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91416" y="1248730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20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685010" y="1522462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 emails sent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2685010" y="1826613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 emails pending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4576565" y="693716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Interview scheduled</a:t>
            </a:r>
            <a:endParaRPr lang="en-US" sz="1200" dirty="0"/>
          </a:p>
        </p:txBody>
      </p:sp>
      <p:sp>
        <p:nvSpPr>
          <p:cNvPr id="127" name="Rectangle 126"/>
          <p:cNvSpPr/>
          <p:nvPr/>
        </p:nvSpPr>
        <p:spPr>
          <a:xfrm>
            <a:off x="4576565" y="1137903"/>
            <a:ext cx="1576649" cy="187759"/>
          </a:xfrm>
          <a:prstGeom prst="rect">
            <a:avLst/>
          </a:prstGeom>
          <a:solidFill>
            <a:schemeClr val="accent2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Invite no response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6458502" y="692062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458502" y="1368388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show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6458502" y="1047638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Interviewed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730027" y="15023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369293" y="1050915"/>
            <a:ext cx="1576649" cy="18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126" idx="3"/>
            <a:endCxn id="136" idx="1"/>
          </p:cNvCxnSpPr>
          <p:nvPr/>
        </p:nvCxnSpPr>
        <p:spPr>
          <a:xfrm flipV="1">
            <a:off x="6153214" y="785942"/>
            <a:ext cx="305288" cy="1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6" idx="3"/>
            <a:endCxn id="138" idx="1"/>
          </p:cNvCxnSpPr>
          <p:nvPr/>
        </p:nvCxnSpPr>
        <p:spPr>
          <a:xfrm>
            <a:off x="6153214" y="787596"/>
            <a:ext cx="305288" cy="353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6" idx="3"/>
            <a:endCxn id="137" idx="1"/>
          </p:cNvCxnSpPr>
          <p:nvPr/>
        </p:nvCxnSpPr>
        <p:spPr>
          <a:xfrm>
            <a:off x="6153214" y="787596"/>
            <a:ext cx="305288" cy="674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38" idx="3"/>
            <a:endCxn id="218" idx="1"/>
          </p:cNvCxnSpPr>
          <p:nvPr/>
        </p:nvCxnSpPr>
        <p:spPr>
          <a:xfrm>
            <a:off x="8035151" y="1141518"/>
            <a:ext cx="327739" cy="100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9535374" y="5940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9617011" y="22464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79829" y="12637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45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4" name="Elbow Connector 173"/>
          <p:cNvCxnSpPr>
            <a:stCxn id="138" idx="3"/>
            <a:endCxn id="210" idx="1"/>
          </p:cNvCxnSpPr>
          <p:nvPr/>
        </p:nvCxnSpPr>
        <p:spPr>
          <a:xfrm flipV="1">
            <a:off x="8035151" y="485350"/>
            <a:ext cx="327736" cy="656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362887" y="391470"/>
            <a:ext cx="1576649" cy="18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Admit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362890" y="2050867"/>
            <a:ext cx="1576649" cy="18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Waitlist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82301" y="749136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 emails sent</a:t>
            </a:r>
            <a:endParaRPr lang="en-US" sz="1200" dirty="0"/>
          </a:p>
        </p:txBody>
      </p:sp>
      <p:sp>
        <p:nvSpPr>
          <p:cNvPr id="225" name="Rectangle 224"/>
          <p:cNvSpPr/>
          <p:nvPr/>
        </p:nvSpPr>
        <p:spPr>
          <a:xfrm>
            <a:off x="10182301" y="1053287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 emails pending</a:t>
            </a:r>
            <a:endParaRPr lang="en-US" sz="1200" dirty="0"/>
          </a:p>
        </p:txBody>
      </p:sp>
      <p:sp>
        <p:nvSpPr>
          <p:cNvPr id="226" name="Rectangle 225"/>
          <p:cNvSpPr/>
          <p:nvPr/>
        </p:nvSpPr>
        <p:spPr>
          <a:xfrm>
            <a:off x="10176573" y="1745735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Waitlist emails sent</a:t>
            </a:r>
            <a:endParaRPr lang="en-US" sz="1200" dirty="0"/>
          </a:p>
        </p:txBody>
      </p:sp>
      <p:sp>
        <p:nvSpPr>
          <p:cNvPr id="227" name="Rectangle 226"/>
          <p:cNvSpPr/>
          <p:nvPr/>
        </p:nvSpPr>
        <p:spPr>
          <a:xfrm>
            <a:off x="10176573" y="2049886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Waitlist emails pending</a:t>
            </a:r>
            <a:endParaRPr lang="en-US" sz="1100" dirty="0"/>
          </a:p>
        </p:txBody>
      </p:sp>
      <p:cxnSp>
        <p:nvCxnSpPr>
          <p:cNvPr id="231" name="Straight Arrow Connector 230"/>
          <p:cNvCxnSpPr>
            <a:stCxn id="142" idx="3"/>
            <a:endCxn id="225" idx="1"/>
          </p:cNvCxnSpPr>
          <p:nvPr/>
        </p:nvCxnSpPr>
        <p:spPr>
          <a:xfrm>
            <a:off x="9945942" y="1144795"/>
            <a:ext cx="236359" cy="2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8" idx="3"/>
            <a:endCxn id="227" idx="1"/>
          </p:cNvCxnSpPr>
          <p:nvPr/>
        </p:nvCxnSpPr>
        <p:spPr>
          <a:xfrm flipV="1">
            <a:off x="9939539" y="2143766"/>
            <a:ext cx="237034" cy="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1798220" y="17146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1798220" y="2025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719674" y="7238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44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758947" y="1034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78216" y="3694424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</a:t>
            </a:r>
          </a:p>
        </p:txBody>
      </p:sp>
      <p:cxnSp>
        <p:nvCxnSpPr>
          <p:cNvPr id="294" name="Straight Arrow Connector 293"/>
          <p:cNvCxnSpPr>
            <a:stCxn id="138" idx="3"/>
            <a:endCxn id="142" idx="1"/>
          </p:cNvCxnSpPr>
          <p:nvPr/>
        </p:nvCxnSpPr>
        <p:spPr>
          <a:xfrm>
            <a:off x="8035151" y="1141518"/>
            <a:ext cx="334142" cy="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7651480" y="5585678"/>
            <a:ext cx="1576649" cy="1877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Coming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653489" y="5888992"/>
            <a:ext cx="1576649" cy="18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Admit </a:t>
            </a:r>
            <a:r>
              <a:rPr lang="en-US" sz="1200" dirty="0" err="1" smtClean="0">
                <a:solidFill>
                  <a:schemeClr val="tx1"/>
                </a:solidFill>
              </a:rPr>
              <a:t>sch</a:t>
            </a:r>
            <a:r>
              <a:rPr lang="en-US" sz="1200" dirty="0" smtClean="0">
                <a:solidFill>
                  <a:schemeClr val="tx1"/>
                </a:solidFill>
              </a:rPr>
              <a:t> shortlist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334557" y="38263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21" name="Elbow Connector 320"/>
          <p:cNvCxnSpPr>
            <a:stCxn id="245" idx="2"/>
            <a:endCxn id="375" idx="1"/>
          </p:cNvCxnSpPr>
          <p:nvPr/>
        </p:nvCxnSpPr>
        <p:spPr>
          <a:xfrm rot="16200000" flipH="1">
            <a:off x="1128281" y="3720443"/>
            <a:ext cx="363469" cy="6869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45" idx="2"/>
            <a:endCxn id="318" idx="1"/>
          </p:cNvCxnSpPr>
          <p:nvPr/>
        </p:nvCxnSpPr>
        <p:spPr>
          <a:xfrm rot="16200000" flipH="1">
            <a:off x="259671" y="4589053"/>
            <a:ext cx="2100689" cy="6869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9476517" y="5585678"/>
            <a:ext cx="1576649" cy="1877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 coming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3497509" y="5585679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Shortlist email sent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1653489" y="4151772"/>
            <a:ext cx="1576649" cy="18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Admit no scholarship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3497509" y="3847363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 emails sent</a:t>
            </a:r>
            <a:endParaRPr lang="en-US" sz="1200" dirty="0"/>
          </a:p>
        </p:txBody>
      </p:sp>
      <p:sp>
        <p:nvSpPr>
          <p:cNvPr id="379" name="Rectangle 378"/>
          <p:cNvSpPr/>
          <p:nvPr/>
        </p:nvSpPr>
        <p:spPr>
          <a:xfrm>
            <a:off x="3497509" y="4151514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 emails pending</a:t>
            </a:r>
            <a:endParaRPr lang="en-US" sz="1200" dirty="0"/>
          </a:p>
        </p:txBody>
      </p:sp>
      <p:sp>
        <p:nvSpPr>
          <p:cNvPr id="385" name="Rectangle 384"/>
          <p:cNvSpPr/>
          <p:nvPr/>
        </p:nvSpPr>
        <p:spPr>
          <a:xfrm>
            <a:off x="3496634" y="5889111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Shortlist email pending</a:t>
            </a:r>
            <a:endParaRPr lang="en-US" sz="1100" dirty="0"/>
          </a:p>
        </p:txBody>
      </p:sp>
      <p:cxnSp>
        <p:nvCxnSpPr>
          <p:cNvPr id="389" name="Elbow Connector 388"/>
          <p:cNvCxnSpPr>
            <a:stCxn id="350" idx="3"/>
            <a:endCxn id="686" idx="1"/>
          </p:cNvCxnSpPr>
          <p:nvPr/>
        </p:nvCxnSpPr>
        <p:spPr>
          <a:xfrm flipV="1">
            <a:off x="5074158" y="5515834"/>
            <a:ext cx="333483" cy="1637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2824929" y="43348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95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2887503" y="606901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4731522" y="56917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4731522" y="60968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05" name="Straight Arrow Connector 404"/>
          <p:cNvCxnSpPr>
            <a:stCxn id="318" idx="3"/>
            <a:endCxn id="385" idx="1"/>
          </p:cNvCxnSpPr>
          <p:nvPr/>
        </p:nvCxnSpPr>
        <p:spPr>
          <a:xfrm>
            <a:off x="3230138" y="5982872"/>
            <a:ext cx="266496" cy="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375" idx="3"/>
            <a:endCxn id="379" idx="1"/>
          </p:cNvCxnSpPr>
          <p:nvPr/>
        </p:nvCxnSpPr>
        <p:spPr>
          <a:xfrm flipV="1">
            <a:off x="3230138" y="4245394"/>
            <a:ext cx="267371" cy="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350" idx="3"/>
            <a:endCxn id="388" idx="1"/>
          </p:cNvCxnSpPr>
          <p:nvPr/>
        </p:nvCxnSpPr>
        <p:spPr>
          <a:xfrm>
            <a:off x="5074158" y="5679559"/>
            <a:ext cx="333483" cy="148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7" name="Rectangle 436"/>
          <p:cNvSpPr/>
          <p:nvPr/>
        </p:nvSpPr>
        <p:spPr>
          <a:xfrm>
            <a:off x="5407641" y="3847363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Deposit paid</a:t>
            </a:r>
            <a:endParaRPr lang="en-US" sz="1200" dirty="0"/>
          </a:p>
        </p:txBody>
      </p:sp>
      <p:sp>
        <p:nvSpPr>
          <p:cNvPr id="438" name="Rectangle 437"/>
          <p:cNvSpPr/>
          <p:nvPr/>
        </p:nvSpPr>
        <p:spPr>
          <a:xfrm>
            <a:off x="5407641" y="4151514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Deposit unpaid</a:t>
            </a:r>
            <a:endParaRPr lang="en-US" sz="1200" dirty="0"/>
          </a:p>
        </p:txBody>
      </p:sp>
      <p:sp>
        <p:nvSpPr>
          <p:cNvPr id="443" name="Rectangle 442"/>
          <p:cNvSpPr/>
          <p:nvPr/>
        </p:nvSpPr>
        <p:spPr>
          <a:xfrm>
            <a:off x="5407641" y="4455665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 no response</a:t>
            </a:r>
            <a:endParaRPr lang="en-US" sz="1200" dirty="0"/>
          </a:p>
        </p:txBody>
      </p:sp>
      <p:sp>
        <p:nvSpPr>
          <p:cNvPr id="444" name="Rectangle 443"/>
          <p:cNvSpPr/>
          <p:nvPr/>
        </p:nvSpPr>
        <p:spPr>
          <a:xfrm>
            <a:off x="7444882" y="4153407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Extension</a:t>
            </a:r>
            <a:endParaRPr lang="en-US" sz="1200" dirty="0"/>
          </a:p>
        </p:txBody>
      </p:sp>
      <p:sp>
        <p:nvSpPr>
          <p:cNvPr id="448" name="Rectangle 447"/>
          <p:cNvSpPr/>
          <p:nvPr/>
        </p:nvSpPr>
        <p:spPr>
          <a:xfrm>
            <a:off x="9481853" y="4437926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 tuition paid</a:t>
            </a:r>
            <a:endParaRPr lang="en-US" sz="1200" dirty="0"/>
          </a:p>
        </p:txBody>
      </p:sp>
      <p:cxnSp>
        <p:nvCxnSpPr>
          <p:cNvPr id="449" name="Elbow Connector 448"/>
          <p:cNvCxnSpPr>
            <a:stCxn id="378" idx="3"/>
            <a:endCxn id="438" idx="1"/>
          </p:cNvCxnSpPr>
          <p:nvPr/>
        </p:nvCxnSpPr>
        <p:spPr>
          <a:xfrm>
            <a:off x="5074158" y="3941243"/>
            <a:ext cx="333483" cy="304151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2" name="Elbow Connector 451"/>
          <p:cNvCxnSpPr>
            <a:stCxn id="378" idx="3"/>
            <a:endCxn id="443" idx="1"/>
          </p:cNvCxnSpPr>
          <p:nvPr/>
        </p:nvCxnSpPr>
        <p:spPr>
          <a:xfrm>
            <a:off x="5074158" y="3941243"/>
            <a:ext cx="333483" cy="60830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 flipV="1">
            <a:off x="5070026" y="3942143"/>
            <a:ext cx="3334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6" name="Elbow Connector 455"/>
          <p:cNvCxnSpPr/>
          <p:nvPr/>
        </p:nvCxnSpPr>
        <p:spPr>
          <a:xfrm>
            <a:off x="6984288" y="4562637"/>
            <a:ext cx="3280553" cy="1225542"/>
          </a:xfrm>
          <a:prstGeom prst="bentConnector4">
            <a:avLst>
              <a:gd name="adj1" fmla="val 18009"/>
              <a:gd name="adj2" fmla="val 154404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5407641" y="5734538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Sch</a:t>
            </a:r>
            <a:r>
              <a:rPr lang="en-US" sz="1200" dirty="0" smtClean="0"/>
              <a:t> awarded sent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9477431" y="3436961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Deposit + partial</a:t>
            </a:r>
            <a:endParaRPr lang="en-US" sz="1200" dirty="0"/>
          </a:p>
        </p:txBody>
      </p:sp>
      <p:cxnSp>
        <p:nvCxnSpPr>
          <p:cNvPr id="471" name="Straight Arrow Connector 470"/>
          <p:cNvCxnSpPr>
            <a:stCxn id="438" idx="3"/>
            <a:endCxn id="444" idx="1"/>
          </p:cNvCxnSpPr>
          <p:nvPr/>
        </p:nvCxnSpPr>
        <p:spPr>
          <a:xfrm>
            <a:off x="6984290" y="4245394"/>
            <a:ext cx="460592" cy="1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stCxn id="437" idx="3"/>
            <a:endCxn id="470" idx="1"/>
          </p:cNvCxnSpPr>
          <p:nvPr/>
        </p:nvCxnSpPr>
        <p:spPr>
          <a:xfrm flipV="1">
            <a:off x="6984290" y="3530841"/>
            <a:ext cx="2493141" cy="41040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1" name="Elbow Connector 490"/>
          <p:cNvCxnSpPr>
            <a:stCxn id="444" idx="3"/>
            <a:endCxn id="448" idx="1"/>
          </p:cNvCxnSpPr>
          <p:nvPr/>
        </p:nvCxnSpPr>
        <p:spPr>
          <a:xfrm>
            <a:off x="9021531" y="4247287"/>
            <a:ext cx="460322" cy="284519"/>
          </a:xfrm>
          <a:prstGeom prst="bentConnector3">
            <a:avLst>
              <a:gd name="adj1" fmla="val 49448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4" name="Elbow Connector 493"/>
          <p:cNvCxnSpPr>
            <a:stCxn id="444" idx="3"/>
            <a:endCxn id="470" idx="0"/>
          </p:cNvCxnSpPr>
          <p:nvPr/>
        </p:nvCxnSpPr>
        <p:spPr>
          <a:xfrm flipV="1">
            <a:off x="9021531" y="3436961"/>
            <a:ext cx="1244225" cy="810326"/>
          </a:xfrm>
          <a:prstGeom prst="bentConnector4">
            <a:avLst>
              <a:gd name="adj1" fmla="val 18321"/>
              <a:gd name="adj2" fmla="val 128211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/>
          <p:nvPr/>
        </p:nvCxnSpPr>
        <p:spPr>
          <a:xfrm>
            <a:off x="10570556" y="3624720"/>
            <a:ext cx="0" cy="81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7" name="Elbow Connector 516"/>
          <p:cNvCxnSpPr/>
          <p:nvPr/>
        </p:nvCxnSpPr>
        <p:spPr>
          <a:xfrm rot="16200000" flipH="1">
            <a:off x="8889495" y="4466198"/>
            <a:ext cx="1361688" cy="904367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0" name="Elbow Connector 519"/>
          <p:cNvCxnSpPr>
            <a:stCxn id="448" idx="2"/>
            <a:endCxn id="317" idx="0"/>
          </p:cNvCxnSpPr>
          <p:nvPr/>
        </p:nvCxnSpPr>
        <p:spPr>
          <a:xfrm rot="5400000">
            <a:off x="8874996" y="4190495"/>
            <a:ext cx="959993" cy="1830373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5" name="Elbow Connector 524"/>
          <p:cNvCxnSpPr>
            <a:stCxn id="388" idx="2"/>
            <a:endCxn id="346" idx="3"/>
          </p:cNvCxnSpPr>
          <p:nvPr/>
        </p:nvCxnSpPr>
        <p:spPr>
          <a:xfrm rot="5400000" flipH="1" flipV="1">
            <a:off x="8503196" y="3372328"/>
            <a:ext cx="242739" cy="4857200"/>
          </a:xfrm>
          <a:prstGeom prst="bentConnector4">
            <a:avLst>
              <a:gd name="adj1" fmla="val -94175"/>
              <a:gd name="adj2" fmla="val 104706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1" name="Elbow Connector 540"/>
          <p:cNvCxnSpPr>
            <a:stCxn id="388" idx="2"/>
            <a:endCxn id="317" idx="2"/>
          </p:cNvCxnSpPr>
          <p:nvPr/>
        </p:nvCxnSpPr>
        <p:spPr>
          <a:xfrm rot="5400000" flipH="1" flipV="1">
            <a:off x="7243455" y="4725947"/>
            <a:ext cx="148860" cy="2243839"/>
          </a:xfrm>
          <a:prstGeom prst="bentConnector3">
            <a:avLst>
              <a:gd name="adj1" fmla="val -153567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6699235" y="58754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4747899" y="39458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90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4766201" y="4265325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0" name="Elbow Connector 599"/>
          <p:cNvCxnSpPr>
            <a:stCxn id="470" idx="3"/>
            <a:endCxn id="346" idx="3"/>
          </p:cNvCxnSpPr>
          <p:nvPr/>
        </p:nvCxnSpPr>
        <p:spPr>
          <a:xfrm flipH="1">
            <a:off x="11053166" y="3530841"/>
            <a:ext cx="914" cy="2148717"/>
          </a:xfrm>
          <a:prstGeom prst="bentConnector3">
            <a:avLst>
              <a:gd name="adj1" fmla="val -70300985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6609699" y="39536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80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9" name="TextBox 618"/>
          <p:cNvSpPr txBox="1"/>
          <p:nvPr/>
        </p:nvSpPr>
        <p:spPr>
          <a:xfrm>
            <a:off x="6601906" y="42591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6641179" y="457371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0" name="TextBox 639"/>
          <p:cNvSpPr txBox="1"/>
          <p:nvPr/>
        </p:nvSpPr>
        <p:spPr>
          <a:xfrm>
            <a:off x="8742450" y="425912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5407641" y="5421954"/>
            <a:ext cx="1576649" cy="187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Sch</a:t>
            </a:r>
            <a:r>
              <a:rPr lang="en-US" sz="1200" dirty="0" smtClean="0"/>
              <a:t> not awarded sent</a:t>
            </a:r>
          </a:p>
        </p:txBody>
      </p:sp>
      <p:cxnSp>
        <p:nvCxnSpPr>
          <p:cNvPr id="692" name="Elbow Connector 691"/>
          <p:cNvCxnSpPr>
            <a:stCxn id="686" idx="3"/>
            <a:endCxn id="346" idx="2"/>
          </p:cNvCxnSpPr>
          <p:nvPr/>
        </p:nvCxnSpPr>
        <p:spPr>
          <a:xfrm>
            <a:off x="6984290" y="5515834"/>
            <a:ext cx="3280552" cy="257603"/>
          </a:xfrm>
          <a:prstGeom prst="bentConnector4">
            <a:avLst>
              <a:gd name="adj1" fmla="val 8439"/>
              <a:gd name="adj2" fmla="val 362674"/>
            </a:avLst>
          </a:prstGeom>
          <a:ln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>
            <a:stCxn id="686" idx="0"/>
            <a:endCxn id="443" idx="2"/>
          </p:cNvCxnSpPr>
          <p:nvPr/>
        </p:nvCxnSpPr>
        <p:spPr>
          <a:xfrm flipV="1">
            <a:off x="6195966" y="4643424"/>
            <a:ext cx="0" cy="77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Elbow Connector 56"/>
          <p:cNvCxnSpPr>
            <a:stCxn id="120" idx="0"/>
            <a:endCxn id="119" idx="2"/>
          </p:cNvCxnSpPr>
          <p:nvPr/>
        </p:nvCxnSpPr>
        <p:spPr>
          <a:xfrm flipV="1">
            <a:off x="3473335" y="1710221"/>
            <a:ext cx="0" cy="1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3" name="Elbow Connector 56"/>
          <p:cNvCxnSpPr>
            <a:stCxn id="53" idx="0"/>
            <a:endCxn id="52" idx="2"/>
          </p:cNvCxnSpPr>
          <p:nvPr/>
        </p:nvCxnSpPr>
        <p:spPr>
          <a:xfrm flipV="1">
            <a:off x="3473335" y="881364"/>
            <a:ext cx="0" cy="106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5" name="Elbow Connector 56"/>
          <p:cNvCxnSpPr>
            <a:stCxn id="227" idx="0"/>
            <a:endCxn id="226" idx="2"/>
          </p:cNvCxnSpPr>
          <p:nvPr/>
        </p:nvCxnSpPr>
        <p:spPr>
          <a:xfrm flipV="1">
            <a:off x="10964898" y="1933494"/>
            <a:ext cx="0" cy="1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6" name="Elbow Connector 56"/>
          <p:cNvCxnSpPr>
            <a:stCxn id="225" idx="0"/>
            <a:endCxn id="224" idx="2"/>
          </p:cNvCxnSpPr>
          <p:nvPr/>
        </p:nvCxnSpPr>
        <p:spPr>
          <a:xfrm flipV="1">
            <a:off x="10970626" y="936895"/>
            <a:ext cx="0" cy="1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3" name="Elbow Connector 56"/>
          <p:cNvCxnSpPr>
            <a:stCxn id="379" idx="0"/>
            <a:endCxn id="378" idx="2"/>
          </p:cNvCxnSpPr>
          <p:nvPr/>
        </p:nvCxnSpPr>
        <p:spPr>
          <a:xfrm flipV="1">
            <a:off x="4285834" y="4035122"/>
            <a:ext cx="0" cy="1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8" name="Elbow Connector 56"/>
          <p:cNvCxnSpPr/>
          <p:nvPr/>
        </p:nvCxnSpPr>
        <p:spPr>
          <a:xfrm flipV="1">
            <a:off x="4285834" y="5770221"/>
            <a:ext cx="0" cy="1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7729863" y="7988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656393" y="116450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150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9227" y="2431647"/>
            <a:ext cx="7491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from non-admitted “No response” and “No show”</a:t>
            </a:r>
          </a:p>
          <a:p>
            <a:r>
              <a:rPr lang="en-US" dirty="0" smtClean="0"/>
              <a:t>to “Not Coming” which is under Admitted branch is mathematically 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0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ounded Rectangle 275"/>
          <p:cNvSpPr/>
          <p:nvPr/>
        </p:nvSpPr>
        <p:spPr>
          <a:xfrm>
            <a:off x="129746" y="2374553"/>
            <a:ext cx="2631989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Coming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29746" y="148281"/>
            <a:ext cx="2631989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129746" y="1124465"/>
            <a:ext cx="2631989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Total applications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67464" y="1176981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29746" y="1550773"/>
            <a:ext cx="2631989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2267464" y="1603289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008870" y="725959"/>
            <a:ext cx="2631989" cy="2965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3323239" y="112446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3601720" y="1522971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Invite emails pending</a:t>
            </a:r>
            <a:endParaRPr lang="en-US" sz="1200" dirty="0"/>
          </a:p>
        </p:txBody>
      </p:sp>
      <p:sp>
        <p:nvSpPr>
          <p:cNvPr id="146" name="Rounded Rectangle 145"/>
          <p:cNvSpPr/>
          <p:nvPr/>
        </p:nvSpPr>
        <p:spPr>
          <a:xfrm>
            <a:off x="3601720" y="1957448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Invite emails sent</a:t>
            </a:r>
            <a:endParaRPr lang="en-US" sz="1200" dirty="0"/>
          </a:p>
        </p:txBody>
      </p:sp>
      <p:sp>
        <p:nvSpPr>
          <p:cNvPr id="147" name="Rounded Rectangle 146"/>
          <p:cNvSpPr/>
          <p:nvPr/>
        </p:nvSpPr>
        <p:spPr>
          <a:xfrm>
            <a:off x="3323239" y="239192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149" name="Rounded Rectangle 148"/>
          <p:cNvSpPr/>
          <p:nvPr/>
        </p:nvSpPr>
        <p:spPr>
          <a:xfrm>
            <a:off x="3601720" y="2790431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sent</a:t>
            </a:r>
            <a:endParaRPr lang="en-US" sz="1200" dirty="0"/>
          </a:p>
        </p:txBody>
      </p:sp>
      <p:sp>
        <p:nvSpPr>
          <p:cNvPr id="150" name="Rounded Rectangle 149"/>
          <p:cNvSpPr/>
          <p:nvPr/>
        </p:nvSpPr>
        <p:spPr>
          <a:xfrm>
            <a:off x="3601720" y="3224908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pending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3323239" y="365938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Limbo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4233" y="1128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800</a:t>
            </a:r>
            <a:endParaRPr lang="en-US" sz="1200" dirty="0"/>
          </a:p>
        </p:txBody>
      </p:sp>
      <p:sp>
        <p:nvSpPr>
          <p:cNvPr id="158" name="Isosceles Triangle 157"/>
          <p:cNvSpPr/>
          <p:nvPr/>
        </p:nvSpPr>
        <p:spPr>
          <a:xfrm rot="5400000">
            <a:off x="3303716" y="1572475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5400000">
            <a:off x="3303716" y="1978148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3303716" y="2826467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3303716" y="3232140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151448" y="1587586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151448" y="1176981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151448" y="2444441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5151448" y="370979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129734" y="112360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00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129734" y="239244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00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129734" y="366360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</a:t>
            </a:r>
            <a:endParaRPr lang="en-US" sz="1200" dirty="0"/>
          </a:p>
        </p:txBody>
      </p:sp>
      <p:sp>
        <p:nvSpPr>
          <p:cNvPr id="181" name="Oval 180"/>
          <p:cNvSpPr/>
          <p:nvPr/>
        </p:nvSpPr>
        <p:spPr>
          <a:xfrm>
            <a:off x="5151448" y="2020355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5151448" y="285684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5151448" y="3287815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67834" y="15363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133544" y="19692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180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141164" y="281161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180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125924" y="324177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220</a:t>
            </a:r>
            <a:endParaRPr lang="en-US" sz="1200" dirty="0"/>
          </a:p>
        </p:txBody>
      </p:sp>
      <p:sp>
        <p:nvSpPr>
          <p:cNvPr id="192" name="Rounded Rectangle 191"/>
          <p:cNvSpPr/>
          <p:nvPr/>
        </p:nvSpPr>
        <p:spPr>
          <a:xfrm>
            <a:off x="5904470" y="725959"/>
            <a:ext cx="2631990" cy="29520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194" name="Isosceles Triangle 193"/>
          <p:cNvSpPr/>
          <p:nvPr/>
        </p:nvSpPr>
        <p:spPr>
          <a:xfrm rot="5400000">
            <a:off x="2989346" y="1170926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 rot="5400000">
            <a:off x="2989346" y="2405870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/>
        </p:nvSpPr>
        <p:spPr>
          <a:xfrm rot="5400000">
            <a:off x="2989346" y="3677031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6218839" y="112446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Interviewed</a:t>
            </a:r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8047048" y="1176981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Isosceles Triangle 200"/>
          <p:cNvSpPr/>
          <p:nvPr/>
        </p:nvSpPr>
        <p:spPr>
          <a:xfrm rot="5400000">
            <a:off x="5884946" y="1170926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>
            <a:off x="6218839" y="1563377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Rescheduled</a:t>
            </a:r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8047048" y="1615893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Isosceles Triangle 203"/>
          <p:cNvSpPr/>
          <p:nvPr/>
        </p:nvSpPr>
        <p:spPr>
          <a:xfrm rot="5400000">
            <a:off x="5884946" y="1609838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6218839" y="2015757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show</a:t>
            </a:r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8047048" y="2068273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Isosceles Triangle 206"/>
          <p:cNvSpPr/>
          <p:nvPr/>
        </p:nvSpPr>
        <p:spPr>
          <a:xfrm rot="5400000">
            <a:off x="5884946" y="2062218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>
            <a:off x="9114441" y="1120612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Admitted</a:t>
            </a:r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10942650" y="117312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Isosceles Triangle 210"/>
          <p:cNvSpPr/>
          <p:nvPr/>
        </p:nvSpPr>
        <p:spPr>
          <a:xfrm rot="5400000">
            <a:off x="8780548" y="1167074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9392921" y="1522971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Admit emails pending</a:t>
            </a:r>
            <a:endParaRPr lang="en-US" sz="1200" dirty="0"/>
          </a:p>
        </p:txBody>
      </p:sp>
      <p:sp>
        <p:nvSpPr>
          <p:cNvPr id="220" name="Rounded Rectangle 219"/>
          <p:cNvSpPr/>
          <p:nvPr/>
        </p:nvSpPr>
        <p:spPr>
          <a:xfrm>
            <a:off x="9392921" y="1957448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Admit emails sent</a:t>
            </a:r>
            <a:endParaRPr lang="en-US" sz="1200" dirty="0"/>
          </a:p>
        </p:txBody>
      </p:sp>
      <p:sp>
        <p:nvSpPr>
          <p:cNvPr id="221" name="Rounded Rectangle 220"/>
          <p:cNvSpPr/>
          <p:nvPr/>
        </p:nvSpPr>
        <p:spPr>
          <a:xfrm>
            <a:off x="9114440" y="239192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222" name="Rounded Rectangle 221"/>
          <p:cNvSpPr/>
          <p:nvPr/>
        </p:nvSpPr>
        <p:spPr>
          <a:xfrm>
            <a:off x="9392921" y="2790431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sent</a:t>
            </a:r>
            <a:endParaRPr lang="en-US" sz="1200" dirty="0"/>
          </a:p>
        </p:txBody>
      </p:sp>
      <p:sp>
        <p:nvSpPr>
          <p:cNvPr id="223" name="Rounded Rectangle 222"/>
          <p:cNvSpPr/>
          <p:nvPr/>
        </p:nvSpPr>
        <p:spPr>
          <a:xfrm>
            <a:off x="9392921" y="3224908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pending</a:t>
            </a:r>
            <a:endParaRPr lang="en-US" sz="1200" dirty="0"/>
          </a:p>
        </p:txBody>
      </p:sp>
      <p:sp>
        <p:nvSpPr>
          <p:cNvPr id="228" name="Rounded Rectangle 227"/>
          <p:cNvSpPr/>
          <p:nvPr/>
        </p:nvSpPr>
        <p:spPr>
          <a:xfrm>
            <a:off x="9114440" y="3659385"/>
            <a:ext cx="2317620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Waitlisted</a:t>
            </a:r>
            <a:endParaRPr lang="en-US" dirty="0"/>
          </a:p>
        </p:txBody>
      </p:sp>
      <p:sp>
        <p:nvSpPr>
          <p:cNvPr id="229" name="Isosceles Triangle 228"/>
          <p:cNvSpPr/>
          <p:nvPr/>
        </p:nvSpPr>
        <p:spPr>
          <a:xfrm rot="5400000">
            <a:off x="9094917" y="1572475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Isosceles Triangle 229"/>
          <p:cNvSpPr/>
          <p:nvPr/>
        </p:nvSpPr>
        <p:spPr>
          <a:xfrm rot="5400000">
            <a:off x="9094917" y="1978148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/>
          <p:cNvSpPr/>
          <p:nvPr/>
        </p:nvSpPr>
        <p:spPr>
          <a:xfrm rot="5400000">
            <a:off x="9094917" y="2826467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Isosceles Triangle 232"/>
          <p:cNvSpPr/>
          <p:nvPr/>
        </p:nvSpPr>
        <p:spPr>
          <a:xfrm rot="5400000">
            <a:off x="9094917" y="3232140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0942649" y="1587586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10942649" y="2444441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10942649" y="370979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964019" y="23924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0964019" y="36636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10942649" y="2020355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10942649" y="285684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0942649" y="3287815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964019" y="15363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10964019" y="19692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10964019" y="28116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10964019" y="32417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70</a:t>
            </a:r>
            <a:endParaRPr lang="en-US" sz="1200" dirty="0"/>
          </a:p>
        </p:txBody>
      </p:sp>
      <p:sp>
        <p:nvSpPr>
          <p:cNvPr id="253" name="Isosceles Triangle 252"/>
          <p:cNvSpPr/>
          <p:nvPr/>
        </p:nvSpPr>
        <p:spPr>
          <a:xfrm rot="5400000">
            <a:off x="8780547" y="2405870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Isosceles Triangle 253"/>
          <p:cNvSpPr/>
          <p:nvPr/>
        </p:nvSpPr>
        <p:spPr>
          <a:xfrm rot="5400000">
            <a:off x="8780547" y="3677031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9392921" y="4093862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sent</a:t>
            </a:r>
            <a:endParaRPr lang="en-US" sz="1200" dirty="0"/>
          </a:p>
        </p:txBody>
      </p:sp>
      <p:sp>
        <p:nvSpPr>
          <p:cNvPr id="256" name="Rounded Rectangle 255"/>
          <p:cNvSpPr/>
          <p:nvPr/>
        </p:nvSpPr>
        <p:spPr>
          <a:xfrm>
            <a:off x="9392921" y="4528339"/>
            <a:ext cx="2039138" cy="32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Reject emails pending</a:t>
            </a:r>
            <a:endParaRPr lang="en-US" sz="1200" dirty="0"/>
          </a:p>
        </p:txBody>
      </p:sp>
      <p:sp>
        <p:nvSpPr>
          <p:cNvPr id="257" name="Isosceles Triangle 256"/>
          <p:cNvSpPr/>
          <p:nvPr/>
        </p:nvSpPr>
        <p:spPr>
          <a:xfrm rot="5400000">
            <a:off x="9094917" y="4129898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Isosceles Triangle 257"/>
          <p:cNvSpPr/>
          <p:nvPr/>
        </p:nvSpPr>
        <p:spPr>
          <a:xfrm rot="5400000">
            <a:off x="9094917" y="4535571"/>
            <a:ext cx="283093" cy="24404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0942649" y="4160279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0942649" y="4591246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1005766" y="45452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8058067" y="113202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160</a:t>
            </a:r>
            <a:endParaRPr 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8064409" y="1577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109939" y="20179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0964019" y="11303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70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1003292" y="41065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69" name="Rounded Rectangle 268"/>
          <p:cNvSpPr/>
          <p:nvPr/>
        </p:nvSpPr>
        <p:spPr>
          <a:xfrm>
            <a:off x="8800069" y="725959"/>
            <a:ext cx="2631990" cy="29520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2244233" y="23790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800</a:t>
            </a:r>
            <a:endParaRPr lang="en-US" sz="1200" dirty="0"/>
          </a:p>
        </p:txBody>
      </p:sp>
      <p:sp>
        <p:nvSpPr>
          <p:cNvPr id="284" name="Oval 283"/>
          <p:cNvSpPr/>
          <p:nvPr/>
        </p:nvSpPr>
        <p:spPr>
          <a:xfrm>
            <a:off x="2267464" y="242181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129746" y="2818233"/>
            <a:ext cx="2631989" cy="29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 coming</a:t>
            </a:r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267464" y="2865498"/>
            <a:ext cx="376881" cy="191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290531" y="282276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2290531" y="15523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2278956" y="2379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66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6459415" y="3151918"/>
            <a:ext cx="5410198" cy="13711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0252030" y="3261764"/>
            <a:ext cx="302466" cy="2910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21996" y="3261764"/>
            <a:ext cx="302466" cy="2910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513373" y="3261764"/>
            <a:ext cx="302466" cy="2910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59415" y="502596"/>
            <a:ext cx="5410199" cy="16496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13373" y="3638852"/>
            <a:ext cx="302466" cy="2910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4778" y="3598268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Interviewed by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506112" y="3598268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937972" y="3598268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44800" y="3598268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98760" y="6144652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97053" y="-3220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Emily Dickinson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08829" y="495171"/>
            <a:ext cx="4829504" cy="40278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782" y="521855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Personal Details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6220" y="835431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Name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6220" y="1293700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 name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6220" y="1751969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220" y="2210238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220" y="2668507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Residence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6220" y="3126776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06220" y="3896810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906084" y="1147196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084" y="1605465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6084" y="2063734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6084" y="2522003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06084" y="2980272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084" y="3408061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6084" y="4208578"/>
            <a:ext cx="4261338" cy="14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806220" y="3672968"/>
            <a:ext cx="4361202" cy="307777"/>
            <a:chOff x="820398" y="4316342"/>
            <a:chExt cx="4361202" cy="307777"/>
          </a:xfrm>
        </p:grpSpPr>
        <p:sp>
          <p:nvSpPr>
            <p:cNvPr id="40" name="TextBox 39"/>
            <p:cNvSpPr txBox="1"/>
            <p:nvPr/>
          </p:nvSpPr>
          <p:spPr>
            <a:xfrm>
              <a:off x="820398" y="4316342"/>
              <a:ext cx="988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DOB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22214" y="4316342"/>
              <a:ext cx="492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Age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53658" y="4396937"/>
              <a:ext cx="522570" cy="1478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93408" y="4396937"/>
              <a:ext cx="888192" cy="1640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4328" y="4396937"/>
              <a:ext cx="449865" cy="1640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52297" y="4396937"/>
              <a:ext cx="449865" cy="1640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598436" y="957351"/>
            <a:ext cx="36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Created on September 09, 2016 17:42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459416" y="521855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 Overview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98436" y="1180058"/>
            <a:ext cx="36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 changed about 2 hours ago.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601484" y="1413560"/>
            <a:ext cx="522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History</a:t>
            </a:r>
          </a:p>
          <a:p>
            <a:r>
              <a:rPr lang="en-US" sz="1400" dirty="0" smtClean="0"/>
              <a:t>   Modified from Interview scheduled to Interviewed by C. </a:t>
            </a:r>
            <a:r>
              <a:rPr lang="en-US" sz="1400" dirty="0" err="1" smtClean="0"/>
              <a:t>Tschang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Admitted by admissions committee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04778" y="3220749"/>
            <a:ext cx="15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Screening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506112" y="3217177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926248" y="3221179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0245268" y="3221179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3374" y="6091600"/>
            <a:ext cx="12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Decision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249746" y="6088028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765821" y="6091460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471532" y="6094201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623430" y="6202158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 rot="10800000">
            <a:off x="8108019" y="6243978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936070" y="6140920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115" name="Rectangle 114"/>
          <p:cNvSpPr/>
          <p:nvPr/>
        </p:nvSpPr>
        <p:spPr>
          <a:xfrm>
            <a:off x="8960740" y="6198426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rot="10800000">
            <a:off x="9445329" y="6240246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172451" y="6138937"/>
            <a:ext cx="644784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Reject</a:t>
            </a:r>
            <a:endParaRPr 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10197121" y="6196443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 rot="10800000">
            <a:off x="10681710" y="6238263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49757" y="562941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Edit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>
            <a:off x="4574427" y="620447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581072" y="2421756"/>
            <a:ext cx="135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Admitted</a:t>
            </a:r>
            <a:endParaRPr lang="en-US" sz="2400" dirty="0"/>
          </a:p>
        </p:txBody>
      </p:sp>
      <p:sp>
        <p:nvSpPr>
          <p:cNvPr id="124" name="Rectangle 123"/>
          <p:cNvSpPr/>
          <p:nvPr/>
        </p:nvSpPr>
        <p:spPr>
          <a:xfrm>
            <a:off x="6459414" y="2361371"/>
            <a:ext cx="5410199" cy="581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035764" y="2448277"/>
            <a:ext cx="790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80488" y="2531832"/>
            <a:ext cx="915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Won’t come</a:t>
            </a:r>
            <a:endParaRPr lang="en-US" sz="1100" dirty="0"/>
          </a:p>
        </p:txBody>
      </p:sp>
      <p:sp>
        <p:nvSpPr>
          <p:cNvPr id="127" name="Rectangle 126"/>
          <p:cNvSpPr/>
          <p:nvPr/>
        </p:nvSpPr>
        <p:spPr>
          <a:xfrm>
            <a:off x="9905048" y="2589338"/>
            <a:ext cx="890488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0800000">
            <a:off x="10659095" y="2631158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921996" y="2589338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130" name="Rectangle 129"/>
          <p:cNvSpPr/>
          <p:nvPr/>
        </p:nvSpPr>
        <p:spPr>
          <a:xfrm>
            <a:off x="10197121" y="6351604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0197121" y="6506765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172451" y="6290872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172451" y="6444720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Waitlist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9905048" y="2747619"/>
            <a:ext cx="890488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9905048" y="2902780"/>
            <a:ext cx="890488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880489" y="2682086"/>
            <a:ext cx="953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Deposit paid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880489" y="2840332"/>
            <a:ext cx="953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Extension</a:t>
            </a:r>
            <a:endParaRPr lang="en-US" sz="1100" dirty="0"/>
          </a:p>
        </p:txBody>
      </p:sp>
      <p:sp>
        <p:nvSpPr>
          <p:cNvPr id="138" name="Rectangle 137"/>
          <p:cNvSpPr/>
          <p:nvPr/>
        </p:nvSpPr>
        <p:spPr>
          <a:xfrm>
            <a:off x="497053" y="4634165"/>
            <a:ext cx="11372560" cy="208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08627" y="4623123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Answers and Files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12571" y="4902228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Resume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793188" y="4892059"/>
            <a:ext cx="115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</a:rPr>
              <a:t>r</a:t>
            </a:r>
            <a:r>
              <a:rPr lang="en-US" sz="1400" u="sng" dirty="0" smtClean="0">
                <a:solidFill>
                  <a:schemeClr val="accent1"/>
                </a:solidFill>
              </a:rPr>
              <a:t>esume.pdf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2571" y="5107239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Pitch Deck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793188" y="5103697"/>
            <a:ext cx="115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</a:rPr>
              <a:t>p</a:t>
            </a:r>
            <a:r>
              <a:rPr lang="en-US" sz="1400" u="sng" dirty="0" smtClean="0">
                <a:solidFill>
                  <a:schemeClr val="accent1"/>
                </a:solidFill>
              </a:rPr>
              <a:t>itch.pdf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2571" y="5353599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147" name="Isosceles Triangle 146"/>
          <p:cNvSpPr/>
          <p:nvPr/>
        </p:nvSpPr>
        <p:spPr>
          <a:xfrm rot="10800000">
            <a:off x="6555160" y="1536857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94665" y="5399466"/>
            <a:ext cx="9848950" cy="5876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Blank field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2571" y="6088028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Scoring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0937972" y="6190111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74" y="6088028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069849" y="6091460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775560" y="6094201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04777" y="3992034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Score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034006" y="3961616"/>
            <a:ext cx="164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 </a:t>
            </a:r>
            <a:r>
              <a:rPr lang="en-US" dirty="0" smtClean="0"/>
              <a:t>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2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598760" y="2452328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023374" y="2399276"/>
            <a:ext cx="12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Decision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249746" y="2395704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765821" y="2399136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471532" y="2401877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623430" y="2509834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 rot="10800000">
            <a:off x="8108019" y="2551654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936070" y="2448596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115" name="Rectangle 114"/>
          <p:cNvSpPr/>
          <p:nvPr/>
        </p:nvSpPr>
        <p:spPr>
          <a:xfrm>
            <a:off x="8960740" y="2506102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rot="10800000">
            <a:off x="9445329" y="2547922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172451" y="2446613"/>
            <a:ext cx="644784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Reject</a:t>
            </a:r>
            <a:endParaRPr 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10197121" y="2504119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 rot="10800000">
            <a:off x="10681710" y="2545939"/>
            <a:ext cx="89601" cy="77242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0197121" y="2659280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0197121" y="2814441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172451" y="2598548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Admit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172451" y="2752396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Waitlist</a:t>
            </a:r>
            <a:endParaRPr lang="en-US" sz="1100" dirty="0"/>
          </a:p>
        </p:txBody>
      </p:sp>
      <p:sp>
        <p:nvSpPr>
          <p:cNvPr id="138" name="Rectangle 137"/>
          <p:cNvSpPr/>
          <p:nvPr/>
        </p:nvSpPr>
        <p:spPr>
          <a:xfrm>
            <a:off x="497053" y="941840"/>
            <a:ext cx="11372560" cy="50885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08627" y="930799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Answers and Files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12571" y="1209904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Resume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793188" y="1199735"/>
            <a:ext cx="115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</a:rPr>
              <a:t>r</a:t>
            </a:r>
            <a:r>
              <a:rPr lang="en-US" sz="1400" u="sng" dirty="0" smtClean="0">
                <a:solidFill>
                  <a:schemeClr val="accent1"/>
                </a:solidFill>
              </a:rPr>
              <a:t>esume.pdf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2571" y="1414915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Pitch Deck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793188" y="1411373"/>
            <a:ext cx="115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</a:rPr>
              <a:t>p</a:t>
            </a:r>
            <a:r>
              <a:rPr lang="en-US" sz="1400" u="sng" dirty="0" smtClean="0">
                <a:solidFill>
                  <a:schemeClr val="accent1"/>
                </a:solidFill>
              </a:rPr>
              <a:t>itch.pdf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2571" y="1661275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148" name="Rectangle 147"/>
          <p:cNvSpPr/>
          <p:nvPr/>
        </p:nvSpPr>
        <p:spPr>
          <a:xfrm>
            <a:off x="1794665" y="1707142"/>
            <a:ext cx="9848950" cy="5876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Blank field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2571" y="2395704"/>
            <a:ext cx="9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Scoring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0937972" y="2497787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74" y="2395704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069849" y="2399136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775560" y="2401877"/>
            <a:ext cx="2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72451" y="2921448"/>
            <a:ext cx="64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-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10197121" y="2973247"/>
            <a:ext cx="621030" cy="1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61638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199763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96" name="Oval 95"/>
          <p:cNvSpPr/>
          <p:nvPr/>
        </p:nvSpPr>
        <p:spPr>
          <a:xfrm>
            <a:off x="2475385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13510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2689132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627257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40" name="Oval 139"/>
          <p:cNvSpPr/>
          <p:nvPr/>
        </p:nvSpPr>
        <p:spPr>
          <a:xfrm>
            <a:off x="2906510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932273" y="2972566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844635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52" name="Oval 151"/>
          <p:cNvSpPr/>
          <p:nvPr/>
        </p:nvSpPr>
        <p:spPr>
          <a:xfrm>
            <a:off x="3123186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061311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55" name="Oval 154"/>
          <p:cNvSpPr/>
          <p:nvPr/>
        </p:nvSpPr>
        <p:spPr>
          <a:xfrm>
            <a:off x="3479001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417126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57" name="Oval 156"/>
          <p:cNvSpPr/>
          <p:nvPr/>
        </p:nvSpPr>
        <p:spPr>
          <a:xfrm>
            <a:off x="3692748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630873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3906495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844620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1" name="Oval 160"/>
          <p:cNvSpPr/>
          <p:nvPr/>
        </p:nvSpPr>
        <p:spPr>
          <a:xfrm>
            <a:off x="4123873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146588" y="2972566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4061998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64" name="Oval 163"/>
          <p:cNvSpPr/>
          <p:nvPr/>
        </p:nvSpPr>
        <p:spPr>
          <a:xfrm>
            <a:off x="4340549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278674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66" name="Oval 165"/>
          <p:cNvSpPr/>
          <p:nvPr/>
        </p:nvSpPr>
        <p:spPr>
          <a:xfrm>
            <a:off x="4704620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642745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68" name="Oval 167"/>
          <p:cNvSpPr/>
          <p:nvPr/>
        </p:nvSpPr>
        <p:spPr>
          <a:xfrm>
            <a:off x="4918367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856492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70" name="Oval 169"/>
          <p:cNvSpPr/>
          <p:nvPr/>
        </p:nvSpPr>
        <p:spPr>
          <a:xfrm>
            <a:off x="5132114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5070239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72" name="Oval 171"/>
          <p:cNvSpPr/>
          <p:nvPr/>
        </p:nvSpPr>
        <p:spPr>
          <a:xfrm>
            <a:off x="5349492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72885" y="2975614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5287617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75" name="Oval 174"/>
          <p:cNvSpPr/>
          <p:nvPr/>
        </p:nvSpPr>
        <p:spPr>
          <a:xfrm>
            <a:off x="5566168" y="2950426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04293" y="2682285"/>
            <a:ext cx="204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11016" y="285483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#1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211016" y="3320903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#2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211016" y="3851884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#3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211016" y="4367480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#4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211016" y="4852595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#5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208658" y="305091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Reason</a:t>
            </a:r>
            <a:endParaRPr 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208658" y="3525830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Reason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208658" y="4042507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Reason</a:t>
            </a:r>
            <a:endParaRPr 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208658" y="4557257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Reason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208658" y="5041527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Reason</a:t>
            </a:r>
            <a:endParaRPr lang="en-US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243602" y="3127183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3479001" y="3127183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4686584" y="3127183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192" name="Oval 191"/>
          <p:cNvSpPr/>
          <p:nvPr/>
        </p:nvSpPr>
        <p:spPr>
          <a:xfrm>
            <a:off x="2261638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475385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689132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906510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932273" y="3421139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123186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479001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692748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906495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123873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146588" y="3421139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340549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704620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918367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132114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349492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5372885" y="3424187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566168" y="3398999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243602" y="3575756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11" name="Rectangle 210"/>
          <p:cNvSpPr/>
          <p:nvPr/>
        </p:nvSpPr>
        <p:spPr>
          <a:xfrm>
            <a:off x="3479001" y="3575756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12" name="Rectangle 211"/>
          <p:cNvSpPr/>
          <p:nvPr/>
        </p:nvSpPr>
        <p:spPr>
          <a:xfrm>
            <a:off x="4686584" y="3575756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13" name="Oval 212"/>
          <p:cNvSpPr/>
          <p:nvPr/>
        </p:nvSpPr>
        <p:spPr>
          <a:xfrm>
            <a:off x="2261638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475385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689132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906510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932273" y="3948871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123186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479001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692748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06495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23873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146588" y="3948871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340549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20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918367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132114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349492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372885" y="3951919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566168" y="3926731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243602" y="4103488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32" name="Rectangle 231"/>
          <p:cNvSpPr/>
          <p:nvPr/>
        </p:nvSpPr>
        <p:spPr>
          <a:xfrm>
            <a:off x="3479001" y="4103488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33" name="Rectangle 232"/>
          <p:cNvSpPr/>
          <p:nvPr/>
        </p:nvSpPr>
        <p:spPr>
          <a:xfrm>
            <a:off x="4686584" y="4103488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34" name="Oval 233"/>
          <p:cNvSpPr/>
          <p:nvPr/>
        </p:nvSpPr>
        <p:spPr>
          <a:xfrm>
            <a:off x="2261638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475385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89132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906510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932273" y="4476603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3123186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479001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692748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906495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23873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146588" y="4476603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40549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704620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918367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5132114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5349492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5372885" y="4479651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5566168" y="4454463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2243602" y="4631220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53" name="Rectangle 252"/>
          <p:cNvSpPr/>
          <p:nvPr/>
        </p:nvSpPr>
        <p:spPr>
          <a:xfrm>
            <a:off x="3479001" y="4631220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54" name="Rectangle 253"/>
          <p:cNvSpPr/>
          <p:nvPr/>
        </p:nvSpPr>
        <p:spPr>
          <a:xfrm>
            <a:off x="4686584" y="4631220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55" name="Oval 254"/>
          <p:cNvSpPr/>
          <p:nvPr/>
        </p:nvSpPr>
        <p:spPr>
          <a:xfrm>
            <a:off x="2261638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2475385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689132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2906510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2932273" y="4940252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123186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479001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692748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906495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23873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146588" y="4940252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340549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704620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918367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5132114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5349492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5372885" y="4943300"/>
            <a:ext cx="86049" cy="86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566168" y="4918112"/>
            <a:ext cx="131479" cy="131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243602" y="5094869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79001" y="5094869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75" name="Rectangle 274"/>
          <p:cNvSpPr/>
          <p:nvPr/>
        </p:nvSpPr>
        <p:spPr>
          <a:xfrm>
            <a:off x="4686584" y="5094869"/>
            <a:ext cx="1011063" cy="1937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Blank field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200361" y="563171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</a:t>
            </a:r>
            <a:endParaRPr lang="en-US" sz="1400" dirty="0"/>
          </a:p>
        </p:txBody>
      </p:sp>
      <p:sp>
        <p:nvSpPr>
          <p:cNvPr id="278" name="TextBox 277"/>
          <p:cNvSpPr txBox="1"/>
          <p:nvPr/>
        </p:nvSpPr>
        <p:spPr>
          <a:xfrm>
            <a:off x="2514869" y="562236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79" name="TextBox 278"/>
          <p:cNvSpPr txBox="1"/>
          <p:nvPr/>
        </p:nvSpPr>
        <p:spPr>
          <a:xfrm>
            <a:off x="3770641" y="562236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985006" y="5622368"/>
            <a:ext cx="99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81" name="Rectangle 280"/>
          <p:cNvSpPr/>
          <p:nvPr/>
        </p:nvSpPr>
        <p:spPr>
          <a:xfrm>
            <a:off x="2413510" y="5358502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282" name="Rectangle 281"/>
          <p:cNvSpPr/>
          <p:nvPr/>
        </p:nvSpPr>
        <p:spPr>
          <a:xfrm>
            <a:off x="3644350" y="5358502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283" name="Rectangle 282"/>
          <p:cNvSpPr/>
          <p:nvPr/>
        </p:nvSpPr>
        <p:spPr>
          <a:xfrm>
            <a:off x="4836099" y="5358502"/>
            <a:ext cx="621030" cy="156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submit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851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420</Words>
  <Application>Microsoft Macintosh PowerPoint</Application>
  <PresentationFormat>Custom</PresentationFormat>
  <Paragraphs>250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Pavel</cp:lastModifiedBy>
  <cp:revision>105</cp:revision>
  <dcterms:created xsi:type="dcterms:W3CDTF">2016-09-12T13:59:22Z</dcterms:created>
  <dcterms:modified xsi:type="dcterms:W3CDTF">2016-09-14T22:01:04Z</dcterms:modified>
</cp:coreProperties>
</file>