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8" r:id="rId11"/>
    <p:sldId id="267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erriam-webster.com/dictionary/mojo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gEuw2mgLRuQ?rel=0&amp;showinfo=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Got a CMS? Get your </a:t>
            </a:r>
            <a:r>
              <a:rPr lang="en-US" dirty="0" err="1" smtClean="0"/>
              <a:t>webdevmojo</a:t>
            </a:r>
            <a:r>
              <a:rPr lang="en-US" dirty="0" smtClean="0"/>
              <a:t> back with JavaScript!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Burtness</a:t>
            </a:r>
          </a:p>
          <a:p>
            <a:r>
              <a:rPr lang="en-US" dirty="0" smtClean="0"/>
              <a:t>Website Coordinator</a:t>
            </a:r>
          </a:p>
          <a:p>
            <a:r>
              <a:rPr lang="en-US" dirty="0" smtClean="0"/>
              <a:t>Anoka County,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Plays </a:t>
            </a:r>
            <a:r>
              <a:rPr lang="en-US" dirty="0" smtClean="0"/>
              <a:t>well </a:t>
            </a:r>
            <a:r>
              <a:rPr lang="en-US" smtClean="0"/>
              <a:t>with others…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9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accessible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9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3505200"/>
            <a:ext cx="435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Copying a page then using it as the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905000"/>
            <a:ext cx="467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 – Visual Studio Express, Brackets, </a:t>
            </a:r>
            <a:r>
              <a:rPr lang="en-US" dirty="0" err="1" smtClean="0"/>
              <a:t>Webstorm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675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Tracking the pages you put JavaScript on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(github.com bitbucket.com) or some other versioning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www.merriam-webster.com/dictionary/mojo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 power that may seem magical and that allows someone to be very effective, successful, etc.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571929"/>
            <a:ext cx="2909656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9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Losing it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5867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Austin Powers: The Spy Who Shagged Me</a:t>
            </a:r>
            <a:endParaRPr lang="en-US" dirty="0"/>
          </a:p>
        </p:txBody>
      </p:sp>
      <p:pic>
        <p:nvPicPr>
          <p:cNvPr id="4" name="gEuw2mgLRuQ?rel=0&amp;showinfo=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21431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it back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36220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Inmate Locator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2743200"/>
            <a:ext cx="29404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 basics</a:t>
            </a:r>
          </a:p>
          <a:p>
            <a:r>
              <a:rPr lang="en-US" dirty="0" smtClean="0"/>
              <a:t>HTML page in browser</a:t>
            </a:r>
          </a:p>
          <a:p>
            <a:r>
              <a:rPr lang="en-US" dirty="0" smtClean="0"/>
              <a:t>&lt;script&gt;&lt;/script&gt;</a:t>
            </a:r>
          </a:p>
          <a:p>
            <a:r>
              <a:rPr lang="en-US" dirty="0" smtClean="0"/>
              <a:t>Code between tags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 that loads file from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play?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2743200"/>
            <a:ext cx="35326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get JavaScript into the page</a:t>
            </a:r>
          </a:p>
          <a:p>
            <a:r>
              <a:rPr lang="en-US" dirty="0" smtClean="0"/>
              <a:t>HTML editor</a:t>
            </a:r>
          </a:p>
          <a:p>
            <a:r>
              <a:rPr lang="en-US" dirty="0" smtClean="0"/>
              <a:t>Custom HTML</a:t>
            </a:r>
          </a:p>
          <a:p>
            <a:r>
              <a:rPr lang="en-US" dirty="0" smtClean="0"/>
              <a:t>Editable part of a template</a:t>
            </a:r>
          </a:p>
          <a:p>
            <a:endParaRPr lang="en-US" dirty="0"/>
          </a:p>
          <a:p>
            <a:r>
              <a:rPr lang="en-US" dirty="0" smtClean="0"/>
              <a:t>How to see if it </a:t>
            </a:r>
            <a:r>
              <a:rPr lang="en-US" dirty="0" smtClean="0"/>
              <a:t>works</a:t>
            </a:r>
          </a:p>
          <a:p>
            <a:r>
              <a:rPr lang="en-US" dirty="0" smtClean="0"/>
              <a:t>Check with support/documentation</a:t>
            </a:r>
            <a:endParaRPr lang="en-US" dirty="0" smtClean="0"/>
          </a:p>
          <a:p>
            <a:r>
              <a:rPr lang="en-US" dirty="0" smtClean="0"/>
              <a:t>Try it</a:t>
            </a:r>
          </a:p>
          <a:p>
            <a:r>
              <a:rPr lang="en-US" dirty="0" smtClean="0"/>
              <a:t>Does it stay</a:t>
            </a:r>
          </a:p>
          <a:p>
            <a:r>
              <a:rPr lang="en-US" dirty="0" smtClean="0"/>
              <a:t>Does it cause an error</a:t>
            </a:r>
          </a:p>
          <a:p>
            <a:r>
              <a:rPr lang="en-US" dirty="0" smtClean="0"/>
              <a:t>Does it </a:t>
            </a:r>
            <a:r>
              <a:rPr lang="en-US" dirty="0" smtClean="0"/>
              <a:t>display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188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can’t you play?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6670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reasons why provider may not want to allow embedded </a:t>
            </a:r>
            <a:r>
              <a:rPr lang="en-US" dirty="0" smtClean="0"/>
              <a:t>scripting:</a:t>
            </a:r>
          </a:p>
          <a:p>
            <a:r>
              <a:rPr lang="en-US" dirty="0" smtClean="0"/>
              <a:t>May mess up something else on the page</a:t>
            </a:r>
          </a:p>
          <a:p>
            <a:r>
              <a:rPr lang="en-US" dirty="0" smtClean="0"/>
              <a:t>Can be a security risk</a:t>
            </a:r>
          </a:p>
          <a:p>
            <a:r>
              <a:rPr lang="en-US" dirty="0" smtClean="0"/>
              <a:t>Too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you can play.  What </a:t>
            </a:r>
            <a:r>
              <a:rPr lang="en-US" dirty="0" smtClean="0"/>
              <a:t>do you have to work with?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438400"/>
            <a:ext cx="4099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Widgets/template editors</a:t>
            </a:r>
          </a:p>
          <a:p>
            <a:r>
              <a:rPr lang="en-US" dirty="0" smtClean="0"/>
              <a:t>Existing JavaScript functions and variables</a:t>
            </a:r>
          </a:p>
          <a:p>
            <a:r>
              <a:rPr lang="en-US" dirty="0" smtClean="0"/>
              <a:t>Libraries (jQuery)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8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233</Words>
  <Application>Microsoft Office PowerPoint</Application>
  <PresentationFormat>On-screen Show (4:3)</PresentationFormat>
  <Paragraphs>48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Got a CMS? Get your webdevmojo back with JavaScript!</vt:lpstr>
      <vt:lpstr>What is it?</vt:lpstr>
      <vt:lpstr>Losing it</vt:lpstr>
      <vt:lpstr>Getting it back</vt:lpstr>
      <vt:lpstr>Why JavaScript?</vt:lpstr>
      <vt:lpstr>How to play</vt:lpstr>
      <vt:lpstr>Can you play?</vt:lpstr>
      <vt:lpstr>Why can’t you play?</vt:lpstr>
      <vt:lpstr>So you can play.  What do you have to work with?</vt:lpstr>
      <vt:lpstr>Plays well with others…</vt:lpstr>
      <vt:lpstr>Patterns</vt:lpstr>
      <vt:lpstr>Keep it accessible</vt:lpstr>
      <vt:lpstr>Working environment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a CMS? Get your webdevmojo back with JavaScript!</dc:title>
  <dc:creator>Paul Burtness</dc:creator>
  <cp:lastModifiedBy>Paul Burtness</cp:lastModifiedBy>
  <cp:revision>13</cp:revision>
  <dcterms:created xsi:type="dcterms:W3CDTF">2006-08-16T00:00:00Z</dcterms:created>
  <dcterms:modified xsi:type="dcterms:W3CDTF">2014-10-30T21:27:14Z</dcterms:modified>
</cp:coreProperties>
</file>