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Got a CMS? Get your </a:t>
            </a:r>
            <a:r>
              <a:rPr lang="en-US" dirty="0" err="1" smtClean="0"/>
              <a:t>webdevmojo</a:t>
            </a:r>
            <a:r>
              <a:rPr lang="en-US" dirty="0" smtClean="0"/>
              <a:t> back with JavaScript!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Paul Burtness</a:t>
            </a:r>
          </a:p>
          <a:p>
            <a:r>
              <a:rPr lang="en-US" dirty="0" smtClean="0"/>
              <a:t>Website Coordinator</a:t>
            </a:r>
          </a:p>
          <a:p>
            <a:r>
              <a:rPr lang="en-US" dirty="0" smtClean="0"/>
              <a:t>Anoka County, MN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0939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Keep it accessible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6960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environment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286000" y="3505200"/>
            <a:ext cx="4350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Copying a page then using it as the template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00200" y="1905000"/>
            <a:ext cx="4679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IDE – Visual Studio Express, Brackets, </a:t>
            </a:r>
            <a:r>
              <a:rPr lang="en-US" dirty="0" err="1" smtClean="0"/>
              <a:t>Webstorm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982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929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Losing it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391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it back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524000" y="2362200"/>
            <a:ext cx="2691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Example of Inmate Locator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474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JavaScript?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883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play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14600" y="2743200"/>
            <a:ext cx="294048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JavaScript basics</a:t>
            </a:r>
          </a:p>
          <a:p>
            <a:r>
              <a:rPr lang="en-US" dirty="0" smtClean="0"/>
              <a:t>HTML page in browser</a:t>
            </a:r>
          </a:p>
          <a:p>
            <a:r>
              <a:rPr lang="en-US" dirty="0" smtClean="0"/>
              <a:t>&lt;script&gt;&lt;/script&gt;</a:t>
            </a:r>
          </a:p>
          <a:p>
            <a:r>
              <a:rPr lang="en-US" dirty="0" smtClean="0"/>
              <a:t>Code between tags</a:t>
            </a:r>
          </a:p>
          <a:p>
            <a:r>
              <a:rPr lang="en-US" dirty="0" err="1" smtClean="0"/>
              <a:t>Src</a:t>
            </a:r>
            <a:r>
              <a:rPr lang="en-US" dirty="0" smtClean="0"/>
              <a:t> that loads file from 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872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 you play?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8853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can’t you play?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43000" y="2667000"/>
            <a:ext cx="411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Good reasons why provider may not want to allow embedded scripting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3648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you have </a:t>
            </a:r>
            <a:r>
              <a:rPr lang="en-US" smtClean="0"/>
              <a:t>to work with?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985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109</Words>
  <Application>Microsoft Office PowerPoint</Application>
  <PresentationFormat>On-screen Show (4:3)</PresentationFormat>
  <Paragraphs>23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Got a CMS? Get your webdevmojo back with JavaScript!</vt:lpstr>
      <vt:lpstr>What is it?</vt:lpstr>
      <vt:lpstr>Losing it</vt:lpstr>
      <vt:lpstr>Getting it back</vt:lpstr>
      <vt:lpstr>Why JavaScript?</vt:lpstr>
      <vt:lpstr>How to play</vt:lpstr>
      <vt:lpstr>Can you play?</vt:lpstr>
      <vt:lpstr>Why can’t you play?</vt:lpstr>
      <vt:lpstr>What do you have to work with?</vt:lpstr>
      <vt:lpstr>Keep it accessible</vt:lpstr>
      <vt:lpstr>Working environment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Got a CMS? Get your webdevmojo back with JavaScript!</dc:title>
  <dc:creator>Paul Burtness</dc:creator>
  <cp:lastModifiedBy>Paul Burtness</cp:lastModifiedBy>
  <cp:revision>6</cp:revision>
  <dcterms:created xsi:type="dcterms:W3CDTF">2006-08-16T00:00:00Z</dcterms:created>
  <dcterms:modified xsi:type="dcterms:W3CDTF">2014-10-20T21:32:05Z</dcterms:modified>
</cp:coreProperties>
</file>