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8" r:id="rId11"/>
    <p:sldId id="272" r:id="rId12"/>
    <p:sldId id="270" r:id="rId13"/>
    <p:sldId id="271" r:id="rId14"/>
    <p:sldId id="273" r:id="rId15"/>
    <p:sldId id="269" r:id="rId16"/>
    <p:sldId id="267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11/04/2014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ngts.org/itsy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ppendto.com/2010/10/how-good-c-habits-can-encourage-bad-javascript-habits-part-1/" TargetMode="External"/><Relationship Id="rId2" Type="http://schemas.openxmlformats.org/officeDocument/2006/relationships/hyperlink" Target="http://www.kenneth-truyers.net/2013/04/27/javascript-namespaces-and-modules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gEuw2mgLRuQ?rel=0&amp;showinfo=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erriam-webster.com/dictionary/moj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6534"/>
            <a:ext cx="800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2014 Minnesota Government IT Symposium</a:t>
            </a:r>
            <a:endParaRPr lang="en-US" dirty="0"/>
          </a:p>
          <a:p>
            <a:pPr algn="ctr"/>
            <a:r>
              <a:rPr lang="en-US" i="1" dirty="0"/>
              <a:t>For State Agencies, Counties, Cities, Higher Education and Nonprofits</a:t>
            </a:r>
            <a:endParaRPr lang="en-US" dirty="0"/>
          </a:p>
          <a:p>
            <a:pPr algn="ctr"/>
            <a:r>
              <a:rPr lang="en-US" dirty="0"/>
              <a:t> </a:t>
            </a:r>
          </a:p>
          <a:p>
            <a:pPr algn="ctr"/>
            <a:r>
              <a:rPr lang="en-US" dirty="0"/>
              <a:t>December 9-11, 2014   </a:t>
            </a:r>
            <a:r>
              <a:rPr lang="en-US" dirty="0" err="1"/>
              <a:t>RiverCentre</a:t>
            </a:r>
            <a:r>
              <a:rPr lang="en-US" dirty="0"/>
              <a:t>, St. Paul, MN   </a:t>
            </a:r>
            <a:r>
              <a:rPr lang="en-US" u="sng" dirty="0">
                <a:hlinkClick r:id="rId2"/>
              </a:rPr>
              <a:t>www.mngts.org/itsym</a:t>
            </a:r>
            <a:endParaRPr lang="en-US" dirty="0"/>
          </a:p>
          <a:p>
            <a:pPr algn="ctr"/>
            <a:r>
              <a:rPr lang="en-US" dirty="0"/>
              <a:t>(Presented by GTS Educational Events)</a:t>
            </a:r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/>
              <a:t>Session </a:t>
            </a:r>
            <a:r>
              <a:rPr lang="en-US" b="1" dirty="0" smtClean="0"/>
              <a:t>31</a:t>
            </a:r>
            <a:endParaRPr lang="en-US" dirty="0"/>
          </a:p>
          <a:p>
            <a:pPr algn="ctr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Got </a:t>
            </a:r>
            <a:r>
              <a:rPr lang="en-US" sz="4000" b="1" dirty="0"/>
              <a:t>a CMS? Get Your </a:t>
            </a:r>
            <a:r>
              <a:rPr lang="en-US" sz="4000" b="1" dirty="0" err="1"/>
              <a:t>Webdevmojo</a:t>
            </a:r>
            <a:r>
              <a:rPr lang="en-US" sz="4000" b="1" dirty="0"/>
              <a:t> Back with </a:t>
            </a:r>
            <a:r>
              <a:rPr lang="en-US" sz="4000" b="1" dirty="0" smtClean="0"/>
              <a:t>JavaScript!</a:t>
            </a:r>
            <a:br>
              <a:rPr lang="en-US" sz="4000" b="1" dirty="0" smtClean="0"/>
            </a:br>
            <a:endParaRPr lang="en-US" sz="4000" dirty="0"/>
          </a:p>
          <a:p>
            <a:pPr algn="ctr"/>
            <a:r>
              <a:rPr lang="en-US" sz="3200" dirty="0" smtClean="0"/>
              <a:t>Paul Burtness, Anoka County, MN</a:t>
            </a:r>
            <a:endParaRPr lang="en-US" sz="3200" dirty="0"/>
          </a:p>
          <a:p>
            <a:pPr algn="ctr"/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b="1" dirty="0" smtClean="0"/>
              <a:t>Wednesday, </a:t>
            </a:r>
            <a:r>
              <a:rPr lang="en-US" b="1" dirty="0"/>
              <a:t>December </a:t>
            </a:r>
            <a:r>
              <a:rPr lang="en-US" b="1" dirty="0" smtClean="0"/>
              <a:t>10, </a:t>
            </a:r>
            <a:r>
              <a:rPr lang="en-US" b="1" dirty="0"/>
              <a:t>2014</a:t>
            </a:r>
            <a:endParaRPr lang="en-US" dirty="0"/>
          </a:p>
          <a:p>
            <a:pPr algn="ctr"/>
            <a:r>
              <a:rPr lang="en-US" b="1" dirty="0"/>
              <a:t>2:00 p.m. – 3:00 </a:t>
            </a:r>
            <a:r>
              <a:rPr lang="en-US" b="1" dirty="0" smtClean="0"/>
              <a:t>p.m.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</a:t>
            </a:r>
            <a:r>
              <a:rPr lang="en-US" dirty="0" smtClean="0"/>
              <a:t>well with </a:t>
            </a:r>
            <a:r>
              <a:rPr lang="en-US" dirty="0" smtClean="0"/>
              <a:t>others?”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 Inserting your JavaScript into a webpage with existing scripts can break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Reason:  By default, everything in JavaScript is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Consequences:  You can overwrite existing variables and functions or they can overwrite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Broken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876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2" y="0"/>
            <a:ext cx="862607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239000" cy="68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77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1" y="914400"/>
            <a:ext cx="8305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custom HTML widget.  JavaScript is embedded after this paragraph.&lt;/p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 type="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doWidgetSearch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searchPhrase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!= '')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alert("Search is now broken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8936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"/>
            <a:ext cx="8626077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7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“play </a:t>
            </a:r>
            <a:r>
              <a:rPr lang="en-US" dirty="0" smtClean="0"/>
              <a:t>well with </a:t>
            </a:r>
            <a:r>
              <a:rPr lang="en-US" dirty="0" smtClean="0"/>
              <a:t>others?”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676400"/>
            <a:ext cx="678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Problem:  Inserting your JavaScript into a webpage with existing scripts can break the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Reason:  By default, everything in JavaScript is global.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Consequences:  You can overwrite existing variables and functions or they can overwrite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Example:  Broken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Solution:  Create a JavaScript “namespace” – a single global object that contains all variables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more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http://www.kenneth-truyers.net/2013/04/27/javascript-namespaces-and-modules/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://appendto.com/2010/10/how-good-c-habits-can-encourage-bad-javascript-habits-part-1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9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accessible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505200"/>
            <a:ext cx="435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Copying a page then using it as the template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905000"/>
            <a:ext cx="467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 – Visual Studio Express, Brackets, </a:t>
            </a:r>
            <a:r>
              <a:rPr lang="en-US" dirty="0" err="1" smtClean="0"/>
              <a:t>Webstorm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876800"/>
            <a:ext cx="675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Tracking the pages you put JavaScript on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(github.com bitbucket.com) or some other versioning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Losing </a:t>
            </a:r>
            <a:r>
              <a:rPr lang="en-US" dirty="0" smtClean="0"/>
              <a:t>it?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867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Austin Powers: The Spy Who Shagged Me</a:t>
            </a:r>
            <a:endParaRPr lang="en-US" dirty="0"/>
          </a:p>
        </p:txBody>
      </p:sp>
      <p:pic>
        <p:nvPicPr>
          <p:cNvPr id="4" name="gEuw2mgLRuQ?rel=0&amp;showinfo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86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www.merriam-webster.com/dictionary/mojo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a power that may seem magical and that allows someone to be very effective, successful,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571929"/>
            <a:ext cx="2909656" cy="322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9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get </a:t>
            </a:r>
            <a:r>
              <a:rPr lang="en-US" dirty="0" smtClean="0"/>
              <a:t>it </a:t>
            </a:r>
            <a:r>
              <a:rPr lang="en-US" dirty="0" smtClean="0"/>
              <a:t>back?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362200"/>
            <a:ext cx="2691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Inmate Locator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do you play?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743200"/>
            <a:ext cx="2940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JavaScript basics</a:t>
            </a:r>
          </a:p>
          <a:p>
            <a:r>
              <a:rPr lang="en-US" dirty="0" smtClean="0"/>
              <a:t>HTML page in browser</a:t>
            </a:r>
          </a:p>
          <a:p>
            <a:r>
              <a:rPr lang="en-US" dirty="0" smtClean="0"/>
              <a:t>&lt;script&gt;&lt;/script&gt;</a:t>
            </a:r>
          </a:p>
          <a:p>
            <a:r>
              <a:rPr lang="en-US" dirty="0" smtClean="0"/>
              <a:t>Code between tags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 that loads file from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play?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2743200"/>
            <a:ext cx="35326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get JavaScript into the page</a:t>
            </a:r>
          </a:p>
          <a:p>
            <a:r>
              <a:rPr lang="en-US" dirty="0" smtClean="0"/>
              <a:t>HTML editor</a:t>
            </a:r>
          </a:p>
          <a:p>
            <a:r>
              <a:rPr lang="en-US" dirty="0" smtClean="0"/>
              <a:t>Custom HTML</a:t>
            </a:r>
          </a:p>
          <a:p>
            <a:r>
              <a:rPr lang="en-US" dirty="0" smtClean="0"/>
              <a:t>Editable part of a template</a:t>
            </a:r>
          </a:p>
          <a:p>
            <a:endParaRPr lang="en-US" dirty="0"/>
          </a:p>
          <a:p>
            <a:r>
              <a:rPr lang="en-US" dirty="0" smtClean="0"/>
              <a:t>How to see if it works</a:t>
            </a:r>
          </a:p>
          <a:p>
            <a:r>
              <a:rPr lang="en-US" dirty="0" smtClean="0"/>
              <a:t>Check with support/documentation</a:t>
            </a:r>
          </a:p>
          <a:p>
            <a:r>
              <a:rPr lang="en-US" dirty="0" smtClean="0"/>
              <a:t>Try it</a:t>
            </a:r>
          </a:p>
          <a:p>
            <a:r>
              <a:rPr lang="en-US" dirty="0" smtClean="0"/>
              <a:t>Does it stay</a:t>
            </a:r>
          </a:p>
          <a:p>
            <a:r>
              <a:rPr lang="en-US" dirty="0" smtClean="0"/>
              <a:t>Does it cause an error</a:t>
            </a:r>
          </a:p>
          <a:p>
            <a:r>
              <a:rPr lang="en-US" dirty="0" smtClean="0"/>
              <a:t>Does it display</a:t>
            </a:r>
          </a:p>
        </p:txBody>
      </p:sp>
    </p:spTree>
    <p:extLst>
      <p:ext uri="{BB962C8B-B14F-4D97-AF65-F5344CB8AC3E}">
        <p14:creationId xmlns:p14="http://schemas.microsoft.com/office/powerpoint/2010/main" val="231188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can’t you play?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6670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Good reasons why provider may not want to allow embedded scripting:</a:t>
            </a:r>
          </a:p>
          <a:p>
            <a:r>
              <a:rPr lang="en-US" dirty="0" smtClean="0"/>
              <a:t>May mess up something else on the page</a:t>
            </a:r>
          </a:p>
          <a:p>
            <a:r>
              <a:rPr lang="en-US" dirty="0" smtClean="0"/>
              <a:t>Can be a security risk</a:t>
            </a:r>
          </a:p>
          <a:p>
            <a:r>
              <a:rPr lang="en-US" dirty="0" smtClean="0"/>
              <a:t>Too complicated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do you have to </a:t>
            </a:r>
            <a:r>
              <a:rPr lang="en-US" dirty="0" smtClean="0"/>
              <a:t>play with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2438400"/>
            <a:ext cx="4099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Widgets/template editors</a:t>
            </a:r>
          </a:p>
          <a:p>
            <a:r>
              <a:rPr lang="en-US" dirty="0" smtClean="0"/>
              <a:t>Existing JavaScript functions and variables</a:t>
            </a:r>
          </a:p>
          <a:p>
            <a:r>
              <a:rPr lang="en-US" dirty="0" smtClean="0"/>
              <a:t>Libraries (jQuery)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398</Words>
  <Application>Microsoft Office PowerPoint</Application>
  <PresentationFormat>On-screen Show (4:3)</PresentationFormat>
  <Paragraphs>78</Paragraphs>
  <Slides>18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Losing it?</vt:lpstr>
      <vt:lpstr>What is it?</vt:lpstr>
      <vt:lpstr>How do you get it back?</vt:lpstr>
      <vt:lpstr>Why JavaScript?</vt:lpstr>
      <vt:lpstr>How do you play?</vt:lpstr>
      <vt:lpstr>Can you play?</vt:lpstr>
      <vt:lpstr>Why can’t you play?</vt:lpstr>
      <vt:lpstr>What do you have to play with?</vt:lpstr>
      <vt:lpstr>How do you “play well with others?”</vt:lpstr>
      <vt:lpstr>PowerPoint Presentation</vt:lpstr>
      <vt:lpstr>PowerPoint Presentation</vt:lpstr>
      <vt:lpstr>PowerPoint Presentation</vt:lpstr>
      <vt:lpstr>PowerPoint Presentation</vt:lpstr>
      <vt:lpstr>How do you “play well with others?”</vt:lpstr>
      <vt:lpstr>Patterns</vt:lpstr>
      <vt:lpstr>Keep it accessible</vt:lpstr>
      <vt:lpstr>Working environment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a CMS? Get your webdevmojo back with JavaScript!</dc:title>
  <dc:creator>Paul Burtness</dc:creator>
  <cp:lastModifiedBy>Paul Burtness</cp:lastModifiedBy>
  <cp:revision>27</cp:revision>
  <dcterms:created xsi:type="dcterms:W3CDTF">2006-08-16T00:00:00Z</dcterms:created>
  <dcterms:modified xsi:type="dcterms:W3CDTF">2014-11-04T21:40:02Z</dcterms:modified>
</cp:coreProperties>
</file>