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Got a CMS? Get your </a:t>
            </a:r>
            <a:r>
              <a:rPr lang="en-US" dirty="0" err="1" smtClean="0"/>
              <a:t>webdevmojo</a:t>
            </a:r>
            <a:r>
              <a:rPr lang="en-US" dirty="0" smtClean="0"/>
              <a:t> back with JavaScript!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Burtness</a:t>
            </a:r>
          </a:p>
          <a:p>
            <a:r>
              <a:rPr lang="en-US" dirty="0" smtClean="0"/>
              <a:t>Website Coordinator</a:t>
            </a:r>
          </a:p>
          <a:p>
            <a:r>
              <a:rPr lang="en-US" dirty="0" smtClean="0"/>
              <a:t>Anoka County,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9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accessible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9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3505200"/>
            <a:ext cx="435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Copying a page then using it as the template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905000"/>
            <a:ext cx="467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 – Visual Studio Express, Brackets, </a:t>
            </a:r>
            <a:r>
              <a:rPr lang="en-US" dirty="0" err="1" smtClean="0"/>
              <a:t>Webstorm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8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2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Losing 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9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it back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236220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Inmate Locator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7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8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2743200"/>
            <a:ext cx="29404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 basics</a:t>
            </a:r>
          </a:p>
          <a:p>
            <a:r>
              <a:rPr lang="en-US" dirty="0" smtClean="0"/>
              <a:t>HTML page in browser</a:t>
            </a:r>
          </a:p>
          <a:p>
            <a:r>
              <a:rPr lang="en-US" dirty="0" smtClean="0"/>
              <a:t>&lt;script&gt;&lt;/script&gt;</a:t>
            </a:r>
          </a:p>
          <a:p>
            <a:r>
              <a:rPr lang="en-US" dirty="0" smtClean="0"/>
              <a:t>Code between tags</a:t>
            </a:r>
          </a:p>
          <a:p>
            <a:r>
              <a:rPr lang="en-US" dirty="0" err="1" smtClean="0"/>
              <a:t>Src</a:t>
            </a:r>
            <a:r>
              <a:rPr lang="en-US" dirty="0" smtClean="0"/>
              <a:t> that loads file from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7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play?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2743200"/>
            <a:ext cx="34916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get JavaScript into the page</a:t>
            </a:r>
          </a:p>
          <a:p>
            <a:r>
              <a:rPr lang="en-US" dirty="0" smtClean="0"/>
              <a:t>HTML editor</a:t>
            </a:r>
          </a:p>
          <a:p>
            <a:r>
              <a:rPr lang="en-US" dirty="0" smtClean="0"/>
              <a:t>Custom HTML</a:t>
            </a:r>
          </a:p>
          <a:p>
            <a:r>
              <a:rPr lang="en-US" dirty="0" smtClean="0"/>
              <a:t>Editable part of a template</a:t>
            </a:r>
          </a:p>
          <a:p>
            <a:endParaRPr lang="en-US" dirty="0"/>
          </a:p>
          <a:p>
            <a:r>
              <a:rPr lang="en-US" dirty="0" smtClean="0"/>
              <a:t>How to see if it works</a:t>
            </a:r>
          </a:p>
          <a:p>
            <a:r>
              <a:rPr lang="en-US" dirty="0" smtClean="0"/>
              <a:t>Try it</a:t>
            </a:r>
          </a:p>
          <a:p>
            <a:r>
              <a:rPr lang="en-US" dirty="0" smtClean="0"/>
              <a:t>Does it stay</a:t>
            </a:r>
          </a:p>
          <a:p>
            <a:r>
              <a:rPr lang="en-US" dirty="0" smtClean="0"/>
              <a:t>Does it cause an error</a:t>
            </a:r>
          </a:p>
          <a:p>
            <a:r>
              <a:rPr lang="en-US" dirty="0" smtClean="0"/>
              <a:t>Does </a:t>
            </a:r>
            <a:r>
              <a:rPr lang="en-US" smtClean="0"/>
              <a:t>it display</a:t>
            </a:r>
            <a:endParaRPr lang="en-US" dirty="0" smtClean="0"/>
          </a:p>
          <a:p>
            <a:r>
              <a:rPr lang="en-US" dirty="0" smtClean="0"/>
              <a:t>Check with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8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can’t you play?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6670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reasons why provider may not want to allow embedded 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6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have </a:t>
            </a:r>
            <a:r>
              <a:rPr lang="en-US" smtClean="0"/>
              <a:t>to work with?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8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147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Got a CMS? Get your webdevmojo back with JavaScript!</vt:lpstr>
      <vt:lpstr>What is it?</vt:lpstr>
      <vt:lpstr>Losing it</vt:lpstr>
      <vt:lpstr>Getting it back</vt:lpstr>
      <vt:lpstr>Why JavaScript?</vt:lpstr>
      <vt:lpstr>How to play</vt:lpstr>
      <vt:lpstr>Can you play?</vt:lpstr>
      <vt:lpstr>Why can’t you play?</vt:lpstr>
      <vt:lpstr>What do you have to work with?</vt:lpstr>
      <vt:lpstr>Keep it accessible</vt:lpstr>
      <vt:lpstr>Working environment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 a CMS? Get your webdevmojo back with JavaScript!</dc:title>
  <dc:creator>Paul Burtness</dc:creator>
  <cp:lastModifiedBy>Paul Burtness</cp:lastModifiedBy>
  <cp:revision>8</cp:revision>
  <dcterms:created xsi:type="dcterms:W3CDTF">2006-08-16T00:00:00Z</dcterms:created>
  <dcterms:modified xsi:type="dcterms:W3CDTF">2014-10-29T21:23:22Z</dcterms:modified>
</cp:coreProperties>
</file>