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Got a CMS? Get your </a:t>
            </a:r>
            <a:r>
              <a:rPr lang="en-US" dirty="0" err="1" smtClean="0"/>
              <a:t>webdevmojo</a:t>
            </a:r>
            <a:r>
              <a:rPr lang="en-US" dirty="0" smtClean="0"/>
              <a:t> back with JavaScript!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Burtness</a:t>
            </a:r>
          </a:p>
          <a:p>
            <a:r>
              <a:rPr lang="en-US" dirty="0" smtClean="0"/>
              <a:t>Website Coordinator</a:t>
            </a:r>
          </a:p>
          <a:p>
            <a:r>
              <a:rPr lang="en-US" dirty="0" smtClean="0"/>
              <a:t>Anoka County,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9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Got a CMS? Get your webdevmojo back with JavaScript!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a CMS? Get your webdevmojo back with JavaScript!</dc:title>
  <dc:creator>Paul Burtness</dc:creator>
  <cp:lastModifiedBy>Paul Burtness</cp:lastModifiedBy>
  <cp:revision>1</cp:revision>
  <dcterms:created xsi:type="dcterms:W3CDTF">2006-08-16T00:00:00Z</dcterms:created>
  <dcterms:modified xsi:type="dcterms:W3CDTF">2014-10-20T20:07:08Z</dcterms:modified>
</cp:coreProperties>
</file>