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58" d="100"/>
          <a:sy n="58" d="100"/>
        </p:scale>
        <p:origin x="90" y="19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ing" userId="c8d00958-ec51-4689-8187-f5ed8549cfc7" providerId="ADAL" clId="{3923784E-C9F4-4EF9-9B89-44991AAE439F}"/>
    <pc:docChg chg="custSel modSld">
      <pc:chgData name="Paul King" userId="c8d00958-ec51-4689-8187-f5ed8549cfc7" providerId="ADAL" clId="{3923784E-C9F4-4EF9-9B89-44991AAE439F}" dt="2019-08-20T00:08:12.775" v="283" actId="20577"/>
      <pc:docMkLst>
        <pc:docMk/>
      </pc:docMkLst>
      <pc:sldChg chg="modSp">
        <pc:chgData name="Paul King" userId="c8d00958-ec51-4689-8187-f5ed8549cfc7" providerId="ADAL" clId="{3923784E-C9F4-4EF9-9B89-44991AAE439F}" dt="2019-08-19T21:42:38.053" v="51" actId="20577"/>
        <pc:sldMkLst>
          <pc:docMk/>
          <pc:sldMk cId="3203012506" sldId="256"/>
        </pc:sldMkLst>
        <pc:spChg chg="mod">
          <ac:chgData name="Paul King" userId="c8d00958-ec51-4689-8187-f5ed8549cfc7" providerId="ADAL" clId="{3923784E-C9F4-4EF9-9B89-44991AAE439F}" dt="2019-08-19T21:42:38.053" v="51" actId="20577"/>
          <ac:spMkLst>
            <pc:docMk/>
            <pc:sldMk cId="3203012506" sldId="256"/>
            <ac:spMk id="3" creationId="{17A0EEEE-F252-4427-ACC8-8E8E181D1C6E}"/>
          </ac:spMkLst>
        </pc:spChg>
      </pc:sldChg>
      <pc:sldChg chg="modSp">
        <pc:chgData name="Paul King" userId="c8d00958-ec51-4689-8187-f5ed8549cfc7" providerId="ADAL" clId="{3923784E-C9F4-4EF9-9B89-44991AAE439F}" dt="2019-08-20T00:07:27.350" v="257" actId="20577"/>
        <pc:sldMkLst>
          <pc:docMk/>
          <pc:sldMk cId="4231545748" sldId="259"/>
        </pc:sldMkLst>
        <pc:spChg chg="mod">
          <ac:chgData name="Paul King" userId="c8d00958-ec51-4689-8187-f5ed8549cfc7" providerId="ADAL" clId="{3923784E-C9F4-4EF9-9B89-44991AAE439F}" dt="2019-08-20T00:07:27.350" v="257" actId="20577"/>
          <ac:spMkLst>
            <pc:docMk/>
            <pc:sldMk cId="4231545748" sldId="259"/>
            <ac:spMk id="3" creationId="{30ACF06A-FAC6-4653-9334-DAA7A799346F}"/>
          </ac:spMkLst>
        </pc:spChg>
      </pc:sldChg>
      <pc:sldChg chg="modSp">
        <pc:chgData name="Paul King" userId="c8d00958-ec51-4689-8187-f5ed8549cfc7" providerId="ADAL" clId="{3923784E-C9F4-4EF9-9B89-44991AAE439F}" dt="2019-08-20T00:08:12.775" v="283" actId="20577"/>
        <pc:sldMkLst>
          <pc:docMk/>
          <pc:sldMk cId="482470403" sldId="260"/>
        </pc:sldMkLst>
        <pc:spChg chg="mod">
          <ac:chgData name="Paul King" userId="c8d00958-ec51-4689-8187-f5ed8549cfc7" providerId="ADAL" clId="{3923784E-C9F4-4EF9-9B89-44991AAE439F}" dt="2019-08-20T00:08:12.775" v="283" actId="20577"/>
          <ac:spMkLst>
            <pc:docMk/>
            <pc:sldMk cId="482470403" sldId="260"/>
            <ac:spMk id="3" creationId="{AB5BF5C6-64A4-4DB9-A997-F99AD3F70096}"/>
          </ac:spMkLst>
        </pc:spChg>
      </pc:sldChg>
      <pc:sldChg chg="modSp">
        <pc:chgData name="Paul King" userId="c8d00958-ec51-4689-8187-f5ed8549cfc7" providerId="ADAL" clId="{3923784E-C9F4-4EF9-9B89-44991AAE439F}" dt="2019-08-19T23:54:10.028" v="249" actId="15"/>
        <pc:sldMkLst>
          <pc:docMk/>
          <pc:sldMk cId="1807523234" sldId="261"/>
        </pc:sldMkLst>
        <pc:spChg chg="mod">
          <ac:chgData name="Paul King" userId="c8d00958-ec51-4689-8187-f5ed8549cfc7" providerId="ADAL" clId="{3923784E-C9F4-4EF9-9B89-44991AAE439F}" dt="2019-08-19T23:54:10.028" v="249" actId="15"/>
          <ac:spMkLst>
            <pc:docMk/>
            <pc:sldMk cId="1807523234" sldId="261"/>
            <ac:spMk id="3" creationId="{26591650-A7DE-4F91-8094-177CC25B2E12}"/>
          </ac:spMkLst>
        </pc:spChg>
      </pc:sldChg>
    </pc:docChg>
  </pc:docChgLst>
  <pc:docChgLst>
    <pc:chgData name="King, Paul" userId="c8d00958-ec51-4689-8187-f5ed8549cfc7" providerId="ADAL" clId="{51078977-2116-43DE-B5E0-69C98DECFAC5}"/>
    <pc:docChg chg="custSel modSld">
      <pc:chgData name="King, Paul" userId="c8d00958-ec51-4689-8187-f5ed8549cfc7" providerId="ADAL" clId="{51078977-2116-43DE-B5E0-69C98DECFAC5}" dt="2022-06-29T14:32:47.609" v="100" actId="20577"/>
      <pc:docMkLst>
        <pc:docMk/>
      </pc:docMkLst>
      <pc:sldChg chg="modSp mod">
        <pc:chgData name="King, Paul" userId="c8d00958-ec51-4689-8187-f5ed8549cfc7" providerId="ADAL" clId="{51078977-2116-43DE-B5E0-69C98DECFAC5}" dt="2022-06-29T14:32:47.609" v="100" actId="20577"/>
        <pc:sldMkLst>
          <pc:docMk/>
          <pc:sldMk cId="1807523234" sldId="261"/>
        </pc:sldMkLst>
        <pc:spChg chg="mod">
          <ac:chgData name="King, Paul" userId="c8d00958-ec51-4689-8187-f5ed8549cfc7" providerId="ADAL" clId="{51078977-2116-43DE-B5E0-69C98DECFAC5}" dt="2022-06-29T14:32:47.609" v="100" actId="20577"/>
          <ac:spMkLst>
            <pc:docMk/>
            <pc:sldMk cId="1807523234" sldId="261"/>
            <ac:spMk id="3" creationId="{26591650-A7DE-4F91-8094-177CC25B2E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1DCA5-A9A2-42BE-BBB5-1F6B95ECB59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BC89C6-2161-4FF7-8778-EDEFF55D1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0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3DA4-E80B-4594-BADD-C87AC1FBD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n-US" baseline="0" dirty="0"/>
              <a:t> 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0EEEE-F252-4427-ACC8-8E8E181D1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King</a:t>
            </a:r>
          </a:p>
          <a:p>
            <a:r>
              <a:rPr lang="en-US" dirty="0" err="1"/>
              <a:t>Erindale</a:t>
            </a:r>
            <a:r>
              <a:rPr lang="en-US" dirty="0"/>
              <a:t> Secondary School</a:t>
            </a:r>
          </a:p>
          <a:p>
            <a:r>
              <a:rPr lang="en-US" dirty="0"/>
              <a:t>Mississauga, ON</a:t>
            </a:r>
          </a:p>
        </p:txBody>
      </p:sp>
    </p:spTree>
    <p:extLst>
      <p:ext uri="{BB962C8B-B14F-4D97-AF65-F5344CB8AC3E}">
        <p14:creationId xmlns:p14="http://schemas.microsoft.com/office/powerpoint/2010/main" val="32030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7FAF-3EBF-454B-A461-E8D7C4E4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069E-814D-46FF-81FC-0ACCB338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Making</a:t>
            </a:r>
            <a:r>
              <a:rPr lang="en-US" baseline="0" dirty="0"/>
              <a:t> an executable</a:t>
            </a:r>
          </a:p>
          <a:p>
            <a:pPr lvl="1"/>
            <a:r>
              <a:rPr lang="en-US" dirty="0"/>
              <a:t>Compiling and linking</a:t>
            </a:r>
          </a:p>
          <a:p>
            <a:pPr lvl="0"/>
            <a:r>
              <a:rPr lang="en-US" dirty="0"/>
              <a:t>Uses</a:t>
            </a:r>
            <a:r>
              <a:rPr lang="en-US" baseline="0" dirty="0"/>
              <a:t> of C++</a:t>
            </a:r>
          </a:p>
          <a:p>
            <a:pPr lvl="1"/>
            <a:r>
              <a:rPr lang="en-US" dirty="0"/>
              <a:t>Everywhere C is used</a:t>
            </a:r>
          </a:p>
        </p:txBody>
      </p:sp>
    </p:spTree>
    <p:extLst>
      <p:ext uri="{BB962C8B-B14F-4D97-AF65-F5344CB8AC3E}">
        <p14:creationId xmlns:p14="http://schemas.microsoft.com/office/powerpoint/2010/main" val="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9D3F-2ECC-4E1B-93DA-D811B24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5D46-A5DF-4C47-A1D3-296190B6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formatting: the C++ statement</a:t>
            </a:r>
          </a:p>
          <a:p>
            <a:r>
              <a:rPr lang="en-US" dirty="0"/>
              <a:t>Input</a:t>
            </a:r>
            <a:r>
              <a:rPr lang="en-US" baseline="0" dirty="0"/>
              <a:t> and output</a:t>
            </a:r>
          </a:p>
        </p:txBody>
      </p:sp>
    </p:spTree>
    <p:extLst>
      <p:ext uri="{BB962C8B-B14F-4D97-AF65-F5344CB8AC3E}">
        <p14:creationId xmlns:p14="http://schemas.microsoft.com/office/powerpoint/2010/main" val="415783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A2C1-2858-4E76-8A7A-BC6299D4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F06A-FAC6-4653-9334-DAA7A799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</a:t>
            </a:r>
            <a:r>
              <a:rPr lang="en-US" dirty="0" err="1"/>
              <a:t>defn</a:t>
            </a:r>
            <a:r>
              <a:rPr lang="en-US" dirty="0"/>
              <a:t>)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Variable</a:t>
            </a:r>
            <a:r>
              <a:rPr lang="en-US" baseline="0" dirty="0"/>
              <a:t> types:</a:t>
            </a:r>
          </a:p>
          <a:p>
            <a:pPr lvl="1"/>
            <a:r>
              <a:rPr lang="en-US" dirty="0"/>
              <a:t>Int, </a:t>
            </a:r>
            <a:r>
              <a:rPr lang="en-US" dirty="0" err="1"/>
              <a:t>longint</a:t>
            </a:r>
            <a:r>
              <a:rPr lang="en-US" dirty="0"/>
              <a:t>, double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23154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E2A7-2B4B-49B7-BCD8-840A53EA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F5C6-64A4-4DB9-A997-F99AD3F7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(string or numerical)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Pointers to all of these variable types</a:t>
            </a:r>
          </a:p>
          <a:p>
            <a:pPr lvl="1"/>
            <a:r>
              <a:rPr lang="en-US" dirty="0"/>
              <a:t>Variable contains a memory address to a specified variable type or object</a:t>
            </a:r>
          </a:p>
          <a:p>
            <a:pPr lvl="0"/>
            <a:r>
              <a:rPr lang="en-US" dirty="0"/>
              <a:t>Scope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824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C3A8-3B3F-4080-87EA-639D064D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1650-A7DE-4F91-8094-177CC25B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/>
              <a:t>And pointers (linked lists)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And pointers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And pointers</a:t>
            </a:r>
          </a:p>
          <a:p>
            <a:r>
              <a:rPr lang="en-US" dirty="0"/>
              <a:t>Unions</a:t>
            </a:r>
          </a:p>
          <a:p>
            <a:pPr lvl="1"/>
            <a:r>
              <a:rPr lang="en-US" dirty="0"/>
              <a:t>And pointers</a:t>
            </a:r>
          </a:p>
          <a:p>
            <a:r>
              <a:rPr lang="en-US" dirty="0"/>
              <a:t>Enumerations</a:t>
            </a:r>
          </a:p>
          <a:p>
            <a:pPr lvl="1"/>
            <a:r>
              <a:rPr lang="en-US" dirty="0"/>
              <a:t>And pointers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Instantiation, Encapsulation, and Inheritance</a:t>
            </a:r>
          </a:p>
          <a:p>
            <a:pPr lvl="1"/>
            <a:r>
              <a:rPr lang="en-US" dirty="0"/>
              <a:t>Pointers to objects</a:t>
            </a:r>
          </a:p>
        </p:txBody>
      </p:sp>
    </p:spTree>
    <p:extLst>
      <p:ext uri="{BB962C8B-B14F-4D97-AF65-F5344CB8AC3E}">
        <p14:creationId xmlns:p14="http://schemas.microsoft.com/office/powerpoint/2010/main" val="1807523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E92E7-0B5A-425A-9604-5941E5777850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8990f4e1-b3f5-4dc2-a16e-f6c94d62d079"/>
    <ds:schemaRef ds:uri="http://schemas.microsoft.com/office/2006/documentManagement/types"/>
    <ds:schemaRef ds:uri="http://purl.org/dc/terms/"/>
    <ds:schemaRef ds:uri="40494239-0895-478b-8a18-ab4d902f9cb0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A47AD7-B9FC-4768-B416-FA59CE48B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453AE-7879-423E-BD2F-E966548C8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132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Introducing C++</vt:lpstr>
      <vt:lpstr>What is C++?</vt:lpstr>
      <vt:lpstr>Statements in C++</vt:lpstr>
      <vt:lpstr>Data types in C++</vt:lpstr>
      <vt:lpstr>Other data details</vt:lpstr>
      <vt:lpstr>Complex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C++</dc:title>
  <dc:creator>Paul King</dc:creator>
  <cp:lastModifiedBy>King, Paul</cp:lastModifiedBy>
  <cp:revision>2</cp:revision>
  <dcterms:created xsi:type="dcterms:W3CDTF">2019-08-19T21:32:02Z</dcterms:created>
  <dcterms:modified xsi:type="dcterms:W3CDTF">2022-06-29T14:32:53Z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