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2" autoAdjust="0"/>
    <p:restoredTop sz="86457" autoAdjust="0"/>
  </p:normalViewPr>
  <p:slideViewPr>
    <p:cSldViewPr snapToGrid="0">
      <p:cViewPr varScale="1">
        <p:scale>
          <a:sx n="66" d="100"/>
          <a:sy n="66" d="100"/>
        </p:scale>
        <p:origin x="7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50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8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7CACE3-9287-4D86-BD03-ACF46CCF9F5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1C7F34-3F88-4975-B74B-39E70D4B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9C8E-B285-4C59-9833-42BAB474E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</a:t>
            </a:r>
            <a:r>
              <a:rPr lang="en-US" baseline="0" dirty="0"/>
              <a:t> statements in C++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E78E-6FB4-4B88-A5DF-8AB503E9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King</a:t>
            </a:r>
          </a:p>
          <a:p>
            <a:r>
              <a:rPr lang="en-US" dirty="0"/>
              <a:t>Erindale Secondary School</a:t>
            </a:r>
          </a:p>
          <a:p>
            <a:r>
              <a:rPr lang="en-US" dirty="0"/>
              <a:t>Mississauga ON</a:t>
            </a:r>
          </a:p>
        </p:txBody>
      </p:sp>
    </p:spTree>
    <p:extLst>
      <p:ext uri="{BB962C8B-B14F-4D97-AF65-F5344CB8AC3E}">
        <p14:creationId xmlns:p14="http://schemas.microsoft.com/office/powerpoint/2010/main" val="16505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AD1-C674-4B64-9DD5-18D21D4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C++ (Logic and 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CACC-632B-489E-9FD7-BECF0F16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+-*/</a:t>
            </a:r>
          </a:p>
          <a:p>
            <a:r>
              <a:rPr lang="en-US" dirty="0"/>
              <a:t>+=, -=, *=</a:t>
            </a:r>
          </a:p>
          <a:p>
            <a:r>
              <a:rPr lang="en-US" dirty="0"/>
              <a:t>++, --</a:t>
            </a:r>
          </a:p>
          <a:p>
            <a:r>
              <a:rPr lang="en-US" dirty="0"/>
              <a:t>=, ==,</a:t>
            </a:r>
            <a:r>
              <a:rPr lang="en-US" baseline="0" dirty="0"/>
              <a:t> !=, &lt;, &gt;, &lt;=, &gt;=</a:t>
            </a:r>
          </a:p>
          <a:p>
            <a:r>
              <a:rPr lang="en-US" baseline="0" dirty="0"/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35989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076A-A4BC-4971-ADB7-7FD16D38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4143-19BF-430E-86EA-4AE03F57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switch statements</a:t>
            </a:r>
          </a:p>
          <a:p>
            <a:r>
              <a:rPr lang="en-US" dirty="0"/>
              <a:t>Ternary operators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</a:t>
            </a:r>
            <a:r>
              <a:rPr lang="en-US" dirty="0"/>
              <a:t> &gt; j ? </a:t>
            </a:r>
            <a:r>
              <a:rPr lang="en-US" dirty="0" err="1"/>
              <a:t>i</a:t>
            </a:r>
            <a:r>
              <a:rPr lang="en-US" dirty="0"/>
              <a:t> : j;</a:t>
            </a:r>
          </a:p>
          <a:p>
            <a:pPr lvl="1"/>
            <a:r>
              <a:rPr lang="en-US" dirty="0"/>
              <a:t>Use case for</a:t>
            </a:r>
            <a:r>
              <a:rPr lang="en-US" baseline="0" dirty="0"/>
              <a:t>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25821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B3B2-C66B-49B8-82EE-02AF58D0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  <a:r>
              <a:rPr lang="en-US" baseline="0" dirty="0"/>
              <a:t> in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5C9F-AFE5-42A4-BC2D-E681CB06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do loops</a:t>
            </a:r>
          </a:p>
          <a:p>
            <a:r>
              <a:rPr lang="en-US" dirty="0"/>
              <a:t>Nesting</a:t>
            </a:r>
            <a:r>
              <a:rPr lang="en-US" baseline="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59542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2A64683AC540B5656AD47DF15080" ma:contentTypeVersion="22" ma:contentTypeDescription="Create a new document." ma:contentTypeScope="" ma:versionID="2d381eb95d46a6a1cd77a230c2529c7d">
  <xsd:schema xmlns:xsd="http://www.w3.org/2001/XMLSchema" xmlns:xs="http://www.w3.org/2001/XMLSchema" xmlns:p="http://schemas.microsoft.com/office/2006/metadata/properties" xmlns:ns3="8990f4e1-b3f5-4dc2-a16e-f6c94d62d079" xmlns:ns4="40494239-0895-478b-8a18-ab4d902f9cb0" targetNamespace="http://schemas.microsoft.com/office/2006/metadata/properties" ma:root="true" ma:fieldsID="804d9df5422676cb227540599809f569" ns3:_="" ns4:_="">
    <xsd:import namespace="8990f4e1-b3f5-4dc2-a16e-f6c94d62d079"/>
    <xsd:import namespace="40494239-0895-478b-8a18-ab4d902f9c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0f4e1-b3f5-4dc2-a16e-f6c94d62d0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94239-0895-478b-8a18-ab4d902f9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40494239-0895-478b-8a18-ab4d902f9cb0" xsi:nil="true"/>
    <Students xmlns="40494239-0895-478b-8a18-ab4d902f9cb0">
      <UserInfo>
        <DisplayName/>
        <AccountId xsi:nil="true"/>
        <AccountType/>
      </UserInfo>
    </Students>
    <AppVersion xmlns="40494239-0895-478b-8a18-ab4d902f9cb0" xsi:nil="true"/>
    <Is_Collaboration_Space_Locked xmlns="40494239-0895-478b-8a18-ab4d902f9cb0" xsi:nil="true"/>
    <Student_Groups xmlns="40494239-0895-478b-8a18-ab4d902f9cb0">
      <UserInfo>
        <DisplayName/>
        <AccountId xsi:nil="true"/>
        <AccountType/>
      </UserInfo>
    </Student_Groups>
    <Has_Teacher_Only_SectionGroup xmlns="40494239-0895-478b-8a18-ab4d902f9cb0" xsi:nil="true"/>
    <Owner xmlns="40494239-0895-478b-8a18-ab4d902f9cb0">
      <UserInfo>
        <DisplayName/>
        <AccountId xsi:nil="true"/>
        <AccountType/>
      </UserInfo>
    </Owner>
    <DefaultSectionNames xmlns="40494239-0895-478b-8a18-ab4d902f9cb0" xsi:nil="true"/>
    <Templates xmlns="40494239-0895-478b-8a18-ab4d902f9cb0" xsi:nil="true"/>
    <NotebookType xmlns="40494239-0895-478b-8a18-ab4d902f9cb0" xsi:nil="true"/>
    <Teachers xmlns="40494239-0895-478b-8a18-ab4d902f9cb0">
      <UserInfo>
        <DisplayName/>
        <AccountId xsi:nil="true"/>
        <AccountType/>
      </UserInfo>
    </Teachers>
    <Invited_Teachers xmlns="40494239-0895-478b-8a18-ab4d902f9cb0" xsi:nil="true"/>
    <Invited_Students xmlns="40494239-0895-478b-8a18-ab4d902f9cb0" xsi:nil="true"/>
    <Self_Registration_Enabled xmlns="40494239-0895-478b-8a18-ab4d902f9cb0" xsi:nil="true"/>
    <CultureName xmlns="40494239-0895-478b-8a18-ab4d902f9cb0" xsi:nil="true"/>
  </documentManagement>
</p:properties>
</file>

<file path=customXml/itemProps1.xml><?xml version="1.0" encoding="utf-8"?>
<ds:datastoreItem xmlns:ds="http://schemas.openxmlformats.org/officeDocument/2006/customXml" ds:itemID="{F572F90A-8759-416C-A92A-446FFF989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0f4e1-b3f5-4dc2-a16e-f6c94d62d079"/>
    <ds:schemaRef ds:uri="40494239-0895-478b-8a18-ab4d902f9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9A18C1-B2E6-4227-9ED3-861B3095F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01E8DF-35F9-4B46-8F33-A3E1A1C85B6D}">
  <ds:schemaRefs>
    <ds:schemaRef ds:uri="40494239-0895-478b-8a18-ab4d902f9cb0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8990f4e1-b3f5-4dc2-a16e-f6c94d62d07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73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Control statements in C++</vt:lpstr>
      <vt:lpstr>Operators in C++ (Logic and math)</vt:lpstr>
      <vt:lpstr>Decision statements</vt:lpstr>
      <vt:lpstr>Flow control in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in C++</dc:title>
  <dc:creator>Paul King</dc:creator>
  <cp:lastModifiedBy>Paul King</cp:lastModifiedBy>
  <cp:revision>2</cp:revision>
  <dcterms:created xsi:type="dcterms:W3CDTF">2019-08-19T21:44:02Z</dcterms:created>
  <dcterms:modified xsi:type="dcterms:W3CDTF">2019-08-19T21:54:39Z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0x010100C9AF2A64683AC540B5656AD47DF15080</vt:lpwstr>
  </property>
</Properties>
</file>