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0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833358-9072-4C74-A13C-79A42117532C}" v="1047" dt="2019-08-19T22:08:36.1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45" autoAdjust="0"/>
    <p:restoredTop sz="86457" autoAdjust="0"/>
  </p:normalViewPr>
  <p:slideViewPr>
    <p:cSldViewPr snapToGrid="0">
      <p:cViewPr varScale="1">
        <p:scale>
          <a:sx n="66" d="100"/>
          <a:sy n="66" d="100"/>
        </p:scale>
        <p:origin x="78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King" userId="c8d00958-ec51-4689-8187-f5ed8549cfc7" providerId="ADAL" clId="{D6833358-9072-4C74-A13C-79A42117532C}"/>
    <pc:docChg chg="addSld delSld modSld">
      <pc:chgData name="Paul King" userId="c8d00958-ec51-4689-8187-f5ed8549cfc7" providerId="ADAL" clId="{D6833358-9072-4C74-A13C-79A42117532C}" dt="2019-08-19T22:08:36.142" v="1051"/>
      <pc:docMkLst>
        <pc:docMk/>
      </pc:docMkLst>
      <pc:sldChg chg="modSp">
        <pc:chgData name="Paul King" userId="c8d00958-ec51-4689-8187-f5ed8549cfc7" providerId="ADAL" clId="{D6833358-9072-4C74-A13C-79A42117532C}" dt="2019-08-19T22:01:01.238" v="86" actId="20577"/>
        <pc:sldMkLst>
          <pc:docMk/>
          <pc:sldMk cId="2593150137" sldId="256"/>
        </pc:sldMkLst>
        <pc:spChg chg="mod">
          <ac:chgData name="Paul King" userId="c8d00958-ec51-4689-8187-f5ed8549cfc7" providerId="ADAL" clId="{D6833358-9072-4C74-A13C-79A42117532C}" dt="2019-08-19T22:00:44.062" v="29" actId="20577"/>
          <ac:spMkLst>
            <pc:docMk/>
            <pc:sldMk cId="2593150137" sldId="256"/>
            <ac:spMk id="2" creationId="{C9E9FD05-6035-46C8-8168-EAB18ADC818B}"/>
          </ac:spMkLst>
        </pc:spChg>
        <pc:spChg chg="mod">
          <ac:chgData name="Paul King" userId="c8d00958-ec51-4689-8187-f5ed8549cfc7" providerId="ADAL" clId="{D6833358-9072-4C74-A13C-79A42117532C}" dt="2019-08-19T22:01:01.238" v="86" actId="20577"/>
          <ac:spMkLst>
            <pc:docMk/>
            <pc:sldMk cId="2593150137" sldId="256"/>
            <ac:spMk id="3" creationId="{ADFC0862-60B2-4144-A811-C5FD7D01B2B3}"/>
          </ac:spMkLst>
        </pc:spChg>
      </pc:sldChg>
      <pc:sldChg chg="modSp add">
        <pc:chgData name="Paul King" userId="c8d00958-ec51-4689-8187-f5ed8549cfc7" providerId="ADAL" clId="{D6833358-9072-4C74-A13C-79A42117532C}" dt="2019-08-19T22:02:42.423" v="305"/>
        <pc:sldMkLst>
          <pc:docMk/>
          <pc:sldMk cId="1730393976" sldId="257"/>
        </pc:sldMkLst>
        <pc:spChg chg="mod">
          <ac:chgData name="Paul King" userId="c8d00958-ec51-4689-8187-f5ed8549cfc7" providerId="ADAL" clId="{D6833358-9072-4C74-A13C-79A42117532C}" dt="2019-08-19T22:01:19.276" v="111" actId="20577"/>
          <ac:spMkLst>
            <pc:docMk/>
            <pc:sldMk cId="1730393976" sldId="257"/>
            <ac:spMk id="2" creationId="{00B737CF-B06A-43B2-B4A8-FEE829ABC55A}"/>
          </ac:spMkLst>
        </pc:spChg>
        <pc:spChg chg="mod">
          <ac:chgData name="Paul King" userId="c8d00958-ec51-4689-8187-f5ed8549cfc7" providerId="ADAL" clId="{D6833358-9072-4C74-A13C-79A42117532C}" dt="2019-08-19T22:02:42.423" v="305"/>
          <ac:spMkLst>
            <pc:docMk/>
            <pc:sldMk cId="1730393976" sldId="257"/>
            <ac:spMk id="3" creationId="{308DFD27-4086-4C8D-8CB3-2BADBAE0D90E}"/>
          </ac:spMkLst>
        </pc:spChg>
      </pc:sldChg>
      <pc:sldChg chg="modSp add del">
        <pc:chgData name="Paul King" userId="c8d00958-ec51-4689-8187-f5ed8549cfc7" providerId="ADAL" clId="{D6833358-9072-4C74-A13C-79A42117532C}" dt="2019-08-19T22:00:46.164" v="31" actId="2696"/>
        <pc:sldMkLst>
          <pc:docMk/>
          <pc:sldMk cId="3084334272" sldId="257"/>
        </pc:sldMkLst>
        <pc:spChg chg="mod">
          <ac:chgData name="Paul King" userId="c8d00958-ec51-4689-8187-f5ed8549cfc7" providerId="ADAL" clId="{D6833358-9072-4C74-A13C-79A42117532C}" dt="2019-08-19T22:00:45.967" v="30"/>
          <ac:spMkLst>
            <pc:docMk/>
            <pc:sldMk cId="3084334272" sldId="257"/>
            <ac:spMk id="2" creationId="{969DA405-02C8-4A4A-AE15-15A3253B4A2E}"/>
          </ac:spMkLst>
        </pc:spChg>
      </pc:sldChg>
      <pc:sldChg chg="modSp add">
        <pc:chgData name="Paul King" userId="c8d00958-ec51-4689-8187-f5ed8549cfc7" providerId="ADAL" clId="{D6833358-9072-4C74-A13C-79A42117532C}" dt="2019-08-19T22:05:37.003" v="687" actId="20577"/>
        <pc:sldMkLst>
          <pc:docMk/>
          <pc:sldMk cId="3297395578" sldId="258"/>
        </pc:sldMkLst>
        <pc:spChg chg="mod">
          <ac:chgData name="Paul King" userId="c8d00958-ec51-4689-8187-f5ed8549cfc7" providerId="ADAL" clId="{D6833358-9072-4C74-A13C-79A42117532C}" dt="2019-08-19T22:02:48.528" v="318" actId="5793"/>
          <ac:spMkLst>
            <pc:docMk/>
            <pc:sldMk cId="3297395578" sldId="258"/>
            <ac:spMk id="2" creationId="{5FA5E7F7-4172-4800-A897-199BEFD945F7}"/>
          </ac:spMkLst>
        </pc:spChg>
        <pc:spChg chg="mod">
          <ac:chgData name="Paul King" userId="c8d00958-ec51-4689-8187-f5ed8549cfc7" providerId="ADAL" clId="{D6833358-9072-4C74-A13C-79A42117532C}" dt="2019-08-19T22:05:37.003" v="687" actId="20577"/>
          <ac:spMkLst>
            <pc:docMk/>
            <pc:sldMk cId="3297395578" sldId="258"/>
            <ac:spMk id="3" creationId="{478E8B67-58B6-490D-9353-1760E31D3E4A}"/>
          </ac:spMkLst>
        </pc:spChg>
      </pc:sldChg>
      <pc:sldChg chg="modSp add del">
        <pc:chgData name="Paul King" userId="c8d00958-ec51-4689-8187-f5ed8549cfc7" providerId="ADAL" clId="{D6833358-9072-4C74-A13C-79A42117532C}" dt="2019-08-19T22:01:20.507" v="113" actId="2696"/>
        <pc:sldMkLst>
          <pc:docMk/>
          <pc:sldMk cId="4037271467" sldId="258"/>
        </pc:sldMkLst>
        <pc:spChg chg="mod">
          <ac:chgData name="Paul King" userId="c8d00958-ec51-4689-8187-f5ed8549cfc7" providerId="ADAL" clId="{D6833358-9072-4C74-A13C-79A42117532C}" dt="2019-08-19T22:01:20.290" v="112"/>
          <ac:spMkLst>
            <pc:docMk/>
            <pc:sldMk cId="4037271467" sldId="258"/>
            <ac:spMk id="2" creationId="{7C563CC2-E098-4859-B4EF-D550613C118C}"/>
          </ac:spMkLst>
        </pc:spChg>
      </pc:sldChg>
      <pc:sldChg chg="modSp add del">
        <pc:chgData name="Paul King" userId="c8d00958-ec51-4689-8187-f5ed8549cfc7" providerId="ADAL" clId="{D6833358-9072-4C74-A13C-79A42117532C}" dt="2019-08-19T22:02:49.883" v="320" actId="2696"/>
        <pc:sldMkLst>
          <pc:docMk/>
          <pc:sldMk cId="1360052326" sldId="259"/>
        </pc:sldMkLst>
        <pc:spChg chg="mod">
          <ac:chgData name="Paul King" userId="c8d00958-ec51-4689-8187-f5ed8549cfc7" providerId="ADAL" clId="{D6833358-9072-4C74-A13C-79A42117532C}" dt="2019-08-19T22:02:48.530" v="319"/>
          <ac:spMkLst>
            <pc:docMk/>
            <pc:sldMk cId="1360052326" sldId="259"/>
            <ac:spMk id="2" creationId="{9724F934-3C28-4C5D-8C1F-387BEA9D6389}"/>
          </ac:spMkLst>
        </pc:spChg>
      </pc:sldChg>
      <pc:sldChg chg="modSp add">
        <pc:chgData name="Paul King" userId="c8d00958-ec51-4689-8187-f5ed8549cfc7" providerId="ADAL" clId="{D6833358-9072-4C74-A13C-79A42117532C}" dt="2019-08-19T22:05:48.048" v="711"/>
        <pc:sldMkLst>
          <pc:docMk/>
          <pc:sldMk cId="2429090708" sldId="259"/>
        </pc:sldMkLst>
        <pc:spChg chg="mod">
          <ac:chgData name="Paul King" userId="c8d00958-ec51-4689-8187-f5ed8549cfc7" providerId="ADAL" clId="{D6833358-9072-4C74-A13C-79A42117532C}" dt="2019-08-19T22:03:04.049" v="335" actId="5793"/>
          <ac:spMkLst>
            <pc:docMk/>
            <pc:sldMk cId="2429090708" sldId="259"/>
            <ac:spMk id="2" creationId="{CD72306B-95CD-420C-8218-3B9ACB6A998F}"/>
          </ac:spMkLst>
        </pc:spChg>
        <pc:spChg chg="mod">
          <ac:chgData name="Paul King" userId="c8d00958-ec51-4689-8187-f5ed8549cfc7" providerId="ADAL" clId="{D6833358-9072-4C74-A13C-79A42117532C}" dt="2019-08-19T22:05:48.048" v="711"/>
          <ac:spMkLst>
            <pc:docMk/>
            <pc:sldMk cId="2429090708" sldId="259"/>
            <ac:spMk id="3" creationId="{1B2CD600-5EDC-4D76-BE37-6D18C0F0ED3D}"/>
          </ac:spMkLst>
        </pc:spChg>
      </pc:sldChg>
      <pc:sldChg chg="modSp add del">
        <pc:chgData name="Paul King" userId="c8d00958-ec51-4689-8187-f5ed8549cfc7" providerId="ADAL" clId="{D6833358-9072-4C74-A13C-79A42117532C}" dt="2019-08-19T22:03:05.353" v="337" actId="2696"/>
        <pc:sldMkLst>
          <pc:docMk/>
          <pc:sldMk cId="2493215658" sldId="260"/>
        </pc:sldMkLst>
        <pc:spChg chg="mod">
          <ac:chgData name="Paul King" userId="c8d00958-ec51-4689-8187-f5ed8549cfc7" providerId="ADAL" clId="{D6833358-9072-4C74-A13C-79A42117532C}" dt="2019-08-19T22:03:04.052" v="336"/>
          <ac:spMkLst>
            <pc:docMk/>
            <pc:sldMk cId="2493215658" sldId="260"/>
            <ac:spMk id="2" creationId="{8F004280-9C07-4498-9612-3B43ACB4BDE1}"/>
          </ac:spMkLst>
        </pc:spChg>
      </pc:sldChg>
      <pc:sldChg chg="modSp add">
        <pc:chgData name="Paul King" userId="c8d00958-ec51-4689-8187-f5ed8549cfc7" providerId="ADAL" clId="{D6833358-9072-4C74-A13C-79A42117532C}" dt="2019-08-19T22:05:43.671" v="709" actId="20577"/>
        <pc:sldMkLst>
          <pc:docMk/>
          <pc:sldMk cId="3774427390" sldId="260"/>
        </pc:sldMkLst>
        <pc:spChg chg="mod">
          <ac:chgData name="Paul King" userId="c8d00958-ec51-4689-8187-f5ed8549cfc7" providerId="ADAL" clId="{D6833358-9072-4C74-A13C-79A42117532C}" dt="2019-08-19T22:05:43.671" v="709" actId="20577"/>
          <ac:spMkLst>
            <pc:docMk/>
            <pc:sldMk cId="3774427390" sldId="260"/>
            <ac:spMk id="2" creationId="{0A44A923-94E8-4ECA-87E0-8A3B8131E37E}"/>
          </ac:spMkLst>
        </pc:spChg>
      </pc:sldChg>
      <pc:sldChg chg="modSp add">
        <pc:chgData name="Paul King" userId="c8d00958-ec51-4689-8187-f5ed8549cfc7" providerId="ADAL" clId="{D6833358-9072-4C74-A13C-79A42117532C}" dt="2019-08-19T22:08:36.142" v="1051"/>
        <pc:sldMkLst>
          <pc:docMk/>
          <pc:sldMk cId="2246687349" sldId="261"/>
        </pc:sldMkLst>
        <pc:spChg chg="mod">
          <ac:chgData name="Paul King" userId="c8d00958-ec51-4689-8187-f5ed8549cfc7" providerId="ADAL" clId="{D6833358-9072-4C74-A13C-79A42117532C}" dt="2019-08-19T22:08:36.142" v="1051"/>
          <ac:spMkLst>
            <pc:docMk/>
            <pc:sldMk cId="2246687349" sldId="261"/>
            <ac:spMk id="2" creationId="{8AF21EB0-984A-44B4-95F9-74F0805DF3E8}"/>
          </ac:spMkLst>
        </pc:spChg>
      </pc:sldChg>
      <pc:sldChg chg="modSp add del">
        <pc:chgData name="Paul King" userId="c8d00958-ec51-4689-8187-f5ed8549cfc7" providerId="ADAL" clId="{D6833358-9072-4C74-A13C-79A42117532C}" dt="2019-08-19T22:08:36.141" v="1050" actId="2696"/>
        <pc:sldMkLst>
          <pc:docMk/>
          <pc:sldMk cId="3773910871" sldId="262"/>
        </pc:sldMkLst>
        <pc:spChg chg="mod">
          <ac:chgData name="Paul King" userId="c8d00958-ec51-4689-8187-f5ed8549cfc7" providerId="ADAL" clId="{D6833358-9072-4C74-A13C-79A42117532C}" dt="2019-08-19T22:07:04.201" v="842" actId="20577"/>
          <ac:spMkLst>
            <pc:docMk/>
            <pc:sldMk cId="3773910871" sldId="262"/>
            <ac:spMk id="2" creationId="{2710C1EE-AE52-46C2-BB98-0A1D0900F34A}"/>
          </ac:spMkLst>
        </pc:spChg>
        <pc:spChg chg="mod">
          <ac:chgData name="Paul King" userId="c8d00958-ec51-4689-8187-f5ed8549cfc7" providerId="ADAL" clId="{D6833358-9072-4C74-A13C-79A42117532C}" dt="2019-08-19T22:08:19.889" v="1049" actId="20577"/>
          <ac:spMkLst>
            <pc:docMk/>
            <pc:sldMk cId="3773910871" sldId="262"/>
            <ac:spMk id="3" creationId="{F2CBC989-B0A0-4287-91FB-A12B90B4BC70}"/>
          </ac:spMkLst>
        </pc:spChg>
      </pc:sldChg>
      <pc:sldChg chg="modSp add del">
        <pc:chgData name="Paul King" userId="c8d00958-ec51-4689-8187-f5ed8549cfc7" providerId="ADAL" clId="{D6833358-9072-4C74-A13C-79A42117532C}" dt="2019-08-19T22:07:25.114" v="844" actId="2696"/>
        <pc:sldMkLst>
          <pc:docMk/>
          <pc:sldMk cId="1425829488" sldId="263"/>
        </pc:sldMkLst>
        <pc:spChg chg="mod">
          <ac:chgData name="Paul King" userId="c8d00958-ec51-4689-8187-f5ed8549cfc7" providerId="ADAL" clId="{D6833358-9072-4C74-A13C-79A42117532C}" dt="2019-08-19T22:07:24.966" v="843"/>
          <ac:spMkLst>
            <pc:docMk/>
            <pc:sldMk cId="1425829488" sldId="263"/>
            <ac:spMk id="2" creationId="{3251B01F-994E-487D-842B-71CEA27F1FF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D9D438A-0E7D-4CA2-A79A-42705E2E02C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2CC6FE3-FFF4-4398-854C-9EA12C1E3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21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438A-0E7D-4CA2-A79A-42705E2E02C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6FE3-FFF4-4398-854C-9EA12C1E3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438A-0E7D-4CA2-A79A-42705E2E02C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6FE3-FFF4-4398-854C-9EA12C1E3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4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438A-0E7D-4CA2-A79A-42705E2E02C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6FE3-FFF4-4398-854C-9EA12C1E3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02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438A-0E7D-4CA2-A79A-42705E2E02C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6FE3-FFF4-4398-854C-9EA12C1E3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59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438A-0E7D-4CA2-A79A-42705E2E02C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6FE3-FFF4-4398-854C-9EA12C1E3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9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438A-0E7D-4CA2-A79A-42705E2E02C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6FE3-FFF4-4398-854C-9EA12C1E3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64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438A-0E7D-4CA2-A79A-42705E2E02C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6FE3-FFF4-4398-854C-9EA12C1E38B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26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438A-0E7D-4CA2-A79A-42705E2E02C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6FE3-FFF4-4398-854C-9EA12C1E3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4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438A-0E7D-4CA2-A79A-42705E2E02C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6FE3-FFF4-4398-854C-9EA12C1E3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9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438A-0E7D-4CA2-A79A-42705E2E02C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6FE3-FFF4-4398-854C-9EA12C1E3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0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438A-0E7D-4CA2-A79A-42705E2E02C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6FE3-FFF4-4398-854C-9EA12C1E3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1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438A-0E7D-4CA2-A79A-42705E2E02C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6FE3-FFF4-4398-854C-9EA12C1E3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7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438A-0E7D-4CA2-A79A-42705E2E02C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6FE3-FFF4-4398-854C-9EA12C1E3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0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438A-0E7D-4CA2-A79A-42705E2E02C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6FE3-FFF4-4398-854C-9EA12C1E3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438A-0E7D-4CA2-A79A-42705E2E02C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6FE3-FFF4-4398-854C-9EA12C1E3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9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438A-0E7D-4CA2-A79A-42705E2E02C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6FE3-FFF4-4398-854C-9EA12C1E3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0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9D438A-0E7D-4CA2-A79A-42705E2E02C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CC6FE3-FFF4-4398-854C-9EA12C1E3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026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9FD05-6035-46C8-8168-EAB18ADC81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 and</a:t>
            </a:r>
            <a:r>
              <a:rPr lang="en-US" baseline="0" dirty="0"/>
              <a:t> objects in C++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C0862-60B2-4144-A811-C5FD7D01B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King</a:t>
            </a:r>
          </a:p>
          <a:p>
            <a:r>
              <a:rPr lang="en-US" dirty="0"/>
              <a:t>Erindale secondary</a:t>
            </a:r>
            <a:r>
              <a:rPr lang="en-US" baseline="0" dirty="0"/>
              <a:t> school</a:t>
            </a:r>
          </a:p>
          <a:p>
            <a:r>
              <a:rPr lang="en-US" baseline="0" dirty="0"/>
              <a:t>Mississauga, ON</a:t>
            </a:r>
          </a:p>
        </p:txBody>
      </p:sp>
    </p:spTree>
    <p:extLst>
      <p:ext uri="{BB962C8B-B14F-4D97-AF65-F5344CB8AC3E}">
        <p14:creationId xmlns:p14="http://schemas.microsoft.com/office/powerpoint/2010/main" val="259315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37CF-B06A-43B2-B4A8-FEE829ABC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DFD27-4086-4C8D-8CB3-2BADBAE0D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What</a:t>
            </a:r>
            <a:r>
              <a:rPr lang="en-US" baseline="0" dirty="0"/>
              <a:t> is a function?</a:t>
            </a:r>
          </a:p>
          <a:p>
            <a:pPr lvl="1"/>
            <a:r>
              <a:rPr lang="en-US" baseline="0" dirty="0"/>
              <a:t>What is a procedure</a:t>
            </a:r>
          </a:p>
        </p:txBody>
      </p:sp>
    </p:spTree>
    <p:extLst>
      <p:ext uri="{BB962C8B-B14F-4D97-AF65-F5344CB8AC3E}">
        <p14:creationId xmlns:p14="http://schemas.microsoft.com/office/powerpoint/2010/main" val="1730393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E7F7-4172-4800-A897-199BEFD9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E8B67-58B6-490D-9353-1760E31D3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r>
              <a:rPr lang="en-US" sz="1800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 can return</a:t>
            </a:r>
            <a:r>
              <a:rPr lang="en-US" sz="1800" kern="1200" cap="none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number or other data type</a:t>
            </a:r>
          </a:p>
          <a:p>
            <a:pPr lvl="1" rtl="0" eaLnBrk="1" latinLnBrk="0" hangingPunct="1"/>
            <a:r>
              <a:rPr lang="en-US" sz="1600" dirty="0">
                <a:effectLst/>
              </a:rPr>
              <a:t>Functions take parameters</a:t>
            </a:r>
          </a:p>
          <a:p>
            <a:pPr lvl="1" rtl="0" eaLnBrk="1" latinLnBrk="0" hangingPunct="1"/>
            <a:r>
              <a:rPr lang="en-US" sz="1600" dirty="0">
                <a:effectLst/>
              </a:rPr>
              <a:t>Functions have a return value</a:t>
            </a:r>
          </a:p>
          <a:p>
            <a:pPr lvl="0" rtl="0" eaLnBrk="1" latinLnBrk="0" hangingPunct="1"/>
            <a:r>
              <a:rPr lang="en-US" sz="1800" dirty="0">
                <a:effectLst/>
              </a:rPr>
              <a:t>Flow</a:t>
            </a:r>
            <a:r>
              <a:rPr lang="en-US" sz="1800" baseline="0" dirty="0">
                <a:effectLst/>
              </a:rPr>
              <a:t> of control before and after a function</a:t>
            </a:r>
          </a:p>
        </p:txBody>
      </p:sp>
    </p:spTree>
    <p:extLst>
      <p:ext uri="{BB962C8B-B14F-4D97-AF65-F5344CB8AC3E}">
        <p14:creationId xmlns:p14="http://schemas.microsoft.com/office/powerpoint/2010/main" val="3297395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A923-94E8-4ECA-87E0-8A3B8131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CFBEB-ABF8-47CF-8E24-96A6CBC67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27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306B-95CD-420C-8218-3B9ACB6A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CD600-5EDC-4D76-BE37-6D18C0F0E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tabLst/>
              <a:defRPr/>
            </a:pPr>
            <a:r>
              <a:rPr lang="en-US" sz="1800" kern="1200" cap="none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Procedures don’t return a data type, but “do something”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tabLst/>
              <a:defRPr/>
            </a:pPr>
            <a:r>
              <a:rPr lang="en-US" sz="1800" kern="1200" cap="none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C++, they are treated the same as a function, except: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tabLst/>
              <a:defRPr/>
            </a:pPr>
            <a:r>
              <a:rPr lang="en-US" sz="1600" dirty="0">
                <a:effectLst/>
              </a:rPr>
              <a:t>They don’t return a value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tabLst/>
              <a:defRPr/>
            </a:pPr>
            <a:r>
              <a:rPr lang="en-US" sz="1600" dirty="0">
                <a:effectLst/>
              </a:rPr>
              <a:t>However,</a:t>
            </a:r>
            <a:r>
              <a:rPr lang="en-US" sz="1600" baseline="0" dirty="0">
                <a:effectLst/>
              </a:rPr>
              <a:t> they can still take parameters</a:t>
            </a:r>
          </a:p>
        </p:txBody>
      </p:sp>
    </p:spTree>
    <p:extLst>
      <p:ext uri="{BB962C8B-B14F-4D97-AF65-F5344CB8AC3E}">
        <p14:creationId xmlns:p14="http://schemas.microsoft.com/office/powerpoint/2010/main" val="2429090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1EB0-984A-44B4-95F9-74F0805D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586C8-AB38-4826-AA7D-4D2927C60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87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AF2A64683AC540B5656AD47DF15080" ma:contentTypeVersion="22" ma:contentTypeDescription="Create a new document." ma:contentTypeScope="" ma:versionID="2d381eb95d46a6a1cd77a230c2529c7d">
  <xsd:schema xmlns:xsd="http://www.w3.org/2001/XMLSchema" xmlns:xs="http://www.w3.org/2001/XMLSchema" xmlns:p="http://schemas.microsoft.com/office/2006/metadata/properties" xmlns:ns3="8990f4e1-b3f5-4dc2-a16e-f6c94d62d079" xmlns:ns4="40494239-0895-478b-8a18-ab4d902f9cb0" targetNamespace="http://schemas.microsoft.com/office/2006/metadata/properties" ma:root="true" ma:fieldsID="804d9df5422676cb227540599809f569" ns3:_="" ns4:_="">
    <xsd:import namespace="8990f4e1-b3f5-4dc2-a16e-f6c94d62d079"/>
    <xsd:import namespace="40494239-0895-478b-8a18-ab4d902f9cb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90f4e1-b3f5-4dc2-a16e-f6c94d62d07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494239-0895-478b-8a18-ab4d902f9c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NotebookType" ma:index="14" nillable="true" ma:displayName="Notebook Type" ma:internalName="NotebookType">
      <xsd:simpleType>
        <xsd:restriction base="dms:Text"/>
      </xsd:simpleType>
    </xsd:element>
    <xsd:element name="FolderType" ma:index="15" nillable="true" ma:displayName="Folder Type" ma:internalName="FolderType">
      <xsd:simpleType>
        <xsd:restriction base="dms:Text"/>
      </xsd:simpleType>
    </xsd:element>
    <xsd:element name="Owner" ma:index="16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9" nillable="true" ma:displayName="Culture Name" ma:internalName="CultureName">
      <xsd:simpleType>
        <xsd:restriction base="dms:Text"/>
      </xsd:simpleType>
    </xsd:element>
    <xsd:element name="AppVersion" ma:index="20" nillable="true" ma:displayName="App Version" ma:internalName="AppVersion">
      <xsd:simpleType>
        <xsd:restriction base="dms:Text"/>
      </xsd:simpleType>
    </xsd:element>
    <xsd:element name="Teachers" ma:index="21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2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3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lderType xmlns="40494239-0895-478b-8a18-ab4d902f9cb0" xsi:nil="true"/>
    <Students xmlns="40494239-0895-478b-8a18-ab4d902f9cb0">
      <UserInfo>
        <DisplayName/>
        <AccountId xsi:nil="true"/>
        <AccountType/>
      </UserInfo>
    </Students>
    <AppVersion xmlns="40494239-0895-478b-8a18-ab4d902f9cb0" xsi:nil="true"/>
    <Is_Collaboration_Space_Locked xmlns="40494239-0895-478b-8a18-ab4d902f9cb0" xsi:nil="true"/>
    <Student_Groups xmlns="40494239-0895-478b-8a18-ab4d902f9cb0">
      <UserInfo>
        <DisplayName/>
        <AccountId xsi:nil="true"/>
        <AccountType/>
      </UserInfo>
    </Student_Groups>
    <Has_Teacher_Only_SectionGroup xmlns="40494239-0895-478b-8a18-ab4d902f9cb0" xsi:nil="true"/>
    <Owner xmlns="40494239-0895-478b-8a18-ab4d902f9cb0">
      <UserInfo>
        <DisplayName/>
        <AccountId xsi:nil="true"/>
        <AccountType/>
      </UserInfo>
    </Owner>
    <DefaultSectionNames xmlns="40494239-0895-478b-8a18-ab4d902f9cb0" xsi:nil="true"/>
    <Templates xmlns="40494239-0895-478b-8a18-ab4d902f9cb0" xsi:nil="true"/>
    <NotebookType xmlns="40494239-0895-478b-8a18-ab4d902f9cb0" xsi:nil="true"/>
    <Teachers xmlns="40494239-0895-478b-8a18-ab4d902f9cb0">
      <UserInfo>
        <DisplayName/>
        <AccountId xsi:nil="true"/>
        <AccountType/>
      </UserInfo>
    </Teachers>
    <Invited_Teachers xmlns="40494239-0895-478b-8a18-ab4d902f9cb0" xsi:nil="true"/>
    <Invited_Students xmlns="40494239-0895-478b-8a18-ab4d902f9cb0" xsi:nil="true"/>
    <Self_Registration_Enabled xmlns="40494239-0895-478b-8a18-ab4d902f9cb0" xsi:nil="true"/>
    <CultureName xmlns="40494239-0895-478b-8a18-ab4d902f9cb0" xsi:nil="true"/>
  </documentManagement>
</p:properties>
</file>

<file path=customXml/itemProps1.xml><?xml version="1.0" encoding="utf-8"?>
<ds:datastoreItem xmlns:ds="http://schemas.openxmlformats.org/officeDocument/2006/customXml" ds:itemID="{36CC5512-E379-4034-9A8E-559CAB414E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90f4e1-b3f5-4dc2-a16e-f6c94d62d079"/>
    <ds:schemaRef ds:uri="40494239-0895-478b-8a18-ab4d902f9c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D1C6BC-7661-4C5E-AAA3-FBDC780196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17C718-5DA6-4A6C-ABEE-B1FBB07507BF}">
  <ds:schemaRefs>
    <ds:schemaRef ds:uri="http://schemas.microsoft.com/office/2006/metadata/properties"/>
    <ds:schemaRef ds:uri="40494239-0895-478b-8a18-ab4d902f9cb0"/>
    <ds:schemaRef ds:uri="8990f4e1-b3f5-4dc2-a16e-f6c94d62d079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9</TotalTime>
  <Words>100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Functions and objects in C++</vt:lpstr>
      <vt:lpstr>Functions and procedures</vt:lpstr>
      <vt:lpstr>Functions</vt:lpstr>
      <vt:lpstr>Example of a function</vt:lpstr>
      <vt:lpstr>Procedures</vt:lpstr>
      <vt:lpstr>Example of a procedure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King</dc:creator>
  <cp:lastModifiedBy>Paul King</cp:lastModifiedBy>
  <cp:revision>1</cp:revision>
  <dcterms:created xsi:type="dcterms:W3CDTF">2019-08-19T21:59:30Z</dcterms:created>
  <dcterms:modified xsi:type="dcterms:W3CDTF">2019-08-19T22:08:40Z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0x010100C9AF2A64683AC540B5656AD47DF15080</vt:lpwstr>
  </property>
</Properties>
</file>