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60" r:id="rId7"/>
    <p:sldId id="257" r:id="rId8"/>
    <p:sldId id="259" r:id="rId9"/>
    <p:sldId id="264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3F270-521E-4D36-9D7F-1A507069E06C}" v="1715" dt="2019-08-19T23:52:02.412"/>
    <p1510:client id="{DC0406FE-5C07-42B8-BE46-A55513FFD7A0}" v="2198" dt="2019-08-19T22:53:30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66" d="100"/>
          <a:sy n="66" d="100"/>
        </p:scale>
        <p:origin x="72" y="150"/>
      </p:cViewPr>
      <p:guideLst/>
    </p:cSldViewPr>
  </p:slideViewPr>
  <p:outlineViewPr>
    <p:cViewPr>
      <p:scale>
        <a:sx n="33" d="100"/>
        <a:sy n="33" d="100"/>
      </p:scale>
      <p:origin x="0" y="-36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King" userId="c8d00958-ec51-4689-8187-f5ed8549cfc7" providerId="ADAL" clId="{77B3F270-521E-4D36-9D7F-1A507069E06C}"/>
    <pc:docChg chg="addSld delSld modSld">
      <pc:chgData name="Paul King" userId="c8d00958-ec51-4689-8187-f5ed8549cfc7" providerId="ADAL" clId="{77B3F270-521E-4D36-9D7F-1A507069E06C}" dt="2019-08-19T23:52:02.412" v="1712" actId="20577"/>
      <pc:docMkLst>
        <pc:docMk/>
      </pc:docMkLst>
      <pc:sldChg chg="modSp">
        <pc:chgData name="Paul King" userId="c8d00958-ec51-4689-8187-f5ed8549cfc7" providerId="ADAL" clId="{77B3F270-521E-4D36-9D7F-1A507069E06C}" dt="2019-08-19T23:46:14.093" v="1210"/>
        <pc:sldMkLst>
          <pc:docMk/>
          <pc:sldMk cId="92524853" sldId="259"/>
        </pc:sldMkLst>
        <pc:spChg chg="mod">
          <ac:chgData name="Paul King" userId="c8d00958-ec51-4689-8187-f5ed8549cfc7" providerId="ADAL" clId="{77B3F270-521E-4D36-9D7F-1A507069E06C}" dt="2019-08-19T23:46:14.093" v="1210"/>
          <ac:spMkLst>
            <pc:docMk/>
            <pc:sldMk cId="92524853" sldId="259"/>
            <ac:spMk id="3" creationId="{51365543-B377-4BD6-A89C-40EF9C74F73D}"/>
          </ac:spMkLst>
        </pc:spChg>
      </pc:sldChg>
      <pc:sldChg chg="modSp">
        <pc:chgData name="Paul King" userId="c8d00958-ec51-4689-8187-f5ed8549cfc7" providerId="ADAL" clId="{77B3F270-521E-4D36-9D7F-1A507069E06C}" dt="2019-08-19T23:21:38.854" v="1207" actId="20577"/>
        <pc:sldMkLst>
          <pc:docMk/>
          <pc:sldMk cId="2295164462" sldId="260"/>
        </pc:sldMkLst>
        <pc:spChg chg="mod">
          <ac:chgData name="Paul King" userId="c8d00958-ec51-4689-8187-f5ed8549cfc7" providerId="ADAL" clId="{77B3F270-521E-4D36-9D7F-1A507069E06C}" dt="2019-08-19T23:21:38.854" v="1207" actId="20577"/>
          <ac:spMkLst>
            <pc:docMk/>
            <pc:sldMk cId="2295164462" sldId="260"/>
            <ac:spMk id="3" creationId="{474DE6AC-5371-495C-A950-0D08B89DC64D}"/>
          </ac:spMkLst>
        </pc:spChg>
      </pc:sldChg>
      <pc:sldChg chg="modSp add">
        <pc:chgData name="Paul King" userId="c8d00958-ec51-4689-8187-f5ed8549cfc7" providerId="ADAL" clId="{77B3F270-521E-4D36-9D7F-1A507069E06C}" dt="2019-08-19T23:12:34.941" v="520"/>
        <pc:sldMkLst>
          <pc:docMk/>
          <pc:sldMk cId="2302804819" sldId="261"/>
        </pc:sldMkLst>
        <pc:spChg chg="mod">
          <ac:chgData name="Paul King" userId="c8d00958-ec51-4689-8187-f5ed8549cfc7" providerId="ADAL" clId="{77B3F270-521E-4D36-9D7F-1A507069E06C}" dt="2019-08-19T23:06:33.546" v="252" actId="20577"/>
          <ac:spMkLst>
            <pc:docMk/>
            <pc:sldMk cId="2302804819" sldId="261"/>
            <ac:spMk id="2" creationId="{EA961D5D-8053-48E8-9830-1F32D52B1960}"/>
          </ac:spMkLst>
        </pc:spChg>
        <pc:spChg chg="mod">
          <ac:chgData name="Paul King" userId="c8d00958-ec51-4689-8187-f5ed8549cfc7" providerId="ADAL" clId="{77B3F270-521E-4D36-9D7F-1A507069E06C}" dt="2019-08-19T23:12:34.941" v="520"/>
          <ac:spMkLst>
            <pc:docMk/>
            <pc:sldMk cId="2302804819" sldId="261"/>
            <ac:spMk id="3" creationId="{DBCC71F5-D80B-4DD8-B14B-54A5C6E8B6D5}"/>
          </ac:spMkLst>
        </pc:spChg>
      </pc:sldChg>
      <pc:sldChg chg="modSp add del">
        <pc:chgData name="Paul King" userId="c8d00958-ec51-4689-8187-f5ed8549cfc7" providerId="ADAL" clId="{77B3F270-521E-4D36-9D7F-1A507069E06C}" dt="2019-08-19T23:06:15.312" v="203" actId="2696"/>
        <pc:sldMkLst>
          <pc:docMk/>
          <pc:sldMk cId="4262116340" sldId="261"/>
        </pc:sldMkLst>
        <pc:spChg chg="mod">
          <ac:chgData name="Paul King" userId="c8d00958-ec51-4689-8187-f5ed8549cfc7" providerId="ADAL" clId="{77B3F270-521E-4D36-9D7F-1A507069E06C}" dt="2019-08-19T23:05:59.479" v="169" actId="20577"/>
          <ac:spMkLst>
            <pc:docMk/>
            <pc:sldMk cId="4262116340" sldId="261"/>
            <ac:spMk id="2" creationId="{A34E1F06-72D7-45D4-A8F8-444166F8DC49}"/>
          </ac:spMkLst>
        </pc:spChg>
        <pc:spChg chg="mod">
          <ac:chgData name="Paul King" userId="c8d00958-ec51-4689-8187-f5ed8549cfc7" providerId="ADAL" clId="{77B3F270-521E-4D36-9D7F-1A507069E06C}" dt="2019-08-19T23:06:12.920" v="202" actId="20577"/>
          <ac:spMkLst>
            <pc:docMk/>
            <pc:sldMk cId="4262116340" sldId="261"/>
            <ac:spMk id="3" creationId="{A6BBB145-DFD0-4E4A-96BB-4E87206E69A3}"/>
          </ac:spMkLst>
        </pc:spChg>
      </pc:sldChg>
      <pc:sldChg chg="modSp add del">
        <pc:chgData name="Paul King" userId="c8d00958-ec51-4689-8187-f5ed8549cfc7" providerId="ADAL" clId="{77B3F270-521E-4D36-9D7F-1A507069E06C}" dt="2019-08-19T23:04:10.291" v="27" actId="2696"/>
        <pc:sldMkLst>
          <pc:docMk/>
          <pc:sldMk cId="213202692" sldId="262"/>
        </pc:sldMkLst>
        <pc:spChg chg="mod">
          <ac:chgData name="Paul King" userId="c8d00958-ec51-4689-8187-f5ed8549cfc7" providerId="ADAL" clId="{77B3F270-521E-4D36-9D7F-1A507069E06C}" dt="2019-08-19T23:04:09.431" v="26"/>
          <ac:spMkLst>
            <pc:docMk/>
            <pc:sldMk cId="213202692" sldId="262"/>
            <ac:spMk id="2" creationId="{A6ACBB81-F6F1-4C65-BB7B-F0B3F68DA56D}"/>
          </ac:spMkLst>
        </pc:spChg>
      </pc:sldChg>
      <pc:sldChg chg="modSp add">
        <pc:chgData name="Paul King" userId="c8d00958-ec51-4689-8187-f5ed8549cfc7" providerId="ADAL" clId="{77B3F270-521E-4D36-9D7F-1A507069E06C}" dt="2019-08-19T23:18:23.559" v="1057"/>
        <pc:sldMkLst>
          <pc:docMk/>
          <pc:sldMk cId="537948890" sldId="262"/>
        </pc:sldMkLst>
        <pc:spChg chg="mod">
          <ac:chgData name="Paul King" userId="c8d00958-ec51-4689-8187-f5ed8549cfc7" providerId="ADAL" clId="{77B3F270-521E-4D36-9D7F-1A507069E06C}" dt="2019-08-19T23:12:59.391" v="626" actId="20577"/>
          <ac:spMkLst>
            <pc:docMk/>
            <pc:sldMk cId="537948890" sldId="262"/>
            <ac:spMk id="2" creationId="{7C866252-B63A-47BE-A04A-1B528C8BB3B9}"/>
          </ac:spMkLst>
        </pc:spChg>
        <pc:spChg chg="mod">
          <ac:chgData name="Paul King" userId="c8d00958-ec51-4689-8187-f5ed8549cfc7" providerId="ADAL" clId="{77B3F270-521E-4D36-9D7F-1A507069E06C}" dt="2019-08-19T23:18:23.559" v="1057"/>
          <ac:spMkLst>
            <pc:docMk/>
            <pc:sldMk cId="537948890" sldId="262"/>
            <ac:spMk id="3" creationId="{F4BC1DAA-5B0D-4734-8DA4-501F32A26DAF}"/>
          </ac:spMkLst>
        </pc:spChg>
      </pc:sldChg>
      <pc:sldChg chg="modSp add del">
        <pc:chgData name="Paul King" userId="c8d00958-ec51-4689-8187-f5ed8549cfc7" providerId="ADAL" clId="{77B3F270-521E-4D36-9D7F-1A507069E06C}" dt="2019-08-19T23:07:12.239" v="323" actId="2696"/>
        <pc:sldMkLst>
          <pc:docMk/>
          <pc:sldMk cId="1410887871" sldId="262"/>
        </pc:sldMkLst>
        <pc:spChg chg="mod">
          <ac:chgData name="Paul King" userId="c8d00958-ec51-4689-8187-f5ed8549cfc7" providerId="ADAL" clId="{77B3F270-521E-4D36-9D7F-1A507069E06C}" dt="2019-08-19T23:07:11.809" v="322"/>
          <ac:spMkLst>
            <pc:docMk/>
            <pc:sldMk cId="1410887871" sldId="262"/>
            <ac:spMk id="2" creationId="{224EE79A-3F63-4694-970C-1D797DCE2723}"/>
          </ac:spMkLst>
        </pc:spChg>
      </pc:sldChg>
      <pc:sldChg chg="modSp add">
        <pc:chgData name="Paul King" userId="c8d00958-ec51-4689-8187-f5ed8549cfc7" providerId="ADAL" clId="{77B3F270-521E-4D36-9D7F-1A507069E06C}" dt="2019-08-19T23:20:35.133" v="1150" actId="207"/>
        <pc:sldMkLst>
          <pc:docMk/>
          <pc:sldMk cId="328973922" sldId="263"/>
        </pc:sldMkLst>
        <pc:spChg chg="mod">
          <ac:chgData name="Paul King" userId="c8d00958-ec51-4689-8187-f5ed8549cfc7" providerId="ADAL" clId="{77B3F270-521E-4D36-9D7F-1A507069E06C}" dt="2019-08-19T23:18:38.716" v="1094" actId="20577"/>
          <ac:spMkLst>
            <pc:docMk/>
            <pc:sldMk cId="328973922" sldId="263"/>
            <ac:spMk id="2" creationId="{317EA646-FB02-4D5F-9F6C-F51924A60130}"/>
          </ac:spMkLst>
        </pc:spChg>
        <pc:spChg chg="mod">
          <ac:chgData name="Paul King" userId="c8d00958-ec51-4689-8187-f5ed8549cfc7" providerId="ADAL" clId="{77B3F270-521E-4D36-9D7F-1A507069E06C}" dt="2019-08-19T23:20:35.133" v="1150" actId="207"/>
          <ac:spMkLst>
            <pc:docMk/>
            <pc:sldMk cId="328973922" sldId="263"/>
            <ac:spMk id="3" creationId="{D09D9B95-0C0F-46C4-8FBC-C2F2F221948F}"/>
          </ac:spMkLst>
        </pc:spChg>
      </pc:sldChg>
      <pc:sldChg chg="modSp add">
        <pc:chgData name="Paul King" userId="c8d00958-ec51-4689-8187-f5ed8549cfc7" providerId="ADAL" clId="{77B3F270-521E-4D36-9D7F-1A507069E06C}" dt="2019-08-19T23:52:02.412" v="1712" actId="20577"/>
        <pc:sldMkLst>
          <pc:docMk/>
          <pc:sldMk cId="2552620106" sldId="264"/>
        </pc:sldMkLst>
        <pc:spChg chg="mod">
          <ac:chgData name="Paul King" userId="c8d00958-ec51-4689-8187-f5ed8549cfc7" providerId="ADAL" clId="{77B3F270-521E-4D36-9D7F-1A507069E06C}" dt="2019-08-19T23:46:40.639" v="1293" actId="20577"/>
          <ac:spMkLst>
            <pc:docMk/>
            <pc:sldMk cId="2552620106" sldId="264"/>
            <ac:spMk id="2" creationId="{B942A313-CFC8-4FAF-A63C-8A549421D36A}"/>
          </ac:spMkLst>
        </pc:spChg>
        <pc:spChg chg="mod">
          <ac:chgData name="Paul King" userId="c8d00958-ec51-4689-8187-f5ed8549cfc7" providerId="ADAL" clId="{77B3F270-521E-4D36-9D7F-1A507069E06C}" dt="2019-08-19T23:52:02.412" v="1712" actId="20577"/>
          <ac:spMkLst>
            <pc:docMk/>
            <pc:sldMk cId="2552620106" sldId="264"/>
            <ac:spMk id="3" creationId="{BA717D97-651C-4B39-AC69-FB485E611F66}"/>
          </ac:spMkLst>
        </pc:spChg>
      </pc:sldChg>
      <pc:sldChg chg="modSp add del">
        <pc:chgData name="Paul King" userId="c8d00958-ec51-4689-8187-f5ed8549cfc7" providerId="ADAL" clId="{77B3F270-521E-4D36-9D7F-1A507069E06C}" dt="2019-08-19T23:18:54.043" v="1096" actId="2696"/>
        <pc:sldMkLst>
          <pc:docMk/>
          <pc:sldMk cId="3594780630" sldId="264"/>
        </pc:sldMkLst>
        <pc:spChg chg="mod">
          <ac:chgData name="Paul King" userId="c8d00958-ec51-4689-8187-f5ed8549cfc7" providerId="ADAL" clId="{77B3F270-521E-4D36-9D7F-1A507069E06C}" dt="2019-08-19T23:18:53.867" v="1095"/>
          <ac:spMkLst>
            <pc:docMk/>
            <pc:sldMk cId="3594780630" sldId="264"/>
            <ac:spMk id="2" creationId="{751EF6FB-EAE5-4970-86D4-19DB11E5C4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47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3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53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2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5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9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8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6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4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D4E391-35E6-414C-B6E6-3033EAD8286A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A6E4F4-1336-4C40-8893-5B22C3AF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42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FA05-7ECC-46CB-B305-816AD6E2E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94ABC-52BC-481E-925F-AF2217B5D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Mr. King</a:t>
            </a:r>
          </a:p>
          <a:p>
            <a:r>
              <a:rPr lang="en-US" dirty="0"/>
              <a:t>Erindale secondary school</a:t>
            </a:r>
          </a:p>
          <a:p>
            <a:r>
              <a:rPr lang="en-US" dirty="0"/>
              <a:t>Mississauga O</a:t>
            </a:r>
          </a:p>
        </p:txBody>
      </p:sp>
    </p:spTree>
    <p:extLst>
      <p:ext uri="{BB962C8B-B14F-4D97-AF65-F5344CB8AC3E}">
        <p14:creationId xmlns:p14="http://schemas.microsoft.com/office/powerpoint/2010/main" val="229728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707B-F82E-4FF2-AF97-6A32435D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can</a:t>
            </a:r>
            <a:r>
              <a:rPr lang="en-US" baseline="0" dirty="0"/>
              <a:t> be things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AD89-818D-4081-8949-003ACD29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English,</a:t>
            </a:r>
            <a:r>
              <a:rPr lang="en-US" baseline="0" dirty="0"/>
              <a:t> objects are considered “things”.</a:t>
            </a:r>
          </a:p>
          <a:p>
            <a:r>
              <a:rPr lang="en-US" baseline="0" dirty="0"/>
              <a:t>Things have physical features, and it is likely they can do things</a:t>
            </a:r>
          </a:p>
          <a:p>
            <a:r>
              <a:rPr lang="en-US" baseline="0" dirty="0"/>
              <a:t>That is, they have (in computer programming equivalents)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/>
              <a:t>Controlled</a:t>
            </a:r>
            <a:r>
              <a:rPr lang="en-US" baseline="0" dirty="0"/>
              <a:t> by variables and constants</a:t>
            </a:r>
            <a:endParaRPr lang="en-US" dirty="0"/>
          </a:p>
          <a:p>
            <a:pPr lvl="1"/>
            <a:r>
              <a:rPr lang="en-US" dirty="0"/>
              <a:t>and</a:t>
            </a:r>
            <a:r>
              <a:rPr lang="en-US" baseline="0" dirty="0"/>
              <a:t> methods</a:t>
            </a:r>
          </a:p>
          <a:p>
            <a:pPr lvl="2"/>
            <a:r>
              <a:rPr lang="en-US" baseline="0" dirty="0"/>
              <a:t>Controlled by functions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70924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FA05-6EB6-45D4-B969-04DE66D4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object is, is limited by your</a:t>
            </a:r>
            <a:r>
              <a:rPr lang="en-US" baseline="0" dirty="0"/>
              <a:t> imagination!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E6AC-5371-495C-A950-0D08B89D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Customers</a:t>
            </a:r>
          </a:p>
          <a:p>
            <a:pPr lvl="1"/>
            <a:r>
              <a:rPr lang="en-US" dirty="0"/>
              <a:t>Properties: name, address, phone #, total $ purchased</a:t>
            </a:r>
          </a:p>
          <a:p>
            <a:pPr lvl="1"/>
            <a:r>
              <a:rPr lang="en-US" baseline="0" dirty="0"/>
              <a:t>Methods: select items to buy, pay the total, select payment method</a:t>
            </a:r>
          </a:p>
          <a:p>
            <a:pPr lvl="0"/>
            <a:r>
              <a:rPr lang="en-US" dirty="0"/>
              <a:t>Rectangles</a:t>
            </a:r>
          </a:p>
          <a:p>
            <a:pPr lvl="1"/>
            <a:r>
              <a:rPr lang="en-US" dirty="0"/>
              <a:t>Properties: height, width</a:t>
            </a:r>
          </a:p>
          <a:p>
            <a:pPr lvl="1"/>
            <a:r>
              <a:rPr lang="en-US" dirty="0"/>
              <a:t>Methods: draws itself</a:t>
            </a:r>
            <a:r>
              <a:rPr lang="en-US" baseline="0" dirty="0"/>
              <a:t> on a canvas, calculate its own area and perimeter</a:t>
            </a:r>
          </a:p>
          <a:p>
            <a:pPr lvl="0"/>
            <a:r>
              <a:rPr lang="en-US" dirty="0"/>
              <a:t>The canvas itself</a:t>
            </a:r>
          </a:p>
          <a:p>
            <a:pPr lvl="1"/>
            <a:r>
              <a:rPr lang="en-US" dirty="0"/>
              <a:t>Knows its own dimensions</a:t>
            </a:r>
          </a:p>
          <a:p>
            <a:pPr lvl="1"/>
            <a:r>
              <a:rPr lang="en-US" dirty="0"/>
              <a:t>Knows its own coordinate system</a:t>
            </a:r>
          </a:p>
          <a:p>
            <a:pPr lvl="1"/>
            <a:r>
              <a:rPr lang="en-US" dirty="0"/>
              <a:t>Offers</a:t>
            </a:r>
            <a:r>
              <a:rPr lang="en-US" baseline="0" dirty="0"/>
              <a:t> commands for plotting points and drawing (API)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6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1CC1-7A5A-48C6-AE71-046F893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An object is a local</a:t>
            </a:r>
            <a:r>
              <a:rPr lang="en-US" baseline="0" dirty="0"/>
              <a:t>ized collection of variables, constants, functions and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33A2-B86C-499A-9125-2814D48C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objects in programming?</a:t>
            </a:r>
          </a:p>
          <a:p>
            <a:pPr lvl="1"/>
            <a:r>
              <a:rPr lang="en-US" dirty="0"/>
              <a:t>Makes it easier to manage</a:t>
            </a:r>
            <a:r>
              <a:rPr lang="en-US" baseline="0" dirty="0"/>
              <a:t> resources such as memory</a:t>
            </a:r>
          </a:p>
          <a:p>
            <a:pPr lvl="1"/>
            <a:r>
              <a:rPr lang="en-US" baseline="0" dirty="0"/>
              <a:t>We can create as many objects as we need</a:t>
            </a:r>
          </a:p>
          <a:p>
            <a:pPr lvl="1"/>
            <a:r>
              <a:rPr lang="en-US" baseline="0" dirty="0"/>
              <a:t>Code is re-useable and self-contained, as opposed to repeating blocks of code multiple times in a program</a:t>
            </a:r>
          </a:p>
          <a:p>
            <a:pPr lvl="1"/>
            <a:r>
              <a:rPr lang="en-US" baseline="0" dirty="0"/>
              <a:t>When they are no longer useful, we can get rid of them, thereby freeing the memory they take up</a:t>
            </a:r>
          </a:p>
        </p:txBody>
      </p:sp>
    </p:spTree>
    <p:extLst>
      <p:ext uri="{BB962C8B-B14F-4D97-AF65-F5344CB8AC3E}">
        <p14:creationId xmlns:p14="http://schemas.microsoft.com/office/powerpoint/2010/main" val="40057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0993-20F0-44C1-BF53-4848D3D7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declared as classes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5543-B377-4BD6-A89C-40EF9C74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</a:t>
            </a:r>
            <a:r>
              <a:rPr lang="en-US" baseline="0" dirty="0"/>
              <a:t> discuss objects and classes interchangeably</a:t>
            </a:r>
          </a:p>
          <a:p>
            <a:r>
              <a:rPr lang="en-US" baseline="0" dirty="0"/>
              <a:t>Public and private variables and methods</a:t>
            </a:r>
          </a:p>
          <a:p>
            <a:pPr lvl="1"/>
            <a:r>
              <a:rPr lang="en-US" dirty="0"/>
              <a:t>Why declare some variables “private”?</a:t>
            </a:r>
          </a:p>
          <a:p>
            <a:pPr lvl="1"/>
            <a:r>
              <a:rPr lang="en-US" dirty="0"/>
              <a:t>What is intended</a:t>
            </a:r>
            <a:r>
              <a:rPr lang="en-US" baseline="0" dirty="0"/>
              <a:t> for public methods?</a:t>
            </a:r>
          </a:p>
          <a:p>
            <a:pPr lvl="0"/>
            <a:r>
              <a:rPr lang="en-US" dirty="0"/>
              <a:t>Where are the objects declared?</a:t>
            </a:r>
          </a:p>
          <a:p>
            <a:pPr lvl="1"/>
            <a:r>
              <a:rPr lang="en-US" dirty="0"/>
              <a:t>Prototypes in the header file (*.h) or at the</a:t>
            </a:r>
            <a:r>
              <a:rPr lang="en-US" baseline="0" dirty="0"/>
              <a:t> top of a small program</a:t>
            </a:r>
          </a:p>
          <a:p>
            <a:pPr lvl="1"/>
            <a:r>
              <a:rPr lang="en-US" baseline="0" dirty="0"/>
              <a:t>Class declaration in a separate *.cpp file or at the bottom of a small program</a:t>
            </a:r>
          </a:p>
          <a:p>
            <a:pPr lvl="0"/>
            <a:r>
              <a:rPr lang="en-US" dirty="0"/>
              <a:t>Where are objects used?</a:t>
            </a:r>
          </a:p>
          <a:p>
            <a:pPr lvl="1"/>
            <a:r>
              <a:rPr lang="en-US" dirty="0"/>
              <a:t>In the main()</a:t>
            </a:r>
            <a:r>
              <a:rPr lang="en-US" baseline="0" dirty="0"/>
              <a:t> program</a:t>
            </a:r>
          </a:p>
          <a:p>
            <a:pPr lvl="1"/>
            <a:r>
              <a:rPr lang="en-US" baseline="0" dirty="0"/>
              <a:t>They must be both created and disposed of there</a:t>
            </a:r>
          </a:p>
        </p:txBody>
      </p:sp>
    </p:spTree>
    <p:extLst>
      <p:ext uri="{BB962C8B-B14F-4D97-AF65-F5344CB8AC3E}">
        <p14:creationId xmlns:p14="http://schemas.microsoft.com/office/powerpoint/2010/main" val="9252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A313-CFC8-4FAF-A63C-8A549421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Declared</a:t>
            </a:r>
            <a:r>
              <a:rPr lang="en-US" baseline="0" dirty="0"/>
              <a:t> object variables must be pointers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7D97-651C-4B39-AC69-FB485E61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Correct:</a:t>
            </a:r>
            <a:r>
              <a:rPr lang="en-US" baseline="0" dirty="0"/>
              <a:t>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 *r1 = new Rectangle(9, 17);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r1 declared, enough memory is set aside, and its memory address is placed in r1</a:t>
            </a:r>
          </a:p>
          <a:p>
            <a:pPr lvl="0"/>
            <a:r>
              <a:rPr lang="en-US" dirty="0">
                <a:cs typeface="Courier New" panose="02070309020205020404" pitchFamily="49" charset="0"/>
              </a:rPr>
              <a:t>Incorrect:</a:t>
            </a:r>
            <a:r>
              <a:rPr lang="en-US" dirty="0">
                <a:solidFill>
                  <a:srgbClr val="FFC00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 r1 = new Rectangle(9, 17);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Most compilers will have a problem with the “new” keyword, which is seeking a pointer and not the object itself. Here there is no pointer on r1.</a:t>
            </a:r>
          </a:p>
          <a:p>
            <a:pPr lvl="0"/>
            <a:r>
              <a:rPr lang="en-US" dirty="0"/>
              <a:t>Constructors and destructors</a:t>
            </a:r>
          </a:p>
          <a:p>
            <a:pPr lvl="1"/>
            <a:r>
              <a:rPr lang="en-US" dirty="0"/>
              <a:t>Constructors are often overloaded – allows several ways of object creation</a:t>
            </a:r>
          </a:p>
          <a:p>
            <a:r>
              <a:rPr lang="en-US" dirty="0"/>
              <a:t>Constructors initialize</a:t>
            </a:r>
            <a:r>
              <a:rPr lang="en-US" baseline="0" dirty="0"/>
              <a:t> objects; destructors free memory taken by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2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1D5D-8053-48E8-9830-1F32D52B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can be initialized and</a:t>
            </a:r>
            <a:r>
              <a:rPr lang="en-US" baseline="0" dirty="0"/>
              <a:t> inspected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71F5-D80B-4DD8-B14B-54A5C6E8B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not initialized by default</a:t>
            </a:r>
          </a:p>
          <a:p>
            <a:pPr lvl="1"/>
            <a:r>
              <a:rPr lang="en-US" dirty="0"/>
              <a:t>Beware of “garbage values”</a:t>
            </a:r>
          </a:p>
          <a:p>
            <a:pPr lvl="1"/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30280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6252-B63A-47BE-A04A-1B528C8B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allows programmers</a:t>
            </a:r>
            <a:r>
              <a:rPr lang="en-US" baseline="0" dirty="0"/>
              <a:t> to adjust allowable internal variables to an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C1DAA-5B0D-4734-8DA4-501F32A2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Encapsulation means the object is self-contained, or “encapsulated” as much as possible.</a:t>
            </a:r>
            <a:r>
              <a:rPr lang="en-US" baseline="0" dirty="0"/>
              <a:t> </a:t>
            </a:r>
          </a:p>
          <a:p>
            <a:pPr lvl="0"/>
            <a:r>
              <a:rPr lang="en-US" baseline="0" dirty="0"/>
              <a:t>Users of the object (the programmer) should not be allowed to change the variable values directly</a:t>
            </a:r>
            <a:endParaRPr lang="en-US" dirty="0"/>
          </a:p>
          <a:p>
            <a:pPr lvl="0"/>
            <a:r>
              <a:rPr lang="en-US" dirty="0"/>
              <a:t>Methods</a:t>
            </a:r>
            <a:r>
              <a:rPr lang="en-US" baseline="0" dirty="0"/>
              <a:t> which “set” and “get” values of an object are good to use</a:t>
            </a:r>
          </a:p>
          <a:p>
            <a:pPr lvl="1"/>
            <a:r>
              <a:rPr lang="en-US" dirty="0"/>
              <a:t>Consider</a:t>
            </a:r>
            <a:r>
              <a:rPr lang="en-US" baseline="0" dirty="0"/>
              <a:t> a rectangle object:</a:t>
            </a:r>
          </a:p>
          <a:p>
            <a:pPr lvl="2"/>
            <a:r>
              <a:rPr lang="en-US" dirty="0"/>
              <a:t>A</a:t>
            </a:r>
            <a:r>
              <a:rPr lang="en-US" baseline="0" dirty="0"/>
              <a:t> method called “</a:t>
            </a:r>
            <a:r>
              <a:rPr lang="en-US" baseline="0" dirty="0" err="1"/>
              <a:t>getHeight</a:t>
            </a:r>
            <a:r>
              <a:rPr lang="en-US" baseline="0" dirty="0"/>
              <a:t>()” can return the height of the rectangle</a:t>
            </a:r>
          </a:p>
          <a:p>
            <a:pPr lvl="2"/>
            <a:r>
              <a:rPr lang="en-US" baseline="0" dirty="0"/>
              <a:t>A method called “</a:t>
            </a:r>
            <a:r>
              <a:rPr lang="en-US" baseline="0" dirty="0" err="1"/>
              <a:t>setWidth</a:t>
            </a:r>
            <a:r>
              <a:rPr lang="en-US" baseline="0" dirty="0"/>
              <a:t>(w)” can set the width of a rectangle to w.</a:t>
            </a:r>
          </a:p>
        </p:txBody>
      </p:sp>
    </p:spTree>
    <p:extLst>
      <p:ext uri="{BB962C8B-B14F-4D97-AF65-F5344CB8AC3E}">
        <p14:creationId xmlns:p14="http://schemas.microsoft.com/office/powerpoint/2010/main" val="53794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A646-FB02-4D5F-9F6C-F51924A6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can be declared as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9B95-0C0F-46C4-8FBC-C2F2F221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Such</a:t>
            </a:r>
            <a:r>
              <a:rPr lang="en-US" baseline="0" dirty="0"/>
              <a:t> as: </a:t>
            </a:r>
            <a:r>
              <a:rPr lang="en-US" baseline="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 const immutable_rect{3, 4};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3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40494239-0895-478b-8a18-ab4d902f9cb0" xsi:nil="true"/>
    <Students xmlns="40494239-0895-478b-8a18-ab4d902f9cb0">
      <UserInfo>
        <DisplayName/>
        <AccountId xsi:nil="true"/>
        <AccountType/>
      </UserInfo>
    </Students>
    <AppVersion xmlns="40494239-0895-478b-8a18-ab4d902f9cb0" xsi:nil="true"/>
    <Is_Collaboration_Space_Locked xmlns="40494239-0895-478b-8a18-ab4d902f9cb0" xsi:nil="true"/>
    <Student_Groups xmlns="40494239-0895-478b-8a18-ab4d902f9cb0">
      <UserInfo>
        <DisplayName/>
        <AccountId xsi:nil="true"/>
        <AccountType/>
      </UserInfo>
    </Student_Groups>
    <Has_Teacher_Only_SectionGroup xmlns="40494239-0895-478b-8a18-ab4d902f9cb0" xsi:nil="true"/>
    <Owner xmlns="40494239-0895-478b-8a18-ab4d902f9cb0">
      <UserInfo>
        <DisplayName/>
        <AccountId xsi:nil="true"/>
        <AccountType/>
      </UserInfo>
    </Owner>
    <DefaultSectionNames xmlns="40494239-0895-478b-8a18-ab4d902f9cb0" xsi:nil="true"/>
    <Templates xmlns="40494239-0895-478b-8a18-ab4d902f9cb0" xsi:nil="true"/>
    <NotebookType xmlns="40494239-0895-478b-8a18-ab4d902f9cb0" xsi:nil="true"/>
    <Teachers xmlns="40494239-0895-478b-8a18-ab4d902f9cb0">
      <UserInfo>
        <DisplayName/>
        <AccountId xsi:nil="true"/>
        <AccountType/>
      </UserInfo>
    </Teachers>
    <Invited_Teachers xmlns="40494239-0895-478b-8a18-ab4d902f9cb0" xsi:nil="true"/>
    <Invited_Students xmlns="40494239-0895-478b-8a18-ab4d902f9cb0" xsi:nil="true"/>
    <Self_Registration_Enabled xmlns="40494239-0895-478b-8a18-ab4d902f9cb0" xsi:nil="true"/>
    <CultureName xmlns="40494239-0895-478b-8a18-ab4d902f9cb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F2A64683AC540B5656AD47DF15080" ma:contentTypeVersion="22" ma:contentTypeDescription="Create a new document." ma:contentTypeScope="" ma:versionID="2d381eb95d46a6a1cd77a230c2529c7d">
  <xsd:schema xmlns:xsd="http://www.w3.org/2001/XMLSchema" xmlns:xs="http://www.w3.org/2001/XMLSchema" xmlns:p="http://schemas.microsoft.com/office/2006/metadata/properties" xmlns:ns3="8990f4e1-b3f5-4dc2-a16e-f6c94d62d079" xmlns:ns4="40494239-0895-478b-8a18-ab4d902f9cb0" targetNamespace="http://schemas.microsoft.com/office/2006/metadata/properties" ma:root="true" ma:fieldsID="804d9df5422676cb227540599809f569" ns3:_="" ns4:_="">
    <xsd:import namespace="8990f4e1-b3f5-4dc2-a16e-f6c94d62d079"/>
    <xsd:import namespace="40494239-0895-478b-8a18-ab4d902f9cb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0f4e1-b3f5-4dc2-a16e-f6c94d62d0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94239-0895-478b-8a18-ab4d902f9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NotebookType" ma:index="14" nillable="true" ma:displayName="Notebook Type" ma:internalName="NotebookType">
      <xsd:simpleType>
        <xsd:restriction base="dms:Text"/>
      </xsd:simpleType>
    </xsd:element>
    <xsd:element name="FolderType" ma:index="15" nillable="true" ma:displayName="Folder Type" ma:internalName="FolderType">
      <xsd:simpleType>
        <xsd:restriction base="dms:Text"/>
      </xsd:simpleType>
    </xsd:element>
    <xsd:element name="Owner" ma:index="1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EF903C-2720-4D96-9296-EEBEFB89D1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D97198-DEB0-484B-8257-8C90A122EC46}">
  <ds:schemaRefs>
    <ds:schemaRef ds:uri="40494239-0895-478b-8a18-ab4d902f9cb0"/>
    <ds:schemaRef ds:uri="8990f4e1-b3f5-4dc2-a16e-f6c94d62d079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8107DC4-70E7-4E21-95B8-ABFD036F0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90f4e1-b3f5-4dc2-a16e-f6c94d62d079"/>
    <ds:schemaRef ds:uri="40494239-0895-478b-8a18-ab4d902f9c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77</TotalTime>
  <Words>551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Celestial</vt:lpstr>
      <vt:lpstr>Objects in C++</vt:lpstr>
      <vt:lpstr>Objects can be things</vt:lpstr>
      <vt:lpstr>What an object is, is limited by your imagination!</vt:lpstr>
      <vt:lpstr>An object is a localized collection of variables, constants, functions and procedures</vt:lpstr>
      <vt:lpstr>Objects are declared as classes in C++</vt:lpstr>
      <vt:lpstr>Declared object variables must be pointers</vt:lpstr>
      <vt:lpstr>Objects can be initialized and inspected</vt:lpstr>
      <vt:lpstr>Encapsulation allows programmers to adjust allowable internal variables to an object</vt:lpstr>
      <vt:lpstr>Objects can be declared as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King</dc:creator>
  <cp:lastModifiedBy>Paul King</cp:lastModifiedBy>
  <cp:revision>2</cp:revision>
  <dcterms:created xsi:type="dcterms:W3CDTF">2019-08-19T22:08:48Z</dcterms:created>
  <dcterms:modified xsi:type="dcterms:W3CDTF">2019-08-19T23:52:06Z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0x010100C9AF2A64683AC540B5656AD47DF15080</vt:lpwstr>
  </property>
</Properties>
</file>