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56EB6-5980-41B8-B680-6B36915BEAC7}" v="964" dt="2019-08-20T00:16:1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5" autoAdjust="0"/>
    <p:restoredTop sz="86457" autoAdjust="0"/>
  </p:normalViewPr>
  <p:slideViewPr>
    <p:cSldViewPr snapToGrid="0">
      <p:cViewPr varScale="1">
        <p:scale>
          <a:sx n="66" d="100"/>
          <a:sy n="66" d="100"/>
        </p:scale>
        <p:origin x="7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ing" userId="c8d00958-ec51-4689-8187-f5ed8549cfc7" providerId="ADAL" clId="{B8D7EE2D-6A85-4A4A-B9D3-4BD5DA759E31}"/>
    <pc:docChg chg="addSld delSld modSld">
      <pc:chgData name="Paul King" userId="c8d00958-ec51-4689-8187-f5ed8549cfc7" providerId="ADAL" clId="{B8D7EE2D-6A85-4A4A-B9D3-4BD5DA759E31}" dt="2019-08-20T00:16:14.228" v="968"/>
      <pc:docMkLst>
        <pc:docMk/>
      </pc:docMkLst>
      <pc:sldChg chg="modSp">
        <pc:chgData name="Paul King" userId="c8d00958-ec51-4689-8187-f5ed8549cfc7" providerId="ADAL" clId="{B8D7EE2D-6A85-4A4A-B9D3-4BD5DA759E31}" dt="2019-08-19T23:30:53.856" v="87" actId="20577"/>
        <pc:sldMkLst>
          <pc:docMk/>
          <pc:sldMk cId="381673862" sldId="256"/>
        </pc:sldMkLst>
        <pc:spChg chg="mod">
          <ac:chgData name="Paul King" userId="c8d00958-ec51-4689-8187-f5ed8549cfc7" providerId="ADAL" clId="{B8D7EE2D-6A85-4A4A-B9D3-4BD5DA759E31}" dt="2019-08-19T23:29:47.668" v="28" actId="20577"/>
          <ac:spMkLst>
            <pc:docMk/>
            <pc:sldMk cId="381673862" sldId="256"/>
            <ac:spMk id="2" creationId="{8F013F11-4D69-49EE-8609-C6B3E02AD292}"/>
          </ac:spMkLst>
        </pc:spChg>
        <pc:spChg chg="mod">
          <ac:chgData name="Paul King" userId="c8d00958-ec51-4689-8187-f5ed8549cfc7" providerId="ADAL" clId="{B8D7EE2D-6A85-4A4A-B9D3-4BD5DA759E31}" dt="2019-08-19T23:30:53.856" v="87" actId="20577"/>
          <ac:spMkLst>
            <pc:docMk/>
            <pc:sldMk cId="381673862" sldId="256"/>
            <ac:spMk id="3" creationId="{A0972253-8C7F-4282-BB53-490BD74010E5}"/>
          </ac:spMkLst>
        </pc:spChg>
      </pc:sldChg>
      <pc:sldChg chg="modSp add del">
        <pc:chgData name="Paul King" userId="c8d00958-ec51-4689-8187-f5ed8549cfc7" providerId="ADAL" clId="{B8D7EE2D-6A85-4A4A-B9D3-4BD5DA759E31}" dt="2019-08-19T23:30:05.664" v="33" actId="2696"/>
        <pc:sldMkLst>
          <pc:docMk/>
          <pc:sldMk cId="680523110" sldId="257"/>
        </pc:sldMkLst>
        <pc:spChg chg="mod">
          <ac:chgData name="Paul King" userId="c8d00958-ec51-4689-8187-f5ed8549cfc7" providerId="ADAL" clId="{B8D7EE2D-6A85-4A4A-B9D3-4BD5DA759E31}" dt="2019-08-19T23:30:05.581" v="32"/>
          <ac:spMkLst>
            <pc:docMk/>
            <pc:sldMk cId="680523110" sldId="257"/>
            <ac:spMk id="2" creationId="{E077503F-32D6-4912-BA9D-927C79392DC8}"/>
          </ac:spMkLst>
        </pc:spChg>
      </pc:sldChg>
      <pc:sldChg chg="modSp add del">
        <pc:chgData name="Paul King" userId="c8d00958-ec51-4689-8187-f5ed8549cfc7" providerId="ADAL" clId="{B8D7EE2D-6A85-4A4A-B9D3-4BD5DA759E31}" dt="2019-08-19T23:29:51.225" v="30" actId="2696"/>
        <pc:sldMkLst>
          <pc:docMk/>
          <pc:sldMk cId="1161534511" sldId="257"/>
        </pc:sldMkLst>
        <pc:spChg chg="mod">
          <ac:chgData name="Paul King" userId="c8d00958-ec51-4689-8187-f5ed8549cfc7" providerId="ADAL" clId="{B8D7EE2D-6A85-4A4A-B9D3-4BD5DA759E31}" dt="2019-08-19T23:29:50.419" v="29"/>
          <ac:spMkLst>
            <pc:docMk/>
            <pc:sldMk cId="1161534511" sldId="257"/>
            <ac:spMk id="2" creationId="{E387F687-55CC-4E9B-9594-3B2E89641431}"/>
          </ac:spMkLst>
        </pc:spChg>
      </pc:sldChg>
      <pc:sldChg chg="modSp add">
        <pc:chgData name="Paul King" userId="c8d00958-ec51-4689-8187-f5ed8549cfc7" providerId="ADAL" clId="{B8D7EE2D-6A85-4A4A-B9D3-4BD5DA759E31}" dt="2019-08-20T00:13:23.389" v="735" actId="20577"/>
        <pc:sldMkLst>
          <pc:docMk/>
          <pc:sldMk cId="2184173369" sldId="257"/>
        </pc:sldMkLst>
        <pc:spChg chg="mod">
          <ac:chgData name="Paul King" userId="c8d00958-ec51-4689-8187-f5ed8549cfc7" providerId="ADAL" clId="{B8D7EE2D-6A85-4A4A-B9D3-4BD5DA759E31}" dt="2019-08-19T23:34:13.872" v="209" actId="20577"/>
          <ac:spMkLst>
            <pc:docMk/>
            <pc:sldMk cId="2184173369" sldId="257"/>
            <ac:spMk id="2" creationId="{39601FAF-D0CD-44C6-85D4-C385D6D7520E}"/>
          </ac:spMkLst>
        </pc:spChg>
        <pc:spChg chg="mod">
          <ac:chgData name="Paul King" userId="c8d00958-ec51-4689-8187-f5ed8549cfc7" providerId="ADAL" clId="{B8D7EE2D-6A85-4A4A-B9D3-4BD5DA759E31}" dt="2019-08-20T00:13:23.389" v="735" actId="20577"/>
          <ac:spMkLst>
            <pc:docMk/>
            <pc:sldMk cId="2184173369" sldId="257"/>
            <ac:spMk id="3" creationId="{9496C85E-18A6-40FE-BE90-38CC9CDD7A60}"/>
          </ac:spMkLst>
        </pc:spChg>
      </pc:sldChg>
      <pc:sldChg chg="modSp add del">
        <pc:chgData name="Paul King" userId="c8d00958-ec51-4689-8187-f5ed8549cfc7" providerId="ADAL" clId="{B8D7EE2D-6A85-4A4A-B9D3-4BD5DA759E31}" dt="2019-08-19T23:34:26.483" v="211" actId="2696"/>
        <pc:sldMkLst>
          <pc:docMk/>
          <pc:sldMk cId="203192753" sldId="258"/>
        </pc:sldMkLst>
        <pc:spChg chg="mod">
          <ac:chgData name="Paul King" userId="c8d00958-ec51-4689-8187-f5ed8549cfc7" providerId="ADAL" clId="{B8D7EE2D-6A85-4A4A-B9D3-4BD5DA759E31}" dt="2019-08-19T23:34:25.739" v="210"/>
          <ac:spMkLst>
            <pc:docMk/>
            <pc:sldMk cId="203192753" sldId="258"/>
            <ac:spMk id="2" creationId="{E9BBABC4-4C71-4AAB-8255-DC8B050488AC}"/>
          </ac:spMkLst>
        </pc:spChg>
      </pc:sldChg>
      <pc:sldChg chg="modSp add">
        <pc:chgData name="Paul King" userId="c8d00958-ec51-4689-8187-f5ed8549cfc7" providerId="ADAL" clId="{B8D7EE2D-6A85-4A4A-B9D3-4BD5DA759E31}" dt="2019-08-20T00:14:49.790" v="860" actId="20577"/>
        <pc:sldMkLst>
          <pc:docMk/>
          <pc:sldMk cId="451625851" sldId="258"/>
        </pc:sldMkLst>
        <pc:spChg chg="mod">
          <ac:chgData name="Paul King" userId="c8d00958-ec51-4689-8187-f5ed8549cfc7" providerId="ADAL" clId="{B8D7EE2D-6A85-4A4A-B9D3-4BD5DA759E31}" dt="2019-08-20T00:13:48.460" v="810" actId="20577"/>
          <ac:spMkLst>
            <pc:docMk/>
            <pc:sldMk cId="451625851" sldId="258"/>
            <ac:spMk id="2" creationId="{C4185AE1-A597-42F8-8507-B80579C49E53}"/>
          </ac:spMkLst>
        </pc:spChg>
        <pc:spChg chg="mod">
          <ac:chgData name="Paul King" userId="c8d00958-ec51-4689-8187-f5ed8549cfc7" providerId="ADAL" clId="{B8D7EE2D-6A85-4A4A-B9D3-4BD5DA759E31}" dt="2019-08-20T00:14:49.790" v="860" actId="20577"/>
          <ac:spMkLst>
            <pc:docMk/>
            <pc:sldMk cId="451625851" sldId="258"/>
            <ac:spMk id="3" creationId="{17EA0110-A609-4D0B-9372-8AE352A66A71}"/>
          </ac:spMkLst>
        </pc:spChg>
      </pc:sldChg>
      <pc:sldChg chg="modSp add del">
        <pc:chgData name="Paul King" userId="c8d00958-ec51-4689-8187-f5ed8549cfc7" providerId="ADAL" clId="{B8D7EE2D-6A85-4A4A-B9D3-4BD5DA759E31}" dt="2019-08-19T23:31:31.173" v="175" actId="2696"/>
        <pc:sldMkLst>
          <pc:docMk/>
          <pc:sldMk cId="3169535063" sldId="258"/>
        </pc:sldMkLst>
        <pc:spChg chg="mod">
          <ac:chgData name="Paul King" userId="c8d00958-ec51-4689-8187-f5ed8549cfc7" providerId="ADAL" clId="{B8D7EE2D-6A85-4A4A-B9D3-4BD5DA759E31}" dt="2019-08-19T23:31:30.847" v="174"/>
          <ac:spMkLst>
            <pc:docMk/>
            <pc:sldMk cId="3169535063" sldId="258"/>
            <ac:spMk id="2" creationId="{E13B0FFB-3B47-41F0-BB60-14724725B19E}"/>
          </ac:spMkLst>
        </pc:spChg>
      </pc:sldChg>
      <pc:sldChg chg="modSp add">
        <pc:chgData name="Paul King" userId="c8d00958-ec51-4689-8187-f5ed8549cfc7" providerId="ADAL" clId="{B8D7EE2D-6A85-4A4A-B9D3-4BD5DA759E31}" dt="2019-08-20T00:16:14.228" v="968"/>
        <pc:sldMkLst>
          <pc:docMk/>
          <pc:sldMk cId="193203860" sldId="259"/>
        </pc:sldMkLst>
        <pc:spChg chg="mod">
          <ac:chgData name="Paul King" userId="c8d00958-ec51-4689-8187-f5ed8549cfc7" providerId="ADAL" clId="{B8D7EE2D-6A85-4A4A-B9D3-4BD5DA759E31}" dt="2019-08-20T00:15:02.155" v="903" actId="20577"/>
          <ac:spMkLst>
            <pc:docMk/>
            <pc:sldMk cId="193203860" sldId="259"/>
            <ac:spMk id="2" creationId="{B0515B95-1727-4BCC-9684-FF87A2A76ADD}"/>
          </ac:spMkLst>
        </pc:spChg>
        <pc:spChg chg="mod">
          <ac:chgData name="Paul King" userId="c8d00958-ec51-4689-8187-f5ed8549cfc7" providerId="ADAL" clId="{B8D7EE2D-6A85-4A4A-B9D3-4BD5DA759E31}" dt="2019-08-20T00:16:14.228" v="968"/>
          <ac:spMkLst>
            <pc:docMk/>
            <pc:sldMk cId="193203860" sldId="259"/>
            <ac:spMk id="3" creationId="{1427D9D4-7BD0-49CA-95B4-0ED4DF603ABD}"/>
          </ac:spMkLst>
        </pc:spChg>
      </pc:sldChg>
      <pc:sldChg chg="modSp add del">
        <pc:chgData name="Paul King" userId="c8d00958-ec51-4689-8187-f5ed8549cfc7" providerId="ADAL" clId="{B8D7EE2D-6A85-4A4A-B9D3-4BD5DA759E31}" dt="2019-08-20T00:13:51.361" v="812" actId="2696"/>
        <pc:sldMkLst>
          <pc:docMk/>
          <pc:sldMk cId="2035176867" sldId="259"/>
        </pc:sldMkLst>
        <pc:spChg chg="mod">
          <ac:chgData name="Paul King" userId="c8d00958-ec51-4689-8187-f5ed8549cfc7" providerId="ADAL" clId="{B8D7EE2D-6A85-4A4A-B9D3-4BD5DA759E31}" dt="2019-08-20T00:13:51.154" v="811"/>
          <ac:spMkLst>
            <pc:docMk/>
            <pc:sldMk cId="2035176867" sldId="259"/>
            <ac:spMk id="2" creationId="{EE79693E-AA6E-4610-9967-3FFC0FCC257A}"/>
          </ac:spMkLst>
        </pc:spChg>
      </pc:sldChg>
      <pc:sldChg chg="modSp add del">
        <pc:chgData name="Paul King" userId="c8d00958-ec51-4689-8187-f5ed8549cfc7" providerId="ADAL" clId="{B8D7EE2D-6A85-4A4A-B9D3-4BD5DA759E31}" dt="2019-08-20T00:15:32.591" v="905" actId="2696"/>
        <pc:sldMkLst>
          <pc:docMk/>
          <pc:sldMk cId="1851856111" sldId="260"/>
        </pc:sldMkLst>
        <pc:spChg chg="mod">
          <ac:chgData name="Paul King" userId="c8d00958-ec51-4689-8187-f5ed8549cfc7" providerId="ADAL" clId="{B8D7EE2D-6A85-4A4A-B9D3-4BD5DA759E31}" dt="2019-08-20T00:15:32.356" v="904"/>
          <ac:spMkLst>
            <pc:docMk/>
            <pc:sldMk cId="1851856111" sldId="260"/>
            <ac:spMk id="2" creationId="{E6E6776D-C4A4-41C0-AF73-0AEF7A77EC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4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61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4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B77078-E6C1-43BF-88D1-006E9B51556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9EAA43-BF4D-4064-8622-63E535F18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3F11-4D69-49EE-8609-C6B3E02AD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en-US" baseline="0" dirty="0"/>
              <a:t> on C++ 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72253-8C7F-4282-BB53-490BD7401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King</a:t>
            </a:r>
          </a:p>
          <a:p>
            <a:r>
              <a:rPr lang="en-US" dirty="0"/>
              <a:t>Erindale secondary school</a:t>
            </a:r>
          </a:p>
          <a:p>
            <a:r>
              <a:rPr lang="en-US" dirty="0"/>
              <a:t>Mississauga, ON</a:t>
            </a:r>
          </a:p>
        </p:txBody>
      </p:sp>
    </p:spTree>
    <p:extLst>
      <p:ext uri="{BB962C8B-B14F-4D97-AF65-F5344CB8AC3E}">
        <p14:creationId xmlns:p14="http://schemas.microsoft.com/office/powerpoint/2010/main" val="3816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1FAF-D0CD-44C6-85D4-C385D6D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r>
              <a:rPr lang="en-US" baseline="0" dirty="0"/>
              <a:t> class files are sometimes needed as your programs get larger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C85E-18A6-40FE-BE90-38CC9CDD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</a:t>
            </a:r>
            <a:r>
              <a:rPr lang="en-US" baseline="0" dirty="0"/>
              <a:t> encapsulation</a:t>
            </a:r>
          </a:p>
          <a:p>
            <a:pPr lvl="1"/>
            <a:r>
              <a:rPr lang="en-US" dirty="0"/>
              <a:t>Header files (*.h)</a:t>
            </a:r>
          </a:p>
          <a:p>
            <a:pPr lvl="1"/>
            <a:r>
              <a:rPr lang="en-US" dirty="0"/>
              <a:t>Implementation files (each declaring</a:t>
            </a:r>
            <a:r>
              <a:rPr lang="en-US" baseline="0" dirty="0"/>
              <a:t> a different object) (*.cpp)</a:t>
            </a:r>
            <a:endParaRPr lang="en-US" dirty="0"/>
          </a:p>
          <a:p>
            <a:pPr lvl="1"/>
            <a:r>
              <a:rPr lang="en-US" dirty="0"/>
              <a:t>Driver</a:t>
            </a:r>
            <a:r>
              <a:rPr lang="en-US" baseline="0" dirty="0"/>
              <a:t> file (*.cpp)</a:t>
            </a:r>
          </a:p>
          <a:p>
            <a:pPr lvl="2"/>
            <a:r>
              <a:rPr lang="en-US" dirty="0"/>
              <a:t>Contains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 }</a:t>
            </a:r>
          </a:p>
          <a:p>
            <a:pPr lvl="0"/>
            <a:r>
              <a:rPr lang="en-US" dirty="0">
                <a:cs typeface="Courier New" panose="02070309020205020404" pitchFamily="49" charset="0"/>
              </a:rPr>
              <a:t>The</a:t>
            </a:r>
            <a:r>
              <a:rPr lang="en-US" baseline="0" dirty="0">
                <a:cs typeface="Courier New" panose="02070309020205020404" pitchFamily="49" charset="0"/>
              </a:rPr>
              <a:t> “</a:t>
            </a:r>
            <a:r>
              <a:rPr lang="en-US" baseline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baseline="0" dirty="0">
                <a:cs typeface="Courier New" panose="02070309020205020404" pitchFamily="49" charset="0"/>
              </a:rPr>
              <a:t>” keyword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Calls the objects destructor</a:t>
            </a:r>
          </a:p>
          <a:p>
            <a:pPr lvl="0"/>
            <a:r>
              <a:rPr lang="en-US" dirty="0">
                <a:cs typeface="Courier New" panose="02070309020205020404" pitchFamily="49" charset="0"/>
              </a:rPr>
              <a:t>Scope of private properties</a:t>
            </a:r>
            <a:r>
              <a:rPr lang="en-US" baseline="0" dirty="0">
                <a:cs typeface="Courier New" panose="02070309020205020404" pitchFamily="49" charset="0"/>
              </a:rPr>
              <a:t> and public methods</a:t>
            </a:r>
          </a:p>
          <a:p>
            <a:pPr lvl="0"/>
            <a:r>
              <a:rPr lang="en-US" baseline="0" dirty="0">
                <a:cs typeface="Courier New" panose="02070309020205020404" pitchFamily="49" charset="0"/>
              </a:rPr>
              <a:t>Scope of a declared object in the driver file</a:t>
            </a:r>
          </a:p>
        </p:txBody>
      </p:sp>
    </p:spTree>
    <p:extLst>
      <p:ext uri="{BB962C8B-B14F-4D97-AF65-F5344CB8AC3E}">
        <p14:creationId xmlns:p14="http://schemas.microsoft.com/office/powerpoint/2010/main" val="21841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AE1-A597-42F8-8507-B80579C4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objects can inherit properties and methods</a:t>
            </a:r>
            <a:r>
              <a:rPr lang="en-US" baseline="0" dirty="0"/>
              <a:t> from parent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0110-A609-4D0B-9372-8AE352A6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5162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5B95-1727-4BCC-9684-FF87A2A7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</a:t>
            </a:r>
            <a:r>
              <a:rPr lang="en-US" baseline="0" dirty="0"/>
              <a:t> functions and abstract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D9D4-7BD0-49CA-95B4-0ED4DF60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destructors</a:t>
            </a:r>
          </a:p>
        </p:txBody>
      </p:sp>
    </p:spTree>
    <p:extLst>
      <p:ext uri="{BB962C8B-B14F-4D97-AF65-F5344CB8AC3E}">
        <p14:creationId xmlns:p14="http://schemas.microsoft.com/office/powerpoint/2010/main" val="19320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Props1.xml><?xml version="1.0" encoding="utf-8"?>
<ds:datastoreItem xmlns:ds="http://schemas.openxmlformats.org/officeDocument/2006/customXml" ds:itemID="{C84AD7B8-46FE-4F77-9478-EF53AD7F2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648EFA-91CF-471B-BE7C-F7598D2BA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F68C47-AB37-4FB0-81F9-705404203E00}">
  <ds:schemaRefs>
    <ds:schemaRef ds:uri="http://schemas.microsoft.com/office/infopath/2007/PartnerControls"/>
    <ds:schemaRef ds:uri="http://www.w3.org/XML/1998/namespace"/>
    <ds:schemaRef ds:uri="8990f4e1-b3f5-4dc2-a16e-f6c94d62d07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494239-0895-478b-8a18-ab4d902f9cb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81</TotalTime>
  <Words>101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Celestial</vt:lpstr>
      <vt:lpstr>More on C++ Classes</vt:lpstr>
      <vt:lpstr>Multiple class files are sometimes needed as your programs get larger</vt:lpstr>
      <vt:lpstr>Related objects can inherit properties and methods from parent objects</vt:lpstr>
      <vt:lpstr>Virtual functions and abstract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King</dc:creator>
  <cp:lastModifiedBy>Paul King</cp:lastModifiedBy>
  <cp:revision>1</cp:revision>
  <dcterms:created xsi:type="dcterms:W3CDTF">2019-08-19T22:54:24Z</dcterms:created>
  <dcterms:modified xsi:type="dcterms:W3CDTF">2019-08-20T00:16:16Z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