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B02D-8ED8-4102-A2AA-072FB6662783}" v="49" dt="2021-11-23T20:55:05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, Paul" userId="c8d00958-ec51-4689-8187-f5ed8549cfc7" providerId="ADAL" clId="{E0DEB02D-8ED8-4102-A2AA-072FB6662783}"/>
    <pc:docChg chg="modSld">
      <pc:chgData name="King, Paul" userId="c8d00958-ec51-4689-8187-f5ed8549cfc7" providerId="ADAL" clId="{E0DEB02D-8ED8-4102-A2AA-072FB6662783}" dt="2021-11-23T20:56:54.455" v="85" actId="20577"/>
      <pc:docMkLst>
        <pc:docMk/>
      </pc:docMkLst>
      <pc:sldChg chg="modSp">
        <pc:chgData name="King, Paul" userId="c8d00958-ec51-4689-8187-f5ed8549cfc7" providerId="ADAL" clId="{E0DEB02D-8ED8-4102-A2AA-072FB6662783}" dt="2021-11-23T20:55:05.520" v="49" actId="20577"/>
        <pc:sldMkLst>
          <pc:docMk/>
          <pc:sldMk cId="0" sldId="261"/>
        </pc:sldMkLst>
        <pc:graphicFrameChg chg="mod">
          <ac:chgData name="King, Paul" userId="c8d00958-ec51-4689-8187-f5ed8549cfc7" providerId="ADAL" clId="{E0DEB02D-8ED8-4102-A2AA-072FB6662783}" dt="2021-11-23T20:55:05.520" v="49" actId="20577"/>
          <ac:graphicFrameMkLst>
            <pc:docMk/>
            <pc:sldMk cId="0" sldId="261"/>
            <ac:graphicFrameMk id="130" creationId="{C06D753C-8D8D-48B8-A73D-178D90BE67A2}"/>
          </ac:graphicFrameMkLst>
        </pc:graphicFrameChg>
      </pc:sldChg>
      <pc:sldChg chg="modSp mod">
        <pc:chgData name="King, Paul" userId="c8d00958-ec51-4689-8187-f5ed8549cfc7" providerId="ADAL" clId="{E0DEB02D-8ED8-4102-A2AA-072FB6662783}" dt="2021-11-23T20:51:06.849" v="0" actId="14100"/>
        <pc:sldMkLst>
          <pc:docMk/>
          <pc:sldMk cId="0" sldId="262"/>
        </pc:sldMkLst>
        <pc:picChg chg="mod">
          <ac:chgData name="King, Paul" userId="c8d00958-ec51-4689-8187-f5ed8549cfc7" providerId="ADAL" clId="{E0DEB02D-8ED8-4102-A2AA-072FB6662783}" dt="2021-11-23T20:51:06.849" v="0" actId="14100"/>
          <ac:picMkLst>
            <pc:docMk/>
            <pc:sldMk cId="0" sldId="262"/>
            <ac:picMk id="97" creationId="{DD9C4A07-2AB1-4842-8053-6CB7DC639248}"/>
          </ac:picMkLst>
        </pc:picChg>
      </pc:sldChg>
      <pc:sldChg chg="modSp mod">
        <pc:chgData name="King, Paul" userId="c8d00958-ec51-4689-8187-f5ed8549cfc7" providerId="ADAL" clId="{E0DEB02D-8ED8-4102-A2AA-072FB6662783}" dt="2021-11-23T20:56:54.455" v="85" actId="20577"/>
        <pc:sldMkLst>
          <pc:docMk/>
          <pc:sldMk cId="0" sldId="263"/>
        </pc:sldMkLst>
        <pc:spChg chg="mod">
          <ac:chgData name="King, Paul" userId="c8d00958-ec51-4689-8187-f5ed8549cfc7" providerId="ADAL" clId="{E0DEB02D-8ED8-4102-A2AA-072FB6662783}" dt="2021-11-23T20:56:54.455" v="85" actId="20577"/>
          <ac:spMkLst>
            <pc:docMk/>
            <pc:sldMk cId="0" sldId="263"/>
            <ac:spMk id="99" creationId="{00000000-0000-0000-0000-000000000000}"/>
          </ac:spMkLst>
        </pc:spChg>
      </pc:sldChg>
    </pc:docChg>
  </pc:docChgLst>
  <pc:docChgLst>
    <pc:chgData name="King, Paul" userId="c8d00958-ec51-4689-8187-f5ed8549cfc7" providerId="ADAL" clId="{2F570BBD-7BB0-4943-AF2E-01F1DE172D59}"/>
    <pc:docChg chg="undo redo custSel mod modSld">
      <pc:chgData name="King, Paul" userId="c8d00958-ec51-4689-8187-f5ed8549cfc7" providerId="ADAL" clId="{2F570BBD-7BB0-4943-AF2E-01F1DE172D59}" dt="2019-08-20T10:21:19.510" v="25" actId="12"/>
      <pc:docMkLst>
        <pc:docMk/>
      </pc:docMkLst>
      <pc:sldChg chg="addSp delSp modSp mod setBg setClrOvrMap">
        <pc:chgData name="King, Paul" userId="c8d00958-ec51-4689-8187-f5ed8549cfc7" providerId="ADAL" clId="{2F570BBD-7BB0-4943-AF2E-01F1DE172D59}" dt="2019-08-20T10:21:19.510" v="25" actId="12"/>
        <pc:sldMkLst>
          <pc:docMk/>
          <pc:sldMk cId="0" sldId="267"/>
        </pc:sldMkLst>
        <pc:spChg chg="mod">
          <ac:chgData name="King, Paul" userId="c8d00958-ec51-4689-8187-f5ed8549cfc7" providerId="ADAL" clId="{2F570BBD-7BB0-4943-AF2E-01F1DE172D59}" dt="2019-08-20T10:20:51.220" v="22" actId="26606"/>
          <ac:spMkLst>
            <pc:docMk/>
            <pc:sldMk cId="0" sldId="267"/>
            <ac:spMk id="124" creationId="{00000000-0000-0000-0000-000000000000}"/>
          </ac:spMkLst>
        </pc:spChg>
        <pc:spChg chg="add del mod">
          <ac:chgData name="King, Paul" userId="c8d00958-ec51-4689-8187-f5ed8549cfc7" providerId="ADAL" clId="{2F570BBD-7BB0-4943-AF2E-01F1DE172D59}" dt="2019-08-20T10:21:19.510" v="25" actId="12"/>
          <ac:spMkLst>
            <pc:docMk/>
            <pc:sldMk cId="0" sldId="267"/>
            <ac:spMk id="125" creationId="{00000000-0000-0000-0000-000000000000}"/>
          </ac:spMkLst>
        </pc:spChg>
        <pc:spChg chg="add del">
          <ac:chgData name="King, Paul" userId="c8d00958-ec51-4689-8187-f5ed8549cfc7" providerId="ADAL" clId="{2F570BBD-7BB0-4943-AF2E-01F1DE172D59}" dt="2019-08-20T10:20:22.571" v="12" actId="26606"/>
          <ac:spMkLst>
            <pc:docMk/>
            <pc:sldMk cId="0" sldId="267"/>
            <ac:spMk id="130" creationId="{23522FE7-5A29-4EF6-B1EF-2CA55748A772}"/>
          </ac:spMkLst>
        </pc:spChg>
        <pc:spChg chg="add del">
          <ac:chgData name="King, Paul" userId="c8d00958-ec51-4689-8187-f5ed8549cfc7" providerId="ADAL" clId="{2F570BBD-7BB0-4943-AF2E-01F1DE172D59}" dt="2019-08-20T10:20:19.585" v="9" actId="26606"/>
          <ac:spMkLst>
            <pc:docMk/>
            <pc:sldMk cId="0" sldId="267"/>
            <ac:spMk id="132" creationId="{17424F32-2789-4FF9-8E8A-1252284BF600}"/>
          </ac:spMkLst>
        </pc:spChg>
        <pc:spChg chg="add del">
          <ac:chgData name="King, Paul" userId="c8d00958-ec51-4689-8187-f5ed8549cfc7" providerId="ADAL" clId="{2F570BBD-7BB0-4943-AF2E-01F1DE172D59}" dt="2019-08-20T10:20:19.585" v="9" actId="26606"/>
          <ac:spMkLst>
            <pc:docMk/>
            <pc:sldMk cId="0" sldId="267"/>
            <ac:spMk id="140" creationId="{32D32A60-013B-47A8-8833-D2424080917B}"/>
          </ac:spMkLst>
        </pc:spChg>
        <pc:spChg chg="add del">
          <ac:chgData name="King, Paul" userId="c8d00958-ec51-4689-8187-f5ed8549cfc7" providerId="ADAL" clId="{2F570BBD-7BB0-4943-AF2E-01F1DE172D59}" dt="2019-08-20T10:20:19.585" v="9" actId="26606"/>
          <ac:spMkLst>
            <pc:docMk/>
            <pc:sldMk cId="0" sldId="267"/>
            <ac:spMk id="142" creationId="{AE27932B-B694-4C4C-90D7-A0333A7C5876}"/>
          </ac:spMkLst>
        </pc:spChg>
        <pc:spChg chg="add del">
          <ac:chgData name="King, Paul" userId="c8d00958-ec51-4689-8187-f5ed8549cfc7" providerId="ADAL" clId="{2F570BBD-7BB0-4943-AF2E-01F1DE172D59}" dt="2019-08-20T10:20:19.585" v="9" actId="26606"/>
          <ac:spMkLst>
            <pc:docMk/>
            <pc:sldMk cId="0" sldId="267"/>
            <ac:spMk id="146" creationId="{A9DA474E-6B91-4200-840F-0257B2358A75}"/>
          </ac:spMkLst>
        </pc:spChg>
        <pc:spChg chg="add del">
          <ac:chgData name="King, Paul" userId="c8d00958-ec51-4689-8187-f5ed8549cfc7" providerId="ADAL" clId="{2F570BBD-7BB0-4943-AF2E-01F1DE172D59}" dt="2019-08-20T10:20:22.571" v="12" actId="26606"/>
          <ac:spMkLst>
            <pc:docMk/>
            <pc:sldMk cId="0" sldId="267"/>
            <ac:spMk id="155" creationId="{29C51009-A09A-4689-8E6C-F8FC99E6A840}"/>
          </ac:spMkLst>
        </pc:spChg>
        <pc:spChg chg="add del mod">
          <ac:chgData name="King, Paul" userId="c8d00958-ec51-4689-8187-f5ed8549cfc7" providerId="ADAL" clId="{2F570BBD-7BB0-4943-AF2E-01F1DE172D59}" dt="2019-08-20T10:20:22.571" v="12" actId="26606"/>
          <ac:spMkLst>
            <pc:docMk/>
            <pc:sldMk cId="0" sldId="267"/>
            <ac:spMk id="157" creationId="{00000000-0000-0000-0000-000000000000}"/>
          </ac:spMkLst>
        </pc:spChg>
        <pc:spChg chg="add del">
          <ac:chgData name="King, Paul" userId="c8d00958-ec51-4689-8187-f5ed8549cfc7" providerId="ADAL" clId="{2F570BBD-7BB0-4943-AF2E-01F1DE172D59}" dt="2019-08-20T10:20:25.327" v="14" actId="26606"/>
          <ac:spMkLst>
            <pc:docMk/>
            <pc:sldMk cId="0" sldId="267"/>
            <ac:spMk id="159" creationId="{17424F32-2789-4FF9-8E8A-1252284BF600}"/>
          </ac:spMkLst>
        </pc:spChg>
        <pc:spChg chg="add del">
          <ac:chgData name="King, Paul" userId="c8d00958-ec51-4689-8187-f5ed8549cfc7" providerId="ADAL" clId="{2F570BBD-7BB0-4943-AF2E-01F1DE172D59}" dt="2019-08-20T10:20:32.912" v="17" actId="26606"/>
          <ac:spMkLst>
            <pc:docMk/>
            <pc:sldMk cId="0" sldId="267"/>
            <ac:spMk id="165" creationId="{23522FE7-5A29-4EF6-B1EF-2CA55748A772}"/>
          </ac:spMkLst>
        </pc:spChg>
        <pc:spChg chg="add del">
          <ac:chgData name="King, Paul" userId="c8d00958-ec51-4689-8187-f5ed8549cfc7" providerId="ADAL" clId="{2F570BBD-7BB0-4943-AF2E-01F1DE172D59}" dt="2019-08-20T10:20:32.912" v="17" actId="26606"/>
          <ac:spMkLst>
            <pc:docMk/>
            <pc:sldMk cId="0" sldId="267"/>
            <ac:spMk id="169" creationId="{F63C748C-967B-4A7B-A90F-3EDD0F485AC6}"/>
          </ac:spMkLst>
        </pc:spChg>
        <pc:spChg chg="add del">
          <ac:chgData name="King, Paul" userId="c8d00958-ec51-4689-8187-f5ed8549cfc7" providerId="ADAL" clId="{2F570BBD-7BB0-4943-AF2E-01F1DE172D59}" dt="2019-08-20T10:20:32.912" v="17" actId="26606"/>
          <ac:spMkLst>
            <pc:docMk/>
            <pc:sldMk cId="0" sldId="267"/>
            <ac:spMk id="170" creationId="{C0143637-4934-44E4-B909-BAF1E7B27972}"/>
          </ac:spMkLst>
        </pc:spChg>
        <pc:spChg chg="add del mod">
          <ac:chgData name="King, Paul" userId="c8d00958-ec51-4689-8187-f5ed8549cfc7" providerId="ADAL" clId="{2F570BBD-7BB0-4943-AF2E-01F1DE172D59}" dt="2019-08-20T10:20:32.912" v="17" actId="26606"/>
          <ac:spMkLst>
            <pc:docMk/>
            <pc:sldMk cId="0" sldId="267"/>
            <ac:spMk id="171" creationId="{00000000-0000-0000-0000-000000000000}"/>
          </ac:spMkLst>
        </pc:spChg>
        <pc:spChg chg="add del">
          <ac:chgData name="King, Paul" userId="c8d00958-ec51-4689-8187-f5ed8549cfc7" providerId="ADAL" clId="{2F570BBD-7BB0-4943-AF2E-01F1DE172D59}" dt="2019-08-20T10:20:36.321" v="19" actId="26606"/>
          <ac:spMkLst>
            <pc:docMk/>
            <pc:sldMk cId="0" sldId="267"/>
            <ac:spMk id="173" creationId="{17424F32-2789-4FF9-8E8A-1252284BF600}"/>
          </ac:spMkLst>
        </pc:spChg>
        <pc:spChg chg="add del">
          <ac:chgData name="King, Paul" userId="c8d00958-ec51-4689-8187-f5ed8549cfc7" providerId="ADAL" clId="{2F570BBD-7BB0-4943-AF2E-01F1DE172D59}" dt="2019-08-20T10:20:36.321" v="19" actId="26606"/>
          <ac:spMkLst>
            <pc:docMk/>
            <pc:sldMk cId="0" sldId="267"/>
            <ac:spMk id="177" creationId="{32D32A60-013B-47A8-8833-D2424080917B}"/>
          </ac:spMkLst>
        </pc:spChg>
        <pc:spChg chg="add del">
          <ac:chgData name="King, Paul" userId="c8d00958-ec51-4689-8187-f5ed8549cfc7" providerId="ADAL" clId="{2F570BBD-7BB0-4943-AF2E-01F1DE172D59}" dt="2019-08-20T10:20:36.321" v="19" actId="26606"/>
          <ac:spMkLst>
            <pc:docMk/>
            <pc:sldMk cId="0" sldId="267"/>
            <ac:spMk id="178" creationId="{AE27932B-B694-4C4C-90D7-A0333A7C5876}"/>
          </ac:spMkLst>
        </pc:spChg>
        <pc:spChg chg="add del">
          <ac:chgData name="King, Paul" userId="c8d00958-ec51-4689-8187-f5ed8549cfc7" providerId="ADAL" clId="{2F570BBD-7BB0-4943-AF2E-01F1DE172D59}" dt="2019-08-20T10:20:36.321" v="19" actId="26606"/>
          <ac:spMkLst>
            <pc:docMk/>
            <pc:sldMk cId="0" sldId="267"/>
            <ac:spMk id="180" creationId="{A9DA474E-6B91-4200-840F-0257B2358A75}"/>
          </ac:spMkLst>
        </pc:spChg>
        <pc:spChg chg="add del">
          <ac:chgData name="King, Paul" userId="c8d00958-ec51-4689-8187-f5ed8549cfc7" providerId="ADAL" clId="{2F570BBD-7BB0-4943-AF2E-01F1DE172D59}" dt="2019-08-20T10:20:51.220" v="22" actId="26606"/>
          <ac:spMkLst>
            <pc:docMk/>
            <pc:sldMk cId="0" sldId="267"/>
            <ac:spMk id="185" creationId="{23522FE7-5A29-4EF6-B1EF-2CA55748A772}"/>
          </ac:spMkLst>
        </pc:spChg>
        <pc:spChg chg="add del">
          <ac:chgData name="King, Paul" userId="c8d00958-ec51-4689-8187-f5ed8549cfc7" providerId="ADAL" clId="{2F570BBD-7BB0-4943-AF2E-01F1DE172D59}" dt="2019-08-20T10:20:51.220" v="22" actId="26606"/>
          <ac:spMkLst>
            <pc:docMk/>
            <pc:sldMk cId="0" sldId="267"/>
            <ac:spMk id="189" creationId="{54F891EB-ED45-44C3-95D6-FFB2EC07FA10}"/>
          </ac:spMkLst>
        </pc:spChg>
        <pc:spChg chg="add del">
          <ac:chgData name="King, Paul" userId="c8d00958-ec51-4689-8187-f5ed8549cfc7" providerId="ADAL" clId="{2F570BBD-7BB0-4943-AF2E-01F1DE172D59}" dt="2019-08-20T10:20:51.220" v="22" actId="26606"/>
          <ac:spMkLst>
            <pc:docMk/>
            <pc:sldMk cId="0" sldId="267"/>
            <ac:spMk id="190" creationId="{2EA385B8-7C85-4CE0-AE3A-00EB627B3443}"/>
          </ac:spMkLst>
        </pc:spChg>
        <pc:spChg chg="add del mod">
          <ac:chgData name="King, Paul" userId="c8d00958-ec51-4689-8187-f5ed8549cfc7" providerId="ADAL" clId="{2F570BBD-7BB0-4943-AF2E-01F1DE172D59}" dt="2019-08-20T10:20:51.220" v="22" actId="26606"/>
          <ac:spMkLst>
            <pc:docMk/>
            <pc:sldMk cId="0" sldId="267"/>
            <ac:spMk id="192" creationId="{00000000-0000-0000-0000-000000000000}"/>
          </ac:spMkLst>
        </pc:spChg>
        <pc:graphicFrameChg chg="add del">
          <ac:chgData name="King, Paul" userId="c8d00958-ec51-4689-8187-f5ed8549cfc7" providerId="ADAL" clId="{2F570BBD-7BB0-4943-AF2E-01F1DE172D59}" dt="2019-08-20T10:20:19.585" v="9" actId="26606"/>
          <ac:graphicFrameMkLst>
            <pc:docMk/>
            <pc:sldMk cId="0" sldId="267"/>
            <ac:graphicFrameMk id="127" creationId="{323A46D6-6F61-432F-8666-E40ACE343325}"/>
          </ac:graphicFrameMkLst>
        </pc:graphicFrameChg>
        <pc:graphicFrameChg chg="add del">
          <ac:chgData name="King, Paul" userId="c8d00958-ec51-4689-8187-f5ed8549cfc7" providerId="ADAL" clId="{2F570BBD-7BB0-4943-AF2E-01F1DE172D59}" dt="2019-08-20T10:20:25.327" v="14" actId="26606"/>
          <ac:graphicFrameMkLst>
            <pc:docMk/>
            <pc:sldMk cId="0" sldId="267"/>
            <ac:graphicFrameMk id="163" creationId="{BF16A727-C578-4068-9040-68B3165CDEF6}"/>
          </ac:graphicFrameMkLst>
        </pc:graphicFrameChg>
        <pc:graphicFrameChg chg="add del">
          <ac:chgData name="King, Paul" userId="c8d00958-ec51-4689-8187-f5ed8549cfc7" providerId="ADAL" clId="{2F570BBD-7BB0-4943-AF2E-01F1DE172D59}" dt="2019-08-20T10:20:36.321" v="19" actId="26606"/>
          <ac:graphicFrameMkLst>
            <pc:docMk/>
            <pc:sldMk cId="0" sldId="267"/>
            <ac:graphicFrameMk id="183" creationId="{C4CD973D-616F-41F8-94F1-EA1185CB75F0}"/>
          </ac:graphicFrameMkLst>
        </pc:graphicFrameChg>
        <pc:picChg chg="add del">
          <ac:chgData name="King, Paul" userId="c8d00958-ec51-4689-8187-f5ed8549cfc7" providerId="ADAL" clId="{2F570BBD-7BB0-4943-AF2E-01F1DE172D59}" dt="2019-08-20T10:20:19.585" v="9" actId="26606"/>
          <ac:picMkLst>
            <pc:docMk/>
            <pc:sldMk cId="0" sldId="267"/>
            <ac:picMk id="134" creationId="{D708C46E-BB60-4B97-8327-D3A475C008E5}"/>
          </ac:picMkLst>
        </pc:picChg>
        <pc:picChg chg="add del">
          <ac:chgData name="King, Paul" userId="c8d00958-ec51-4689-8187-f5ed8549cfc7" providerId="ADAL" clId="{2F570BBD-7BB0-4943-AF2E-01F1DE172D59}" dt="2019-08-20T10:20:19.585" v="9" actId="26606"/>
          <ac:picMkLst>
            <pc:docMk/>
            <pc:sldMk cId="0" sldId="267"/>
            <ac:picMk id="148" creationId="{DF63C9AD-AE6E-4512-8171-91612E84CCFB}"/>
          </ac:picMkLst>
        </pc:picChg>
        <pc:picChg chg="add del">
          <ac:chgData name="King, Paul" userId="c8d00958-ec51-4689-8187-f5ed8549cfc7" providerId="ADAL" clId="{2F570BBD-7BB0-4943-AF2E-01F1DE172D59}" dt="2019-08-20T10:20:22.571" v="12" actId="26606"/>
          <ac:picMkLst>
            <pc:docMk/>
            <pc:sldMk cId="0" sldId="267"/>
            <ac:picMk id="152" creationId="{C2192E09-EBC7-416C-B887-DFF915D7F43D}"/>
          </ac:picMkLst>
        </pc:picChg>
        <pc:picChg chg="add del">
          <ac:chgData name="King, Paul" userId="c8d00958-ec51-4689-8187-f5ed8549cfc7" providerId="ADAL" clId="{2F570BBD-7BB0-4943-AF2E-01F1DE172D59}" dt="2019-08-20T10:20:25.327" v="14" actId="26606"/>
          <ac:picMkLst>
            <pc:docMk/>
            <pc:sldMk cId="0" sldId="267"/>
            <ac:picMk id="160" creationId="{D708C46E-BB60-4B97-8327-D3A475C008E5}"/>
          </ac:picMkLst>
        </pc:picChg>
        <pc:picChg chg="add del">
          <ac:chgData name="King, Paul" userId="c8d00958-ec51-4689-8187-f5ed8549cfc7" providerId="ADAL" clId="{2F570BBD-7BB0-4943-AF2E-01F1DE172D59}" dt="2019-08-20T10:20:32.912" v="17" actId="26606"/>
          <ac:picMkLst>
            <pc:docMk/>
            <pc:sldMk cId="0" sldId="267"/>
            <ac:picMk id="166" creationId="{C2192E09-EBC7-416C-B887-DFF915D7F43D}"/>
          </ac:picMkLst>
        </pc:picChg>
        <pc:picChg chg="add del">
          <ac:chgData name="King, Paul" userId="c8d00958-ec51-4689-8187-f5ed8549cfc7" providerId="ADAL" clId="{2F570BBD-7BB0-4943-AF2E-01F1DE172D59}" dt="2019-08-20T10:20:36.321" v="19" actId="26606"/>
          <ac:picMkLst>
            <pc:docMk/>
            <pc:sldMk cId="0" sldId="267"/>
            <ac:picMk id="174" creationId="{D708C46E-BB60-4B97-8327-D3A475C008E5}"/>
          </ac:picMkLst>
        </pc:picChg>
        <pc:picChg chg="add del">
          <ac:chgData name="King, Paul" userId="c8d00958-ec51-4689-8187-f5ed8549cfc7" providerId="ADAL" clId="{2F570BBD-7BB0-4943-AF2E-01F1DE172D59}" dt="2019-08-20T10:20:36.321" v="19" actId="26606"/>
          <ac:picMkLst>
            <pc:docMk/>
            <pc:sldMk cId="0" sldId="267"/>
            <ac:picMk id="181" creationId="{DF63C9AD-AE6E-4512-8171-91612E84CCFB}"/>
          </ac:picMkLst>
        </pc:picChg>
        <pc:picChg chg="add del">
          <ac:chgData name="King, Paul" userId="c8d00958-ec51-4689-8187-f5ed8549cfc7" providerId="ADAL" clId="{2F570BBD-7BB0-4943-AF2E-01F1DE172D59}" dt="2019-08-20T10:20:51.220" v="22" actId="26606"/>
          <ac:picMkLst>
            <pc:docMk/>
            <pc:sldMk cId="0" sldId="267"/>
            <ac:picMk id="186" creationId="{C2192E09-EBC7-416C-B887-DFF915D7F43D}"/>
          </ac:picMkLst>
        </pc:picChg>
        <pc:picChg chg="add del">
          <ac:chgData name="King, Paul" userId="c8d00958-ec51-4689-8187-f5ed8549cfc7" providerId="ADAL" clId="{2F570BBD-7BB0-4943-AF2E-01F1DE172D59}" dt="2019-08-20T10:20:51.220" v="22" actId="26606"/>
          <ac:picMkLst>
            <pc:docMk/>
            <pc:sldMk cId="0" sldId="267"/>
            <ac:picMk id="193" creationId="{DCC0100C-A457-45B1-8A8B-8740F43EC158}"/>
          </ac:picMkLst>
        </pc:picChg>
        <pc:cxnChg chg="add del">
          <ac:chgData name="King, Paul" userId="c8d00958-ec51-4689-8187-f5ed8549cfc7" providerId="ADAL" clId="{2F570BBD-7BB0-4943-AF2E-01F1DE172D59}" dt="2019-08-20T10:20:19.585" v="9" actId="26606"/>
          <ac:cxnSpMkLst>
            <pc:docMk/>
            <pc:sldMk cId="0" sldId="267"/>
            <ac:cxnSpMk id="136" creationId="{8042755C-F24C-4D08-8E4C-E646382C3634}"/>
          </ac:cxnSpMkLst>
        </pc:cxnChg>
        <pc:cxnChg chg="add del">
          <ac:chgData name="King, Paul" userId="c8d00958-ec51-4689-8187-f5ed8549cfc7" providerId="ADAL" clId="{2F570BBD-7BB0-4943-AF2E-01F1DE172D59}" dt="2019-08-20T10:20:19.585" v="9" actId="26606"/>
          <ac:cxnSpMkLst>
            <pc:docMk/>
            <pc:sldMk cId="0" sldId="267"/>
            <ac:cxnSpMk id="138" creationId="{63E94A00-1A92-47F4-9E2D-E51DFF9016D4}"/>
          </ac:cxnSpMkLst>
        </pc:cxnChg>
        <pc:cxnChg chg="add del">
          <ac:chgData name="King, Paul" userId="c8d00958-ec51-4689-8187-f5ed8549cfc7" providerId="ADAL" clId="{2F570BBD-7BB0-4943-AF2E-01F1DE172D59}" dt="2019-08-20T10:20:19.585" v="9" actId="26606"/>
          <ac:cxnSpMkLst>
            <pc:docMk/>
            <pc:sldMk cId="0" sldId="267"/>
            <ac:cxnSpMk id="144" creationId="{9EBB0476-5CF0-4F44-8D68-5D42D7AEE43A}"/>
          </ac:cxnSpMkLst>
        </pc:cxnChg>
        <pc:cxnChg chg="add del">
          <ac:chgData name="King, Paul" userId="c8d00958-ec51-4689-8187-f5ed8549cfc7" providerId="ADAL" clId="{2F570BBD-7BB0-4943-AF2E-01F1DE172D59}" dt="2019-08-20T10:20:19.585" v="9" actId="26606"/>
          <ac:cxnSpMkLst>
            <pc:docMk/>
            <pc:sldMk cId="0" sldId="267"/>
            <ac:cxnSpMk id="150" creationId="{FE1A49CE-B63D-457A-A180-1C883E1A63D2}"/>
          </ac:cxnSpMkLst>
        </pc:cxnChg>
        <pc:cxnChg chg="add del">
          <ac:chgData name="King, Paul" userId="c8d00958-ec51-4689-8187-f5ed8549cfc7" providerId="ADAL" clId="{2F570BBD-7BB0-4943-AF2E-01F1DE172D59}" dt="2019-08-20T10:20:22.571" v="12" actId="26606"/>
          <ac:cxnSpMkLst>
            <pc:docMk/>
            <pc:sldMk cId="0" sldId="267"/>
            <ac:cxnSpMk id="153" creationId="{2924498D-E084-44BE-A196-CFCE35564350}"/>
          </ac:cxnSpMkLst>
        </pc:cxnChg>
        <pc:cxnChg chg="add del">
          <ac:chgData name="King, Paul" userId="c8d00958-ec51-4689-8187-f5ed8549cfc7" providerId="ADAL" clId="{2F570BBD-7BB0-4943-AF2E-01F1DE172D59}" dt="2019-08-20T10:20:22.571" v="12" actId="26606"/>
          <ac:cxnSpMkLst>
            <pc:docMk/>
            <pc:sldMk cId="0" sldId="267"/>
            <ac:cxnSpMk id="154" creationId="{14C12901-9FCC-461E-A64A-89B4791235E9}"/>
          </ac:cxnSpMkLst>
        </pc:cxnChg>
        <pc:cxnChg chg="add del">
          <ac:chgData name="King, Paul" userId="c8d00958-ec51-4689-8187-f5ed8549cfc7" providerId="ADAL" clId="{2F570BBD-7BB0-4943-AF2E-01F1DE172D59}" dt="2019-08-20T10:20:22.571" v="12" actId="26606"/>
          <ac:cxnSpMkLst>
            <pc:docMk/>
            <pc:sldMk cId="0" sldId="267"/>
            <ac:cxnSpMk id="156" creationId="{9EC65442-F244-409C-BF44-C5D6472E810A}"/>
          </ac:cxnSpMkLst>
        </pc:cxnChg>
        <pc:cxnChg chg="add del">
          <ac:chgData name="King, Paul" userId="c8d00958-ec51-4689-8187-f5ed8549cfc7" providerId="ADAL" clId="{2F570BBD-7BB0-4943-AF2E-01F1DE172D59}" dt="2019-08-20T10:20:25.327" v="14" actId="26606"/>
          <ac:cxnSpMkLst>
            <pc:docMk/>
            <pc:sldMk cId="0" sldId="267"/>
            <ac:cxnSpMk id="161" creationId="{8042755C-F24C-4D08-8E4C-E646382C3634}"/>
          </ac:cxnSpMkLst>
        </pc:cxnChg>
        <pc:cxnChg chg="add del">
          <ac:chgData name="King, Paul" userId="c8d00958-ec51-4689-8187-f5ed8549cfc7" providerId="ADAL" clId="{2F570BBD-7BB0-4943-AF2E-01F1DE172D59}" dt="2019-08-20T10:20:25.327" v="14" actId="26606"/>
          <ac:cxnSpMkLst>
            <pc:docMk/>
            <pc:sldMk cId="0" sldId="267"/>
            <ac:cxnSpMk id="162" creationId="{63E94A00-1A92-47F4-9E2D-E51DFF9016D4}"/>
          </ac:cxnSpMkLst>
        </pc:cxnChg>
        <pc:cxnChg chg="add del">
          <ac:chgData name="King, Paul" userId="c8d00958-ec51-4689-8187-f5ed8549cfc7" providerId="ADAL" clId="{2F570BBD-7BB0-4943-AF2E-01F1DE172D59}" dt="2019-08-20T10:20:32.912" v="17" actId="26606"/>
          <ac:cxnSpMkLst>
            <pc:docMk/>
            <pc:sldMk cId="0" sldId="267"/>
            <ac:cxnSpMk id="167" creationId="{2924498D-E084-44BE-A196-CFCE35564350}"/>
          </ac:cxnSpMkLst>
        </pc:cxnChg>
        <pc:cxnChg chg="add del">
          <ac:chgData name="King, Paul" userId="c8d00958-ec51-4689-8187-f5ed8549cfc7" providerId="ADAL" clId="{2F570BBD-7BB0-4943-AF2E-01F1DE172D59}" dt="2019-08-20T10:20:32.912" v="17" actId="26606"/>
          <ac:cxnSpMkLst>
            <pc:docMk/>
            <pc:sldMk cId="0" sldId="267"/>
            <ac:cxnSpMk id="168" creationId="{14C12901-9FCC-461E-A64A-89B4791235E9}"/>
          </ac:cxnSpMkLst>
        </pc:cxnChg>
        <pc:cxnChg chg="add del">
          <ac:chgData name="King, Paul" userId="c8d00958-ec51-4689-8187-f5ed8549cfc7" providerId="ADAL" clId="{2F570BBD-7BB0-4943-AF2E-01F1DE172D59}" dt="2019-08-20T10:20:36.321" v="19" actId="26606"/>
          <ac:cxnSpMkLst>
            <pc:docMk/>
            <pc:sldMk cId="0" sldId="267"/>
            <ac:cxnSpMk id="175" creationId="{8042755C-F24C-4D08-8E4C-E646382C3634}"/>
          </ac:cxnSpMkLst>
        </pc:cxnChg>
        <pc:cxnChg chg="add del">
          <ac:chgData name="King, Paul" userId="c8d00958-ec51-4689-8187-f5ed8549cfc7" providerId="ADAL" clId="{2F570BBD-7BB0-4943-AF2E-01F1DE172D59}" dt="2019-08-20T10:20:36.321" v="19" actId="26606"/>
          <ac:cxnSpMkLst>
            <pc:docMk/>
            <pc:sldMk cId="0" sldId="267"/>
            <ac:cxnSpMk id="176" creationId="{63E94A00-1A92-47F4-9E2D-E51DFF9016D4}"/>
          </ac:cxnSpMkLst>
        </pc:cxnChg>
        <pc:cxnChg chg="add del">
          <ac:chgData name="King, Paul" userId="c8d00958-ec51-4689-8187-f5ed8549cfc7" providerId="ADAL" clId="{2F570BBD-7BB0-4943-AF2E-01F1DE172D59}" dt="2019-08-20T10:20:36.321" v="19" actId="26606"/>
          <ac:cxnSpMkLst>
            <pc:docMk/>
            <pc:sldMk cId="0" sldId="267"/>
            <ac:cxnSpMk id="179" creationId="{9EBB0476-5CF0-4F44-8D68-5D42D7AEE43A}"/>
          </ac:cxnSpMkLst>
        </pc:cxnChg>
        <pc:cxnChg chg="add del">
          <ac:chgData name="King, Paul" userId="c8d00958-ec51-4689-8187-f5ed8549cfc7" providerId="ADAL" clId="{2F570BBD-7BB0-4943-AF2E-01F1DE172D59}" dt="2019-08-20T10:20:36.321" v="19" actId="26606"/>
          <ac:cxnSpMkLst>
            <pc:docMk/>
            <pc:sldMk cId="0" sldId="267"/>
            <ac:cxnSpMk id="182" creationId="{FE1A49CE-B63D-457A-A180-1C883E1A63D2}"/>
          </ac:cxnSpMkLst>
        </pc:cxnChg>
        <pc:cxnChg chg="add del">
          <ac:chgData name="King, Paul" userId="c8d00958-ec51-4689-8187-f5ed8549cfc7" providerId="ADAL" clId="{2F570BBD-7BB0-4943-AF2E-01F1DE172D59}" dt="2019-08-20T10:20:51.220" v="22" actId="26606"/>
          <ac:cxnSpMkLst>
            <pc:docMk/>
            <pc:sldMk cId="0" sldId="267"/>
            <ac:cxnSpMk id="187" creationId="{2924498D-E084-44BE-A196-CFCE35564350}"/>
          </ac:cxnSpMkLst>
        </pc:cxnChg>
        <pc:cxnChg chg="add del">
          <ac:chgData name="King, Paul" userId="c8d00958-ec51-4689-8187-f5ed8549cfc7" providerId="ADAL" clId="{2F570BBD-7BB0-4943-AF2E-01F1DE172D59}" dt="2019-08-20T10:20:51.220" v="22" actId="26606"/>
          <ac:cxnSpMkLst>
            <pc:docMk/>
            <pc:sldMk cId="0" sldId="267"/>
            <ac:cxnSpMk id="188" creationId="{14C12901-9FCC-461E-A64A-89B4791235E9}"/>
          </ac:cxnSpMkLst>
        </pc:cxnChg>
        <pc:cxnChg chg="add del">
          <ac:chgData name="King, Paul" userId="c8d00958-ec51-4689-8187-f5ed8549cfc7" providerId="ADAL" clId="{2F570BBD-7BB0-4943-AF2E-01F1DE172D59}" dt="2019-08-20T10:20:51.220" v="22" actId="26606"/>
          <ac:cxnSpMkLst>
            <pc:docMk/>
            <pc:sldMk cId="0" sldId="267"/>
            <ac:cxnSpMk id="191" creationId="{19AF263B-E208-40DF-A182-5193478DCFA4}"/>
          </ac:cxnSpMkLst>
        </pc:cxn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B78E5-1597-40BE-AC64-D09A84A84EA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618005-AF61-4A45-A2F9-06013D247B6F}">
      <dgm:prSet/>
      <dgm:spPr/>
      <dgm:t>
        <a:bodyPr/>
        <a:lstStyle/>
        <a:p>
          <a:r>
            <a:rPr lang="en-US" dirty="0"/>
            <a:t>Linux is </a:t>
          </a:r>
        </a:p>
      </dgm:t>
    </dgm:pt>
    <dgm:pt modelId="{875B69A8-E905-4AEE-B0BF-07C1EA4C3307}" type="parTrans" cxnId="{66CA0CF5-9774-4E91-855E-14D3761956CE}">
      <dgm:prSet/>
      <dgm:spPr/>
      <dgm:t>
        <a:bodyPr/>
        <a:lstStyle/>
        <a:p>
          <a:endParaRPr lang="en-US"/>
        </a:p>
      </dgm:t>
    </dgm:pt>
    <dgm:pt modelId="{A64F241B-6D88-431A-90ED-C7EEEB877F87}" type="sibTrans" cxnId="{66CA0CF5-9774-4E91-855E-14D3761956CE}">
      <dgm:prSet/>
      <dgm:spPr/>
      <dgm:t>
        <a:bodyPr/>
        <a:lstStyle/>
        <a:p>
          <a:endParaRPr lang="en-US"/>
        </a:p>
      </dgm:t>
    </dgm:pt>
    <dgm:pt modelId="{C13B78E3-A08A-4B07-9269-AF1656DAC56E}">
      <dgm:prSet/>
      <dgm:spPr/>
      <dgm:t>
        <a:bodyPr/>
        <a:lstStyle/>
        <a:p>
          <a:r>
            <a:rPr lang="en-US" baseline="0"/>
            <a:t>Free</a:t>
          </a:r>
          <a:endParaRPr lang="en-US"/>
        </a:p>
      </dgm:t>
    </dgm:pt>
    <dgm:pt modelId="{3C8B997D-61E3-4A35-B2C7-07100C444401}" type="parTrans" cxnId="{AF550013-5887-4936-B4A9-3EE24BDB6E2E}">
      <dgm:prSet/>
      <dgm:spPr/>
      <dgm:t>
        <a:bodyPr/>
        <a:lstStyle/>
        <a:p>
          <a:endParaRPr lang="en-US"/>
        </a:p>
      </dgm:t>
    </dgm:pt>
    <dgm:pt modelId="{E3853615-2CC8-44E5-B90D-4E2AF289077C}" type="sibTrans" cxnId="{AF550013-5887-4936-B4A9-3EE24BDB6E2E}">
      <dgm:prSet/>
      <dgm:spPr/>
      <dgm:t>
        <a:bodyPr/>
        <a:lstStyle/>
        <a:p>
          <a:endParaRPr lang="en-US"/>
        </a:p>
      </dgm:t>
    </dgm:pt>
    <dgm:pt modelId="{B0D749FE-62A9-4E33-87A3-ACA105B3F6D8}">
      <dgm:prSet/>
      <dgm:spPr/>
      <dgm:t>
        <a:bodyPr/>
        <a:lstStyle/>
        <a:p>
          <a:r>
            <a:rPr lang="en-US" baseline="0"/>
            <a:t>Stable</a:t>
          </a:r>
          <a:endParaRPr lang="en-US"/>
        </a:p>
      </dgm:t>
    </dgm:pt>
    <dgm:pt modelId="{A77381D7-3223-4A93-B602-A6A82272F995}" type="parTrans" cxnId="{EABE31D8-67D1-4973-8BBB-104EECCB9A06}">
      <dgm:prSet/>
      <dgm:spPr/>
      <dgm:t>
        <a:bodyPr/>
        <a:lstStyle/>
        <a:p>
          <a:endParaRPr lang="en-US"/>
        </a:p>
      </dgm:t>
    </dgm:pt>
    <dgm:pt modelId="{5F72746C-ED5B-476B-AD92-D4496B2E444C}" type="sibTrans" cxnId="{EABE31D8-67D1-4973-8BBB-104EECCB9A06}">
      <dgm:prSet/>
      <dgm:spPr/>
      <dgm:t>
        <a:bodyPr/>
        <a:lstStyle/>
        <a:p>
          <a:endParaRPr lang="en-US"/>
        </a:p>
      </dgm:t>
    </dgm:pt>
    <dgm:pt modelId="{D4803114-7B86-49A6-B560-91488C34946E}">
      <dgm:prSet/>
      <dgm:spPr/>
      <dgm:t>
        <a:bodyPr/>
        <a:lstStyle/>
        <a:p>
          <a:r>
            <a:rPr lang="en-US"/>
            <a:t>Works on a wide range of hardware and computer architectures</a:t>
          </a:r>
        </a:p>
      </dgm:t>
    </dgm:pt>
    <dgm:pt modelId="{9D3FC9C5-552A-42A2-9214-E731F590C2C6}" type="parTrans" cxnId="{F81A2AA6-EFF7-49CC-9A0E-0EEAFC11E5AB}">
      <dgm:prSet/>
      <dgm:spPr/>
      <dgm:t>
        <a:bodyPr/>
        <a:lstStyle/>
        <a:p>
          <a:endParaRPr lang="en-US"/>
        </a:p>
      </dgm:t>
    </dgm:pt>
    <dgm:pt modelId="{9ED1C072-DBFA-4DEF-AE48-E65796C29450}" type="sibTrans" cxnId="{F81A2AA6-EFF7-49CC-9A0E-0EEAFC11E5AB}">
      <dgm:prSet/>
      <dgm:spPr/>
      <dgm:t>
        <a:bodyPr/>
        <a:lstStyle/>
        <a:p>
          <a:endParaRPr lang="en-US"/>
        </a:p>
      </dgm:t>
    </dgm:pt>
    <dgm:pt modelId="{1F66A210-8E4F-4441-B634-9B66182CA0BC}">
      <dgm:prSet/>
      <dgm:spPr/>
      <dgm:t>
        <a:bodyPr/>
        <a:lstStyle/>
        <a:p>
          <a:r>
            <a:rPr lang="en-US" b="1" u="sng" baseline="0" dirty="0"/>
            <a:t>VERY</a:t>
          </a:r>
          <a:r>
            <a:rPr lang="en-US" baseline="0" dirty="0"/>
            <a:t> configurable (modules conform to your hardware, which is normally auto-detected; you get to choose your desktop and window manager, or even if you want one at all)</a:t>
          </a:r>
          <a:endParaRPr lang="en-US" dirty="0"/>
        </a:p>
      </dgm:t>
    </dgm:pt>
    <dgm:pt modelId="{2EAD6BA6-64FE-4B91-BBEA-A32537658C06}" type="parTrans" cxnId="{8484C019-55BA-4482-B70C-EB2E4651F0D0}">
      <dgm:prSet/>
      <dgm:spPr/>
      <dgm:t>
        <a:bodyPr/>
        <a:lstStyle/>
        <a:p>
          <a:endParaRPr lang="en-US"/>
        </a:p>
      </dgm:t>
    </dgm:pt>
    <dgm:pt modelId="{80AF2A21-4AB7-446A-907C-4CE302BB273C}" type="sibTrans" cxnId="{8484C019-55BA-4482-B70C-EB2E4651F0D0}">
      <dgm:prSet/>
      <dgm:spPr/>
      <dgm:t>
        <a:bodyPr/>
        <a:lstStyle/>
        <a:p>
          <a:endParaRPr lang="en-US"/>
        </a:p>
      </dgm:t>
    </dgm:pt>
    <dgm:pt modelId="{3BED58F1-A329-4435-B39B-709DE2849964}">
      <dgm:prSet/>
      <dgm:spPr/>
      <dgm:t>
        <a:bodyPr/>
        <a:lstStyle/>
        <a:p>
          <a:r>
            <a:rPr lang="en-US"/>
            <a:t>Linux systems are used in </a:t>
          </a:r>
        </a:p>
      </dgm:t>
    </dgm:pt>
    <dgm:pt modelId="{A8AA68D8-42A7-4AE7-8695-B43BB34B7DA0}" type="parTrans" cxnId="{50E9A855-5073-4432-997D-E25AF47AD2EB}">
      <dgm:prSet/>
      <dgm:spPr/>
      <dgm:t>
        <a:bodyPr/>
        <a:lstStyle/>
        <a:p>
          <a:endParaRPr lang="en-US"/>
        </a:p>
      </dgm:t>
    </dgm:pt>
    <dgm:pt modelId="{8FCE9413-958B-4E1A-8A1A-74857A478816}" type="sibTrans" cxnId="{50E9A855-5073-4432-997D-E25AF47AD2EB}">
      <dgm:prSet/>
      <dgm:spPr/>
      <dgm:t>
        <a:bodyPr/>
        <a:lstStyle/>
        <a:p>
          <a:endParaRPr lang="en-US"/>
        </a:p>
      </dgm:t>
    </dgm:pt>
    <dgm:pt modelId="{DA1047A4-965D-403B-A6F8-886303EEDBE4}">
      <dgm:prSet/>
      <dgm:spPr/>
      <dgm:t>
        <a:bodyPr/>
        <a:lstStyle/>
        <a:p>
          <a:r>
            <a:rPr lang="en-US" baseline="0"/>
            <a:t>Personal computing (laptops, mobile electronics, PCs, Macs),</a:t>
          </a:r>
          <a:endParaRPr lang="en-US"/>
        </a:p>
      </dgm:t>
    </dgm:pt>
    <dgm:pt modelId="{F022AA90-2F4C-4C6F-BE38-7E23BF127DC5}" type="parTrans" cxnId="{181438DD-426C-490A-AD10-DDDA915078E4}">
      <dgm:prSet/>
      <dgm:spPr/>
      <dgm:t>
        <a:bodyPr/>
        <a:lstStyle/>
        <a:p>
          <a:endParaRPr lang="en-US"/>
        </a:p>
      </dgm:t>
    </dgm:pt>
    <dgm:pt modelId="{49938375-D357-4A8B-877B-5717AD9736E9}" type="sibTrans" cxnId="{181438DD-426C-490A-AD10-DDDA915078E4}">
      <dgm:prSet/>
      <dgm:spPr/>
      <dgm:t>
        <a:bodyPr/>
        <a:lstStyle/>
        <a:p>
          <a:endParaRPr lang="en-US"/>
        </a:p>
      </dgm:t>
    </dgm:pt>
    <dgm:pt modelId="{ED6C4F2F-80B1-46AA-A207-7BC773BD6662}">
      <dgm:prSet/>
      <dgm:spPr/>
      <dgm:t>
        <a:bodyPr/>
        <a:lstStyle/>
        <a:p>
          <a:r>
            <a:rPr lang="en-US" baseline="0"/>
            <a:t>supercomputing, </a:t>
          </a:r>
          <a:endParaRPr lang="en-US"/>
        </a:p>
      </dgm:t>
    </dgm:pt>
    <dgm:pt modelId="{76780A07-F7D8-4CAA-9BCD-59874487A4DE}" type="parTrans" cxnId="{AA5B754A-1E0B-4815-B63A-8D16B1F7C8A0}">
      <dgm:prSet/>
      <dgm:spPr/>
      <dgm:t>
        <a:bodyPr/>
        <a:lstStyle/>
        <a:p>
          <a:endParaRPr lang="en-US"/>
        </a:p>
      </dgm:t>
    </dgm:pt>
    <dgm:pt modelId="{C1915957-2DD1-4E37-8523-EBAAB4001D73}" type="sibTrans" cxnId="{AA5B754A-1E0B-4815-B63A-8D16B1F7C8A0}">
      <dgm:prSet/>
      <dgm:spPr/>
      <dgm:t>
        <a:bodyPr/>
        <a:lstStyle/>
        <a:p>
          <a:endParaRPr lang="en-US"/>
        </a:p>
      </dgm:t>
    </dgm:pt>
    <dgm:pt modelId="{160580EF-03CB-42D1-9A43-516559507560}">
      <dgm:prSet/>
      <dgm:spPr/>
      <dgm:t>
        <a:bodyPr/>
        <a:lstStyle/>
        <a:p>
          <a:r>
            <a:rPr lang="en-US" baseline="0"/>
            <a:t>CGI animation (major motion pictures use them)</a:t>
          </a:r>
          <a:endParaRPr lang="en-US"/>
        </a:p>
      </dgm:t>
    </dgm:pt>
    <dgm:pt modelId="{5387F295-9A8D-41DE-A532-E9E632FEF987}" type="parTrans" cxnId="{1406ECFB-1E6E-43C8-BF42-DDEA3D3F3EEC}">
      <dgm:prSet/>
      <dgm:spPr/>
      <dgm:t>
        <a:bodyPr/>
        <a:lstStyle/>
        <a:p>
          <a:endParaRPr lang="en-US"/>
        </a:p>
      </dgm:t>
    </dgm:pt>
    <dgm:pt modelId="{C8106E13-67B0-489A-AFA7-BDFCA5065B0D}" type="sibTrans" cxnId="{1406ECFB-1E6E-43C8-BF42-DDEA3D3F3EEC}">
      <dgm:prSet/>
      <dgm:spPr/>
      <dgm:t>
        <a:bodyPr/>
        <a:lstStyle/>
        <a:p>
          <a:endParaRPr lang="en-US"/>
        </a:p>
      </dgm:t>
    </dgm:pt>
    <dgm:pt modelId="{23E40A6C-407C-4FAA-8F92-DED9790C5069}">
      <dgm:prSet/>
      <dgm:spPr/>
      <dgm:t>
        <a:bodyPr/>
        <a:lstStyle/>
        <a:p>
          <a:r>
            <a:rPr lang="en-US" baseline="0"/>
            <a:t>mobile devices (Android OS) and several other embedded systems, </a:t>
          </a:r>
          <a:endParaRPr lang="en-US"/>
        </a:p>
      </dgm:t>
    </dgm:pt>
    <dgm:pt modelId="{70EC3A7F-77EB-4143-9B74-CAC7FD89342B}" type="parTrans" cxnId="{E63AF471-8328-45CD-8FCE-D62096960487}">
      <dgm:prSet/>
      <dgm:spPr/>
      <dgm:t>
        <a:bodyPr/>
        <a:lstStyle/>
        <a:p>
          <a:endParaRPr lang="en-US"/>
        </a:p>
      </dgm:t>
    </dgm:pt>
    <dgm:pt modelId="{5041C17C-0D9D-4ED9-BC8A-A518BB65FBB1}" type="sibTrans" cxnId="{E63AF471-8328-45CD-8FCE-D62096960487}">
      <dgm:prSet/>
      <dgm:spPr/>
      <dgm:t>
        <a:bodyPr/>
        <a:lstStyle/>
        <a:p>
          <a:endParaRPr lang="en-US"/>
        </a:p>
      </dgm:t>
    </dgm:pt>
    <dgm:pt modelId="{5CC31EDD-AE00-4AC4-9EFA-45B48DA85E51}">
      <dgm:prSet/>
      <dgm:spPr/>
      <dgm:t>
        <a:bodyPr/>
        <a:lstStyle/>
        <a:p>
          <a:r>
            <a:rPr lang="en-US" baseline="0"/>
            <a:t>web servers, </a:t>
          </a:r>
          <a:endParaRPr lang="en-US"/>
        </a:p>
      </dgm:t>
    </dgm:pt>
    <dgm:pt modelId="{0D94D445-2F99-4690-B92B-A1FC17475CD0}" type="parTrans" cxnId="{323D0866-2425-49A2-AB01-D8D7AB520C86}">
      <dgm:prSet/>
      <dgm:spPr/>
      <dgm:t>
        <a:bodyPr/>
        <a:lstStyle/>
        <a:p>
          <a:endParaRPr lang="en-US"/>
        </a:p>
      </dgm:t>
    </dgm:pt>
    <dgm:pt modelId="{9DC6EF26-DB6E-4186-AB50-7D68882263DF}" type="sibTrans" cxnId="{323D0866-2425-49A2-AB01-D8D7AB520C86}">
      <dgm:prSet/>
      <dgm:spPr/>
      <dgm:t>
        <a:bodyPr/>
        <a:lstStyle/>
        <a:p>
          <a:endParaRPr lang="en-US"/>
        </a:p>
      </dgm:t>
    </dgm:pt>
    <dgm:pt modelId="{E502BA6F-CD61-42DC-90FE-C0124B3385B4}">
      <dgm:prSet/>
      <dgm:spPr/>
      <dgm:t>
        <a:bodyPr/>
        <a:lstStyle/>
        <a:p>
          <a:r>
            <a:rPr lang="en-US" baseline="0"/>
            <a:t>and many other applications</a:t>
          </a:r>
          <a:endParaRPr lang="en-US"/>
        </a:p>
      </dgm:t>
    </dgm:pt>
    <dgm:pt modelId="{BBB5BFED-C32D-4642-B9FB-C77EE909F370}" type="parTrans" cxnId="{A24097D2-25D0-4A74-85EB-18B41144B87F}">
      <dgm:prSet/>
      <dgm:spPr/>
      <dgm:t>
        <a:bodyPr/>
        <a:lstStyle/>
        <a:p>
          <a:endParaRPr lang="en-US"/>
        </a:p>
      </dgm:t>
    </dgm:pt>
    <dgm:pt modelId="{6D875237-39A8-449C-9A0F-7CB4EC74F377}" type="sibTrans" cxnId="{A24097D2-25D0-4A74-85EB-18B41144B87F}">
      <dgm:prSet/>
      <dgm:spPr/>
      <dgm:t>
        <a:bodyPr/>
        <a:lstStyle/>
        <a:p>
          <a:endParaRPr lang="en-US"/>
        </a:p>
      </dgm:t>
    </dgm:pt>
    <dgm:pt modelId="{77B59AD1-4D22-4596-84B7-4D631A946106}" type="pres">
      <dgm:prSet presAssocID="{A7DB78E5-1597-40BE-AC64-D09A84A84EAA}" presName="Name0" presStyleCnt="0">
        <dgm:presLayoutVars>
          <dgm:dir/>
          <dgm:animLvl val="lvl"/>
          <dgm:resizeHandles val="exact"/>
        </dgm:presLayoutVars>
      </dgm:prSet>
      <dgm:spPr/>
    </dgm:pt>
    <dgm:pt modelId="{CE838643-B273-43BD-AFF5-E35D66055205}" type="pres">
      <dgm:prSet presAssocID="{72618005-AF61-4A45-A2F9-06013D247B6F}" presName="composite" presStyleCnt="0"/>
      <dgm:spPr/>
    </dgm:pt>
    <dgm:pt modelId="{255C9800-A2CD-464A-B875-1E471D24F02E}" type="pres">
      <dgm:prSet presAssocID="{72618005-AF61-4A45-A2F9-06013D247B6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ACA5E29-BAFA-4DFA-8F8F-D1D4BAB673B7}" type="pres">
      <dgm:prSet presAssocID="{72618005-AF61-4A45-A2F9-06013D247B6F}" presName="desTx" presStyleLbl="alignAccFollowNode1" presStyleIdx="0" presStyleCnt="2">
        <dgm:presLayoutVars>
          <dgm:bulletEnabled val="1"/>
        </dgm:presLayoutVars>
      </dgm:prSet>
      <dgm:spPr/>
    </dgm:pt>
    <dgm:pt modelId="{8B8EDD6E-F932-4E8E-976F-9EF069B5EF68}" type="pres">
      <dgm:prSet presAssocID="{A64F241B-6D88-431A-90ED-C7EEEB877F87}" presName="space" presStyleCnt="0"/>
      <dgm:spPr/>
    </dgm:pt>
    <dgm:pt modelId="{2DE48E5A-BDD5-416E-8775-562FF82CC313}" type="pres">
      <dgm:prSet presAssocID="{3BED58F1-A329-4435-B39B-709DE2849964}" presName="composite" presStyleCnt="0"/>
      <dgm:spPr/>
    </dgm:pt>
    <dgm:pt modelId="{8402236E-ED8C-453E-8569-EEE6BDEE1097}" type="pres">
      <dgm:prSet presAssocID="{3BED58F1-A329-4435-B39B-709DE28499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3FFCC28-32E0-446C-B7FB-D53A0B3A46C8}" type="pres">
      <dgm:prSet presAssocID="{3BED58F1-A329-4435-B39B-709DE284996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F550013-5887-4936-B4A9-3EE24BDB6E2E}" srcId="{72618005-AF61-4A45-A2F9-06013D247B6F}" destId="{C13B78E3-A08A-4B07-9269-AF1656DAC56E}" srcOrd="0" destOrd="0" parTransId="{3C8B997D-61E3-4A35-B2C7-07100C444401}" sibTransId="{E3853615-2CC8-44E5-B90D-4E2AF289077C}"/>
    <dgm:cxn modelId="{120E6917-7CCF-45C3-A9F7-9F18B6C5D647}" type="presOf" srcId="{C13B78E3-A08A-4B07-9269-AF1656DAC56E}" destId="{FACA5E29-BAFA-4DFA-8F8F-D1D4BAB673B7}" srcOrd="0" destOrd="0" presId="urn:microsoft.com/office/officeart/2005/8/layout/hList1"/>
    <dgm:cxn modelId="{8484C019-55BA-4482-B70C-EB2E4651F0D0}" srcId="{72618005-AF61-4A45-A2F9-06013D247B6F}" destId="{1F66A210-8E4F-4441-B634-9B66182CA0BC}" srcOrd="2" destOrd="0" parTransId="{2EAD6BA6-64FE-4B91-BBEA-A32537658C06}" sibTransId="{80AF2A21-4AB7-446A-907C-4CE302BB273C}"/>
    <dgm:cxn modelId="{4B16CD2C-565D-4CBC-8023-E677E6C15E78}" type="presOf" srcId="{D4803114-7B86-49A6-B560-91488C34946E}" destId="{FACA5E29-BAFA-4DFA-8F8F-D1D4BAB673B7}" srcOrd="0" destOrd="2" presId="urn:microsoft.com/office/officeart/2005/8/layout/hList1"/>
    <dgm:cxn modelId="{5818F042-C22B-42AB-8FE2-1825DB3CDAC9}" type="presOf" srcId="{23E40A6C-407C-4FAA-8F92-DED9790C5069}" destId="{23FFCC28-32E0-446C-B7FB-D53A0B3A46C8}" srcOrd="0" destOrd="3" presId="urn:microsoft.com/office/officeart/2005/8/layout/hList1"/>
    <dgm:cxn modelId="{323D0866-2425-49A2-AB01-D8D7AB520C86}" srcId="{3BED58F1-A329-4435-B39B-709DE2849964}" destId="{5CC31EDD-AE00-4AC4-9EFA-45B48DA85E51}" srcOrd="4" destOrd="0" parTransId="{0D94D445-2F99-4690-B92B-A1FC17475CD0}" sibTransId="{9DC6EF26-DB6E-4186-AB50-7D68882263DF}"/>
    <dgm:cxn modelId="{AA5B754A-1E0B-4815-B63A-8D16B1F7C8A0}" srcId="{3BED58F1-A329-4435-B39B-709DE2849964}" destId="{ED6C4F2F-80B1-46AA-A207-7BC773BD6662}" srcOrd="1" destOrd="0" parTransId="{76780A07-F7D8-4CAA-9BCD-59874487A4DE}" sibTransId="{C1915957-2DD1-4E37-8523-EBAAB4001D73}"/>
    <dgm:cxn modelId="{E63AF471-8328-45CD-8FCE-D62096960487}" srcId="{3BED58F1-A329-4435-B39B-709DE2849964}" destId="{23E40A6C-407C-4FAA-8F92-DED9790C5069}" srcOrd="3" destOrd="0" parTransId="{70EC3A7F-77EB-4143-9B74-CAC7FD89342B}" sibTransId="{5041C17C-0D9D-4ED9-BC8A-A518BB65FBB1}"/>
    <dgm:cxn modelId="{25AB0775-5969-44D8-851C-D6412F456E0C}" type="presOf" srcId="{B0D749FE-62A9-4E33-87A3-ACA105B3F6D8}" destId="{FACA5E29-BAFA-4DFA-8F8F-D1D4BAB673B7}" srcOrd="0" destOrd="1" presId="urn:microsoft.com/office/officeart/2005/8/layout/hList1"/>
    <dgm:cxn modelId="{50E9A855-5073-4432-997D-E25AF47AD2EB}" srcId="{A7DB78E5-1597-40BE-AC64-D09A84A84EAA}" destId="{3BED58F1-A329-4435-B39B-709DE2849964}" srcOrd="1" destOrd="0" parTransId="{A8AA68D8-42A7-4AE7-8695-B43BB34B7DA0}" sibTransId="{8FCE9413-958B-4E1A-8A1A-74857A478816}"/>
    <dgm:cxn modelId="{051BEF7C-1728-48D8-B05A-11B36C8467D5}" type="presOf" srcId="{1F66A210-8E4F-4441-B634-9B66182CA0BC}" destId="{FACA5E29-BAFA-4DFA-8F8F-D1D4BAB673B7}" srcOrd="0" destOrd="3" presId="urn:microsoft.com/office/officeart/2005/8/layout/hList1"/>
    <dgm:cxn modelId="{31B37788-1351-4BB1-B9B1-580767BACA2C}" type="presOf" srcId="{ED6C4F2F-80B1-46AA-A207-7BC773BD6662}" destId="{23FFCC28-32E0-446C-B7FB-D53A0B3A46C8}" srcOrd="0" destOrd="1" presId="urn:microsoft.com/office/officeart/2005/8/layout/hList1"/>
    <dgm:cxn modelId="{09503A8C-B648-4CED-A794-01D6A23DC7EE}" type="presOf" srcId="{72618005-AF61-4A45-A2F9-06013D247B6F}" destId="{255C9800-A2CD-464A-B875-1E471D24F02E}" srcOrd="0" destOrd="0" presId="urn:microsoft.com/office/officeart/2005/8/layout/hList1"/>
    <dgm:cxn modelId="{5640BA8D-A7D8-4A2A-9F08-109A7C21C7BA}" type="presOf" srcId="{DA1047A4-965D-403B-A6F8-886303EEDBE4}" destId="{23FFCC28-32E0-446C-B7FB-D53A0B3A46C8}" srcOrd="0" destOrd="0" presId="urn:microsoft.com/office/officeart/2005/8/layout/hList1"/>
    <dgm:cxn modelId="{F81A2AA6-EFF7-49CC-9A0E-0EEAFC11E5AB}" srcId="{B0D749FE-62A9-4E33-87A3-ACA105B3F6D8}" destId="{D4803114-7B86-49A6-B560-91488C34946E}" srcOrd="0" destOrd="0" parTransId="{9D3FC9C5-552A-42A2-9214-E731F590C2C6}" sibTransId="{9ED1C072-DBFA-4DEF-AE48-E65796C29450}"/>
    <dgm:cxn modelId="{E3DFFEB1-64F6-40DB-AA82-B4729C18BB84}" type="presOf" srcId="{5CC31EDD-AE00-4AC4-9EFA-45B48DA85E51}" destId="{23FFCC28-32E0-446C-B7FB-D53A0B3A46C8}" srcOrd="0" destOrd="4" presId="urn:microsoft.com/office/officeart/2005/8/layout/hList1"/>
    <dgm:cxn modelId="{99406FB3-5957-487D-A51D-7428F4C413E3}" type="presOf" srcId="{A7DB78E5-1597-40BE-AC64-D09A84A84EAA}" destId="{77B59AD1-4D22-4596-84B7-4D631A946106}" srcOrd="0" destOrd="0" presId="urn:microsoft.com/office/officeart/2005/8/layout/hList1"/>
    <dgm:cxn modelId="{F4ABD7B3-146F-46EA-8D53-5FCB4BB95585}" type="presOf" srcId="{E502BA6F-CD61-42DC-90FE-C0124B3385B4}" destId="{23FFCC28-32E0-446C-B7FB-D53A0B3A46C8}" srcOrd="0" destOrd="5" presId="urn:microsoft.com/office/officeart/2005/8/layout/hList1"/>
    <dgm:cxn modelId="{67EF0BB9-16D4-4D91-8706-036C2F8D3E73}" type="presOf" srcId="{3BED58F1-A329-4435-B39B-709DE2849964}" destId="{8402236E-ED8C-453E-8569-EEE6BDEE1097}" srcOrd="0" destOrd="0" presId="urn:microsoft.com/office/officeart/2005/8/layout/hList1"/>
    <dgm:cxn modelId="{A24097D2-25D0-4A74-85EB-18B41144B87F}" srcId="{3BED58F1-A329-4435-B39B-709DE2849964}" destId="{E502BA6F-CD61-42DC-90FE-C0124B3385B4}" srcOrd="5" destOrd="0" parTransId="{BBB5BFED-C32D-4642-B9FB-C77EE909F370}" sibTransId="{6D875237-39A8-449C-9A0F-7CB4EC74F377}"/>
    <dgm:cxn modelId="{EABE31D8-67D1-4973-8BBB-104EECCB9A06}" srcId="{72618005-AF61-4A45-A2F9-06013D247B6F}" destId="{B0D749FE-62A9-4E33-87A3-ACA105B3F6D8}" srcOrd="1" destOrd="0" parTransId="{A77381D7-3223-4A93-B602-A6A82272F995}" sibTransId="{5F72746C-ED5B-476B-AD92-D4496B2E444C}"/>
    <dgm:cxn modelId="{181438DD-426C-490A-AD10-DDDA915078E4}" srcId="{3BED58F1-A329-4435-B39B-709DE2849964}" destId="{DA1047A4-965D-403B-A6F8-886303EEDBE4}" srcOrd="0" destOrd="0" parTransId="{F022AA90-2F4C-4C6F-BE38-7E23BF127DC5}" sibTransId="{49938375-D357-4A8B-877B-5717AD9736E9}"/>
    <dgm:cxn modelId="{36A8C4DD-0149-4A13-9D89-CD37F57C10ED}" type="presOf" srcId="{160580EF-03CB-42D1-9A43-516559507560}" destId="{23FFCC28-32E0-446C-B7FB-D53A0B3A46C8}" srcOrd="0" destOrd="2" presId="urn:microsoft.com/office/officeart/2005/8/layout/hList1"/>
    <dgm:cxn modelId="{66CA0CF5-9774-4E91-855E-14D3761956CE}" srcId="{A7DB78E5-1597-40BE-AC64-D09A84A84EAA}" destId="{72618005-AF61-4A45-A2F9-06013D247B6F}" srcOrd="0" destOrd="0" parTransId="{875B69A8-E905-4AEE-B0BF-07C1EA4C3307}" sibTransId="{A64F241B-6D88-431A-90ED-C7EEEB877F87}"/>
    <dgm:cxn modelId="{1406ECFB-1E6E-43C8-BF42-DDEA3D3F3EEC}" srcId="{3BED58F1-A329-4435-B39B-709DE2849964}" destId="{160580EF-03CB-42D1-9A43-516559507560}" srcOrd="2" destOrd="0" parTransId="{5387F295-9A8D-41DE-A532-E9E632FEF987}" sibTransId="{C8106E13-67B0-489A-AFA7-BDFCA5065B0D}"/>
    <dgm:cxn modelId="{F069E4C5-5D52-4D7A-A475-05110C264128}" type="presParOf" srcId="{77B59AD1-4D22-4596-84B7-4D631A946106}" destId="{CE838643-B273-43BD-AFF5-E35D66055205}" srcOrd="0" destOrd="0" presId="urn:microsoft.com/office/officeart/2005/8/layout/hList1"/>
    <dgm:cxn modelId="{75CCD17C-1C01-42C1-A137-0FE1CC26BF39}" type="presParOf" srcId="{CE838643-B273-43BD-AFF5-E35D66055205}" destId="{255C9800-A2CD-464A-B875-1E471D24F02E}" srcOrd="0" destOrd="0" presId="urn:microsoft.com/office/officeart/2005/8/layout/hList1"/>
    <dgm:cxn modelId="{BE38A7EA-305F-4F8A-9A5F-E5E97DDE99CA}" type="presParOf" srcId="{CE838643-B273-43BD-AFF5-E35D66055205}" destId="{FACA5E29-BAFA-4DFA-8F8F-D1D4BAB673B7}" srcOrd="1" destOrd="0" presId="urn:microsoft.com/office/officeart/2005/8/layout/hList1"/>
    <dgm:cxn modelId="{63B87776-864F-47D3-8B9C-ADD116B30762}" type="presParOf" srcId="{77B59AD1-4D22-4596-84B7-4D631A946106}" destId="{8B8EDD6E-F932-4E8E-976F-9EF069B5EF68}" srcOrd="1" destOrd="0" presId="urn:microsoft.com/office/officeart/2005/8/layout/hList1"/>
    <dgm:cxn modelId="{FC560C13-CCF6-45AF-B3DB-511A7348962C}" type="presParOf" srcId="{77B59AD1-4D22-4596-84B7-4D631A946106}" destId="{2DE48E5A-BDD5-416E-8775-562FF82CC313}" srcOrd="2" destOrd="0" presId="urn:microsoft.com/office/officeart/2005/8/layout/hList1"/>
    <dgm:cxn modelId="{A154CC1F-D801-42A1-9685-09E85E1C2455}" type="presParOf" srcId="{2DE48E5A-BDD5-416E-8775-562FF82CC313}" destId="{8402236E-ED8C-453E-8569-EEE6BDEE1097}" srcOrd="0" destOrd="0" presId="urn:microsoft.com/office/officeart/2005/8/layout/hList1"/>
    <dgm:cxn modelId="{94EC958F-6011-40F0-AAB3-8CC062D47C95}" type="presParOf" srcId="{2DE48E5A-BDD5-416E-8775-562FF82CC313}" destId="{23FFCC28-32E0-446C-B7FB-D53A0B3A46C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AD5D6-2EA0-4824-81D7-90931F67DF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F7DE27-4905-4331-8F91-86517E0E73C4}">
      <dgm:prSet/>
      <dgm:spPr/>
      <dgm:t>
        <a:bodyPr/>
        <a:lstStyle/>
        <a:p>
          <a:r>
            <a:rPr lang="en-US"/>
            <a:t>Very similar to Linux</a:t>
          </a:r>
        </a:p>
      </dgm:t>
    </dgm:pt>
    <dgm:pt modelId="{5DF5FFD1-445D-40F1-91D9-453893CE0E12}" type="parTrans" cxnId="{7FD90041-D876-4C56-A671-E6EFF3B1CA98}">
      <dgm:prSet/>
      <dgm:spPr/>
      <dgm:t>
        <a:bodyPr/>
        <a:lstStyle/>
        <a:p>
          <a:endParaRPr lang="en-US"/>
        </a:p>
      </dgm:t>
    </dgm:pt>
    <dgm:pt modelId="{00DB9CF1-55B2-4D57-84F9-F120BA4BFF2D}" type="sibTrans" cxnId="{7FD90041-D876-4C56-A671-E6EFF3B1CA98}">
      <dgm:prSet/>
      <dgm:spPr/>
      <dgm:t>
        <a:bodyPr/>
        <a:lstStyle/>
        <a:p>
          <a:endParaRPr lang="en-US"/>
        </a:p>
      </dgm:t>
    </dgm:pt>
    <dgm:pt modelId="{77C5AB93-5DE6-42BD-A6CE-C5CEC8F60339}">
      <dgm:prSet/>
      <dgm:spPr/>
      <dgm:t>
        <a:bodyPr/>
        <a:lstStyle/>
        <a:p>
          <a:r>
            <a:rPr lang="en-US" dirty="0"/>
            <a:t>Linux installs and reboots independent of MS Windows</a:t>
          </a:r>
        </a:p>
      </dgm:t>
    </dgm:pt>
    <dgm:pt modelId="{9C767E64-A3FD-4082-9CFA-EBE0D0FD7C29}" type="parTrans" cxnId="{6773A54F-B145-43AE-82F3-34654BB8E07A}">
      <dgm:prSet/>
      <dgm:spPr/>
      <dgm:t>
        <a:bodyPr/>
        <a:lstStyle/>
        <a:p>
          <a:endParaRPr lang="en-US"/>
        </a:p>
      </dgm:t>
    </dgm:pt>
    <dgm:pt modelId="{B363727A-78B6-444C-A8C4-C080CFB069DA}" type="sibTrans" cxnId="{6773A54F-B145-43AE-82F3-34654BB8E07A}">
      <dgm:prSet/>
      <dgm:spPr/>
      <dgm:t>
        <a:bodyPr/>
        <a:lstStyle/>
        <a:p>
          <a:endParaRPr lang="en-US"/>
        </a:p>
      </dgm:t>
    </dgm:pt>
    <dgm:pt modelId="{7E3E36F0-F477-4196-A293-5F8FB8A98719}">
      <dgm:prSet custT="1"/>
      <dgm:spPr/>
      <dgm:t>
        <a:bodyPr/>
        <a:lstStyle/>
        <a:p>
          <a:r>
            <a:rPr lang="en-US" sz="1400" baseline="0" dirty="0"/>
            <a:t>Downside of Linux is that a “Dual boot” is required if you want both systems</a:t>
          </a:r>
          <a:endParaRPr lang="en-US" sz="1400" dirty="0"/>
        </a:p>
      </dgm:t>
    </dgm:pt>
    <dgm:pt modelId="{61891368-00A7-48FA-A920-4CE74206A36E}" type="parTrans" cxnId="{C117A3CB-DDC8-4485-897B-DBA8C413DAB4}">
      <dgm:prSet/>
      <dgm:spPr/>
      <dgm:t>
        <a:bodyPr/>
        <a:lstStyle/>
        <a:p>
          <a:endParaRPr lang="en-US"/>
        </a:p>
      </dgm:t>
    </dgm:pt>
    <dgm:pt modelId="{E3DF948F-F7AF-4CFF-B50E-35FC3794DEB9}" type="sibTrans" cxnId="{C117A3CB-DDC8-4485-897B-DBA8C413DAB4}">
      <dgm:prSet/>
      <dgm:spPr/>
      <dgm:t>
        <a:bodyPr/>
        <a:lstStyle/>
        <a:p>
          <a:endParaRPr lang="en-US"/>
        </a:p>
      </dgm:t>
    </dgm:pt>
    <dgm:pt modelId="{6CA4969E-6D37-4B0E-AD9A-3DBC18634FB9}">
      <dgm:prSet custT="1"/>
      <dgm:spPr/>
      <dgm:t>
        <a:bodyPr/>
        <a:lstStyle/>
        <a:p>
          <a:r>
            <a:rPr lang="en-US" sz="1400" dirty="0"/>
            <a:t>Requires a re-write of the MBR (Master Boot Record)</a:t>
          </a:r>
        </a:p>
      </dgm:t>
    </dgm:pt>
    <dgm:pt modelId="{08825825-B06D-4802-9FB9-7783462D87E1}" type="parTrans" cxnId="{48FAC1E9-5BA1-45C3-AE10-E4AE5ADF3F06}">
      <dgm:prSet/>
      <dgm:spPr/>
      <dgm:t>
        <a:bodyPr/>
        <a:lstStyle/>
        <a:p>
          <a:endParaRPr lang="en-US"/>
        </a:p>
      </dgm:t>
    </dgm:pt>
    <dgm:pt modelId="{DA0FF161-0BB1-4921-94DD-4436BF6FF657}" type="sibTrans" cxnId="{48FAC1E9-5BA1-45C3-AE10-E4AE5ADF3F06}">
      <dgm:prSet/>
      <dgm:spPr/>
      <dgm:t>
        <a:bodyPr/>
        <a:lstStyle/>
        <a:p>
          <a:endParaRPr lang="en-US"/>
        </a:p>
      </dgm:t>
    </dgm:pt>
    <dgm:pt modelId="{540AF435-6C13-4C93-AD30-A419CE05E277}">
      <dgm:prSet custT="1"/>
      <dgm:spPr/>
      <dgm:t>
        <a:bodyPr/>
        <a:lstStyle/>
        <a:p>
          <a:r>
            <a:rPr lang="en-US" sz="1400" dirty="0"/>
            <a:t>Requires a re-partitioning of your hard drive or an installation onto a completely separate hard drive</a:t>
          </a:r>
        </a:p>
      </dgm:t>
    </dgm:pt>
    <dgm:pt modelId="{DAC2F055-8F19-4871-A683-6D50489694E2}" type="parTrans" cxnId="{2A9C38E5-D6C0-4CE5-B52D-F8F5311D6506}">
      <dgm:prSet/>
      <dgm:spPr/>
      <dgm:t>
        <a:bodyPr/>
        <a:lstStyle/>
        <a:p>
          <a:endParaRPr lang="en-US"/>
        </a:p>
      </dgm:t>
    </dgm:pt>
    <dgm:pt modelId="{D46E0A84-710A-4A9A-8807-F795C7DE874E}" type="sibTrans" cxnId="{2A9C38E5-D6C0-4CE5-B52D-F8F5311D6506}">
      <dgm:prSet/>
      <dgm:spPr/>
      <dgm:t>
        <a:bodyPr/>
        <a:lstStyle/>
        <a:p>
          <a:endParaRPr lang="en-US"/>
        </a:p>
      </dgm:t>
    </dgm:pt>
    <dgm:pt modelId="{4A4EAF74-AEA7-4D9C-ABC6-201372D666A6}">
      <dgm:prSet custT="1"/>
      <dgm:spPr/>
      <dgm:t>
        <a:bodyPr/>
        <a:lstStyle/>
        <a:p>
          <a:r>
            <a:rPr lang="en-US" sz="1400" dirty="0"/>
            <a:t>Installation is not at the comfort level of most users</a:t>
          </a:r>
        </a:p>
      </dgm:t>
    </dgm:pt>
    <dgm:pt modelId="{4E2F062F-59EF-444E-BDCB-7F4123EF4F35}" type="parTrans" cxnId="{07B94258-78EC-48F8-83A9-7F00C701F8CB}">
      <dgm:prSet/>
      <dgm:spPr/>
      <dgm:t>
        <a:bodyPr/>
        <a:lstStyle/>
        <a:p>
          <a:endParaRPr lang="en-US"/>
        </a:p>
      </dgm:t>
    </dgm:pt>
    <dgm:pt modelId="{48052B17-FB3F-4674-9EA1-649D662A2A6E}" type="sibTrans" cxnId="{07B94258-78EC-48F8-83A9-7F00C701F8CB}">
      <dgm:prSet/>
      <dgm:spPr/>
      <dgm:t>
        <a:bodyPr/>
        <a:lstStyle/>
        <a:p>
          <a:endParaRPr lang="en-US"/>
        </a:p>
      </dgm:t>
    </dgm:pt>
    <dgm:pt modelId="{E63CBA1D-83A9-4F31-B552-0253BC2DC953}">
      <dgm:prSet/>
      <dgm:spPr/>
      <dgm:t>
        <a:bodyPr/>
        <a:lstStyle/>
        <a:p>
          <a:r>
            <a:rPr lang="en-US" dirty="0"/>
            <a:t>Cygwin installs on your C: drive like any other program, and requires no rebooting</a:t>
          </a:r>
        </a:p>
      </dgm:t>
    </dgm:pt>
    <dgm:pt modelId="{D47C8C69-F27D-4437-8EEE-C8A994ADC3E8}" type="parTrans" cxnId="{81D18B38-31A8-460E-8D55-BBCC9D3F46CE}">
      <dgm:prSet/>
      <dgm:spPr/>
      <dgm:t>
        <a:bodyPr/>
        <a:lstStyle/>
        <a:p>
          <a:endParaRPr lang="en-US"/>
        </a:p>
      </dgm:t>
    </dgm:pt>
    <dgm:pt modelId="{817ABF16-9E02-4221-9479-B6AB3E7E02AE}" type="sibTrans" cxnId="{81D18B38-31A8-460E-8D55-BBCC9D3F46CE}">
      <dgm:prSet/>
      <dgm:spPr/>
      <dgm:t>
        <a:bodyPr/>
        <a:lstStyle/>
        <a:p>
          <a:endParaRPr lang="en-US"/>
        </a:p>
      </dgm:t>
    </dgm:pt>
    <dgm:pt modelId="{9033C92B-EA4B-408C-B817-2C3047B675C3}">
      <dgm:prSet custT="1"/>
      <dgm:spPr/>
      <dgm:t>
        <a:bodyPr/>
        <a:lstStyle/>
        <a:p>
          <a:r>
            <a:rPr lang="en-US" sz="1400" baseline="0" dirty="0"/>
            <a:t>Cygwin can run right away, inside of MS Windows</a:t>
          </a:r>
          <a:endParaRPr lang="en-US" sz="1400" dirty="0"/>
        </a:p>
      </dgm:t>
    </dgm:pt>
    <dgm:pt modelId="{6827B324-0A8F-4028-A623-7C34966BFD8F}" type="parTrans" cxnId="{348608F3-DCF7-4E63-AB58-C1879F679360}">
      <dgm:prSet/>
      <dgm:spPr/>
      <dgm:t>
        <a:bodyPr/>
        <a:lstStyle/>
        <a:p>
          <a:endParaRPr lang="en-US"/>
        </a:p>
      </dgm:t>
    </dgm:pt>
    <dgm:pt modelId="{94D616F6-C8C4-441B-B235-87E5FCC8D954}" type="sibTrans" cxnId="{348608F3-DCF7-4E63-AB58-C1879F679360}">
      <dgm:prSet/>
      <dgm:spPr/>
      <dgm:t>
        <a:bodyPr/>
        <a:lstStyle/>
        <a:p>
          <a:endParaRPr lang="en-US"/>
        </a:p>
      </dgm:t>
    </dgm:pt>
    <dgm:pt modelId="{DC33426A-E8BC-49ED-8793-06B514624F3F}">
      <dgm:prSet custT="1"/>
      <dgm:spPr/>
      <dgm:t>
        <a:bodyPr/>
        <a:lstStyle/>
        <a:p>
          <a:r>
            <a:rPr lang="en-US" sz="1400" baseline="0" dirty="0"/>
            <a:t>It still tries to act like a separate operating system with a separate way of representing your filesystem.</a:t>
          </a:r>
          <a:endParaRPr lang="en-US" sz="1400" dirty="0"/>
        </a:p>
      </dgm:t>
    </dgm:pt>
    <dgm:pt modelId="{B8A9AD03-B783-486F-AA53-1BF72EB8F54A}" type="parTrans" cxnId="{F66603AD-AC8B-4047-98DF-EC32B27CA4FD}">
      <dgm:prSet/>
      <dgm:spPr/>
      <dgm:t>
        <a:bodyPr/>
        <a:lstStyle/>
        <a:p>
          <a:endParaRPr lang="en-US"/>
        </a:p>
      </dgm:t>
    </dgm:pt>
    <dgm:pt modelId="{3D304BF4-1E30-4AB1-9516-FB920DEB06AB}" type="sibTrans" cxnId="{F66603AD-AC8B-4047-98DF-EC32B27CA4FD}">
      <dgm:prSet/>
      <dgm:spPr/>
      <dgm:t>
        <a:bodyPr/>
        <a:lstStyle/>
        <a:p>
          <a:endParaRPr lang="en-US"/>
        </a:p>
      </dgm:t>
    </dgm:pt>
    <dgm:pt modelId="{5D5BF1F1-9547-4F1D-91D1-16B1780ACC3A}">
      <dgm:prSet custT="1"/>
      <dgm:spPr/>
      <dgm:t>
        <a:bodyPr/>
        <a:lstStyle/>
        <a:p>
          <a:r>
            <a:rPr lang="en-US" sz="1400" baseline="0" dirty="0"/>
            <a:t>You can take advantage of window managers and desktop programs from both Windows and Linux</a:t>
          </a:r>
          <a:endParaRPr lang="en-US" sz="1400" dirty="0"/>
        </a:p>
      </dgm:t>
    </dgm:pt>
    <dgm:pt modelId="{CA23631B-D362-43C7-B1DD-A0A659422642}" type="parTrans" cxnId="{425CE2E0-640B-4145-B469-0D5985219129}">
      <dgm:prSet/>
      <dgm:spPr/>
      <dgm:t>
        <a:bodyPr/>
        <a:lstStyle/>
        <a:p>
          <a:endParaRPr lang="en-US"/>
        </a:p>
      </dgm:t>
    </dgm:pt>
    <dgm:pt modelId="{62B2F2B7-838C-4C79-8246-0C4E75660854}" type="sibTrans" cxnId="{425CE2E0-640B-4145-B469-0D5985219129}">
      <dgm:prSet/>
      <dgm:spPr/>
      <dgm:t>
        <a:bodyPr/>
        <a:lstStyle/>
        <a:p>
          <a:endParaRPr lang="en-US"/>
        </a:p>
      </dgm:t>
    </dgm:pt>
    <dgm:pt modelId="{96BBC3BA-563F-4842-A0CD-9059156274BD}" type="pres">
      <dgm:prSet presAssocID="{3ACAD5D6-2EA0-4824-81D7-90931F67DF99}" presName="linear" presStyleCnt="0">
        <dgm:presLayoutVars>
          <dgm:animLvl val="lvl"/>
          <dgm:resizeHandles val="exact"/>
        </dgm:presLayoutVars>
      </dgm:prSet>
      <dgm:spPr/>
    </dgm:pt>
    <dgm:pt modelId="{40EE9FCD-19C9-434B-A655-7C1F2F4276D9}" type="pres">
      <dgm:prSet presAssocID="{BAF7DE27-4905-4331-8F91-86517E0E73C4}" presName="parentText" presStyleLbl="node1" presStyleIdx="0" presStyleCnt="3" custLinFactY="-49075" custLinFactNeighborX="725" custLinFactNeighborY="-100000">
        <dgm:presLayoutVars>
          <dgm:chMax val="0"/>
          <dgm:bulletEnabled val="1"/>
        </dgm:presLayoutVars>
      </dgm:prSet>
      <dgm:spPr/>
    </dgm:pt>
    <dgm:pt modelId="{73654845-FA93-4EFE-8AA7-856DD49E888B}" type="pres">
      <dgm:prSet presAssocID="{00DB9CF1-55B2-4D57-84F9-F120BA4BFF2D}" presName="spacer" presStyleCnt="0"/>
      <dgm:spPr/>
    </dgm:pt>
    <dgm:pt modelId="{7E437E24-2C30-498B-B5A2-7F63EA32D5CD}" type="pres">
      <dgm:prSet presAssocID="{77C5AB93-5DE6-42BD-A6CE-C5CEC8F60339}" presName="parentText" presStyleLbl="node1" presStyleIdx="1" presStyleCnt="3" custLinFactNeighborX="-732" custLinFactNeighborY="-30536">
        <dgm:presLayoutVars>
          <dgm:chMax val="0"/>
          <dgm:bulletEnabled val="1"/>
        </dgm:presLayoutVars>
      </dgm:prSet>
      <dgm:spPr/>
    </dgm:pt>
    <dgm:pt modelId="{0FD1513B-FB5B-47B8-B881-88F029ACCA0B}" type="pres">
      <dgm:prSet presAssocID="{77C5AB93-5DE6-42BD-A6CE-C5CEC8F60339}" presName="childText" presStyleLbl="revTx" presStyleIdx="0" presStyleCnt="2" custLinFactNeighborX="725" custLinFactNeighborY="-59452">
        <dgm:presLayoutVars>
          <dgm:bulletEnabled val="1"/>
        </dgm:presLayoutVars>
      </dgm:prSet>
      <dgm:spPr/>
    </dgm:pt>
    <dgm:pt modelId="{2DFC18A9-D27F-44C1-A468-0EDF3AE26F28}" type="pres">
      <dgm:prSet presAssocID="{E63CBA1D-83A9-4F31-B552-0253BC2DC953}" presName="parentText" presStyleLbl="node1" presStyleIdx="2" presStyleCnt="3" custLinFactNeighborX="-732" custLinFactNeighborY="-23662">
        <dgm:presLayoutVars>
          <dgm:chMax val="0"/>
          <dgm:bulletEnabled val="1"/>
        </dgm:presLayoutVars>
      </dgm:prSet>
      <dgm:spPr/>
    </dgm:pt>
    <dgm:pt modelId="{FAFA2C68-6D42-4AD0-9FDB-F0209BACCD19}" type="pres">
      <dgm:prSet presAssocID="{E63CBA1D-83A9-4F31-B552-0253BC2DC953}" presName="childText" presStyleLbl="revTx" presStyleIdx="1" presStyleCnt="2" custLinFactNeighborX="725" custLinFactNeighborY="-35580">
        <dgm:presLayoutVars>
          <dgm:bulletEnabled val="1"/>
        </dgm:presLayoutVars>
      </dgm:prSet>
      <dgm:spPr/>
    </dgm:pt>
  </dgm:ptLst>
  <dgm:cxnLst>
    <dgm:cxn modelId="{F6989212-5075-43AB-9B48-D7FA9152EA4A}" type="presOf" srcId="{E63CBA1D-83A9-4F31-B552-0253BC2DC953}" destId="{2DFC18A9-D27F-44C1-A468-0EDF3AE26F28}" srcOrd="0" destOrd="0" presId="urn:microsoft.com/office/officeart/2005/8/layout/vList2"/>
    <dgm:cxn modelId="{73ACFC26-36BB-4466-8FFD-C5A0F930C07A}" type="presOf" srcId="{77C5AB93-5DE6-42BD-A6CE-C5CEC8F60339}" destId="{7E437E24-2C30-498B-B5A2-7F63EA32D5CD}" srcOrd="0" destOrd="0" presId="urn:microsoft.com/office/officeart/2005/8/layout/vList2"/>
    <dgm:cxn modelId="{81D18B38-31A8-460E-8D55-BBCC9D3F46CE}" srcId="{3ACAD5D6-2EA0-4824-81D7-90931F67DF99}" destId="{E63CBA1D-83A9-4F31-B552-0253BC2DC953}" srcOrd="2" destOrd="0" parTransId="{D47C8C69-F27D-4437-8EEE-C8A994ADC3E8}" sibTransId="{817ABF16-9E02-4221-9479-B6AB3E7E02AE}"/>
    <dgm:cxn modelId="{7FD90041-D876-4C56-A671-E6EFF3B1CA98}" srcId="{3ACAD5D6-2EA0-4824-81D7-90931F67DF99}" destId="{BAF7DE27-4905-4331-8F91-86517E0E73C4}" srcOrd="0" destOrd="0" parTransId="{5DF5FFD1-445D-40F1-91D9-453893CE0E12}" sibTransId="{00DB9CF1-55B2-4D57-84F9-F120BA4BFF2D}"/>
    <dgm:cxn modelId="{6773A54F-B145-43AE-82F3-34654BB8E07A}" srcId="{3ACAD5D6-2EA0-4824-81D7-90931F67DF99}" destId="{77C5AB93-5DE6-42BD-A6CE-C5CEC8F60339}" srcOrd="1" destOrd="0" parTransId="{9C767E64-A3FD-4082-9CFA-EBE0D0FD7C29}" sibTransId="{B363727A-78B6-444C-A8C4-C080CFB069DA}"/>
    <dgm:cxn modelId="{123CD070-2A7A-472F-8313-B6EF058BE975}" type="presOf" srcId="{3ACAD5D6-2EA0-4824-81D7-90931F67DF99}" destId="{96BBC3BA-563F-4842-A0CD-9059156274BD}" srcOrd="0" destOrd="0" presId="urn:microsoft.com/office/officeart/2005/8/layout/vList2"/>
    <dgm:cxn modelId="{07B94258-78EC-48F8-83A9-7F00C701F8CB}" srcId="{7E3E36F0-F477-4196-A293-5F8FB8A98719}" destId="{4A4EAF74-AEA7-4D9C-ABC6-201372D666A6}" srcOrd="2" destOrd="0" parTransId="{4E2F062F-59EF-444E-BDCB-7F4123EF4F35}" sibTransId="{48052B17-FB3F-4674-9EA1-649D662A2A6E}"/>
    <dgm:cxn modelId="{DE96BE7A-6946-4FDB-895E-611094B0D176}" type="presOf" srcId="{DC33426A-E8BC-49ED-8793-06B514624F3F}" destId="{FAFA2C68-6D42-4AD0-9FDB-F0209BACCD19}" srcOrd="0" destOrd="1" presId="urn:microsoft.com/office/officeart/2005/8/layout/vList2"/>
    <dgm:cxn modelId="{A845337F-6BCB-4838-985C-C67467CA470A}" type="presOf" srcId="{7E3E36F0-F477-4196-A293-5F8FB8A98719}" destId="{0FD1513B-FB5B-47B8-B881-88F029ACCA0B}" srcOrd="0" destOrd="0" presId="urn:microsoft.com/office/officeart/2005/8/layout/vList2"/>
    <dgm:cxn modelId="{C6875484-7CF4-4B1C-8A63-CF594E6968E9}" type="presOf" srcId="{BAF7DE27-4905-4331-8F91-86517E0E73C4}" destId="{40EE9FCD-19C9-434B-A655-7C1F2F4276D9}" srcOrd="0" destOrd="0" presId="urn:microsoft.com/office/officeart/2005/8/layout/vList2"/>
    <dgm:cxn modelId="{F66603AD-AC8B-4047-98DF-EC32B27CA4FD}" srcId="{E63CBA1D-83A9-4F31-B552-0253BC2DC953}" destId="{DC33426A-E8BC-49ED-8793-06B514624F3F}" srcOrd="1" destOrd="0" parTransId="{B8A9AD03-B783-486F-AA53-1BF72EB8F54A}" sibTransId="{3D304BF4-1E30-4AB1-9516-FB920DEB06AB}"/>
    <dgm:cxn modelId="{83248EB2-9630-4424-915A-97338A69D287}" type="presOf" srcId="{4A4EAF74-AEA7-4D9C-ABC6-201372D666A6}" destId="{0FD1513B-FB5B-47B8-B881-88F029ACCA0B}" srcOrd="0" destOrd="3" presId="urn:microsoft.com/office/officeart/2005/8/layout/vList2"/>
    <dgm:cxn modelId="{7F3859B9-289A-4DDB-BEAB-F5A948205F8A}" type="presOf" srcId="{6CA4969E-6D37-4B0E-AD9A-3DBC18634FB9}" destId="{0FD1513B-FB5B-47B8-B881-88F029ACCA0B}" srcOrd="0" destOrd="1" presId="urn:microsoft.com/office/officeart/2005/8/layout/vList2"/>
    <dgm:cxn modelId="{08BC04C3-3494-42C5-B790-1C44852BAA37}" type="presOf" srcId="{9033C92B-EA4B-408C-B817-2C3047B675C3}" destId="{FAFA2C68-6D42-4AD0-9FDB-F0209BACCD19}" srcOrd="0" destOrd="0" presId="urn:microsoft.com/office/officeart/2005/8/layout/vList2"/>
    <dgm:cxn modelId="{C117A3CB-DDC8-4485-897B-DBA8C413DAB4}" srcId="{77C5AB93-5DE6-42BD-A6CE-C5CEC8F60339}" destId="{7E3E36F0-F477-4196-A293-5F8FB8A98719}" srcOrd="0" destOrd="0" parTransId="{61891368-00A7-48FA-A920-4CE74206A36E}" sibTransId="{E3DF948F-F7AF-4CFF-B50E-35FC3794DEB9}"/>
    <dgm:cxn modelId="{C12FBBD8-6570-495D-9FF5-5F0D742BE3F2}" type="presOf" srcId="{5D5BF1F1-9547-4F1D-91D1-16B1780ACC3A}" destId="{FAFA2C68-6D42-4AD0-9FDB-F0209BACCD19}" srcOrd="0" destOrd="2" presId="urn:microsoft.com/office/officeart/2005/8/layout/vList2"/>
    <dgm:cxn modelId="{F59DE0DD-1011-441C-80AB-7F08A34DA295}" type="presOf" srcId="{540AF435-6C13-4C93-AD30-A419CE05E277}" destId="{0FD1513B-FB5B-47B8-B881-88F029ACCA0B}" srcOrd="0" destOrd="2" presId="urn:microsoft.com/office/officeart/2005/8/layout/vList2"/>
    <dgm:cxn modelId="{425CE2E0-640B-4145-B469-0D5985219129}" srcId="{E63CBA1D-83A9-4F31-B552-0253BC2DC953}" destId="{5D5BF1F1-9547-4F1D-91D1-16B1780ACC3A}" srcOrd="2" destOrd="0" parTransId="{CA23631B-D362-43C7-B1DD-A0A659422642}" sibTransId="{62B2F2B7-838C-4C79-8246-0C4E75660854}"/>
    <dgm:cxn modelId="{2A9C38E5-D6C0-4CE5-B52D-F8F5311D6506}" srcId="{7E3E36F0-F477-4196-A293-5F8FB8A98719}" destId="{540AF435-6C13-4C93-AD30-A419CE05E277}" srcOrd="1" destOrd="0" parTransId="{DAC2F055-8F19-4871-A683-6D50489694E2}" sibTransId="{D46E0A84-710A-4A9A-8807-F795C7DE874E}"/>
    <dgm:cxn modelId="{48FAC1E9-5BA1-45C3-AE10-E4AE5ADF3F06}" srcId="{7E3E36F0-F477-4196-A293-5F8FB8A98719}" destId="{6CA4969E-6D37-4B0E-AD9A-3DBC18634FB9}" srcOrd="0" destOrd="0" parTransId="{08825825-B06D-4802-9FB9-7783462D87E1}" sibTransId="{DA0FF161-0BB1-4921-94DD-4436BF6FF657}"/>
    <dgm:cxn modelId="{348608F3-DCF7-4E63-AB58-C1879F679360}" srcId="{E63CBA1D-83A9-4F31-B552-0253BC2DC953}" destId="{9033C92B-EA4B-408C-B817-2C3047B675C3}" srcOrd="0" destOrd="0" parTransId="{6827B324-0A8F-4028-A623-7C34966BFD8F}" sibTransId="{94D616F6-C8C4-441B-B235-87E5FCC8D954}"/>
    <dgm:cxn modelId="{BA470A4D-DC64-4094-87C0-0CF02C3F1272}" type="presParOf" srcId="{96BBC3BA-563F-4842-A0CD-9059156274BD}" destId="{40EE9FCD-19C9-434B-A655-7C1F2F4276D9}" srcOrd="0" destOrd="0" presId="urn:microsoft.com/office/officeart/2005/8/layout/vList2"/>
    <dgm:cxn modelId="{3FD68B9B-D238-4E3D-93E9-EFE43421FD66}" type="presParOf" srcId="{96BBC3BA-563F-4842-A0CD-9059156274BD}" destId="{73654845-FA93-4EFE-8AA7-856DD49E888B}" srcOrd="1" destOrd="0" presId="urn:microsoft.com/office/officeart/2005/8/layout/vList2"/>
    <dgm:cxn modelId="{B7C6B072-1A4D-47A3-9E1C-073F9F450352}" type="presParOf" srcId="{96BBC3BA-563F-4842-A0CD-9059156274BD}" destId="{7E437E24-2C30-498B-B5A2-7F63EA32D5CD}" srcOrd="2" destOrd="0" presId="urn:microsoft.com/office/officeart/2005/8/layout/vList2"/>
    <dgm:cxn modelId="{DC20143B-81DF-4B4E-B954-FFAC182DF99B}" type="presParOf" srcId="{96BBC3BA-563F-4842-A0CD-9059156274BD}" destId="{0FD1513B-FB5B-47B8-B881-88F029ACCA0B}" srcOrd="3" destOrd="0" presId="urn:microsoft.com/office/officeart/2005/8/layout/vList2"/>
    <dgm:cxn modelId="{034C82C3-3396-4BD5-99F7-6FFDDC0658AC}" type="presParOf" srcId="{96BBC3BA-563F-4842-A0CD-9059156274BD}" destId="{2DFC18A9-D27F-44C1-A468-0EDF3AE26F28}" srcOrd="4" destOrd="0" presId="urn:microsoft.com/office/officeart/2005/8/layout/vList2"/>
    <dgm:cxn modelId="{70EFF02E-CB70-4C44-B867-32C4001F4F79}" type="presParOf" srcId="{96BBC3BA-563F-4842-A0CD-9059156274BD}" destId="{FAFA2C68-6D42-4AD0-9FDB-F0209BACCD1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42931D-91EF-4C00-81F8-B82E4F9F7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78D377-2D06-4FEE-AA06-9546FD26451C}">
      <dgm:prSet/>
      <dgm:spPr/>
      <dgm:t>
        <a:bodyPr/>
        <a:lstStyle/>
        <a:p>
          <a:r>
            <a:rPr lang="en-US" dirty="0"/>
            <a:t>Portable storage is not advisable, as USB sticks can be easily forgotten, either at home or at school.</a:t>
          </a:r>
        </a:p>
      </dgm:t>
    </dgm:pt>
    <dgm:pt modelId="{EC5C4B1C-44FC-4C1B-B83C-263861862759}" type="parTrans" cxnId="{D77BE7A6-A0B8-484F-9495-A641FB7BF007}">
      <dgm:prSet/>
      <dgm:spPr/>
      <dgm:t>
        <a:bodyPr/>
        <a:lstStyle/>
        <a:p>
          <a:endParaRPr lang="en-US"/>
        </a:p>
      </dgm:t>
    </dgm:pt>
    <dgm:pt modelId="{55A78891-27B3-4F4B-B7DC-376D760D836B}" type="sibTrans" cxnId="{D77BE7A6-A0B8-484F-9495-A641FB7BF007}">
      <dgm:prSet/>
      <dgm:spPr/>
      <dgm:t>
        <a:bodyPr/>
        <a:lstStyle/>
        <a:p>
          <a:endParaRPr lang="en-US"/>
        </a:p>
      </dgm:t>
    </dgm:pt>
    <dgm:pt modelId="{D4DB0F75-DDBB-4DBA-A360-C22AFDC4F71D}">
      <dgm:prSet/>
      <dgm:spPr/>
      <dgm:t>
        <a:bodyPr/>
        <a:lstStyle/>
        <a:p>
          <a:r>
            <a:rPr lang="en-US"/>
            <a:t>Better to upload your work from home to the G: drive over the BYOD website.</a:t>
          </a:r>
        </a:p>
      </dgm:t>
    </dgm:pt>
    <dgm:pt modelId="{2ADA4539-6B75-4E97-B1E3-713B3F86FB54}" type="parTrans" cxnId="{5403A420-D14F-47BA-88E5-F568266EB69D}">
      <dgm:prSet/>
      <dgm:spPr/>
      <dgm:t>
        <a:bodyPr/>
        <a:lstStyle/>
        <a:p>
          <a:endParaRPr lang="en-US"/>
        </a:p>
      </dgm:t>
    </dgm:pt>
    <dgm:pt modelId="{5A373EB8-6DD0-4C2F-A878-CC2796220665}" type="sibTrans" cxnId="{5403A420-D14F-47BA-88E5-F568266EB69D}">
      <dgm:prSet/>
      <dgm:spPr/>
      <dgm:t>
        <a:bodyPr/>
        <a:lstStyle/>
        <a:p>
          <a:endParaRPr lang="en-US"/>
        </a:p>
      </dgm:t>
    </dgm:pt>
    <dgm:pt modelId="{0239F4D5-6DBC-4A85-9FD9-4342E5A56C61}">
      <dgm:prSet/>
      <dgm:spPr/>
      <dgm:t>
        <a:bodyPr/>
        <a:lstStyle/>
        <a:p>
          <a:r>
            <a:rPr lang="en-US"/>
            <a:t>This way, you can access your files easily from the computers here, and at home.</a:t>
          </a:r>
        </a:p>
      </dgm:t>
    </dgm:pt>
    <dgm:pt modelId="{B5B09B6B-FCBA-47C0-8537-A58C53E05970}" type="parTrans" cxnId="{74A568CC-94B3-4E8F-8B9A-36CBC31FF81F}">
      <dgm:prSet/>
      <dgm:spPr/>
      <dgm:t>
        <a:bodyPr/>
        <a:lstStyle/>
        <a:p>
          <a:endParaRPr lang="en-US"/>
        </a:p>
      </dgm:t>
    </dgm:pt>
    <dgm:pt modelId="{62C0A3D2-64E9-441E-BC13-21E784B06302}" type="sibTrans" cxnId="{74A568CC-94B3-4E8F-8B9A-36CBC31FF81F}">
      <dgm:prSet/>
      <dgm:spPr/>
      <dgm:t>
        <a:bodyPr/>
        <a:lstStyle/>
        <a:p>
          <a:endParaRPr lang="en-US"/>
        </a:p>
      </dgm:t>
    </dgm:pt>
    <dgm:pt modelId="{638157AE-1A45-4E3A-895D-09247D49031F}">
      <dgm:prSet/>
      <dgm:spPr/>
      <dgm:t>
        <a:bodyPr/>
        <a:lstStyle/>
        <a:p>
          <a:r>
            <a:rPr lang="en-US" dirty="0"/>
            <a:t>If you use a laptop at school, don’t forget to back up your files to the BYOD site, in case you forget your computer at home or at school.</a:t>
          </a:r>
        </a:p>
      </dgm:t>
    </dgm:pt>
    <dgm:pt modelId="{73A0FDF1-3D96-43A6-90BB-205303ED6294}" type="parTrans" cxnId="{8D4EFDBE-B615-4BE1-9574-10A6FEC9F887}">
      <dgm:prSet/>
      <dgm:spPr/>
      <dgm:t>
        <a:bodyPr/>
        <a:lstStyle/>
        <a:p>
          <a:endParaRPr lang="en-US"/>
        </a:p>
      </dgm:t>
    </dgm:pt>
    <dgm:pt modelId="{AA29E5F0-082A-4880-9372-7F94D6F12F6E}" type="sibTrans" cxnId="{8D4EFDBE-B615-4BE1-9574-10A6FEC9F887}">
      <dgm:prSet/>
      <dgm:spPr/>
      <dgm:t>
        <a:bodyPr/>
        <a:lstStyle/>
        <a:p>
          <a:endParaRPr lang="en-US"/>
        </a:p>
      </dgm:t>
    </dgm:pt>
    <dgm:pt modelId="{A786D225-AE75-4B4F-96DC-74E6A8D91BFD}" type="pres">
      <dgm:prSet presAssocID="{4642931D-91EF-4C00-81F8-B82E4F9F799E}" presName="root" presStyleCnt="0">
        <dgm:presLayoutVars>
          <dgm:dir/>
          <dgm:resizeHandles val="exact"/>
        </dgm:presLayoutVars>
      </dgm:prSet>
      <dgm:spPr/>
    </dgm:pt>
    <dgm:pt modelId="{58484775-8172-4AA0-A137-9BE3B2479853}" type="pres">
      <dgm:prSet presAssocID="{3C78D377-2D06-4FEE-AA06-9546FD26451C}" presName="compNode" presStyleCnt="0"/>
      <dgm:spPr/>
    </dgm:pt>
    <dgm:pt modelId="{8667F054-B94E-48BE-B29D-8B694E1020D2}" type="pres">
      <dgm:prSet presAssocID="{3C78D377-2D06-4FEE-AA06-9546FD26451C}" presName="bgRect" presStyleLbl="bgShp" presStyleIdx="0" presStyleCnt="4"/>
      <dgm:spPr/>
    </dgm:pt>
    <dgm:pt modelId="{C1C694CE-537D-4559-91D8-54FABDF913F6}" type="pres">
      <dgm:prSet presAssocID="{3C78D377-2D06-4FEE-AA06-9546FD2645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C882AD75-5C90-463C-A98A-E36FA127478B}" type="pres">
      <dgm:prSet presAssocID="{3C78D377-2D06-4FEE-AA06-9546FD26451C}" presName="spaceRect" presStyleCnt="0"/>
      <dgm:spPr/>
    </dgm:pt>
    <dgm:pt modelId="{CF950165-889A-4945-AB4B-C681C55706F1}" type="pres">
      <dgm:prSet presAssocID="{3C78D377-2D06-4FEE-AA06-9546FD26451C}" presName="parTx" presStyleLbl="revTx" presStyleIdx="0" presStyleCnt="4">
        <dgm:presLayoutVars>
          <dgm:chMax val="0"/>
          <dgm:chPref val="0"/>
        </dgm:presLayoutVars>
      </dgm:prSet>
      <dgm:spPr/>
    </dgm:pt>
    <dgm:pt modelId="{A38B6201-CA57-4CC9-B68F-B0F0432C10BA}" type="pres">
      <dgm:prSet presAssocID="{55A78891-27B3-4F4B-B7DC-376D760D836B}" presName="sibTrans" presStyleCnt="0"/>
      <dgm:spPr/>
    </dgm:pt>
    <dgm:pt modelId="{E3AD5E91-6408-4F39-85EF-81CFF86709AC}" type="pres">
      <dgm:prSet presAssocID="{D4DB0F75-DDBB-4DBA-A360-C22AFDC4F71D}" presName="compNode" presStyleCnt="0"/>
      <dgm:spPr/>
    </dgm:pt>
    <dgm:pt modelId="{72320CC7-AFC1-452E-857B-A45FB172A003}" type="pres">
      <dgm:prSet presAssocID="{D4DB0F75-DDBB-4DBA-A360-C22AFDC4F71D}" presName="bgRect" presStyleLbl="bgShp" presStyleIdx="1" presStyleCnt="4"/>
      <dgm:spPr/>
    </dgm:pt>
    <dgm:pt modelId="{73D8629F-D776-440F-AA9E-5E2594581A4C}" type="pres">
      <dgm:prSet presAssocID="{D4DB0F75-DDBB-4DBA-A360-C22AFDC4F7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B944834-E0DE-4DC5-911E-F07EF96BA45E}" type="pres">
      <dgm:prSet presAssocID="{D4DB0F75-DDBB-4DBA-A360-C22AFDC4F71D}" presName="spaceRect" presStyleCnt="0"/>
      <dgm:spPr/>
    </dgm:pt>
    <dgm:pt modelId="{1A69A1D3-306A-45DE-903F-9EFF3B011CEB}" type="pres">
      <dgm:prSet presAssocID="{D4DB0F75-DDBB-4DBA-A360-C22AFDC4F71D}" presName="parTx" presStyleLbl="revTx" presStyleIdx="1" presStyleCnt="4">
        <dgm:presLayoutVars>
          <dgm:chMax val="0"/>
          <dgm:chPref val="0"/>
        </dgm:presLayoutVars>
      </dgm:prSet>
      <dgm:spPr/>
    </dgm:pt>
    <dgm:pt modelId="{706E7487-93EE-4957-B40A-1BA99587ED24}" type="pres">
      <dgm:prSet presAssocID="{5A373EB8-6DD0-4C2F-A878-CC2796220665}" presName="sibTrans" presStyleCnt="0"/>
      <dgm:spPr/>
    </dgm:pt>
    <dgm:pt modelId="{D8349AC0-50A5-4762-A960-46FD19B6251F}" type="pres">
      <dgm:prSet presAssocID="{0239F4D5-6DBC-4A85-9FD9-4342E5A56C61}" presName="compNode" presStyleCnt="0"/>
      <dgm:spPr/>
    </dgm:pt>
    <dgm:pt modelId="{5EB6DBCC-BE7A-4595-AC26-336471E94553}" type="pres">
      <dgm:prSet presAssocID="{0239F4D5-6DBC-4A85-9FD9-4342E5A56C61}" presName="bgRect" presStyleLbl="bgShp" presStyleIdx="2" presStyleCnt="4"/>
      <dgm:spPr/>
    </dgm:pt>
    <dgm:pt modelId="{7C646121-CA38-4738-9A4F-DC24C906C542}" type="pres">
      <dgm:prSet presAssocID="{0239F4D5-6DBC-4A85-9FD9-4342E5A56C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8FBE8BE-5AEE-4A68-AD8B-A6F2517501B8}" type="pres">
      <dgm:prSet presAssocID="{0239F4D5-6DBC-4A85-9FD9-4342E5A56C61}" presName="spaceRect" presStyleCnt="0"/>
      <dgm:spPr/>
    </dgm:pt>
    <dgm:pt modelId="{9949100A-7F8B-45B4-A963-405FBA891DC8}" type="pres">
      <dgm:prSet presAssocID="{0239F4D5-6DBC-4A85-9FD9-4342E5A56C61}" presName="parTx" presStyleLbl="revTx" presStyleIdx="2" presStyleCnt="4">
        <dgm:presLayoutVars>
          <dgm:chMax val="0"/>
          <dgm:chPref val="0"/>
        </dgm:presLayoutVars>
      </dgm:prSet>
      <dgm:spPr/>
    </dgm:pt>
    <dgm:pt modelId="{2201924B-0B20-4CB0-BD60-8404FFDE5941}" type="pres">
      <dgm:prSet presAssocID="{62C0A3D2-64E9-441E-BC13-21E784B06302}" presName="sibTrans" presStyleCnt="0"/>
      <dgm:spPr/>
    </dgm:pt>
    <dgm:pt modelId="{CBCE0FCD-93E0-4EEE-846B-DD2EC9D6A2D3}" type="pres">
      <dgm:prSet presAssocID="{638157AE-1A45-4E3A-895D-09247D49031F}" presName="compNode" presStyleCnt="0"/>
      <dgm:spPr/>
    </dgm:pt>
    <dgm:pt modelId="{AC209566-066D-4B2B-9D37-E67DF7C90BB1}" type="pres">
      <dgm:prSet presAssocID="{638157AE-1A45-4E3A-895D-09247D49031F}" presName="bgRect" presStyleLbl="bgShp" presStyleIdx="3" presStyleCnt="4"/>
      <dgm:spPr/>
    </dgm:pt>
    <dgm:pt modelId="{E764C61C-17E3-46AC-9066-9BD6492D7B04}" type="pres">
      <dgm:prSet presAssocID="{638157AE-1A45-4E3A-895D-09247D4903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ED01203-DBF2-4550-9CB4-2D41891C8BEF}" type="pres">
      <dgm:prSet presAssocID="{638157AE-1A45-4E3A-895D-09247D49031F}" presName="spaceRect" presStyleCnt="0"/>
      <dgm:spPr/>
    </dgm:pt>
    <dgm:pt modelId="{77AB0628-38C5-4374-974F-4D9034174373}" type="pres">
      <dgm:prSet presAssocID="{638157AE-1A45-4E3A-895D-09247D4903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427104-074F-4421-BA2D-AA5444756370}" type="presOf" srcId="{D4DB0F75-DDBB-4DBA-A360-C22AFDC4F71D}" destId="{1A69A1D3-306A-45DE-903F-9EFF3B011CEB}" srcOrd="0" destOrd="0" presId="urn:microsoft.com/office/officeart/2018/2/layout/IconVerticalSolidList"/>
    <dgm:cxn modelId="{5403A420-D14F-47BA-88E5-F568266EB69D}" srcId="{4642931D-91EF-4C00-81F8-B82E4F9F799E}" destId="{D4DB0F75-DDBB-4DBA-A360-C22AFDC4F71D}" srcOrd="1" destOrd="0" parTransId="{2ADA4539-6B75-4E97-B1E3-713B3F86FB54}" sibTransId="{5A373EB8-6DD0-4C2F-A878-CC2796220665}"/>
    <dgm:cxn modelId="{024DF725-C3E8-49DB-81C6-1EB646DC9D3C}" type="presOf" srcId="{638157AE-1A45-4E3A-895D-09247D49031F}" destId="{77AB0628-38C5-4374-974F-4D9034174373}" srcOrd="0" destOrd="0" presId="urn:microsoft.com/office/officeart/2018/2/layout/IconVerticalSolidList"/>
    <dgm:cxn modelId="{42AA393F-0AB6-4058-862E-059C596A4D1F}" type="presOf" srcId="{3C78D377-2D06-4FEE-AA06-9546FD26451C}" destId="{CF950165-889A-4945-AB4B-C681C55706F1}" srcOrd="0" destOrd="0" presId="urn:microsoft.com/office/officeart/2018/2/layout/IconVerticalSolidList"/>
    <dgm:cxn modelId="{3FE8F55E-AA13-4588-855C-B81B328D5AD6}" type="presOf" srcId="{0239F4D5-6DBC-4A85-9FD9-4342E5A56C61}" destId="{9949100A-7F8B-45B4-A963-405FBA891DC8}" srcOrd="0" destOrd="0" presId="urn:microsoft.com/office/officeart/2018/2/layout/IconVerticalSolidList"/>
    <dgm:cxn modelId="{5936394B-BE95-4056-8CB0-1C0AB8B0204C}" type="presOf" srcId="{4642931D-91EF-4C00-81F8-B82E4F9F799E}" destId="{A786D225-AE75-4B4F-96DC-74E6A8D91BFD}" srcOrd="0" destOrd="0" presId="urn:microsoft.com/office/officeart/2018/2/layout/IconVerticalSolidList"/>
    <dgm:cxn modelId="{D77BE7A6-A0B8-484F-9495-A641FB7BF007}" srcId="{4642931D-91EF-4C00-81F8-B82E4F9F799E}" destId="{3C78D377-2D06-4FEE-AA06-9546FD26451C}" srcOrd="0" destOrd="0" parTransId="{EC5C4B1C-44FC-4C1B-B83C-263861862759}" sibTransId="{55A78891-27B3-4F4B-B7DC-376D760D836B}"/>
    <dgm:cxn modelId="{8D4EFDBE-B615-4BE1-9574-10A6FEC9F887}" srcId="{4642931D-91EF-4C00-81F8-B82E4F9F799E}" destId="{638157AE-1A45-4E3A-895D-09247D49031F}" srcOrd="3" destOrd="0" parTransId="{73A0FDF1-3D96-43A6-90BB-205303ED6294}" sibTransId="{AA29E5F0-082A-4880-9372-7F94D6F12F6E}"/>
    <dgm:cxn modelId="{74A568CC-94B3-4E8F-8B9A-36CBC31FF81F}" srcId="{4642931D-91EF-4C00-81F8-B82E4F9F799E}" destId="{0239F4D5-6DBC-4A85-9FD9-4342E5A56C61}" srcOrd="2" destOrd="0" parTransId="{B5B09B6B-FCBA-47C0-8537-A58C53E05970}" sibTransId="{62C0A3D2-64E9-441E-BC13-21E784B06302}"/>
    <dgm:cxn modelId="{96A2053D-8355-47DA-89FB-43F733388FCF}" type="presParOf" srcId="{A786D225-AE75-4B4F-96DC-74E6A8D91BFD}" destId="{58484775-8172-4AA0-A137-9BE3B2479853}" srcOrd="0" destOrd="0" presId="urn:microsoft.com/office/officeart/2018/2/layout/IconVerticalSolidList"/>
    <dgm:cxn modelId="{58D5EC06-9723-4089-9D7D-2ABC2A78850F}" type="presParOf" srcId="{58484775-8172-4AA0-A137-9BE3B2479853}" destId="{8667F054-B94E-48BE-B29D-8B694E1020D2}" srcOrd="0" destOrd="0" presId="urn:microsoft.com/office/officeart/2018/2/layout/IconVerticalSolidList"/>
    <dgm:cxn modelId="{6E0D8411-7959-41CB-8DB4-CD4CEE5ED019}" type="presParOf" srcId="{58484775-8172-4AA0-A137-9BE3B2479853}" destId="{C1C694CE-537D-4559-91D8-54FABDF913F6}" srcOrd="1" destOrd="0" presId="urn:microsoft.com/office/officeart/2018/2/layout/IconVerticalSolidList"/>
    <dgm:cxn modelId="{AD129028-1331-468B-B28E-456DC5BC16D4}" type="presParOf" srcId="{58484775-8172-4AA0-A137-9BE3B2479853}" destId="{C882AD75-5C90-463C-A98A-E36FA127478B}" srcOrd="2" destOrd="0" presId="urn:microsoft.com/office/officeart/2018/2/layout/IconVerticalSolidList"/>
    <dgm:cxn modelId="{8CEF8D6A-01AA-41D5-9BD6-E31D9CA1CA62}" type="presParOf" srcId="{58484775-8172-4AA0-A137-9BE3B2479853}" destId="{CF950165-889A-4945-AB4B-C681C55706F1}" srcOrd="3" destOrd="0" presId="urn:microsoft.com/office/officeart/2018/2/layout/IconVerticalSolidList"/>
    <dgm:cxn modelId="{22BDE31D-2026-4943-A8D5-8F325580ACE1}" type="presParOf" srcId="{A786D225-AE75-4B4F-96DC-74E6A8D91BFD}" destId="{A38B6201-CA57-4CC9-B68F-B0F0432C10BA}" srcOrd="1" destOrd="0" presId="urn:microsoft.com/office/officeart/2018/2/layout/IconVerticalSolidList"/>
    <dgm:cxn modelId="{EA828E85-5EFA-4353-807A-3A3C838D35B3}" type="presParOf" srcId="{A786D225-AE75-4B4F-96DC-74E6A8D91BFD}" destId="{E3AD5E91-6408-4F39-85EF-81CFF86709AC}" srcOrd="2" destOrd="0" presId="urn:microsoft.com/office/officeart/2018/2/layout/IconVerticalSolidList"/>
    <dgm:cxn modelId="{BB148C34-B407-45E5-9BDA-1F958B98BC1B}" type="presParOf" srcId="{E3AD5E91-6408-4F39-85EF-81CFF86709AC}" destId="{72320CC7-AFC1-452E-857B-A45FB172A003}" srcOrd="0" destOrd="0" presId="urn:microsoft.com/office/officeart/2018/2/layout/IconVerticalSolidList"/>
    <dgm:cxn modelId="{84152BE2-4D13-4011-B216-E657694724ED}" type="presParOf" srcId="{E3AD5E91-6408-4F39-85EF-81CFF86709AC}" destId="{73D8629F-D776-440F-AA9E-5E2594581A4C}" srcOrd="1" destOrd="0" presId="urn:microsoft.com/office/officeart/2018/2/layout/IconVerticalSolidList"/>
    <dgm:cxn modelId="{C1D2018B-4455-45BE-871D-CDCB9C3C111A}" type="presParOf" srcId="{E3AD5E91-6408-4F39-85EF-81CFF86709AC}" destId="{0B944834-E0DE-4DC5-911E-F07EF96BA45E}" srcOrd="2" destOrd="0" presId="urn:microsoft.com/office/officeart/2018/2/layout/IconVerticalSolidList"/>
    <dgm:cxn modelId="{B27628AA-EF44-47BA-9FEC-3AC3BD1F9EC6}" type="presParOf" srcId="{E3AD5E91-6408-4F39-85EF-81CFF86709AC}" destId="{1A69A1D3-306A-45DE-903F-9EFF3B011CEB}" srcOrd="3" destOrd="0" presId="urn:microsoft.com/office/officeart/2018/2/layout/IconVerticalSolidList"/>
    <dgm:cxn modelId="{8444E777-74F5-494B-AE7C-4F5A7CD59F67}" type="presParOf" srcId="{A786D225-AE75-4B4F-96DC-74E6A8D91BFD}" destId="{706E7487-93EE-4957-B40A-1BA99587ED24}" srcOrd="3" destOrd="0" presId="urn:microsoft.com/office/officeart/2018/2/layout/IconVerticalSolidList"/>
    <dgm:cxn modelId="{1760D2FB-F221-4163-81FE-A0A197404768}" type="presParOf" srcId="{A786D225-AE75-4B4F-96DC-74E6A8D91BFD}" destId="{D8349AC0-50A5-4762-A960-46FD19B6251F}" srcOrd="4" destOrd="0" presId="urn:microsoft.com/office/officeart/2018/2/layout/IconVerticalSolidList"/>
    <dgm:cxn modelId="{6FB677DF-D0D5-4D0C-8241-4AF37EF57C7D}" type="presParOf" srcId="{D8349AC0-50A5-4762-A960-46FD19B6251F}" destId="{5EB6DBCC-BE7A-4595-AC26-336471E94553}" srcOrd="0" destOrd="0" presId="urn:microsoft.com/office/officeart/2018/2/layout/IconVerticalSolidList"/>
    <dgm:cxn modelId="{ABA7032F-2DD4-4CB4-9D79-6FAE3905B541}" type="presParOf" srcId="{D8349AC0-50A5-4762-A960-46FD19B6251F}" destId="{7C646121-CA38-4738-9A4F-DC24C906C542}" srcOrd="1" destOrd="0" presId="urn:microsoft.com/office/officeart/2018/2/layout/IconVerticalSolidList"/>
    <dgm:cxn modelId="{3BDE4195-3682-453D-8FF2-1182766C3BB0}" type="presParOf" srcId="{D8349AC0-50A5-4762-A960-46FD19B6251F}" destId="{68FBE8BE-5AEE-4A68-AD8B-A6F2517501B8}" srcOrd="2" destOrd="0" presId="urn:microsoft.com/office/officeart/2018/2/layout/IconVerticalSolidList"/>
    <dgm:cxn modelId="{7EEDE8D8-BDBA-4118-9F8E-698AC176E79C}" type="presParOf" srcId="{D8349AC0-50A5-4762-A960-46FD19B6251F}" destId="{9949100A-7F8B-45B4-A963-405FBA891DC8}" srcOrd="3" destOrd="0" presId="urn:microsoft.com/office/officeart/2018/2/layout/IconVerticalSolidList"/>
    <dgm:cxn modelId="{27989DC5-C62F-4C1C-BFBB-B68CF3EF0CC8}" type="presParOf" srcId="{A786D225-AE75-4B4F-96DC-74E6A8D91BFD}" destId="{2201924B-0B20-4CB0-BD60-8404FFDE5941}" srcOrd="5" destOrd="0" presId="urn:microsoft.com/office/officeart/2018/2/layout/IconVerticalSolidList"/>
    <dgm:cxn modelId="{807750CA-099B-4A7E-B8FE-21A790C65B24}" type="presParOf" srcId="{A786D225-AE75-4B4F-96DC-74E6A8D91BFD}" destId="{CBCE0FCD-93E0-4EEE-846B-DD2EC9D6A2D3}" srcOrd="6" destOrd="0" presId="urn:microsoft.com/office/officeart/2018/2/layout/IconVerticalSolidList"/>
    <dgm:cxn modelId="{696012F0-F821-4563-9F3D-D946F762D833}" type="presParOf" srcId="{CBCE0FCD-93E0-4EEE-846B-DD2EC9D6A2D3}" destId="{AC209566-066D-4B2B-9D37-E67DF7C90BB1}" srcOrd="0" destOrd="0" presId="urn:microsoft.com/office/officeart/2018/2/layout/IconVerticalSolidList"/>
    <dgm:cxn modelId="{2D938E96-C057-47FB-86D9-C00B46C18E53}" type="presParOf" srcId="{CBCE0FCD-93E0-4EEE-846B-DD2EC9D6A2D3}" destId="{E764C61C-17E3-46AC-9066-9BD6492D7B04}" srcOrd="1" destOrd="0" presId="urn:microsoft.com/office/officeart/2018/2/layout/IconVerticalSolidList"/>
    <dgm:cxn modelId="{F6D99F2F-6063-41A2-96A8-EA6B59AE5CD7}" type="presParOf" srcId="{CBCE0FCD-93E0-4EEE-846B-DD2EC9D6A2D3}" destId="{CED01203-DBF2-4550-9CB4-2D41891C8BEF}" srcOrd="2" destOrd="0" presId="urn:microsoft.com/office/officeart/2018/2/layout/IconVerticalSolidList"/>
    <dgm:cxn modelId="{2A6BDE89-63AD-4B79-8C7A-1FD56D677609}" type="presParOf" srcId="{CBCE0FCD-93E0-4EEE-846B-DD2EC9D6A2D3}" destId="{77AB0628-38C5-4374-974F-4D90341743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C9800-A2CD-464A-B875-1E471D24F02E}">
      <dsp:nvSpPr>
        <dsp:cNvPr id="0" name=""/>
        <dsp:cNvSpPr/>
      </dsp:nvSpPr>
      <dsp:spPr>
        <a:xfrm>
          <a:off x="38" y="50396"/>
          <a:ext cx="3694763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Linux is </a:t>
          </a:r>
        </a:p>
      </dsp:txBody>
      <dsp:txXfrm>
        <a:off x="38" y="50396"/>
        <a:ext cx="3694763" cy="432000"/>
      </dsp:txXfrm>
    </dsp:sp>
    <dsp:sp modelId="{FACA5E29-BAFA-4DFA-8F8F-D1D4BAB673B7}">
      <dsp:nvSpPr>
        <dsp:cNvPr id="0" name=""/>
        <dsp:cNvSpPr/>
      </dsp:nvSpPr>
      <dsp:spPr>
        <a:xfrm>
          <a:off x="38" y="482396"/>
          <a:ext cx="3694763" cy="21655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Free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Stable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Works on a wide range of hardware and computer architectures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u="sng" kern="1200" baseline="0" dirty="0"/>
            <a:t>VERY</a:t>
          </a:r>
          <a:r>
            <a:rPr lang="en-US" sz="1500" kern="1200" baseline="0" dirty="0"/>
            <a:t> configurable (modules conform to your hardware, which is normally auto-detected; you get to choose your desktop and window manager, or even if you want one at all)</a:t>
          </a:r>
          <a:endParaRPr lang="en-US" sz="1500" kern="1200" dirty="0"/>
        </a:p>
      </dsp:txBody>
      <dsp:txXfrm>
        <a:off x="38" y="482396"/>
        <a:ext cx="3694763" cy="2165547"/>
      </dsp:txXfrm>
    </dsp:sp>
    <dsp:sp modelId="{8402236E-ED8C-453E-8569-EEE6BDEE1097}">
      <dsp:nvSpPr>
        <dsp:cNvPr id="0" name=""/>
        <dsp:cNvSpPr/>
      </dsp:nvSpPr>
      <dsp:spPr>
        <a:xfrm>
          <a:off x="4212068" y="50396"/>
          <a:ext cx="3694763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Linux systems are used in </a:t>
          </a:r>
        </a:p>
      </dsp:txBody>
      <dsp:txXfrm>
        <a:off x="4212068" y="50396"/>
        <a:ext cx="3694763" cy="432000"/>
      </dsp:txXfrm>
    </dsp:sp>
    <dsp:sp modelId="{23FFCC28-32E0-446C-B7FB-D53A0B3A46C8}">
      <dsp:nvSpPr>
        <dsp:cNvPr id="0" name=""/>
        <dsp:cNvSpPr/>
      </dsp:nvSpPr>
      <dsp:spPr>
        <a:xfrm>
          <a:off x="4212068" y="482396"/>
          <a:ext cx="3694763" cy="21655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Personal computing (laptops, mobile electronics, PCs, Macs),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supercomputing,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CGI animation (major motion pictures use them)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mobile devices (Android OS) and several other embedded systems,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web servers,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baseline="0"/>
            <a:t>and many other applications</a:t>
          </a:r>
          <a:endParaRPr lang="en-US" sz="1500" kern="1200"/>
        </a:p>
      </dsp:txBody>
      <dsp:txXfrm>
        <a:off x="4212068" y="482396"/>
        <a:ext cx="3694763" cy="2165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E9FCD-19C9-434B-A655-7C1F2F4276D9}">
      <dsp:nvSpPr>
        <dsp:cNvPr id="0" name=""/>
        <dsp:cNvSpPr/>
      </dsp:nvSpPr>
      <dsp:spPr>
        <a:xfrm>
          <a:off x="0" y="0"/>
          <a:ext cx="8100508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Very similar to Linux</a:t>
          </a:r>
        </a:p>
      </dsp:txBody>
      <dsp:txXfrm>
        <a:off x="20561" y="20561"/>
        <a:ext cx="8059386" cy="380078"/>
      </dsp:txXfrm>
    </dsp:sp>
    <dsp:sp modelId="{7E437E24-2C30-498B-B5A2-7F63EA32D5CD}">
      <dsp:nvSpPr>
        <dsp:cNvPr id="0" name=""/>
        <dsp:cNvSpPr/>
      </dsp:nvSpPr>
      <dsp:spPr>
        <a:xfrm>
          <a:off x="0" y="452829"/>
          <a:ext cx="8100508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Linux installs and reboots independent of MS Windows</a:t>
          </a:r>
        </a:p>
      </dsp:txBody>
      <dsp:txXfrm>
        <a:off x="20561" y="473390"/>
        <a:ext cx="8059386" cy="380078"/>
      </dsp:txXfrm>
    </dsp:sp>
    <dsp:sp modelId="{0FD1513B-FB5B-47B8-B881-88F029ACCA0B}">
      <dsp:nvSpPr>
        <dsp:cNvPr id="0" name=""/>
        <dsp:cNvSpPr/>
      </dsp:nvSpPr>
      <dsp:spPr>
        <a:xfrm>
          <a:off x="0" y="902371"/>
          <a:ext cx="8100508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9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Downside of Linux is that a “Dual boot” is required if you want both systems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Requires a re-write of the MBR (Master Boot Record)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Requires a re-partitioning of your hard drive or an installation onto a completely separate hard drive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Installation is not at the comfort level of most users</a:t>
          </a:r>
        </a:p>
      </dsp:txBody>
      <dsp:txXfrm>
        <a:off x="0" y="902371"/>
        <a:ext cx="8100508" cy="912870"/>
      </dsp:txXfrm>
    </dsp:sp>
    <dsp:sp modelId="{2DFC18A9-D27F-44C1-A468-0EDF3AE26F28}">
      <dsp:nvSpPr>
        <dsp:cNvPr id="0" name=""/>
        <dsp:cNvSpPr/>
      </dsp:nvSpPr>
      <dsp:spPr>
        <a:xfrm>
          <a:off x="0" y="1902548"/>
          <a:ext cx="8100508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Cygwin installs on your C: drive like any other program, and requires no rebooting</a:t>
          </a:r>
        </a:p>
      </dsp:txBody>
      <dsp:txXfrm>
        <a:off x="20561" y="1923109"/>
        <a:ext cx="8059386" cy="380078"/>
      </dsp:txXfrm>
    </dsp:sp>
    <dsp:sp modelId="{FAFA2C68-6D42-4AD0-9FDB-F0209BACCD19}">
      <dsp:nvSpPr>
        <dsp:cNvPr id="0" name=""/>
        <dsp:cNvSpPr/>
      </dsp:nvSpPr>
      <dsp:spPr>
        <a:xfrm>
          <a:off x="0" y="2336990"/>
          <a:ext cx="8100508" cy="689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91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Cygwin can run right away, inside of MS Windows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It still tries to act like a separate operating system with a separate way of representing your filesystem.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You can take advantage of window managers and desktop programs from both Windows and Linux</a:t>
          </a:r>
          <a:endParaRPr lang="en-US" sz="1400" kern="1200" dirty="0"/>
        </a:p>
      </dsp:txBody>
      <dsp:txXfrm>
        <a:off x="0" y="2336990"/>
        <a:ext cx="8100508" cy="68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7F054-B94E-48BE-B29D-8B694E1020D2}">
      <dsp:nvSpPr>
        <dsp:cNvPr id="0" name=""/>
        <dsp:cNvSpPr/>
      </dsp:nvSpPr>
      <dsp:spPr>
        <a:xfrm>
          <a:off x="0" y="1158"/>
          <a:ext cx="7203281" cy="5873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694CE-537D-4559-91D8-54FABDF913F6}">
      <dsp:nvSpPr>
        <dsp:cNvPr id="0" name=""/>
        <dsp:cNvSpPr/>
      </dsp:nvSpPr>
      <dsp:spPr>
        <a:xfrm>
          <a:off x="177685" y="133321"/>
          <a:ext cx="323064" cy="323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50165-889A-4945-AB4B-C681C55706F1}">
      <dsp:nvSpPr>
        <dsp:cNvPr id="0" name=""/>
        <dsp:cNvSpPr/>
      </dsp:nvSpPr>
      <dsp:spPr>
        <a:xfrm>
          <a:off x="678435" y="1158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Portable storage is not advisable, as USB sticks can be easily forgotten, either at home or at school.</a:t>
          </a:r>
        </a:p>
      </dsp:txBody>
      <dsp:txXfrm>
        <a:off x="678435" y="1158"/>
        <a:ext cx="6524845" cy="587390"/>
      </dsp:txXfrm>
    </dsp:sp>
    <dsp:sp modelId="{72320CC7-AFC1-452E-857B-A45FB172A003}">
      <dsp:nvSpPr>
        <dsp:cNvPr id="0" name=""/>
        <dsp:cNvSpPr/>
      </dsp:nvSpPr>
      <dsp:spPr>
        <a:xfrm>
          <a:off x="0" y="735396"/>
          <a:ext cx="7203281" cy="587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8629F-D776-440F-AA9E-5E2594581A4C}">
      <dsp:nvSpPr>
        <dsp:cNvPr id="0" name=""/>
        <dsp:cNvSpPr/>
      </dsp:nvSpPr>
      <dsp:spPr>
        <a:xfrm>
          <a:off x="177685" y="867559"/>
          <a:ext cx="323064" cy="323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9A1D3-306A-45DE-903F-9EFF3B011CEB}">
      <dsp:nvSpPr>
        <dsp:cNvPr id="0" name=""/>
        <dsp:cNvSpPr/>
      </dsp:nvSpPr>
      <dsp:spPr>
        <a:xfrm>
          <a:off x="678435" y="735396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Better to upload your work from home to the G: drive over the BYOD website.</a:t>
          </a:r>
        </a:p>
      </dsp:txBody>
      <dsp:txXfrm>
        <a:off x="678435" y="735396"/>
        <a:ext cx="6524845" cy="587390"/>
      </dsp:txXfrm>
    </dsp:sp>
    <dsp:sp modelId="{5EB6DBCC-BE7A-4595-AC26-336471E94553}">
      <dsp:nvSpPr>
        <dsp:cNvPr id="0" name=""/>
        <dsp:cNvSpPr/>
      </dsp:nvSpPr>
      <dsp:spPr>
        <a:xfrm>
          <a:off x="0" y="1469634"/>
          <a:ext cx="7203281" cy="587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46121-CA38-4738-9A4F-DC24C906C542}">
      <dsp:nvSpPr>
        <dsp:cNvPr id="0" name=""/>
        <dsp:cNvSpPr/>
      </dsp:nvSpPr>
      <dsp:spPr>
        <a:xfrm>
          <a:off x="177685" y="1601797"/>
          <a:ext cx="323064" cy="3230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9100A-7F8B-45B4-A963-405FBA891DC8}">
      <dsp:nvSpPr>
        <dsp:cNvPr id="0" name=""/>
        <dsp:cNvSpPr/>
      </dsp:nvSpPr>
      <dsp:spPr>
        <a:xfrm>
          <a:off x="678435" y="1469634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way, you can access your files easily from the computers here, and at home.</a:t>
          </a:r>
        </a:p>
      </dsp:txBody>
      <dsp:txXfrm>
        <a:off x="678435" y="1469634"/>
        <a:ext cx="6524845" cy="587390"/>
      </dsp:txXfrm>
    </dsp:sp>
    <dsp:sp modelId="{AC209566-066D-4B2B-9D37-E67DF7C90BB1}">
      <dsp:nvSpPr>
        <dsp:cNvPr id="0" name=""/>
        <dsp:cNvSpPr/>
      </dsp:nvSpPr>
      <dsp:spPr>
        <a:xfrm>
          <a:off x="0" y="2203871"/>
          <a:ext cx="7203281" cy="5873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4C61C-17E3-46AC-9066-9BD6492D7B04}">
      <dsp:nvSpPr>
        <dsp:cNvPr id="0" name=""/>
        <dsp:cNvSpPr/>
      </dsp:nvSpPr>
      <dsp:spPr>
        <a:xfrm>
          <a:off x="177685" y="2336034"/>
          <a:ext cx="323064" cy="3230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B0628-38C5-4374-974F-4D9034174373}">
      <dsp:nvSpPr>
        <dsp:cNvPr id="0" name=""/>
        <dsp:cNvSpPr/>
      </dsp:nvSpPr>
      <dsp:spPr>
        <a:xfrm>
          <a:off x="678435" y="2203871"/>
          <a:ext cx="6524845" cy="58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65" tIns="62165" rIns="62165" bIns="6216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you use a laptop at school, don’t forget to back up your files to the BYOD site, in case you forget your computer at home or at school.</a:t>
          </a:r>
        </a:p>
      </dsp:txBody>
      <dsp:txXfrm>
        <a:off x="678435" y="2203871"/>
        <a:ext cx="6524845" cy="58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7dace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7dace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7dacee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7dacee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b99a4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b99a4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7dace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fa7dace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a7dace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a7dace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a7dace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a7dace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a7dace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a7dace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a7dacee0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a7dacee0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a7dace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a7dace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fa7dace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fa7dace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fa7dace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fa7dace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931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73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769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91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553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014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024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021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206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79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8706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083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0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geektoronto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fnet.ca" TargetMode="External"/><Relationship Id="rId5" Type="http://schemas.openxmlformats.org/officeDocument/2006/relationships/hyperlink" Target="https://www.ic.gc.ca/eic/site/cfs-ope.nsf/eng/home" TargetMode="External"/><Relationship Id="rId4" Type="http://schemas.openxmlformats.org/officeDocument/2006/relationships/hyperlink" Target="https://www.rebootcanada.c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orwelldevc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youtu.be/pDEFoPdCmX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Introduction to The DevC++ Environment</a:t>
            </a:r>
            <a:endParaRPr>
              <a:solidFill>
                <a:srgbClr val="783F04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6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ICS4U and ICS4C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Mr. King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Erindale Secondary School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60" y="896362"/>
            <a:ext cx="1008525" cy="1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1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3" name="Picture 11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4" name="Straight Connector 12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2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Creating multi-file projects</a:t>
            </a:r>
          </a:p>
        </p:txBody>
      </p:sp>
      <p:grpSp>
        <p:nvGrpSpPr>
          <p:cNvPr id="136" name="Group 125">
            <a:extLst>
              <a:ext uri="{FF2B5EF4-FFF2-40B4-BE49-F238E27FC236}">
                <a16:creationId xmlns:a16="http://schemas.microsoft.com/office/drawing/2014/main" id="{6601C000-675F-471E-BBBE-3E305F95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799" y="1509607"/>
            <a:ext cx="2560130" cy="2594899"/>
            <a:chOff x="1446399" y="2012810"/>
            <a:chExt cx="3413507" cy="3459865"/>
          </a:xfrm>
        </p:grpSpPr>
        <p:sp>
          <p:nvSpPr>
            <p:cNvPr id="137" name="Rectangle 126">
              <a:extLst>
                <a:ext uri="{FF2B5EF4-FFF2-40B4-BE49-F238E27FC236}">
                  <a16:creationId xmlns:a16="http://schemas.microsoft.com/office/drawing/2014/main" id="{67A1168D-CB79-4BD8-AFA2-D38A03FE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6399" y="2012810"/>
              <a:ext cx="3413507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27">
              <a:extLst>
                <a:ext uri="{FF2B5EF4-FFF2-40B4-BE49-F238E27FC236}">
                  <a16:creationId xmlns:a16="http://schemas.microsoft.com/office/drawing/2014/main" id="{3148E747-DA30-4AF0-8B48-97E748766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5362" y="2182137"/>
              <a:ext cx="3100817" cy="313000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29">
            <a:extLst>
              <a:ext uri="{FF2B5EF4-FFF2-40B4-BE49-F238E27FC236}">
                <a16:creationId xmlns:a16="http://schemas.microsoft.com/office/drawing/2014/main" id="{4C637B0F-77D3-46FA-BD84-9F5315F7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9316" y="1759397"/>
            <a:ext cx="2080023" cy="20982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440948" y="2184339"/>
            <a:ext cx="1839888" cy="1244630"/>
          </a:xfrm>
          <a:prstGeom prst="rect">
            <a:avLst/>
          </a:prstGeom>
          <a:noFill/>
        </p:spPr>
      </p:pic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4006591" y="1511800"/>
            <a:ext cx="4986802" cy="25879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Starting a project from scratch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Click on “New | Project …”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Save the project in a directory of your choice. Create a directory if necessary. Do this for each project you start doing.</a:t>
            </a:r>
          </a:p>
          <a:p>
            <a:pPr marL="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Adding files to a project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To add a new file to your project, click on the icon in the toolbar as illustrated (highlighted in yellow). 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400" dirty="0"/>
              <a:t>Click on “File | Save As …” to give the file a name in your project directory.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25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8" name="Picture 127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49" name="Straight Connector 129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1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/>
              <a:t>If you want to work at home: 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51" name="Google Shape;119;p23">
            <a:extLst>
              <a:ext uri="{FF2B5EF4-FFF2-40B4-BE49-F238E27FC236}">
                <a16:creationId xmlns:a16="http://schemas.microsoft.com/office/drawing/2014/main" id="{FB7A1845-B4B2-413A-96A4-F3818A1C7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490644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242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brief discussion on file organization</a:t>
            </a:r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967100"/>
            <a:ext cx="8520600" cy="3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</a:t>
            </a:r>
            <a:r>
              <a:rPr lang="en" u="sng" dirty="0"/>
              <a:t>you</a:t>
            </a:r>
            <a:r>
              <a:rPr lang="en" dirty="0"/>
              <a:t> can organize your files for this course.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organizing your files has consequences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cause DevC++ and other similar IDEs to overwrite config files if everything is kept in the same directory (folder).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makes it difficult to go back to an earlier assignment or activity if you need to.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may find that earlier assignments and activities will no longer compile.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will also make it confusing for you, and confusing for the teacher if you are asking him for help.</a:t>
            </a:r>
            <a:endParaRPr dirty="0"/>
          </a:p>
          <a:p>
            <a:pPr indent="-317500">
              <a:buSzPts val="1400"/>
              <a:buFont typeface="Arial" panose="020B0604020202020204" pitchFamily="34" charset="0"/>
              <a:buChar char="•"/>
            </a:pPr>
            <a:r>
              <a:rPr lang="en" dirty="0"/>
              <a:t>Create one directory for each unit, then under these directories,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Create a </a:t>
            </a:r>
            <a:r>
              <a:rPr lang="en-US" dirty="0"/>
              <a:t>sub-</a:t>
            </a:r>
            <a:r>
              <a:rPr lang="en" dirty="0"/>
              <a:t>directory for each programming assignment and for each programming activity</a:t>
            </a:r>
            <a:endParaRPr dirty="0"/>
          </a:p>
          <a:p>
            <a:pPr lvl="1">
              <a:spcBef>
                <a:spcPts val="0"/>
              </a:spcBef>
              <a:buChar char="■"/>
            </a:pPr>
            <a:r>
              <a:rPr lang="en" dirty="0"/>
              <a:t>This makes everything organized and logical</a:t>
            </a:r>
            <a:endParaRPr dirty="0"/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Also, it is a big help to give each file a </a:t>
            </a:r>
            <a:r>
              <a:rPr lang="en" u="sng" dirty="0"/>
              <a:t>descriptive</a:t>
            </a:r>
            <a:r>
              <a:rPr lang="en" dirty="0"/>
              <a:t> name.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u="sng" dirty="0"/>
              <a:t>File and directory organization is helpful in anything you do in computing, and is a good habit to form. Do this as you go, rather than after you have problems.</a:t>
            </a:r>
            <a:endParaRPr sz="14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devC++?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is the editor we use for our course, and coding examples, compiling and so forth will be done in this editor.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is free, and it is possible to install on home computers and laptops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Installation file is at  </a:t>
            </a:r>
            <a:r>
              <a:rPr lang="en" u="sng">
                <a:solidFill>
                  <a:srgbClr val="0000FF"/>
                </a:solidFill>
                <a:hlinkClick r:id="rId3"/>
              </a:rPr>
              <a:t>https://sourceforge.net/projects/orwelldevcpp/</a:t>
            </a:r>
            <a:r>
              <a:rPr lang="en">
                <a:solidFill>
                  <a:srgbClr val="0000FF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uses G++ (the GNU C++ Compiler), which is one of the best C/C++ compilers now in existance (and it’s free).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There is no need to install G++ separately. It comes packaged in the same file as devC++.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G++ is used in major companies and in colleges and universities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G++ is a </a:t>
            </a:r>
            <a:r>
              <a:rPr lang="en" u="sng">
                <a:solidFill>
                  <a:srgbClr val="434343"/>
                </a:solidFill>
              </a:rPr>
              <a:t>standardized language</a:t>
            </a:r>
            <a:r>
              <a:rPr lang="en">
                <a:solidFill>
                  <a:srgbClr val="434343"/>
                </a:solidFill>
              </a:rPr>
              <a:t> so code you write here should compile on any C++ compiler, including Microsoft Visual C++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Visual C++ Community Edition 2019 exists, and is also free, but there are probably licensing problems in getting a school to use it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3775" y="143950"/>
            <a:ext cx="1008525" cy="1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Minor</a:t>
            </a:r>
            <a:r>
              <a:rPr lang="en"/>
              <a:t> drawbacks and workarounds to using DevC++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dirty="0">
                <a:solidFill>
                  <a:srgbClr val="434343"/>
                </a:solidFill>
              </a:rPr>
              <a:t>Community support is limited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Can ask the teacher, consult the online help manual, or go to the forums (last resort)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dirty="0">
                <a:solidFill>
                  <a:srgbClr val="434343"/>
                </a:solidFill>
              </a:rPr>
              <a:t>Latest update appears to have been in 2015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dirty="0">
                <a:solidFill>
                  <a:srgbClr val="434343"/>
                </a:solidFill>
              </a:rPr>
              <a:t>IDE was and is developed in Borland Delphi 6 (&lt;1999)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This is essentially a one-man project for the main coding effort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dirty="0">
                <a:solidFill>
                  <a:srgbClr val="434343"/>
                </a:solidFill>
              </a:rPr>
              <a:t>Not many programmers use Borland Delphi 6 anymore, so it is uncertain how much longer this project will survive in this form. 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dirty="0">
                <a:solidFill>
                  <a:srgbClr val="434343"/>
                </a:solidFill>
              </a:rPr>
              <a:t>Makes it difficult for others to join this open source project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Since 2000 or so, Borland sold Delphi to Corel, which sold it to Embarcadero, …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dirty="0">
                <a:solidFill>
                  <a:srgbClr val="434343"/>
                </a:solidFill>
              </a:rPr>
              <a:t>New versions of Dephi compilers are very expensive</a:t>
            </a:r>
            <a:endParaRPr dirty="0">
              <a:solidFill>
                <a:srgbClr val="434343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 dirty="0">
                <a:solidFill>
                  <a:srgbClr val="434343"/>
                </a:solidFill>
              </a:rPr>
              <a:t>Better to use a related open source language like Lazarus (very similar to Delphi)</a:t>
            </a:r>
            <a:endParaRPr dirty="0"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 dirty="0">
                <a:solidFill>
                  <a:srgbClr val="434343"/>
                </a:solidFill>
              </a:rPr>
              <a:t>UI borrows from Windows 2000 conventions  ̶  not terribly modern, but still useable</a:t>
            </a:r>
            <a:endParaRPr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the G++ (GNU C++) Compiler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Open source (free)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Uses the G++ compiler, so the same compiler can compile C code, as well as Fortran, and Pascal, and a host of other languages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Used in both debugging and creating executables (*.exe files in Windows)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It is a high quality compiler, the same one used by big companies if they have a UNIX or Linux environment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If you are not using UNIX or Linux, then: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For DOS/Windows: DJGPP (DJ Delorie’s G++) compiler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For Windows: Cygwin (which will install an operating subsystem with it, to work alongside your Windows installation)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 dirty="0"/>
              <a:t>My “plug” for Linux systems</a:t>
            </a:r>
          </a:p>
        </p:txBody>
      </p:sp>
      <p:graphicFrame>
        <p:nvGraphicFramePr>
          <p:cNvPr id="83" name="Google Shape;81;p17">
            <a:extLst>
              <a:ext uri="{FF2B5EF4-FFF2-40B4-BE49-F238E27FC236}">
                <a16:creationId xmlns:a16="http://schemas.microsoft.com/office/drawing/2014/main" id="{4CCD24F2-2801-45F5-AFF5-9BBC8F551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473901"/>
              </p:ext>
            </p:extLst>
          </p:nvPr>
        </p:nvGraphicFramePr>
        <p:xfrm>
          <a:off x="763793" y="1755326"/>
          <a:ext cx="7906871" cy="269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200"/>
              <a:t>My “plug” for Cygwin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30" name="Google Shape;87;p18">
            <a:extLst>
              <a:ext uri="{FF2B5EF4-FFF2-40B4-BE49-F238E27FC236}">
                <a16:creationId xmlns:a16="http://schemas.microsoft.com/office/drawing/2014/main" id="{C06D753C-8D8D-48B8-A73D-178D90BE6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723324"/>
              </p:ext>
            </p:extLst>
          </p:nvPr>
        </p:nvGraphicFramePr>
        <p:xfrm>
          <a:off x="580913" y="1513810"/>
          <a:ext cx="8100508" cy="3434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9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3" name="Picture 10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5" name="Straight Connector 10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0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0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88685" y="603390"/>
            <a:ext cx="6118939" cy="78692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dirty="0"/>
              <a:t>Other ways to take advantage of a free C++ compiler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088685" y="1511799"/>
            <a:ext cx="4666656" cy="258795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All of these are different ways of using the same compiler: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DJGPP (DOS only)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Eclipse (install G++ separately)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Cygwin (installs G++ by default)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Linux (installs G++ by default)</a:t>
            </a:r>
          </a:p>
          <a:p>
            <a:pPr marL="457200" lvl="0" indent="-228600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MS Visual Studio 2019 Community Edition (allows G++ as an option)</a:t>
            </a:r>
          </a:p>
        </p:txBody>
      </p:sp>
      <p:pic>
        <p:nvPicPr>
          <p:cNvPr id="97" name="Graphic 96" descr="Computer">
            <a:extLst>
              <a:ext uri="{FF2B5EF4-FFF2-40B4-BE49-F238E27FC236}">
                <a16:creationId xmlns:a16="http://schemas.microsoft.com/office/drawing/2014/main" id="{DD9C4A07-2AB1-4842-8053-6CB7DC639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04085" y="1000521"/>
            <a:ext cx="1991978" cy="199197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28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 don’t have a PC/Mac at home?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75100"/>
            <a:ext cx="8520600" cy="38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 computer?</a:t>
            </a:r>
            <a:r>
              <a:rPr lang="en" dirty="0"/>
              <a:t> If your family can’t afford a computer, there are very low-budget options (apart from going to a public library).  These places also accept donations: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FreeGeek Toronto</a:t>
            </a:r>
            <a:r>
              <a:rPr lang="en" dirty="0"/>
              <a:t>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https://www.freegeektoronto.org/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Reboot Canada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https://www.rebootcanada.ca/</a:t>
            </a:r>
            <a:r>
              <a:rPr lang="en" b="1" dirty="0"/>
              <a:t>) </a:t>
            </a:r>
            <a:r>
              <a:rPr lang="en" dirty="0"/>
              <a:t>or visit 2301 Royal Windsor Dr, Unit #2, Mississauga, ON L5J 1K5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Computers For Schools </a:t>
            </a:r>
            <a:r>
              <a:rPr lang="en" dirty="0"/>
              <a:t>(Gov’t of Canada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https://www.ic.gc.ca/eic/site/cfs-ope.nsf/eng/home</a:t>
            </a:r>
            <a:r>
              <a:rPr lang="en" dirty="0"/>
              <a:t>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If you have a computer at home, but </a:t>
            </a:r>
            <a:r>
              <a:rPr lang="en" b="1" dirty="0"/>
              <a:t>can’t afford internet</a:t>
            </a: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might consider </a:t>
            </a:r>
            <a:r>
              <a:rPr lang="en" b="1" dirty="0"/>
              <a:t>Toronto FreeNet</a:t>
            </a:r>
            <a:r>
              <a:rPr lang="en" dirty="0"/>
              <a:t> for your internet connection. It is slower than commercial services, but it is useable. </a:t>
            </a:r>
            <a:r>
              <a:rPr lang="en"/>
              <a:t>Internet is free or at low cost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http://tfnet.</a:t>
            </a:r>
            <a:r>
              <a:rPr lang="en" u="sng">
                <a:solidFill>
                  <a:schemeClr val="hlink"/>
                </a:solidFill>
                <a:hlinkClick r:id="rId6"/>
              </a:rPr>
              <a:t>ca</a:t>
            </a:r>
            <a:r>
              <a:rPr lang="en"/>
              <a:t>).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of DevC++ (In Windows)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most reliable place to download DevC++ is from Source Forge: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Click on: </a:t>
            </a:r>
            <a:r>
              <a:rPr lang="en" u="sng">
                <a:solidFill>
                  <a:srgbClr val="434343"/>
                </a:solidFill>
                <a:hlinkClick r:id="rId3"/>
              </a:rPr>
              <a:t>https://sourceforge.net/projects/orwelldevcpp/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Clicl on the “Download” chicklet. Should start by itself in a few seconds.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Log off as yourself, then log on with administrator privileges. 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Click on the file you downloaded to install. Follow the prompts. Defaults are usually OK. Log out as administrator.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Log in with your normal user account to run the IDE and set it up to your liking DevC++ will prompt you.</a:t>
            </a:r>
            <a:endParaRPr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Start programming!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There is a video on this at: </a:t>
            </a:r>
            <a:r>
              <a:rPr lang="en" u="sng">
                <a:solidFill>
                  <a:srgbClr val="434343"/>
                </a:solidFill>
                <a:hlinkClick r:id="rId4"/>
              </a:rPr>
              <a:t>https://youtu.be/pDEFoPdCmXk</a:t>
            </a:r>
            <a:r>
              <a:rPr lang="en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625" y="227112"/>
            <a:ext cx="1008525" cy="1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40494239-0895-478b-8a18-ab4d902f9cb0" xsi:nil="true"/>
    <Students xmlns="40494239-0895-478b-8a18-ab4d902f9cb0">
      <UserInfo>
        <DisplayName/>
        <AccountId xsi:nil="true"/>
        <AccountType/>
      </UserInfo>
    </Students>
    <AppVersion xmlns="40494239-0895-478b-8a18-ab4d902f9cb0" xsi:nil="true"/>
    <Is_Collaboration_Space_Locked xmlns="40494239-0895-478b-8a18-ab4d902f9cb0" xsi:nil="true"/>
    <Student_Groups xmlns="40494239-0895-478b-8a18-ab4d902f9cb0">
      <UserInfo>
        <DisplayName/>
        <AccountId xsi:nil="true"/>
        <AccountType/>
      </UserInfo>
    </Student_Groups>
    <Has_Teacher_Only_SectionGroup xmlns="40494239-0895-478b-8a18-ab4d902f9cb0" xsi:nil="true"/>
    <Owner xmlns="40494239-0895-478b-8a18-ab4d902f9cb0">
      <UserInfo>
        <DisplayName/>
        <AccountId xsi:nil="true"/>
        <AccountType/>
      </UserInfo>
    </Owner>
    <DefaultSectionNames xmlns="40494239-0895-478b-8a18-ab4d902f9cb0" xsi:nil="true"/>
    <Templates xmlns="40494239-0895-478b-8a18-ab4d902f9cb0" xsi:nil="true"/>
    <NotebookType xmlns="40494239-0895-478b-8a18-ab4d902f9cb0" xsi:nil="true"/>
    <Teachers xmlns="40494239-0895-478b-8a18-ab4d902f9cb0">
      <UserInfo>
        <DisplayName/>
        <AccountId xsi:nil="true"/>
        <AccountType/>
      </UserInfo>
    </Teachers>
    <Invited_Teachers xmlns="40494239-0895-478b-8a18-ab4d902f9cb0" xsi:nil="true"/>
    <Invited_Students xmlns="40494239-0895-478b-8a18-ab4d902f9cb0" xsi:nil="true"/>
    <Self_Registration_Enabled xmlns="40494239-0895-478b-8a18-ab4d902f9cb0" xsi:nil="true"/>
    <CultureName xmlns="40494239-0895-478b-8a18-ab4d902f9c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AF2A64683AC540B5656AD47DF15080" ma:contentTypeVersion="22" ma:contentTypeDescription="Create a new document." ma:contentTypeScope="" ma:versionID="2d381eb95d46a6a1cd77a230c2529c7d">
  <xsd:schema xmlns:xsd="http://www.w3.org/2001/XMLSchema" xmlns:xs="http://www.w3.org/2001/XMLSchema" xmlns:p="http://schemas.microsoft.com/office/2006/metadata/properties" xmlns:ns3="8990f4e1-b3f5-4dc2-a16e-f6c94d62d079" xmlns:ns4="40494239-0895-478b-8a18-ab4d902f9cb0" targetNamespace="http://schemas.microsoft.com/office/2006/metadata/properties" ma:root="true" ma:fieldsID="804d9df5422676cb227540599809f569" ns3:_="" ns4:_="">
    <xsd:import namespace="8990f4e1-b3f5-4dc2-a16e-f6c94d62d079"/>
    <xsd:import namespace="40494239-0895-478b-8a18-ab4d902f9c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0f4e1-b3f5-4dc2-a16e-f6c94d62d07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494239-0895-478b-8a18-ab4d902f9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4" nillable="true" ma:displayName="Notebook Type" ma:internalName="NotebookType">
      <xsd:simpleType>
        <xsd:restriction base="dms:Text"/>
      </xsd:simpleType>
    </xsd:element>
    <xsd:element name="FolderType" ma:index="15" nillable="true" ma:displayName="Folder Type" ma:internalName="FolderType">
      <xsd:simpleType>
        <xsd:restriction base="dms:Text"/>
      </xsd:simpleType>
    </xsd:element>
    <xsd:element name="Owner" ma:index="1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MediaServiceOCR" ma:index="2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25EB2-1530-4D48-9C0B-BA2DCC09A0C5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40494239-0895-478b-8a18-ab4d902f9cb0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8990f4e1-b3f5-4dc2-a16e-f6c94d62d07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70F4CD-C486-4E5F-83C1-D48085B8D8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B38F2F-ACBE-4C31-B18D-FF7C3BEA6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90f4e1-b3f5-4dc2-a16e-f6c94d62d079"/>
    <ds:schemaRef ds:uri="40494239-0895-478b-8a18-ab4d902f9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1408</Words>
  <Application>Microsoft Office PowerPoint</Application>
  <PresentationFormat>On-screen Show (16:9)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Introduction to The DevC++ Environment</vt:lpstr>
      <vt:lpstr>Why use devC++?</vt:lpstr>
      <vt:lpstr>Minor drawbacks and workarounds to using DevC++</vt:lpstr>
      <vt:lpstr>Advantages of the G++ (GNU C++) Compiler</vt:lpstr>
      <vt:lpstr>My “plug” for Linux systems</vt:lpstr>
      <vt:lpstr>My “plug” for Cygwin</vt:lpstr>
      <vt:lpstr>Other ways to take advantage of a free C++ compiler</vt:lpstr>
      <vt:lpstr>What if you don’t have a PC/Mac at home?</vt:lpstr>
      <vt:lpstr>Installation of DevC++ (In Windows)</vt:lpstr>
      <vt:lpstr>Creating multi-file projects</vt:lpstr>
      <vt:lpstr>If you want to work at home: </vt:lpstr>
      <vt:lpstr>A brief discussion on file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DevC++ Environment</dc:title>
  <dc:creator>King, Paul</dc:creator>
  <cp:lastModifiedBy>King, Paul</cp:lastModifiedBy>
  <cp:revision>2</cp:revision>
  <dcterms:created xsi:type="dcterms:W3CDTF">2019-08-20T10:09:41Z</dcterms:created>
  <dcterms:modified xsi:type="dcterms:W3CDTF">2021-11-23T20:56:57Z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0x010100C9AF2A64683AC540B5656AD47DF15080</vt:lpwstr>
  </property>
</Properties>
</file>