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sldIdLst>
    <p:sldId id="257" r:id="rId5"/>
    <p:sldId id="268" r:id="rId6"/>
    <p:sldId id="270" r:id="rId7"/>
    <p:sldId id="277" r:id="rId8"/>
    <p:sldId id="276" r:id="rId9"/>
    <p:sldId id="278" r:id="rId10"/>
    <p:sldId id="279" r:id="rId11"/>
    <p:sldId id="280" r:id="rId12"/>
    <p:sldId id="28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18B618-8CD8-482D-9F96-19ADB6435AFF}" type="datetimeFigureOut">
              <a:rPr lang="en-US" smtClean="0"/>
              <a:t>8/18/2023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416084-962F-457B-855B-913BC749DB7B}" type="slidenum">
              <a:rPr lang="en-US" smtClean="0"/>
              <a:t>‹#›</a:t>
            </a:fld>
            <a:endParaRPr lang="en-US"/>
          </a:p>
        </p:txBody>
      </p:sp>
    </p:spTree>
    <p:extLst>
      <p:ext uri="{BB962C8B-B14F-4D97-AF65-F5344CB8AC3E}">
        <p14:creationId xmlns:p14="http://schemas.microsoft.com/office/powerpoint/2010/main" val="2120715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416084-962F-457B-855B-913BC749DB7B}" type="slidenum">
              <a:rPr lang="en-US" smtClean="0"/>
              <a:t>3</a:t>
            </a:fld>
            <a:endParaRPr lang="en-US"/>
          </a:p>
        </p:txBody>
      </p:sp>
    </p:spTree>
    <p:extLst>
      <p:ext uri="{BB962C8B-B14F-4D97-AF65-F5344CB8AC3E}">
        <p14:creationId xmlns:p14="http://schemas.microsoft.com/office/powerpoint/2010/main" val="2214350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416084-962F-457B-855B-913BC749DB7B}" type="slidenum">
              <a:rPr lang="en-US" smtClean="0"/>
              <a:t>4</a:t>
            </a:fld>
            <a:endParaRPr lang="en-US"/>
          </a:p>
        </p:txBody>
      </p:sp>
    </p:spTree>
    <p:extLst>
      <p:ext uri="{BB962C8B-B14F-4D97-AF65-F5344CB8AC3E}">
        <p14:creationId xmlns:p14="http://schemas.microsoft.com/office/powerpoint/2010/main" val="317334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416084-962F-457B-855B-913BC749DB7B}" type="slidenum">
              <a:rPr lang="en-US" smtClean="0"/>
              <a:t>5</a:t>
            </a:fld>
            <a:endParaRPr lang="en-US"/>
          </a:p>
        </p:txBody>
      </p:sp>
    </p:spTree>
    <p:extLst>
      <p:ext uri="{BB962C8B-B14F-4D97-AF65-F5344CB8AC3E}">
        <p14:creationId xmlns:p14="http://schemas.microsoft.com/office/powerpoint/2010/main" val="364817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416084-962F-457B-855B-913BC749DB7B}" type="slidenum">
              <a:rPr lang="en-US" smtClean="0"/>
              <a:t>6</a:t>
            </a:fld>
            <a:endParaRPr lang="en-US"/>
          </a:p>
        </p:txBody>
      </p:sp>
    </p:spTree>
    <p:extLst>
      <p:ext uri="{BB962C8B-B14F-4D97-AF65-F5344CB8AC3E}">
        <p14:creationId xmlns:p14="http://schemas.microsoft.com/office/powerpoint/2010/main" val="644208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416084-962F-457B-855B-913BC749DB7B}" type="slidenum">
              <a:rPr lang="en-US" smtClean="0"/>
              <a:t>7</a:t>
            </a:fld>
            <a:endParaRPr lang="en-US"/>
          </a:p>
        </p:txBody>
      </p:sp>
    </p:spTree>
    <p:extLst>
      <p:ext uri="{BB962C8B-B14F-4D97-AF65-F5344CB8AC3E}">
        <p14:creationId xmlns:p14="http://schemas.microsoft.com/office/powerpoint/2010/main" val="1120508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416084-962F-457B-855B-913BC749DB7B}" type="slidenum">
              <a:rPr lang="en-US" smtClean="0"/>
              <a:t>8</a:t>
            </a:fld>
            <a:endParaRPr lang="en-US"/>
          </a:p>
        </p:txBody>
      </p:sp>
    </p:spTree>
    <p:extLst>
      <p:ext uri="{BB962C8B-B14F-4D97-AF65-F5344CB8AC3E}">
        <p14:creationId xmlns:p14="http://schemas.microsoft.com/office/powerpoint/2010/main" val="4254769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FF89D-CC9E-49FC-BDA0-76B08B8B24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BAC716-4B5C-4FE7-B416-08F02E1CE3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6AEB1E-D51C-4C33-9D74-961DA88B21CD}"/>
              </a:ext>
            </a:extLst>
          </p:cNvPr>
          <p:cNvSpPr>
            <a:spLocks noGrp="1"/>
          </p:cNvSpPr>
          <p:nvPr>
            <p:ph type="dt" sz="half" idx="10"/>
          </p:nvPr>
        </p:nvSpPr>
        <p:spPr/>
        <p:txBody>
          <a:bodyPr/>
          <a:lstStyle/>
          <a:p>
            <a:fld id="{ACC41E3F-E12C-4E78-A781-4700DCF3D685}" type="datetimeFigureOut">
              <a:rPr lang="en-US" smtClean="0"/>
              <a:t>8/18/2023</a:t>
            </a:fld>
            <a:endParaRPr lang="en-US"/>
          </a:p>
        </p:txBody>
      </p:sp>
      <p:sp>
        <p:nvSpPr>
          <p:cNvPr id="5" name="Footer Placeholder 4">
            <a:extLst>
              <a:ext uri="{FF2B5EF4-FFF2-40B4-BE49-F238E27FC236}">
                <a16:creationId xmlns:a16="http://schemas.microsoft.com/office/drawing/2014/main" id="{01BACD3F-CB56-4824-BE9C-23C50B446D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B5D9DA-3C8F-4B3C-A91F-424719DF7DE6}"/>
              </a:ext>
            </a:extLst>
          </p:cNvPr>
          <p:cNvSpPr>
            <a:spLocks noGrp="1"/>
          </p:cNvSpPr>
          <p:nvPr>
            <p:ph type="sldNum" sz="quarter" idx="12"/>
          </p:nvPr>
        </p:nvSpPr>
        <p:spPr/>
        <p:txBody>
          <a:bodyPr/>
          <a:lstStyle/>
          <a:p>
            <a:fld id="{EC14D42A-3C70-4545-A94F-BD3C09B00CD0}" type="slidenum">
              <a:rPr lang="en-US" smtClean="0"/>
              <a:t>‹#›</a:t>
            </a:fld>
            <a:endParaRPr lang="en-US"/>
          </a:p>
        </p:txBody>
      </p:sp>
    </p:spTree>
    <p:extLst>
      <p:ext uri="{BB962C8B-B14F-4D97-AF65-F5344CB8AC3E}">
        <p14:creationId xmlns:p14="http://schemas.microsoft.com/office/powerpoint/2010/main" val="145004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4007D-CD6B-439C-9339-A3D0678311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66E69B-C2CC-4EF9-ABB4-3F20ED156C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3F2095-ABEA-4E4A-BA54-9F596AA706EA}"/>
              </a:ext>
            </a:extLst>
          </p:cNvPr>
          <p:cNvSpPr>
            <a:spLocks noGrp="1"/>
          </p:cNvSpPr>
          <p:nvPr>
            <p:ph type="dt" sz="half" idx="10"/>
          </p:nvPr>
        </p:nvSpPr>
        <p:spPr/>
        <p:txBody>
          <a:bodyPr/>
          <a:lstStyle/>
          <a:p>
            <a:fld id="{ACC41E3F-E12C-4E78-A781-4700DCF3D685}" type="datetimeFigureOut">
              <a:rPr lang="en-US" smtClean="0"/>
              <a:t>8/18/2023</a:t>
            </a:fld>
            <a:endParaRPr lang="en-US"/>
          </a:p>
        </p:txBody>
      </p:sp>
      <p:sp>
        <p:nvSpPr>
          <p:cNvPr id="5" name="Footer Placeholder 4">
            <a:extLst>
              <a:ext uri="{FF2B5EF4-FFF2-40B4-BE49-F238E27FC236}">
                <a16:creationId xmlns:a16="http://schemas.microsoft.com/office/drawing/2014/main" id="{03A64956-FF3F-454D-A789-5A9E43F794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DE679D-5461-415A-8575-B3F432B3215E}"/>
              </a:ext>
            </a:extLst>
          </p:cNvPr>
          <p:cNvSpPr>
            <a:spLocks noGrp="1"/>
          </p:cNvSpPr>
          <p:nvPr>
            <p:ph type="sldNum" sz="quarter" idx="12"/>
          </p:nvPr>
        </p:nvSpPr>
        <p:spPr/>
        <p:txBody>
          <a:bodyPr/>
          <a:lstStyle/>
          <a:p>
            <a:fld id="{EC14D42A-3C70-4545-A94F-BD3C09B00CD0}" type="slidenum">
              <a:rPr lang="en-US" smtClean="0"/>
              <a:t>‹#›</a:t>
            </a:fld>
            <a:endParaRPr lang="en-US"/>
          </a:p>
        </p:txBody>
      </p:sp>
    </p:spTree>
    <p:extLst>
      <p:ext uri="{BB962C8B-B14F-4D97-AF65-F5344CB8AC3E}">
        <p14:creationId xmlns:p14="http://schemas.microsoft.com/office/powerpoint/2010/main" val="1308936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E3A67E-5DFB-4957-96BC-E717E654F2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61E9F2-B177-4B25-A821-70DD8368DD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615ED5-9A25-4627-B358-3190704B4131}"/>
              </a:ext>
            </a:extLst>
          </p:cNvPr>
          <p:cNvSpPr>
            <a:spLocks noGrp="1"/>
          </p:cNvSpPr>
          <p:nvPr>
            <p:ph type="dt" sz="half" idx="10"/>
          </p:nvPr>
        </p:nvSpPr>
        <p:spPr/>
        <p:txBody>
          <a:bodyPr/>
          <a:lstStyle/>
          <a:p>
            <a:fld id="{ACC41E3F-E12C-4E78-A781-4700DCF3D685}" type="datetimeFigureOut">
              <a:rPr lang="en-US" smtClean="0"/>
              <a:t>8/18/2023</a:t>
            </a:fld>
            <a:endParaRPr lang="en-US"/>
          </a:p>
        </p:txBody>
      </p:sp>
      <p:sp>
        <p:nvSpPr>
          <p:cNvPr id="5" name="Footer Placeholder 4">
            <a:extLst>
              <a:ext uri="{FF2B5EF4-FFF2-40B4-BE49-F238E27FC236}">
                <a16:creationId xmlns:a16="http://schemas.microsoft.com/office/drawing/2014/main" id="{6E95B7A9-D3D3-4F5B-99B0-E89D58DF12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CED65B-4896-4A0F-B087-E35FD1E0FDE4}"/>
              </a:ext>
            </a:extLst>
          </p:cNvPr>
          <p:cNvSpPr>
            <a:spLocks noGrp="1"/>
          </p:cNvSpPr>
          <p:nvPr>
            <p:ph type="sldNum" sz="quarter" idx="12"/>
          </p:nvPr>
        </p:nvSpPr>
        <p:spPr/>
        <p:txBody>
          <a:bodyPr/>
          <a:lstStyle/>
          <a:p>
            <a:fld id="{EC14D42A-3C70-4545-A94F-BD3C09B00CD0}" type="slidenum">
              <a:rPr lang="en-US" smtClean="0"/>
              <a:t>‹#›</a:t>
            </a:fld>
            <a:endParaRPr lang="en-US"/>
          </a:p>
        </p:txBody>
      </p:sp>
    </p:spTree>
    <p:extLst>
      <p:ext uri="{BB962C8B-B14F-4D97-AF65-F5344CB8AC3E}">
        <p14:creationId xmlns:p14="http://schemas.microsoft.com/office/powerpoint/2010/main" val="35416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20000-0768-43BB-9A60-C9895CC7A5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AF0904-A10F-46DF-B294-26F5E96810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07FAC3-5A27-42EE-97FA-10F588D1F8DF}"/>
              </a:ext>
            </a:extLst>
          </p:cNvPr>
          <p:cNvSpPr>
            <a:spLocks noGrp="1"/>
          </p:cNvSpPr>
          <p:nvPr>
            <p:ph type="dt" sz="half" idx="10"/>
          </p:nvPr>
        </p:nvSpPr>
        <p:spPr/>
        <p:txBody>
          <a:bodyPr/>
          <a:lstStyle/>
          <a:p>
            <a:fld id="{ACC41E3F-E12C-4E78-A781-4700DCF3D685}" type="datetimeFigureOut">
              <a:rPr lang="en-US" smtClean="0"/>
              <a:t>8/18/2023</a:t>
            </a:fld>
            <a:endParaRPr lang="en-US"/>
          </a:p>
        </p:txBody>
      </p:sp>
      <p:sp>
        <p:nvSpPr>
          <p:cNvPr id="5" name="Footer Placeholder 4">
            <a:extLst>
              <a:ext uri="{FF2B5EF4-FFF2-40B4-BE49-F238E27FC236}">
                <a16:creationId xmlns:a16="http://schemas.microsoft.com/office/drawing/2014/main" id="{049D3601-1DA5-4CB3-9FD7-6974254889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14C6BE-E05D-4DA8-BE66-085E18309C6D}"/>
              </a:ext>
            </a:extLst>
          </p:cNvPr>
          <p:cNvSpPr>
            <a:spLocks noGrp="1"/>
          </p:cNvSpPr>
          <p:nvPr>
            <p:ph type="sldNum" sz="quarter" idx="12"/>
          </p:nvPr>
        </p:nvSpPr>
        <p:spPr/>
        <p:txBody>
          <a:bodyPr/>
          <a:lstStyle/>
          <a:p>
            <a:fld id="{EC14D42A-3C70-4545-A94F-BD3C09B00CD0}" type="slidenum">
              <a:rPr lang="en-US" smtClean="0"/>
              <a:t>‹#›</a:t>
            </a:fld>
            <a:endParaRPr lang="en-US"/>
          </a:p>
        </p:txBody>
      </p:sp>
    </p:spTree>
    <p:extLst>
      <p:ext uri="{BB962C8B-B14F-4D97-AF65-F5344CB8AC3E}">
        <p14:creationId xmlns:p14="http://schemas.microsoft.com/office/powerpoint/2010/main" val="3297702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A5AA1-9B9F-48F8-B0A1-20ACFD4961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101153-57BF-4245-8DA4-508B4BB71A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28B3E4-97B6-4BCD-A951-FC842B762088}"/>
              </a:ext>
            </a:extLst>
          </p:cNvPr>
          <p:cNvSpPr>
            <a:spLocks noGrp="1"/>
          </p:cNvSpPr>
          <p:nvPr>
            <p:ph type="dt" sz="half" idx="10"/>
          </p:nvPr>
        </p:nvSpPr>
        <p:spPr/>
        <p:txBody>
          <a:bodyPr/>
          <a:lstStyle/>
          <a:p>
            <a:fld id="{ACC41E3F-E12C-4E78-A781-4700DCF3D685}" type="datetimeFigureOut">
              <a:rPr lang="en-US" smtClean="0"/>
              <a:t>8/18/2023</a:t>
            </a:fld>
            <a:endParaRPr lang="en-US"/>
          </a:p>
        </p:txBody>
      </p:sp>
      <p:sp>
        <p:nvSpPr>
          <p:cNvPr id="5" name="Footer Placeholder 4">
            <a:extLst>
              <a:ext uri="{FF2B5EF4-FFF2-40B4-BE49-F238E27FC236}">
                <a16:creationId xmlns:a16="http://schemas.microsoft.com/office/drawing/2014/main" id="{63A3562C-B1CC-4C19-8675-AF439ECFB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F3DA86-2AC7-41EC-8B3F-D0E89E4F20FF}"/>
              </a:ext>
            </a:extLst>
          </p:cNvPr>
          <p:cNvSpPr>
            <a:spLocks noGrp="1"/>
          </p:cNvSpPr>
          <p:nvPr>
            <p:ph type="sldNum" sz="quarter" idx="12"/>
          </p:nvPr>
        </p:nvSpPr>
        <p:spPr/>
        <p:txBody>
          <a:bodyPr/>
          <a:lstStyle/>
          <a:p>
            <a:fld id="{EC14D42A-3C70-4545-A94F-BD3C09B00CD0}" type="slidenum">
              <a:rPr lang="en-US" smtClean="0"/>
              <a:t>‹#›</a:t>
            </a:fld>
            <a:endParaRPr lang="en-US"/>
          </a:p>
        </p:txBody>
      </p:sp>
    </p:spTree>
    <p:extLst>
      <p:ext uri="{BB962C8B-B14F-4D97-AF65-F5344CB8AC3E}">
        <p14:creationId xmlns:p14="http://schemas.microsoft.com/office/powerpoint/2010/main" val="3349759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50B30-8A17-42F1-A62A-C5E0F846C3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EEC69B-A498-49EC-9A32-0F59627936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C8C247-8D73-4D51-AA99-3ADB99F0ED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5C0623-1A5D-4A46-B01F-4ABBF21A848F}"/>
              </a:ext>
            </a:extLst>
          </p:cNvPr>
          <p:cNvSpPr>
            <a:spLocks noGrp="1"/>
          </p:cNvSpPr>
          <p:nvPr>
            <p:ph type="dt" sz="half" idx="10"/>
          </p:nvPr>
        </p:nvSpPr>
        <p:spPr/>
        <p:txBody>
          <a:bodyPr/>
          <a:lstStyle/>
          <a:p>
            <a:fld id="{ACC41E3F-E12C-4E78-A781-4700DCF3D685}" type="datetimeFigureOut">
              <a:rPr lang="en-US" smtClean="0"/>
              <a:t>8/18/2023</a:t>
            </a:fld>
            <a:endParaRPr lang="en-US"/>
          </a:p>
        </p:txBody>
      </p:sp>
      <p:sp>
        <p:nvSpPr>
          <p:cNvPr id="6" name="Footer Placeholder 5">
            <a:extLst>
              <a:ext uri="{FF2B5EF4-FFF2-40B4-BE49-F238E27FC236}">
                <a16:creationId xmlns:a16="http://schemas.microsoft.com/office/drawing/2014/main" id="{C24BDEE0-0A64-46B7-BA13-3CFEDC43D9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580858-31EE-4F99-A32F-BB7B03AA52EA}"/>
              </a:ext>
            </a:extLst>
          </p:cNvPr>
          <p:cNvSpPr>
            <a:spLocks noGrp="1"/>
          </p:cNvSpPr>
          <p:nvPr>
            <p:ph type="sldNum" sz="quarter" idx="12"/>
          </p:nvPr>
        </p:nvSpPr>
        <p:spPr/>
        <p:txBody>
          <a:bodyPr/>
          <a:lstStyle/>
          <a:p>
            <a:fld id="{EC14D42A-3C70-4545-A94F-BD3C09B00CD0}" type="slidenum">
              <a:rPr lang="en-US" smtClean="0"/>
              <a:t>‹#›</a:t>
            </a:fld>
            <a:endParaRPr lang="en-US"/>
          </a:p>
        </p:txBody>
      </p:sp>
    </p:spTree>
    <p:extLst>
      <p:ext uri="{BB962C8B-B14F-4D97-AF65-F5344CB8AC3E}">
        <p14:creationId xmlns:p14="http://schemas.microsoft.com/office/powerpoint/2010/main" val="1589836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40033-0AA1-4468-8837-9A560AE80CB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19CC42-71A2-4A1F-89D0-CCD6A8BEF5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33ECBC-445D-42B4-87A1-3C53463EA7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7205FB-F858-4EC1-BED2-609C3F13C5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1C2CFB-4D23-4924-BBE2-4BBE36CDDA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104DAE-1BD3-4AA1-BEDF-4FA5675CE88E}"/>
              </a:ext>
            </a:extLst>
          </p:cNvPr>
          <p:cNvSpPr>
            <a:spLocks noGrp="1"/>
          </p:cNvSpPr>
          <p:nvPr>
            <p:ph type="dt" sz="half" idx="10"/>
          </p:nvPr>
        </p:nvSpPr>
        <p:spPr/>
        <p:txBody>
          <a:bodyPr/>
          <a:lstStyle/>
          <a:p>
            <a:fld id="{ACC41E3F-E12C-4E78-A781-4700DCF3D685}" type="datetimeFigureOut">
              <a:rPr lang="en-US" smtClean="0"/>
              <a:t>8/18/2023</a:t>
            </a:fld>
            <a:endParaRPr lang="en-US"/>
          </a:p>
        </p:txBody>
      </p:sp>
      <p:sp>
        <p:nvSpPr>
          <p:cNvPr id="8" name="Footer Placeholder 7">
            <a:extLst>
              <a:ext uri="{FF2B5EF4-FFF2-40B4-BE49-F238E27FC236}">
                <a16:creationId xmlns:a16="http://schemas.microsoft.com/office/drawing/2014/main" id="{925D9C23-4EF9-439B-97CA-0770D5E091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1F08B5-8E5C-456A-AB5D-89AD66E68159}"/>
              </a:ext>
            </a:extLst>
          </p:cNvPr>
          <p:cNvSpPr>
            <a:spLocks noGrp="1"/>
          </p:cNvSpPr>
          <p:nvPr>
            <p:ph type="sldNum" sz="quarter" idx="12"/>
          </p:nvPr>
        </p:nvSpPr>
        <p:spPr/>
        <p:txBody>
          <a:bodyPr/>
          <a:lstStyle/>
          <a:p>
            <a:fld id="{EC14D42A-3C70-4545-A94F-BD3C09B00CD0}" type="slidenum">
              <a:rPr lang="en-US" smtClean="0"/>
              <a:t>‹#›</a:t>
            </a:fld>
            <a:endParaRPr lang="en-US"/>
          </a:p>
        </p:txBody>
      </p:sp>
    </p:spTree>
    <p:extLst>
      <p:ext uri="{BB962C8B-B14F-4D97-AF65-F5344CB8AC3E}">
        <p14:creationId xmlns:p14="http://schemas.microsoft.com/office/powerpoint/2010/main" val="2018902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74904-A31B-4520-82FC-B2BAB47B15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EA33E9-F86C-4DB7-956F-9F77C0466607}"/>
              </a:ext>
            </a:extLst>
          </p:cNvPr>
          <p:cNvSpPr>
            <a:spLocks noGrp="1"/>
          </p:cNvSpPr>
          <p:nvPr>
            <p:ph type="dt" sz="half" idx="10"/>
          </p:nvPr>
        </p:nvSpPr>
        <p:spPr/>
        <p:txBody>
          <a:bodyPr/>
          <a:lstStyle/>
          <a:p>
            <a:fld id="{ACC41E3F-E12C-4E78-A781-4700DCF3D685}" type="datetimeFigureOut">
              <a:rPr lang="en-US" smtClean="0"/>
              <a:t>8/18/2023</a:t>
            </a:fld>
            <a:endParaRPr lang="en-US"/>
          </a:p>
        </p:txBody>
      </p:sp>
      <p:sp>
        <p:nvSpPr>
          <p:cNvPr id="4" name="Footer Placeholder 3">
            <a:extLst>
              <a:ext uri="{FF2B5EF4-FFF2-40B4-BE49-F238E27FC236}">
                <a16:creationId xmlns:a16="http://schemas.microsoft.com/office/drawing/2014/main" id="{F887AADC-5348-46EC-BBD7-AB4BC942187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49621B-CECA-44CD-88CC-83B1CC9385B8}"/>
              </a:ext>
            </a:extLst>
          </p:cNvPr>
          <p:cNvSpPr>
            <a:spLocks noGrp="1"/>
          </p:cNvSpPr>
          <p:nvPr>
            <p:ph type="sldNum" sz="quarter" idx="12"/>
          </p:nvPr>
        </p:nvSpPr>
        <p:spPr/>
        <p:txBody>
          <a:bodyPr/>
          <a:lstStyle/>
          <a:p>
            <a:fld id="{EC14D42A-3C70-4545-A94F-BD3C09B00CD0}" type="slidenum">
              <a:rPr lang="en-US" smtClean="0"/>
              <a:t>‹#›</a:t>
            </a:fld>
            <a:endParaRPr lang="en-US"/>
          </a:p>
        </p:txBody>
      </p:sp>
    </p:spTree>
    <p:extLst>
      <p:ext uri="{BB962C8B-B14F-4D97-AF65-F5344CB8AC3E}">
        <p14:creationId xmlns:p14="http://schemas.microsoft.com/office/powerpoint/2010/main" val="2217179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E0312B-A375-4F35-B6E7-B88AFF7B26C5}"/>
              </a:ext>
            </a:extLst>
          </p:cNvPr>
          <p:cNvSpPr>
            <a:spLocks noGrp="1"/>
          </p:cNvSpPr>
          <p:nvPr>
            <p:ph type="dt" sz="half" idx="10"/>
          </p:nvPr>
        </p:nvSpPr>
        <p:spPr/>
        <p:txBody>
          <a:bodyPr/>
          <a:lstStyle/>
          <a:p>
            <a:fld id="{ACC41E3F-E12C-4E78-A781-4700DCF3D685}" type="datetimeFigureOut">
              <a:rPr lang="en-US" smtClean="0"/>
              <a:t>8/18/2023</a:t>
            </a:fld>
            <a:endParaRPr lang="en-US"/>
          </a:p>
        </p:txBody>
      </p:sp>
      <p:sp>
        <p:nvSpPr>
          <p:cNvPr id="3" name="Footer Placeholder 2">
            <a:extLst>
              <a:ext uri="{FF2B5EF4-FFF2-40B4-BE49-F238E27FC236}">
                <a16:creationId xmlns:a16="http://schemas.microsoft.com/office/drawing/2014/main" id="{5118B48E-1907-49DB-8C80-E1A1C61601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AB9921-0378-456E-AF9B-59F44DAC9849}"/>
              </a:ext>
            </a:extLst>
          </p:cNvPr>
          <p:cNvSpPr>
            <a:spLocks noGrp="1"/>
          </p:cNvSpPr>
          <p:nvPr>
            <p:ph type="sldNum" sz="quarter" idx="12"/>
          </p:nvPr>
        </p:nvSpPr>
        <p:spPr/>
        <p:txBody>
          <a:bodyPr/>
          <a:lstStyle/>
          <a:p>
            <a:fld id="{EC14D42A-3C70-4545-A94F-BD3C09B00CD0}" type="slidenum">
              <a:rPr lang="en-US" smtClean="0"/>
              <a:t>‹#›</a:t>
            </a:fld>
            <a:endParaRPr lang="en-US"/>
          </a:p>
        </p:txBody>
      </p:sp>
    </p:spTree>
    <p:extLst>
      <p:ext uri="{BB962C8B-B14F-4D97-AF65-F5344CB8AC3E}">
        <p14:creationId xmlns:p14="http://schemas.microsoft.com/office/powerpoint/2010/main" val="3219302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A4325-B4A2-49FF-A545-2662F22EB3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E7ADE6-36D7-4402-9292-831030E50E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982915-4EAD-4BD6-980E-44A9D768AE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540759-BA4C-47E1-AA99-5F6B1C9BE570}"/>
              </a:ext>
            </a:extLst>
          </p:cNvPr>
          <p:cNvSpPr>
            <a:spLocks noGrp="1"/>
          </p:cNvSpPr>
          <p:nvPr>
            <p:ph type="dt" sz="half" idx="10"/>
          </p:nvPr>
        </p:nvSpPr>
        <p:spPr/>
        <p:txBody>
          <a:bodyPr/>
          <a:lstStyle/>
          <a:p>
            <a:fld id="{ACC41E3F-E12C-4E78-A781-4700DCF3D685}" type="datetimeFigureOut">
              <a:rPr lang="en-US" smtClean="0"/>
              <a:t>8/18/2023</a:t>
            </a:fld>
            <a:endParaRPr lang="en-US"/>
          </a:p>
        </p:txBody>
      </p:sp>
      <p:sp>
        <p:nvSpPr>
          <p:cNvPr id="6" name="Footer Placeholder 5">
            <a:extLst>
              <a:ext uri="{FF2B5EF4-FFF2-40B4-BE49-F238E27FC236}">
                <a16:creationId xmlns:a16="http://schemas.microsoft.com/office/drawing/2014/main" id="{261D6F50-3727-484D-A0A9-627209B47F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1820A8-5EE0-44F6-AC47-50674EE12A6C}"/>
              </a:ext>
            </a:extLst>
          </p:cNvPr>
          <p:cNvSpPr>
            <a:spLocks noGrp="1"/>
          </p:cNvSpPr>
          <p:nvPr>
            <p:ph type="sldNum" sz="quarter" idx="12"/>
          </p:nvPr>
        </p:nvSpPr>
        <p:spPr/>
        <p:txBody>
          <a:bodyPr/>
          <a:lstStyle/>
          <a:p>
            <a:fld id="{EC14D42A-3C70-4545-A94F-BD3C09B00CD0}" type="slidenum">
              <a:rPr lang="en-US" smtClean="0"/>
              <a:t>‹#›</a:t>
            </a:fld>
            <a:endParaRPr lang="en-US"/>
          </a:p>
        </p:txBody>
      </p:sp>
    </p:spTree>
    <p:extLst>
      <p:ext uri="{BB962C8B-B14F-4D97-AF65-F5344CB8AC3E}">
        <p14:creationId xmlns:p14="http://schemas.microsoft.com/office/powerpoint/2010/main" val="1304673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7275-B19F-4F6A-A678-516757975F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69CA47-78EC-41E7-8F5D-6C6FCA3ABE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F3843A-CE69-4592-8BEB-D62538FA6A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DCCCB3-3A79-4774-AB54-8F04C1ECAE91}"/>
              </a:ext>
            </a:extLst>
          </p:cNvPr>
          <p:cNvSpPr>
            <a:spLocks noGrp="1"/>
          </p:cNvSpPr>
          <p:nvPr>
            <p:ph type="dt" sz="half" idx="10"/>
          </p:nvPr>
        </p:nvSpPr>
        <p:spPr/>
        <p:txBody>
          <a:bodyPr/>
          <a:lstStyle/>
          <a:p>
            <a:fld id="{ACC41E3F-E12C-4E78-A781-4700DCF3D685}" type="datetimeFigureOut">
              <a:rPr lang="en-US" smtClean="0"/>
              <a:t>8/18/2023</a:t>
            </a:fld>
            <a:endParaRPr lang="en-US"/>
          </a:p>
        </p:txBody>
      </p:sp>
      <p:sp>
        <p:nvSpPr>
          <p:cNvPr id="6" name="Footer Placeholder 5">
            <a:extLst>
              <a:ext uri="{FF2B5EF4-FFF2-40B4-BE49-F238E27FC236}">
                <a16:creationId xmlns:a16="http://schemas.microsoft.com/office/drawing/2014/main" id="{4FA2D55F-EFA9-4675-838B-F11315980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EEA0F4-CA8E-484E-A228-243098B2A6B0}"/>
              </a:ext>
            </a:extLst>
          </p:cNvPr>
          <p:cNvSpPr>
            <a:spLocks noGrp="1"/>
          </p:cNvSpPr>
          <p:nvPr>
            <p:ph type="sldNum" sz="quarter" idx="12"/>
          </p:nvPr>
        </p:nvSpPr>
        <p:spPr/>
        <p:txBody>
          <a:bodyPr/>
          <a:lstStyle/>
          <a:p>
            <a:fld id="{EC14D42A-3C70-4545-A94F-BD3C09B00CD0}" type="slidenum">
              <a:rPr lang="en-US" smtClean="0"/>
              <a:t>‹#›</a:t>
            </a:fld>
            <a:endParaRPr lang="en-US"/>
          </a:p>
        </p:txBody>
      </p:sp>
    </p:spTree>
    <p:extLst>
      <p:ext uri="{BB962C8B-B14F-4D97-AF65-F5344CB8AC3E}">
        <p14:creationId xmlns:p14="http://schemas.microsoft.com/office/powerpoint/2010/main" val="254966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F327C8-301B-41EB-93FB-1249C00A42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4D99F2-804B-4A78-9DB8-B7B366520E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2C8BC4-9D29-4311-B922-5C30BF5E92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C41E3F-E12C-4E78-A781-4700DCF3D685}" type="datetimeFigureOut">
              <a:rPr lang="en-US" smtClean="0"/>
              <a:t>8/18/2023</a:t>
            </a:fld>
            <a:endParaRPr lang="en-US"/>
          </a:p>
        </p:txBody>
      </p:sp>
      <p:sp>
        <p:nvSpPr>
          <p:cNvPr id="5" name="Footer Placeholder 4">
            <a:extLst>
              <a:ext uri="{FF2B5EF4-FFF2-40B4-BE49-F238E27FC236}">
                <a16:creationId xmlns:a16="http://schemas.microsoft.com/office/drawing/2014/main" id="{31412401-34FF-425F-9CA0-081FE90B19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6BDBAE-6BD2-47D1-BC2F-5E994BADA2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14D42A-3C70-4545-A94F-BD3C09B00CD0}" type="slidenum">
              <a:rPr lang="en-US" smtClean="0"/>
              <a:t>‹#›</a:t>
            </a:fld>
            <a:endParaRPr lang="en-US"/>
          </a:p>
        </p:txBody>
      </p:sp>
    </p:spTree>
    <p:extLst>
      <p:ext uri="{BB962C8B-B14F-4D97-AF65-F5344CB8AC3E}">
        <p14:creationId xmlns:p14="http://schemas.microsoft.com/office/powerpoint/2010/main" val="1111633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spe.okta.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8"/>
          <p:cNvSpPr>
            <a:spLocks noGrp="1" noChangeArrowheads="1"/>
          </p:cNvSpPr>
          <p:nvPr>
            <p:ph type="ctrTitle"/>
          </p:nvPr>
        </p:nvSpPr>
        <p:spPr>
          <a:xfrm>
            <a:off x="1894522" y="2902334"/>
            <a:ext cx="8402956" cy="1192212"/>
          </a:xfrm>
        </p:spPr>
        <p:txBody>
          <a:bodyPr>
            <a:noAutofit/>
          </a:bodyPr>
          <a:lstStyle/>
          <a:p>
            <a:pPr eaLnBrk="1" hangingPunct="1">
              <a:defRPr/>
            </a:pPr>
            <a:r>
              <a:rPr lang="en-US" altLang="x-none" dirty="0">
                <a:ea typeface="MS PGothic" charset="-128"/>
              </a:rPr>
              <a:t>New GitHub User Access Process</a:t>
            </a:r>
          </a:p>
        </p:txBody>
      </p:sp>
      <p:sp>
        <p:nvSpPr>
          <p:cNvPr id="89097" name="Rectangle 9"/>
          <p:cNvSpPr>
            <a:spLocks noGrp="1" noChangeArrowheads="1"/>
          </p:cNvSpPr>
          <p:nvPr>
            <p:ph type="subTitle" idx="1"/>
          </p:nvPr>
        </p:nvSpPr>
        <p:spPr>
          <a:xfrm>
            <a:off x="6036949" y="5100640"/>
            <a:ext cx="4391024" cy="598487"/>
          </a:xfrm>
        </p:spPr>
        <p:txBody>
          <a:bodyPr>
            <a:normAutofit/>
          </a:bodyPr>
          <a:lstStyle/>
          <a:p>
            <a:pPr>
              <a:defRPr/>
            </a:pPr>
            <a:r>
              <a:rPr lang="en-US" dirty="0"/>
              <a:t>August 15, 2023</a:t>
            </a:r>
          </a:p>
        </p:txBody>
      </p:sp>
      <p:pic>
        <p:nvPicPr>
          <p:cNvPr id="15363" name="Picture 4" descr="Sony 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38536" y="94616"/>
            <a:ext cx="693420" cy="9048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4" descr="Sony logo.jpg">
            <a:extLst>
              <a:ext uri="{FF2B5EF4-FFF2-40B4-BE49-F238E27FC236}">
                <a16:creationId xmlns:a16="http://schemas.microsoft.com/office/drawing/2014/main" id="{DDB40A4A-E12E-4AA5-97DD-CE92D064839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286144" y="46349"/>
            <a:ext cx="693420" cy="9048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a:extLst>
              <a:ext uri="{FF2B5EF4-FFF2-40B4-BE49-F238E27FC236}">
                <a16:creationId xmlns:a16="http://schemas.microsoft.com/office/drawing/2014/main" id="{C9F82C60-6E4C-464C-8043-13B40923E51C}"/>
              </a:ext>
            </a:extLst>
          </p:cNvPr>
          <p:cNvSpPr>
            <a:spLocks noGrp="1"/>
          </p:cNvSpPr>
          <p:nvPr>
            <p:ph type="title"/>
          </p:nvPr>
        </p:nvSpPr>
        <p:spPr>
          <a:xfrm>
            <a:off x="770544" y="424857"/>
            <a:ext cx="10515600" cy="1325563"/>
          </a:xfrm>
        </p:spPr>
        <p:txBody>
          <a:bodyPr/>
          <a:lstStyle/>
          <a:p>
            <a:r>
              <a:rPr lang="en-US" b="1" dirty="0"/>
              <a:t>SUMMARY</a:t>
            </a:r>
          </a:p>
        </p:txBody>
      </p:sp>
      <p:sp>
        <p:nvSpPr>
          <p:cNvPr id="3" name="Content Placeholder 2">
            <a:extLst>
              <a:ext uri="{FF2B5EF4-FFF2-40B4-BE49-F238E27FC236}">
                <a16:creationId xmlns:a16="http://schemas.microsoft.com/office/drawing/2014/main" id="{D142B869-3B8F-2643-BD67-A428BC3EDE1F}"/>
              </a:ext>
            </a:extLst>
          </p:cNvPr>
          <p:cNvSpPr>
            <a:spLocks noGrp="1"/>
          </p:cNvSpPr>
          <p:nvPr>
            <p:ph idx="1"/>
          </p:nvPr>
        </p:nvSpPr>
        <p:spPr>
          <a:xfrm>
            <a:off x="770544" y="1470056"/>
            <a:ext cx="10515600" cy="1078816"/>
          </a:xfrm>
        </p:spPr>
        <p:txBody>
          <a:bodyPr>
            <a:normAutofit/>
          </a:bodyPr>
          <a:lstStyle/>
          <a:p>
            <a:pPr marL="0" indent="0">
              <a:buNone/>
            </a:pPr>
            <a:r>
              <a:rPr lang="en-US" dirty="0"/>
              <a:t>Starting Fall 2023, Sony Pictures’ ISG GitHub environment will be consolidated to the greater Sony Pictures GitHub enterprise account. </a:t>
            </a:r>
          </a:p>
          <a:p>
            <a:pPr marL="0" indent="0">
              <a:buNone/>
            </a:pPr>
            <a:endParaRPr lang="en-US" dirty="0"/>
          </a:p>
          <a:p>
            <a:pPr marL="0" indent="0">
              <a:buNone/>
            </a:pPr>
            <a:endParaRPr lang="en-US" dirty="0"/>
          </a:p>
          <a:p>
            <a:pPr marL="0" indent="0">
              <a:buNone/>
            </a:pPr>
            <a:endParaRPr lang="en-US" dirty="0"/>
          </a:p>
        </p:txBody>
      </p:sp>
      <p:sp>
        <p:nvSpPr>
          <p:cNvPr id="4" name="Title 1">
            <a:extLst>
              <a:ext uri="{FF2B5EF4-FFF2-40B4-BE49-F238E27FC236}">
                <a16:creationId xmlns:a16="http://schemas.microsoft.com/office/drawing/2014/main" id="{A6D39B49-7322-0C16-6537-767796CAB7B0}"/>
              </a:ext>
            </a:extLst>
          </p:cNvPr>
          <p:cNvSpPr txBox="1">
            <a:spLocks/>
          </p:cNvSpPr>
          <p:nvPr/>
        </p:nvSpPr>
        <p:spPr>
          <a:xfrm>
            <a:off x="770544" y="2455524"/>
            <a:ext cx="10515600" cy="8708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IMPACT</a:t>
            </a:r>
          </a:p>
        </p:txBody>
      </p:sp>
      <p:sp>
        <p:nvSpPr>
          <p:cNvPr id="5" name="TextBox 4">
            <a:extLst>
              <a:ext uri="{FF2B5EF4-FFF2-40B4-BE49-F238E27FC236}">
                <a16:creationId xmlns:a16="http://schemas.microsoft.com/office/drawing/2014/main" id="{D8278C25-0E82-8F61-9225-4A7E9C919F58}"/>
              </a:ext>
            </a:extLst>
          </p:cNvPr>
          <p:cNvSpPr txBox="1"/>
          <p:nvPr/>
        </p:nvSpPr>
        <p:spPr>
          <a:xfrm>
            <a:off x="804372" y="3313708"/>
            <a:ext cx="10447944" cy="3416320"/>
          </a:xfrm>
          <a:prstGeom prst="rect">
            <a:avLst/>
          </a:prstGeom>
          <a:noFill/>
        </p:spPr>
        <p:txBody>
          <a:bodyPr wrap="square" rtlCol="0">
            <a:spAutoFit/>
          </a:bodyPr>
          <a:lstStyle/>
          <a:p>
            <a:pPr marL="0" indent="0">
              <a:buNone/>
            </a:pPr>
            <a:r>
              <a:rPr lang="en-US" sz="2400" dirty="0"/>
              <a:t>As a regular user/developer of Sony Pictures Entertainment (SPE) microsites, your current ISG GitHub account will be converted to a new account as part of this initiative. This new account will be tied to the Sony Pictures GitHub enterprise account as well as Sony Pictures’ OKTA environment. </a:t>
            </a:r>
          </a:p>
          <a:p>
            <a:pPr marL="0" indent="0">
              <a:buNone/>
            </a:pPr>
            <a:endParaRPr lang="en-US" sz="2400" dirty="0"/>
          </a:p>
          <a:p>
            <a:pPr marL="0" indent="0">
              <a:buNone/>
            </a:pPr>
            <a:r>
              <a:rPr lang="en-US" sz="2400" dirty="0"/>
              <a:t>There will be new processes tied to your new account for authentication, password resets, and even new username formatting. This guide will walk you through what the changes will look like and what to expect with your new account.</a:t>
            </a:r>
          </a:p>
          <a:p>
            <a:endParaRPr lang="en-US" sz="2400" dirty="0"/>
          </a:p>
        </p:txBody>
      </p:sp>
    </p:spTree>
    <p:extLst>
      <p:ext uri="{BB962C8B-B14F-4D97-AF65-F5344CB8AC3E}">
        <p14:creationId xmlns:p14="http://schemas.microsoft.com/office/powerpoint/2010/main" val="1423758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4" descr="Sony logo.jpg">
            <a:extLst>
              <a:ext uri="{FF2B5EF4-FFF2-40B4-BE49-F238E27FC236}">
                <a16:creationId xmlns:a16="http://schemas.microsoft.com/office/drawing/2014/main" id="{DDB40A4A-E12E-4AA5-97DD-CE92D064839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86144" y="46349"/>
            <a:ext cx="693420" cy="9048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a:extLst>
              <a:ext uri="{FF2B5EF4-FFF2-40B4-BE49-F238E27FC236}">
                <a16:creationId xmlns:a16="http://schemas.microsoft.com/office/drawing/2014/main" id="{6A5EC0F7-1C33-5C46-AF1B-FDF9F0227BF9}"/>
              </a:ext>
            </a:extLst>
          </p:cNvPr>
          <p:cNvSpPr>
            <a:spLocks noGrp="1"/>
          </p:cNvSpPr>
          <p:nvPr>
            <p:ph type="title"/>
          </p:nvPr>
        </p:nvSpPr>
        <p:spPr>
          <a:xfrm>
            <a:off x="627137" y="190683"/>
            <a:ext cx="10515600" cy="904875"/>
          </a:xfrm>
        </p:spPr>
        <p:txBody>
          <a:bodyPr/>
          <a:lstStyle/>
          <a:p>
            <a:r>
              <a:rPr lang="en-US" b="1" dirty="0"/>
              <a:t>NEW ACCOUNTS</a:t>
            </a:r>
          </a:p>
        </p:txBody>
      </p:sp>
      <p:sp>
        <p:nvSpPr>
          <p:cNvPr id="3" name="Content Placeholder 2">
            <a:extLst>
              <a:ext uri="{FF2B5EF4-FFF2-40B4-BE49-F238E27FC236}">
                <a16:creationId xmlns:a16="http://schemas.microsoft.com/office/drawing/2014/main" id="{BE0607F3-F115-44AF-F87B-0F4337507EFF}"/>
              </a:ext>
            </a:extLst>
          </p:cNvPr>
          <p:cNvSpPr>
            <a:spLocks noGrp="1"/>
          </p:cNvSpPr>
          <p:nvPr>
            <p:ph idx="1"/>
          </p:nvPr>
        </p:nvSpPr>
        <p:spPr>
          <a:xfrm>
            <a:off x="770544" y="1223475"/>
            <a:ext cx="10515600" cy="5331437"/>
          </a:xfrm>
        </p:spPr>
        <p:txBody>
          <a:bodyPr>
            <a:normAutofit fontScale="70000" lnSpcReduction="20000"/>
          </a:bodyPr>
          <a:lstStyle/>
          <a:p>
            <a:pPr marL="0" indent="0">
              <a:buNone/>
            </a:pPr>
            <a:r>
              <a:rPr lang="en-US" dirty="0"/>
              <a:t>As previously stated your GitHub access will be converted into a new account. And this new account will be tied to an external Sony Pictures/OKTA account. So in order to get access to GitHub, you’ll need that Sony Pictures/OKTA account.</a:t>
            </a:r>
          </a:p>
          <a:p>
            <a:pPr marL="0" indent="0">
              <a:buNone/>
            </a:pPr>
            <a:endParaRPr lang="en-US" dirty="0"/>
          </a:p>
          <a:p>
            <a:pPr marL="0" indent="0">
              <a:buNone/>
            </a:pPr>
            <a:r>
              <a:rPr lang="en-US" dirty="0"/>
              <a:t>This Sony Pictures/OKTA account will be managed through Sony Pictures Identity Management system, known as “IDM”. And </a:t>
            </a:r>
            <a:r>
              <a:rPr lang="en-US" b="1" dirty="0">
                <a:highlight>
                  <a:srgbClr val="FFFF00"/>
                </a:highlight>
              </a:rPr>
              <a:t>your username format will be First Initial + Last Name. For instance a user named Natasha Romanoff would be “</a:t>
            </a:r>
            <a:r>
              <a:rPr lang="en-US" b="1" dirty="0" err="1">
                <a:highlight>
                  <a:srgbClr val="FFFF00"/>
                </a:highlight>
              </a:rPr>
              <a:t>NRomanoff</a:t>
            </a:r>
            <a:r>
              <a:rPr lang="en-US" b="1" dirty="0">
                <a:highlight>
                  <a:srgbClr val="FFFF00"/>
                </a:highlight>
              </a:rPr>
              <a:t>.”</a:t>
            </a:r>
          </a:p>
          <a:p>
            <a:pPr marL="0" indent="0">
              <a:buNone/>
            </a:pPr>
            <a:r>
              <a:rPr lang="en-US" dirty="0"/>
              <a:t>An IDM account will be created for you and linked to a Sony Pictures Okta account by the Sony Pictures team. So changing your IDM password will also change your OKTA password.</a:t>
            </a:r>
          </a:p>
          <a:p>
            <a:pPr marL="0" indent="0">
              <a:buNone/>
            </a:pPr>
            <a:endParaRPr lang="en-US" dirty="0"/>
          </a:p>
          <a:p>
            <a:pPr marL="0" indent="0">
              <a:buNone/>
            </a:pPr>
            <a:r>
              <a:rPr lang="en-US" dirty="0"/>
              <a:t>This is important because the Sony Pictures OKTA application will be the only way for you to access GitHub.</a:t>
            </a:r>
          </a:p>
          <a:p>
            <a:pPr marL="0" indent="0">
              <a:buNone/>
            </a:pPr>
            <a:endParaRPr lang="en-US" dirty="0"/>
          </a:p>
          <a:p>
            <a:pPr marL="0" indent="0">
              <a:buNone/>
            </a:pPr>
            <a:r>
              <a:rPr lang="en-US" dirty="0"/>
              <a:t>Your Sony Pictures/OKTA username will be important because </a:t>
            </a:r>
            <a:r>
              <a:rPr lang="en-US" b="1" dirty="0">
                <a:highlight>
                  <a:srgbClr val="FFFF00"/>
                </a:highlight>
              </a:rPr>
              <a:t>your new GitHub account will be this user name + “_</a:t>
            </a:r>
            <a:r>
              <a:rPr lang="en-US" b="1" dirty="0" err="1">
                <a:highlight>
                  <a:srgbClr val="FFFF00"/>
                </a:highlight>
              </a:rPr>
              <a:t>spe</a:t>
            </a:r>
            <a:r>
              <a:rPr lang="en-US" b="1" dirty="0">
                <a:highlight>
                  <a:srgbClr val="FFFF00"/>
                </a:highlight>
              </a:rPr>
              <a:t>”. So in the above example’s case, her GitHub username would be “</a:t>
            </a:r>
            <a:r>
              <a:rPr lang="en-US" b="1" dirty="0" err="1">
                <a:highlight>
                  <a:srgbClr val="FFFF00"/>
                </a:highlight>
              </a:rPr>
              <a:t>NRomanoff_spe</a:t>
            </a:r>
            <a:r>
              <a:rPr lang="en-US" b="1" dirty="0">
                <a:highlight>
                  <a:srgbClr val="FFFF00"/>
                </a:highlight>
              </a:rPr>
              <a:t>”</a:t>
            </a:r>
          </a:p>
          <a:p>
            <a:pPr marL="0" indent="0">
              <a:buNone/>
            </a:pPr>
            <a:endParaRPr lang="en-US" dirty="0"/>
          </a:p>
          <a:p>
            <a:pPr marL="0" indent="0">
              <a:buNone/>
            </a:pPr>
            <a:r>
              <a:rPr lang="en-US" dirty="0"/>
              <a:t>The next slides will breakdown how all of this will work.</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01291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4" descr="Sony logo.jpg">
            <a:extLst>
              <a:ext uri="{FF2B5EF4-FFF2-40B4-BE49-F238E27FC236}">
                <a16:creationId xmlns:a16="http://schemas.microsoft.com/office/drawing/2014/main" id="{DDB40A4A-E12E-4AA5-97DD-CE92D064839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86144" y="46349"/>
            <a:ext cx="693420" cy="9048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a:extLst>
              <a:ext uri="{FF2B5EF4-FFF2-40B4-BE49-F238E27FC236}">
                <a16:creationId xmlns:a16="http://schemas.microsoft.com/office/drawing/2014/main" id="{6A5EC0F7-1C33-5C46-AF1B-FDF9F0227BF9}"/>
              </a:ext>
            </a:extLst>
          </p:cNvPr>
          <p:cNvSpPr>
            <a:spLocks noGrp="1"/>
          </p:cNvSpPr>
          <p:nvPr>
            <p:ph type="title"/>
          </p:nvPr>
        </p:nvSpPr>
        <p:spPr>
          <a:xfrm>
            <a:off x="627137" y="190683"/>
            <a:ext cx="10515600" cy="904875"/>
          </a:xfrm>
        </p:spPr>
        <p:txBody>
          <a:bodyPr/>
          <a:lstStyle/>
          <a:p>
            <a:r>
              <a:rPr lang="en-US" b="1" dirty="0"/>
              <a:t>NEW ACCOUNTS</a:t>
            </a:r>
          </a:p>
        </p:txBody>
      </p:sp>
      <p:sp>
        <p:nvSpPr>
          <p:cNvPr id="5" name="Content Placeholder 4">
            <a:extLst>
              <a:ext uri="{FF2B5EF4-FFF2-40B4-BE49-F238E27FC236}">
                <a16:creationId xmlns:a16="http://schemas.microsoft.com/office/drawing/2014/main" id="{97C2A81C-39B6-8FD6-F7AA-111B4D2A55CB}"/>
              </a:ext>
            </a:extLst>
          </p:cNvPr>
          <p:cNvSpPr>
            <a:spLocks noGrp="1"/>
          </p:cNvSpPr>
          <p:nvPr>
            <p:ph idx="1"/>
          </p:nvPr>
        </p:nvSpPr>
        <p:spPr>
          <a:xfrm>
            <a:off x="838200" y="1253331"/>
            <a:ext cx="10515600" cy="4351338"/>
          </a:xfrm>
        </p:spPr>
        <p:txBody>
          <a:bodyPr>
            <a:normAutofit/>
          </a:bodyPr>
          <a:lstStyle/>
          <a:p>
            <a:r>
              <a:rPr lang="en-US" sz="2000" b="1" dirty="0"/>
              <a:t>Step 1: </a:t>
            </a:r>
            <a:r>
              <a:rPr lang="en-US" sz="2000" dirty="0"/>
              <a:t>Your IDM access will be set up by Sony Pictures IT. (You can continue to work with Sony Pictures ISG to help with any IDM account issues including password resets. More on this later.) </a:t>
            </a:r>
          </a:p>
          <a:p>
            <a:r>
              <a:rPr lang="en-US" sz="2000" b="1" dirty="0"/>
              <a:t>Step 2: </a:t>
            </a:r>
            <a:r>
              <a:rPr lang="en-US" sz="2000" dirty="0"/>
              <a:t>Your IDM account will automatically be linked to Sony Pictures OKTA environment by Sony Pictures IT. </a:t>
            </a:r>
          </a:p>
          <a:p>
            <a:r>
              <a:rPr lang="en-US" sz="2000" b="1" dirty="0"/>
              <a:t>Step 3: </a:t>
            </a:r>
            <a:r>
              <a:rPr lang="en-US" sz="2000" dirty="0"/>
              <a:t>ISG will verify with you that your IDM credentials are sent to you</a:t>
            </a:r>
          </a:p>
          <a:p>
            <a:r>
              <a:rPr lang="en-US" sz="2000" b="1" dirty="0"/>
              <a:t>Step 4: </a:t>
            </a:r>
            <a:r>
              <a:rPr lang="en-US" sz="2000" dirty="0"/>
              <a:t>ISG will verify that you can access the Sony Pictures OKTA environment using your IDM credentials - </a:t>
            </a:r>
            <a:r>
              <a:rPr lang="en-US" sz="2000" dirty="0">
                <a:hlinkClick r:id="rId4"/>
              </a:rPr>
              <a:t>https://spe.okta.com/</a:t>
            </a:r>
            <a:r>
              <a:rPr lang="en-US" sz="2000" dirty="0"/>
              <a:t> </a:t>
            </a:r>
          </a:p>
          <a:p>
            <a:endParaRPr lang="en-US" sz="2000" dirty="0"/>
          </a:p>
        </p:txBody>
      </p:sp>
      <p:pic>
        <p:nvPicPr>
          <p:cNvPr id="4" name="Picture 3">
            <a:extLst>
              <a:ext uri="{FF2B5EF4-FFF2-40B4-BE49-F238E27FC236}">
                <a16:creationId xmlns:a16="http://schemas.microsoft.com/office/drawing/2014/main" id="{185F823B-08D1-F235-486B-713909715834}"/>
              </a:ext>
            </a:extLst>
          </p:cNvPr>
          <p:cNvPicPr>
            <a:picLocks noChangeAspect="1"/>
          </p:cNvPicPr>
          <p:nvPr/>
        </p:nvPicPr>
        <p:blipFill>
          <a:blip r:embed="rId5"/>
          <a:stretch>
            <a:fillRect/>
          </a:stretch>
        </p:blipFill>
        <p:spPr>
          <a:xfrm>
            <a:off x="2599362" y="3658545"/>
            <a:ext cx="6500116" cy="2865158"/>
          </a:xfrm>
          <a:prstGeom prst="rect">
            <a:avLst/>
          </a:prstGeom>
        </p:spPr>
      </p:pic>
      <p:sp>
        <p:nvSpPr>
          <p:cNvPr id="6" name="TextBox 5">
            <a:extLst>
              <a:ext uri="{FF2B5EF4-FFF2-40B4-BE49-F238E27FC236}">
                <a16:creationId xmlns:a16="http://schemas.microsoft.com/office/drawing/2014/main" id="{CF569ECA-7F3D-1B32-08EB-00B8C19C7071}"/>
              </a:ext>
            </a:extLst>
          </p:cNvPr>
          <p:cNvSpPr txBox="1"/>
          <p:nvPr/>
        </p:nvSpPr>
        <p:spPr>
          <a:xfrm>
            <a:off x="7274103" y="6513429"/>
            <a:ext cx="4482957" cy="307777"/>
          </a:xfrm>
          <a:prstGeom prst="rect">
            <a:avLst/>
          </a:prstGeom>
          <a:noFill/>
        </p:spPr>
        <p:txBody>
          <a:bodyPr wrap="square" rtlCol="0">
            <a:spAutoFit/>
          </a:bodyPr>
          <a:lstStyle/>
          <a:p>
            <a:r>
              <a:rPr lang="en-US" sz="1400" dirty="0"/>
              <a:t>(pictured: The Sony Pictures OKTA environment)</a:t>
            </a:r>
          </a:p>
        </p:txBody>
      </p:sp>
    </p:spTree>
    <p:extLst>
      <p:ext uri="{BB962C8B-B14F-4D97-AF65-F5344CB8AC3E}">
        <p14:creationId xmlns:p14="http://schemas.microsoft.com/office/powerpoint/2010/main" val="2610526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4" descr="Sony logo.jpg">
            <a:extLst>
              <a:ext uri="{FF2B5EF4-FFF2-40B4-BE49-F238E27FC236}">
                <a16:creationId xmlns:a16="http://schemas.microsoft.com/office/drawing/2014/main" id="{DDB40A4A-E12E-4AA5-97DD-CE92D064839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86144" y="46349"/>
            <a:ext cx="693420" cy="9048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a:extLst>
              <a:ext uri="{FF2B5EF4-FFF2-40B4-BE49-F238E27FC236}">
                <a16:creationId xmlns:a16="http://schemas.microsoft.com/office/drawing/2014/main" id="{6A5EC0F7-1C33-5C46-AF1B-FDF9F0227BF9}"/>
              </a:ext>
            </a:extLst>
          </p:cNvPr>
          <p:cNvSpPr>
            <a:spLocks noGrp="1"/>
          </p:cNvSpPr>
          <p:nvPr>
            <p:ph type="title"/>
          </p:nvPr>
        </p:nvSpPr>
        <p:spPr>
          <a:xfrm>
            <a:off x="627137" y="190683"/>
            <a:ext cx="10515600" cy="904875"/>
          </a:xfrm>
        </p:spPr>
        <p:txBody>
          <a:bodyPr/>
          <a:lstStyle/>
          <a:p>
            <a:r>
              <a:rPr lang="en-US" b="1" dirty="0"/>
              <a:t>NEW ACCOUNTS</a:t>
            </a:r>
          </a:p>
        </p:txBody>
      </p:sp>
      <p:sp>
        <p:nvSpPr>
          <p:cNvPr id="5" name="Content Placeholder 4">
            <a:extLst>
              <a:ext uri="{FF2B5EF4-FFF2-40B4-BE49-F238E27FC236}">
                <a16:creationId xmlns:a16="http://schemas.microsoft.com/office/drawing/2014/main" id="{97C2A81C-39B6-8FD6-F7AA-111B4D2A55CB}"/>
              </a:ext>
            </a:extLst>
          </p:cNvPr>
          <p:cNvSpPr>
            <a:spLocks noGrp="1"/>
          </p:cNvSpPr>
          <p:nvPr>
            <p:ph idx="1"/>
          </p:nvPr>
        </p:nvSpPr>
        <p:spPr>
          <a:xfrm>
            <a:off x="838200" y="1253331"/>
            <a:ext cx="10515600" cy="4351338"/>
          </a:xfrm>
        </p:spPr>
        <p:txBody>
          <a:bodyPr>
            <a:normAutofit/>
          </a:bodyPr>
          <a:lstStyle/>
          <a:p>
            <a:r>
              <a:rPr lang="en-US" b="1" dirty="0"/>
              <a:t>Step 5: </a:t>
            </a:r>
            <a:r>
              <a:rPr lang="en-US" dirty="0"/>
              <a:t>Once you are able to access the OKTA environment, you’ll be able to access GitHub via the “My Apps” dashboard.</a:t>
            </a:r>
          </a:p>
          <a:p>
            <a:r>
              <a:rPr lang="en-US" b="1" dirty="0"/>
              <a:t>Step 6: </a:t>
            </a:r>
            <a:r>
              <a:rPr lang="en-US" dirty="0"/>
              <a:t>You’ll want to select the “GitHub Enterprise Managed User” application  </a:t>
            </a:r>
            <a:endParaRPr lang="en-US" b="1" dirty="0"/>
          </a:p>
          <a:p>
            <a:endParaRPr lang="en-US" dirty="0"/>
          </a:p>
        </p:txBody>
      </p:sp>
      <p:pic>
        <p:nvPicPr>
          <p:cNvPr id="7" name="Picture 6">
            <a:extLst>
              <a:ext uri="{FF2B5EF4-FFF2-40B4-BE49-F238E27FC236}">
                <a16:creationId xmlns:a16="http://schemas.microsoft.com/office/drawing/2014/main" id="{2CFEE352-8AA8-249C-7932-41CC785FA866}"/>
              </a:ext>
            </a:extLst>
          </p:cNvPr>
          <p:cNvPicPr>
            <a:picLocks noChangeAspect="1"/>
          </p:cNvPicPr>
          <p:nvPr/>
        </p:nvPicPr>
        <p:blipFill>
          <a:blip r:embed="rId4"/>
          <a:stretch>
            <a:fillRect/>
          </a:stretch>
        </p:blipFill>
        <p:spPr>
          <a:xfrm>
            <a:off x="2301411" y="3036199"/>
            <a:ext cx="7733016" cy="3408603"/>
          </a:xfrm>
          <a:prstGeom prst="rect">
            <a:avLst/>
          </a:prstGeom>
        </p:spPr>
      </p:pic>
    </p:spTree>
    <p:extLst>
      <p:ext uri="{BB962C8B-B14F-4D97-AF65-F5344CB8AC3E}">
        <p14:creationId xmlns:p14="http://schemas.microsoft.com/office/powerpoint/2010/main" val="2176390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4" descr="Sony logo.jpg">
            <a:extLst>
              <a:ext uri="{FF2B5EF4-FFF2-40B4-BE49-F238E27FC236}">
                <a16:creationId xmlns:a16="http://schemas.microsoft.com/office/drawing/2014/main" id="{DDB40A4A-E12E-4AA5-97DD-CE92D064839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86144" y="46349"/>
            <a:ext cx="693420" cy="9048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a:extLst>
              <a:ext uri="{FF2B5EF4-FFF2-40B4-BE49-F238E27FC236}">
                <a16:creationId xmlns:a16="http://schemas.microsoft.com/office/drawing/2014/main" id="{6A5EC0F7-1C33-5C46-AF1B-FDF9F0227BF9}"/>
              </a:ext>
            </a:extLst>
          </p:cNvPr>
          <p:cNvSpPr>
            <a:spLocks noGrp="1"/>
          </p:cNvSpPr>
          <p:nvPr>
            <p:ph type="title"/>
          </p:nvPr>
        </p:nvSpPr>
        <p:spPr>
          <a:xfrm>
            <a:off x="627137" y="190683"/>
            <a:ext cx="10515600" cy="904875"/>
          </a:xfrm>
        </p:spPr>
        <p:txBody>
          <a:bodyPr/>
          <a:lstStyle/>
          <a:p>
            <a:r>
              <a:rPr lang="en-US" b="1" dirty="0"/>
              <a:t>NEW ACCOUNTS</a:t>
            </a:r>
          </a:p>
        </p:txBody>
      </p:sp>
      <p:sp>
        <p:nvSpPr>
          <p:cNvPr id="5" name="Content Placeholder 4">
            <a:extLst>
              <a:ext uri="{FF2B5EF4-FFF2-40B4-BE49-F238E27FC236}">
                <a16:creationId xmlns:a16="http://schemas.microsoft.com/office/drawing/2014/main" id="{97C2A81C-39B6-8FD6-F7AA-111B4D2A55CB}"/>
              </a:ext>
            </a:extLst>
          </p:cNvPr>
          <p:cNvSpPr>
            <a:spLocks noGrp="1"/>
          </p:cNvSpPr>
          <p:nvPr>
            <p:ph idx="1"/>
          </p:nvPr>
        </p:nvSpPr>
        <p:spPr>
          <a:xfrm>
            <a:off x="838200" y="1253331"/>
            <a:ext cx="10515600" cy="4351338"/>
          </a:xfrm>
        </p:spPr>
        <p:txBody>
          <a:bodyPr>
            <a:normAutofit/>
          </a:bodyPr>
          <a:lstStyle/>
          <a:p>
            <a:r>
              <a:rPr lang="en-US" sz="2400" b="1" dirty="0"/>
              <a:t>Step 7: </a:t>
            </a:r>
            <a:r>
              <a:rPr lang="en-US" sz="2400" dirty="0"/>
              <a:t>You’ll access GitHub.</a:t>
            </a:r>
            <a:r>
              <a:rPr lang="en-US" sz="2400" b="1" dirty="0"/>
              <a:t> </a:t>
            </a:r>
            <a:r>
              <a:rPr lang="en-US" sz="2400" dirty="0"/>
              <a:t>The new organization for your repositories will be called “SPE-B2C.” Note that if you have a GitHub.com account already, this will be a separate SPE specific account that you’ll need to access your SPE projects.</a:t>
            </a:r>
          </a:p>
        </p:txBody>
      </p:sp>
      <p:pic>
        <p:nvPicPr>
          <p:cNvPr id="4" name="Picture 3">
            <a:extLst>
              <a:ext uri="{FF2B5EF4-FFF2-40B4-BE49-F238E27FC236}">
                <a16:creationId xmlns:a16="http://schemas.microsoft.com/office/drawing/2014/main" id="{25454C1C-B488-F38D-95CE-CDEF80E16D0A}"/>
              </a:ext>
            </a:extLst>
          </p:cNvPr>
          <p:cNvPicPr>
            <a:picLocks noChangeAspect="1"/>
          </p:cNvPicPr>
          <p:nvPr/>
        </p:nvPicPr>
        <p:blipFill>
          <a:blip r:embed="rId4"/>
          <a:stretch>
            <a:fillRect/>
          </a:stretch>
        </p:blipFill>
        <p:spPr>
          <a:xfrm>
            <a:off x="2369648" y="2430911"/>
            <a:ext cx="7226415" cy="3247529"/>
          </a:xfrm>
          <a:prstGeom prst="rect">
            <a:avLst/>
          </a:prstGeom>
        </p:spPr>
      </p:pic>
      <p:sp>
        <p:nvSpPr>
          <p:cNvPr id="6" name="Content Placeholder 4">
            <a:extLst>
              <a:ext uri="{FF2B5EF4-FFF2-40B4-BE49-F238E27FC236}">
                <a16:creationId xmlns:a16="http://schemas.microsoft.com/office/drawing/2014/main" id="{CCAF1743-B766-B923-8F82-B7B6BE3123C0}"/>
              </a:ext>
            </a:extLst>
          </p:cNvPr>
          <p:cNvSpPr txBox="1">
            <a:spLocks/>
          </p:cNvSpPr>
          <p:nvPr/>
        </p:nvSpPr>
        <p:spPr>
          <a:xfrm>
            <a:off x="627137" y="5678440"/>
            <a:ext cx="10515600" cy="11936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Step 8: </a:t>
            </a:r>
            <a:r>
              <a:rPr lang="en-US" dirty="0"/>
              <a:t>You’ll now be ready to clone repos, and push out projects as you see fit.</a:t>
            </a:r>
            <a:r>
              <a:rPr lang="en-US" b="1" dirty="0"/>
              <a:t> </a:t>
            </a:r>
            <a:endParaRPr lang="en-US" dirty="0"/>
          </a:p>
        </p:txBody>
      </p:sp>
    </p:spTree>
    <p:extLst>
      <p:ext uri="{BB962C8B-B14F-4D97-AF65-F5344CB8AC3E}">
        <p14:creationId xmlns:p14="http://schemas.microsoft.com/office/powerpoint/2010/main" val="3984726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4" descr="Sony logo.jpg">
            <a:extLst>
              <a:ext uri="{FF2B5EF4-FFF2-40B4-BE49-F238E27FC236}">
                <a16:creationId xmlns:a16="http://schemas.microsoft.com/office/drawing/2014/main" id="{DDB40A4A-E12E-4AA5-97DD-CE92D064839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86144" y="46349"/>
            <a:ext cx="693420" cy="9048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a:extLst>
              <a:ext uri="{FF2B5EF4-FFF2-40B4-BE49-F238E27FC236}">
                <a16:creationId xmlns:a16="http://schemas.microsoft.com/office/drawing/2014/main" id="{6A5EC0F7-1C33-5C46-AF1B-FDF9F0227BF9}"/>
              </a:ext>
            </a:extLst>
          </p:cNvPr>
          <p:cNvSpPr>
            <a:spLocks noGrp="1"/>
          </p:cNvSpPr>
          <p:nvPr>
            <p:ph type="title"/>
          </p:nvPr>
        </p:nvSpPr>
        <p:spPr>
          <a:xfrm>
            <a:off x="627137" y="190683"/>
            <a:ext cx="10515600" cy="904875"/>
          </a:xfrm>
        </p:spPr>
        <p:txBody>
          <a:bodyPr/>
          <a:lstStyle/>
          <a:p>
            <a:r>
              <a:rPr lang="en-US" b="1" dirty="0"/>
              <a:t>WHAT WON’T BE CHANGING</a:t>
            </a:r>
          </a:p>
        </p:txBody>
      </p:sp>
      <p:sp>
        <p:nvSpPr>
          <p:cNvPr id="7" name="Content Placeholder 6">
            <a:extLst>
              <a:ext uri="{FF2B5EF4-FFF2-40B4-BE49-F238E27FC236}">
                <a16:creationId xmlns:a16="http://schemas.microsoft.com/office/drawing/2014/main" id="{AC1DAB9B-0A9D-2924-F25A-DABD48773E55}"/>
              </a:ext>
            </a:extLst>
          </p:cNvPr>
          <p:cNvSpPr>
            <a:spLocks noGrp="1"/>
          </p:cNvSpPr>
          <p:nvPr>
            <p:ph idx="1"/>
          </p:nvPr>
        </p:nvSpPr>
        <p:spPr>
          <a:xfrm>
            <a:off x="627137" y="1253331"/>
            <a:ext cx="10515600" cy="4351338"/>
          </a:xfrm>
        </p:spPr>
        <p:txBody>
          <a:bodyPr>
            <a:normAutofit fontScale="92500" lnSpcReduction="10000"/>
          </a:bodyPr>
          <a:lstStyle/>
          <a:p>
            <a:r>
              <a:rPr lang="en-US" dirty="0"/>
              <a:t>Basic git commands will stay the same</a:t>
            </a:r>
          </a:p>
          <a:p>
            <a:r>
              <a:rPr lang="en-US" dirty="0"/>
              <a:t>The GitHub CI/CD will stay the same</a:t>
            </a:r>
          </a:p>
          <a:p>
            <a:r>
              <a:rPr lang="en-US" dirty="0"/>
              <a:t>The GitHub branch structure will stay the same:</a:t>
            </a:r>
            <a:br>
              <a:rPr lang="en-US" dirty="0"/>
            </a:br>
            <a:r>
              <a:rPr lang="en-US" dirty="0"/>
              <a:t>	- master = Local Machine (will deploy to stage environment)</a:t>
            </a:r>
            <a:br>
              <a:rPr lang="en-US" dirty="0"/>
            </a:br>
            <a:r>
              <a:rPr lang="en-US" dirty="0"/>
              <a:t>	- production = Production Environment (</a:t>
            </a:r>
            <a:r>
              <a:rPr lang="en-US" dirty="0" err="1"/>
              <a:t>a.k.a</a:t>
            </a:r>
            <a:r>
              <a:rPr lang="en-US" dirty="0"/>
              <a:t> Live)</a:t>
            </a:r>
            <a:br>
              <a:rPr lang="en-US" dirty="0"/>
            </a:br>
            <a:r>
              <a:rPr lang="en-US" dirty="0"/>
              <a:t>	- Users will continue to develop on master and push to 	production to launch their code</a:t>
            </a:r>
          </a:p>
          <a:p>
            <a:r>
              <a:rPr lang="en-US" dirty="0"/>
              <a:t>There will still be a 10 min cache for updating previously deployed content on Production</a:t>
            </a:r>
          </a:p>
          <a:p>
            <a:r>
              <a:rPr lang="en-US" dirty="0"/>
              <a:t>Repo Names will remain the same (Even though the organization will now be called “SPE-B2C”</a:t>
            </a:r>
          </a:p>
        </p:txBody>
      </p:sp>
    </p:spTree>
    <p:extLst>
      <p:ext uri="{BB962C8B-B14F-4D97-AF65-F5344CB8AC3E}">
        <p14:creationId xmlns:p14="http://schemas.microsoft.com/office/powerpoint/2010/main" val="1453422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4" descr="Sony logo.jpg">
            <a:extLst>
              <a:ext uri="{FF2B5EF4-FFF2-40B4-BE49-F238E27FC236}">
                <a16:creationId xmlns:a16="http://schemas.microsoft.com/office/drawing/2014/main" id="{DDB40A4A-E12E-4AA5-97DD-CE92D064839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86144" y="46349"/>
            <a:ext cx="693420" cy="9048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a:extLst>
              <a:ext uri="{FF2B5EF4-FFF2-40B4-BE49-F238E27FC236}">
                <a16:creationId xmlns:a16="http://schemas.microsoft.com/office/drawing/2014/main" id="{6A5EC0F7-1C33-5C46-AF1B-FDF9F0227BF9}"/>
              </a:ext>
            </a:extLst>
          </p:cNvPr>
          <p:cNvSpPr>
            <a:spLocks noGrp="1"/>
          </p:cNvSpPr>
          <p:nvPr>
            <p:ph type="title"/>
          </p:nvPr>
        </p:nvSpPr>
        <p:spPr>
          <a:xfrm>
            <a:off x="627137" y="190683"/>
            <a:ext cx="10515600" cy="904875"/>
          </a:xfrm>
        </p:spPr>
        <p:txBody>
          <a:bodyPr/>
          <a:lstStyle/>
          <a:p>
            <a:r>
              <a:rPr lang="en-US" b="1" dirty="0"/>
              <a:t>ACCOUNT ASSISTANCE/PASSWORD RESET</a:t>
            </a:r>
          </a:p>
        </p:txBody>
      </p:sp>
      <p:sp>
        <p:nvSpPr>
          <p:cNvPr id="7" name="Content Placeholder 6">
            <a:extLst>
              <a:ext uri="{FF2B5EF4-FFF2-40B4-BE49-F238E27FC236}">
                <a16:creationId xmlns:a16="http://schemas.microsoft.com/office/drawing/2014/main" id="{AC1DAB9B-0A9D-2924-F25A-DABD48773E55}"/>
              </a:ext>
            </a:extLst>
          </p:cNvPr>
          <p:cNvSpPr>
            <a:spLocks noGrp="1"/>
          </p:cNvSpPr>
          <p:nvPr>
            <p:ph idx="1"/>
          </p:nvPr>
        </p:nvSpPr>
        <p:spPr>
          <a:xfrm>
            <a:off x="627137" y="1253331"/>
            <a:ext cx="10515600" cy="5239936"/>
          </a:xfrm>
        </p:spPr>
        <p:txBody>
          <a:bodyPr>
            <a:normAutofit fontScale="92500" lnSpcReduction="20000"/>
          </a:bodyPr>
          <a:lstStyle/>
          <a:p>
            <a:r>
              <a:rPr lang="en-US" dirty="0"/>
              <a:t>Because your GitHub account will only be accessible via the Sony Pictures OKTA environment, you will need to work with ISG to have your passwords reset in IDM with Sony Pictures IT when they expire.</a:t>
            </a:r>
          </a:p>
          <a:p>
            <a:endParaRPr lang="en-US" dirty="0"/>
          </a:p>
          <a:p>
            <a:r>
              <a:rPr lang="en-US" dirty="0"/>
              <a:t>Passwords are set to expire every 90 days.</a:t>
            </a:r>
          </a:p>
          <a:p>
            <a:endParaRPr lang="en-US" dirty="0"/>
          </a:p>
          <a:p>
            <a:r>
              <a:rPr lang="en-US" dirty="0"/>
              <a:t>When logging into Okta, 3 incorrect password logins will lock a user’s account. And you’ll need to work with ISG to have Sony Pictures IT unlock your accounts or reset your password, or wait approximately 30 minutes to try again.</a:t>
            </a:r>
          </a:p>
          <a:p>
            <a:endParaRPr lang="en-US" dirty="0"/>
          </a:p>
          <a:p>
            <a:r>
              <a:rPr lang="en-US" dirty="0"/>
              <a:t>If new users need to be onboarded into GitHub, work with ISG to onboard them. Make sure you provide the new user’s full name, email address, mobile number, and static external IP</a:t>
            </a:r>
          </a:p>
        </p:txBody>
      </p:sp>
    </p:spTree>
    <p:extLst>
      <p:ext uri="{BB962C8B-B14F-4D97-AF65-F5344CB8AC3E}">
        <p14:creationId xmlns:p14="http://schemas.microsoft.com/office/powerpoint/2010/main" val="2331674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8"/>
          <p:cNvSpPr>
            <a:spLocks noGrp="1" noChangeArrowheads="1"/>
          </p:cNvSpPr>
          <p:nvPr>
            <p:ph type="ctrTitle"/>
          </p:nvPr>
        </p:nvSpPr>
        <p:spPr>
          <a:xfrm>
            <a:off x="1894522" y="2501642"/>
            <a:ext cx="8402956" cy="1192212"/>
          </a:xfrm>
        </p:spPr>
        <p:txBody>
          <a:bodyPr>
            <a:noAutofit/>
          </a:bodyPr>
          <a:lstStyle/>
          <a:p>
            <a:pPr eaLnBrk="1" hangingPunct="1">
              <a:defRPr/>
            </a:pPr>
            <a:r>
              <a:rPr lang="en-US" altLang="x-none" dirty="0">
                <a:ea typeface="MS PGothic" charset="-128"/>
              </a:rPr>
              <a:t>THANK YOU</a:t>
            </a:r>
          </a:p>
        </p:txBody>
      </p:sp>
      <p:sp>
        <p:nvSpPr>
          <p:cNvPr id="89097" name="Rectangle 9"/>
          <p:cNvSpPr>
            <a:spLocks noGrp="1" noChangeArrowheads="1"/>
          </p:cNvSpPr>
          <p:nvPr>
            <p:ph type="subTitle" idx="1"/>
          </p:nvPr>
        </p:nvSpPr>
        <p:spPr>
          <a:xfrm>
            <a:off x="6036949" y="5100640"/>
            <a:ext cx="4391024" cy="598487"/>
          </a:xfrm>
        </p:spPr>
        <p:txBody>
          <a:bodyPr>
            <a:normAutofit/>
          </a:bodyPr>
          <a:lstStyle/>
          <a:p>
            <a:pPr>
              <a:defRPr/>
            </a:pPr>
            <a:r>
              <a:rPr lang="en-US" dirty="0"/>
              <a:t>August 15, 2023</a:t>
            </a:r>
          </a:p>
        </p:txBody>
      </p:sp>
      <p:pic>
        <p:nvPicPr>
          <p:cNvPr id="15363" name="Picture 4" descr="Sony 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38536" y="94616"/>
            <a:ext cx="693420" cy="9048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99236748"/>
      </p:ext>
    </p:extLst>
  </p:cSld>
  <p:clrMapOvr>
    <a:masterClrMapping/>
  </p:clrMapOvr>
  <p:transition spd="slow"/>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df9229fe-cdab-42cf-baec-1f11af3f5844">
      <Terms xmlns="http://schemas.microsoft.com/office/infopath/2007/PartnerControls"/>
    </lcf76f155ced4ddcb4097134ff3c332f>
    <TaxCatchAll xmlns="1e3ab0fa-3a7f-42a5-895c-ee2eea1f422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C654CF1BD2DD3449BB22784D8654B40" ma:contentTypeVersion="16" ma:contentTypeDescription="Create a new document." ma:contentTypeScope="" ma:versionID="a40d777941fd3932a2d5c53bca638539">
  <xsd:schema xmlns:xsd="http://www.w3.org/2001/XMLSchema" xmlns:xs="http://www.w3.org/2001/XMLSchema" xmlns:p="http://schemas.microsoft.com/office/2006/metadata/properties" xmlns:ns2="df9229fe-cdab-42cf-baec-1f11af3f5844" xmlns:ns3="1e3ab0fa-3a7f-42a5-895c-ee2eea1f4227" targetNamespace="http://schemas.microsoft.com/office/2006/metadata/properties" ma:root="true" ma:fieldsID="f66acbbae05c69852753eae6dc68a57a" ns2:_="" ns3:_="">
    <xsd:import namespace="df9229fe-cdab-42cf-baec-1f11af3f5844"/>
    <xsd:import namespace="1e3ab0fa-3a7f-42a5-895c-ee2eea1f4227"/>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9229fe-cdab-42cf-baec-1f11af3f584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3cb9d403-1823-4ec6-b2f2-250b7876d07b"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e3ab0fa-3a7f-42a5-895c-ee2eea1f422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95655def-7cf1-4eb4-92e7-80a142140fa7}" ma:internalName="TaxCatchAll" ma:showField="CatchAllData" ma:web="1e3ab0fa-3a7f-42a5-895c-ee2eea1f422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5FB26B-8AEC-47AA-A8AF-2D4CA4FFD6F9}">
  <ds:schemaRefs>
    <ds:schemaRef ds:uri="1e3ab0fa-3a7f-42a5-895c-ee2eea1f4227"/>
    <ds:schemaRef ds:uri="df9229fe-cdab-42cf-baec-1f11af3f584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9E94720-E0B1-4EA7-B147-F48E3E8C85F7}">
  <ds:schemaRefs>
    <ds:schemaRef ds:uri="1e3ab0fa-3a7f-42a5-895c-ee2eea1f4227"/>
    <ds:schemaRef ds:uri="df9229fe-cdab-42cf-baec-1f11af3f584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785A73E-706D-4A28-B8EA-430B0106C0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13440</TotalTime>
  <Words>816</Words>
  <Application>Microsoft Office PowerPoint</Application>
  <PresentationFormat>Widescreen</PresentationFormat>
  <Paragraphs>54</Paragraphs>
  <Slides>9</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New GitHub User Access Process</vt:lpstr>
      <vt:lpstr>SUMMARY</vt:lpstr>
      <vt:lpstr>NEW ACCOUNTS</vt:lpstr>
      <vt:lpstr>NEW ACCOUNTS</vt:lpstr>
      <vt:lpstr>NEW ACCOUNTS</vt:lpstr>
      <vt:lpstr>NEW ACCOUNTS</vt:lpstr>
      <vt:lpstr>WHAT WON’T BE CHANGING</vt:lpstr>
      <vt:lpstr>ACCOUNT ASSISTANCE/PASSWORD RESET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Microsite Creation Process Refresh</dc:title>
  <dc:creator>Manalo, Mike</dc:creator>
  <cp:lastModifiedBy>Manalo, Mike</cp:lastModifiedBy>
  <cp:revision>49</cp:revision>
  <dcterms:created xsi:type="dcterms:W3CDTF">2021-03-25T22:22:46Z</dcterms:created>
  <dcterms:modified xsi:type="dcterms:W3CDTF">2023-08-18T22:44:07Z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0x0101005C654CF1BD2DD3449BB22784D8654B40</vt:lpwstr>
  </property>
  <property fmtid="{D5CDD505-2E9C-101B-9397-08002B2CF9AE}" pid="3" name="MediaServiceImageTags">
    <vt:lpwstr/>
  </property>
</Properties>
</file>