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736AD-1032-02DB-BC04-A9A1AA235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10CC02-F0C3-0541-41FB-D1B36194A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11FB2-3FB8-C3FC-3B09-B5B3C12A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1A39-9FC9-D66C-F238-D4D52166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03797-497A-D1CE-4620-87F61405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7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5155A-AA4E-AF14-1012-7441B694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2B7370-3B22-4838-95DE-0C46F3BF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26EB32-A23A-D497-D911-EC6D4649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7DE93-57A1-4A78-6445-AC168850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4314A-625B-098A-AF76-64EF16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C5411A-6C95-E4FF-E3A3-D30B79A57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6FD4F6-45AF-0892-3DEE-AD30313F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17BC9-FD50-CB25-C965-563D065F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096A10-BD35-A6B3-16F3-2019F45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CFB0DA-5547-EDB9-30DD-B4597C9D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6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D1AED-0EEB-5EFA-9D79-8B933DDA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84E90-5DBC-2467-C54C-531C5F6F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510B0-5D2E-0D5A-B9EF-9157DED5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91B0A8-42AA-636A-02E0-2F90259F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9C78B-7690-72F9-1CEE-B42FE865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6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79CFE-2157-BB20-3C93-E61953CC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6566E2-0C09-10DF-EC01-9C5FCF11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2E30C-8F40-4EC9-509A-572868E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31793-744A-B868-72FF-4F07C20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BD16-0A26-F054-3667-E717445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4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C4222-01B2-C342-176E-D4D6624E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87E20-ED87-94F6-273A-94452226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65D7D6-5D17-E0E3-A332-4174164F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70087-FC35-7274-D885-A77C7420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8BE0E-2AF9-7683-E0A0-45CFAB0E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BD6DE6-9CA4-7C04-D041-B3560A2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9DA3-439F-610C-AC32-29BB04F2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783A20-870D-73A9-A49D-4D41126C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A24D7A-C61F-3457-5452-9BEEA357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C76A14-9521-EACA-52B0-14686D469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3A08D1-9B17-8F58-24B8-72C49BE3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0EA9FE-4ED5-4775-BCA1-5503E0F4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4AA94A-7B2B-E963-4C34-5F965D3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E357E1-1B19-43D2-8F45-6F9626F6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2AB0D-B1FE-6013-D44A-A227421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0A70E8-F0F1-CA24-C6B6-1ABC099C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B23DC4-00CF-3CFE-8AB7-FF481A1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402360-2A6A-AB82-2DFF-F214392D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6BEC51-A1CA-3AD9-376E-7872893F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7E17C7-9BDC-C7F2-CF44-EF888D81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85639-B0D1-648A-A442-193ACE7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1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0A07C-FD9D-7710-1D08-8E8B7646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98668-370B-D91F-7389-CC37BDF2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6E9A70-3336-35C5-9667-B7652E53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CC15E7-6B55-160C-6916-3A18A66F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26140-02F4-BFDB-C864-EC39860F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C33482-67B1-BB26-A848-C55A80F6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B4F2A-F0DF-0A1F-0BBA-37A859DB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11428B-948A-4AC2-64E2-6DC6E61B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B3DF3F-A741-2BB5-58A8-1122F264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D81A0D-960B-9F02-ECAC-CCB9A71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83747-ACB3-3D97-FBDD-6FF00C27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1FD4ED-3052-B477-96C0-3ED7C0FE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154C59-988A-997C-2D1A-87CD6C3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56E550-1DCD-7C67-12A0-DCD9BC5C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74672-0006-AEC1-FF30-22C48D97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7614-7E56-4859-983A-FF2D1D0ECA0C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70BE4-E676-A497-CE99-B93286C94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649B18-F973-B126-8D4E-9866C202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EED3-5B43-4B50-9480-AD89872A5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FA95A666-F4CD-083C-FA05-8381D2C60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18" y="2701944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FB78B4EC-0430-5DF2-BBCD-7EDD1E00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83" y="2523821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C626C89-6BC0-28EE-245D-72E879794CF1}"/>
              </a:ext>
            </a:extLst>
          </p:cNvPr>
          <p:cNvCxnSpPr>
            <a:cxnSpLocks/>
          </p:cNvCxnSpPr>
          <p:nvPr/>
        </p:nvCxnSpPr>
        <p:spPr>
          <a:xfrm flipH="1" flipV="1">
            <a:off x="1889631" y="1513726"/>
            <a:ext cx="622120" cy="11882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A726E1-8A77-1980-4F96-EF354507EFC6}"/>
              </a:ext>
            </a:extLst>
          </p:cNvPr>
          <p:cNvSpPr txBox="1"/>
          <p:nvPr/>
        </p:nvSpPr>
        <p:spPr>
          <a:xfrm>
            <a:off x="465929" y="10640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10.240.239.11/24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746599-AF0A-E313-72C8-FDBC0B43879F}"/>
              </a:ext>
            </a:extLst>
          </p:cNvPr>
          <p:cNvSpPr txBox="1"/>
          <p:nvPr/>
        </p:nvSpPr>
        <p:spPr>
          <a:xfrm>
            <a:off x="1503865" y="19888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211614-96EE-764B-93BC-FDB1EAD4A152}"/>
              </a:ext>
            </a:extLst>
          </p:cNvPr>
          <p:cNvCxnSpPr>
            <a:cxnSpLocks/>
          </p:cNvCxnSpPr>
          <p:nvPr/>
        </p:nvCxnSpPr>
        <p:spPr>
          <a:xfrm flipV="1">
            <a:off x="2828940" y="1414499"/>
            <a:ext cx="411185" cy="12501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2D4D8D-00E6-00B8-9F7C-9E78C1BF7AED}"/>
              </a:ext>
            </a:extLst>
          </p:cNvPr>
          <p:cNvSpPr txBox="1"/>
          <p:nvPr/>
        </p:nvSpPr>
        <p:spPr>
          <a:xfrm>
            <a:off x="2432261" y="1972163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37E6A18-412D-5612-2623-A3BDD8A97194}"/>
              </a:ext>
            </a:extLst>
          </p:cNvPr>
          <p:cNvSpPr txBox="1"/>
          <p:nvPr/>
        </p:nvSpPr>
        <p:spPr>
          <a:xfrm>
            <a:off x="2511751" y="107365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10.240.238.11/24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0E0711-DC64-8175-ACB4-ED553B680C0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370834" y="2835801"/>
            <a:ext cx="1391413" cy="1747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34182FA-B657-1F48-1B45-FDCAD4130AFC}"/>
              </a:ext>
            </a:extLst>
          </p:cNvPr>
          <p:cNvSpPr txBox="1"/>
          <p:nvPr/>
        </p:nvSpPr>
        <p:spPr>
          <a:xfrm>
            <a:off x="4276777" y="25704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203.66.93.232/24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CF8769-9DB7-7E73-4443-16912572879D}"/>
              </a:ext>
            </a:extLst>
          </p:cNvPr>
          <p:cNvSpPr txBox="1"/>
          <p:nvPr/>
        </p:nvSpPr>
        <p:spPr>
          <a:xfrm>
            <a:off x="3329227" y="2613023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FE7A3BC-6883-1F2B-334E-8D91DE39CF46}"/>
              </a:ext>
            </a:extLst>
          </p:cNvPr>
          <p:cNvCxnSpPr>
            <a:cxnSpLocks/>
          </p:cNvCxnSpPr>
          <p:nvPr/>
        </p:nvCxnSpPr>
        <p:spPr>
          <a:xfrm flipH="1" flipV="1">
            <a:off x="3131786" y="3227808"/>
            <a:ext cx="294366" cy="698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536F61-EB92-4D75-26D2-CE2A63647C02}"/>
              </a:ext>
            </a:extLst>
          </p:cNvPr>
          <p:cNvSpPr txBox="1"/>
          <p:nvPr/>
        </p:nvSpPr>
        <p:spPr>
          <a:xfrm>
            <a:off x="3058990" y="395371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122.146.98.122/25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79D66EC-BD20-9FDA-3DEC-FDD9817BF937}"/>
              </a:ext>
            </a:extLst>
          </p:cNvPr>
          <p:cNvSpPr txBox="1"/>
          <p:nvPr/>
        </p:nvSpPr>
        <p:spPr>
          <a:xfrm>
            <a:off x="2947049" y="3241708"/>
            <a:ext cx="810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Gi0/0/3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custom2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79C1181-D307-E101-B384-92449E33F857}"/>
              </a:ext>
            </a:extLst>
          </p:cNvPr>
          <p:cNvCxnSpPr>
            <a:cxnSpLocks/>
          </p:cNvCxnSpPr>
          <p:nvPr/>
        </p:nvCxnSpPr>
        <p:spPr>
          <a:xfrm flipH="1" flipV="1">
            <a:off x="2511751" y="3247424"/>
            <a:ext cx="42023" cy="754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327155F-1241-02DF-498D-1ABEE7D41883}"/>
              </a:ext>
            </a:extLst>
          </p:cNvPr>
          <p:cNvSpPr txBox="1"/>
          <p:nvPr/>
        </p:nvSpPr>
        <p:spPr>
          <a:xfrm>
            <a:off x="2156697" y="3238525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Gi0/0/4</a:t>
            </a:r>
          </a:p>
          <a:p>
            <a:r>
              <a:rPr lang="en-US" altLang="zh-TW" sz="1400" dirty="0" err="1">
                <a:solidFill>
                  <a:srgbClr val="FF0000"/>
                </a:solidFill>
              </a:rPr>
              <a:t>mpls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E3D7086-3533-88D3-A1BE-A7512BC0A5C9}"/>
              </a:ext>
            </a:extLst>
          </p:cNvPr>
          <p:cNvSpPr txBox="1"/>
          <p:nvPr/>
        </p:nvSpPr>
        <p:spPr>
          <a:xfrm>
            <a:off x="1717225" y="3946861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10.240.235.11/24</a:t>
            </a:r>
            <a:endParaRPr lang="zh-TW" altLang="en-US" sz="1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ADC0BD-533E-8C72-B0B9-363D5ACD67BB}"/>
              </a:ext>
            </a:extLst>
          </p:cNvPr>
          <p:cNvSpPr txBox="1">
            <a:spLocks/>
          </p:cNvSpPr>
          <p:nvPr/>
        </p:nvSpPr>
        <p:spPr>
          <a:xfrm>
            <a:off x="838200" y="221936"/>
            <a:ext cx="10515600" cy="569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板橋</a:t>
            </a:r>
            <a:r>
              <a:rPr lang="en-US" altLang="zh-TW" dirty="0"/>
              <a:t>IDC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482FEC6-B475-1E6F-FAB1-A6EBA1F143B7}"/>
              </a:ext>
            </a:extLst>
          </p:cNvPr>
          <p:cNvCxnSpPr>
            <a:cxnSpLocks/>
          </p:cNvCxnSpPr>
          <p:nvPr/>
        </p:nvCxnSpPr>
        <p:spPr>
          <a:xfrm flipH="1" flipV="1">
            <a:off x="8290783" y="1643527"/>
            <a:ext cx="278831" cy="868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08CBE-5061-8498-2726-F9CB5A2E1D83}"/>
              </a:ext>
            </a:extLst>
          </p:cNvPr>
          <p:cNvSpPr txBox="1"/>
          <p:nvPr/>
        </p:nvSpPr>
        <p:spPr>
          <a:xfrm>
            <a:off x="7844577" y="1928066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3AA277-148C-7018-0601-57CA50B41EEB}"/>
              </a:ext>
            </a:extLst>
          </p:cNvPr>
          <p:cNvSpPr txBox="1"/>
          <p:nvPr/>
        </p:nvSpPr>
        <p:spPr>
          <a:xfrm>
            <a:off x="6871843" y="124867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10.240.239.12/24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328BF44-09A7-BFF3-E29C-7948BD7F5EFC}"/>
              </a:ext>
            </a:extLst>
          </p:cNvPr>
          <p:cNvCxnSpPr>
            <a:cxnSpLocks/>
          </p:cNvCxnSpPr>
          <p:nvPr/>
        </p:nvCxnSpPr>
        <p:spPr>
          <a:xfrm flipV="1">
            <a:off x="9012684" y="1618006"/>
            <a:ext cx="331215" cy="90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8ECE987-6195-DD9F-4516-739E1F774F60}"/>
              </a:ext>
            </a:extLst>
          </p:cNvPr>
          <p:cNvSpPr txBox="1"/>
          <p:nvPr/>
        </p:nvSpPr>
        <p:spPr>
          <a:xfrm>
            <a:off x="8580101" y="12806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10.240.238.12/24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ECB7C1C-55DF-116F-CCB8-ED22281C1FDB}"/>
              </a:ext>
            </a:extLst>
          </p:cNvPr>
          <p:cNvCxnSpPr>
            <a:cxnSpLocks/>
          </p:cNvCxnSpPr>
          <p:nvPr/>
        </p:nvCxnSpPr>
        <p:spPr>
          <a:xfrm flipV="1">
            <a:off x="9358767" y="2745487"/>
            <a:ext cx="1296474" cy="89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F5C345-7D59-BEA7-E00A-107552E2000D}"/>
              </a:ext>
            </a:extLst>
          </p:cNvPr>
          <p:cNvSpPr txBox="1"/>
          <p:nvPr/>
        </p:nvSpPr>
        <p:spPr>
          <a:xfrm>
            <a:off x="8700435" y="1955353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F4491-4C5B-5F01-E537-0D13D3371DC2}"/>
              </a:ext>
            </a:extLst>
          </p:cNvPr>
          <p:cNvSpPr txBox="1"/>
          <p:nvPr/>
        </p:nvSpPr>
        <p:spPr>
          <a:xfrm>
            <a:off x="9343899" y="2538002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E9FBF0-EE04-E650-192A-70503A7547B1}"/>
              </a:ext>
            </a:extLst>
          </p:cNvPr>
          <p:cNvSpPr txBox="1"/>
          <p:nvPr/>
        </p:nvSpPr>
        <p:spPr>
          <a:xfrm>
            <a:off x="10253329" y="246882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203.66.93.233/24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FC3FCA-DDB2-20B0-CF9A-6822786D61B2}"/>
              </a:ext>
            </a:extLst>
          </p:cNvPr>
          <p:cNvCxnSpPr>
            <a:cxnSpLocks/>
          </p:cNvCxnSpPr>
          <p:nvPr/>
        </p:nvCxnSpPr>
        <p:spPr>
          <a:xfrm flipH="1" flipV="1">
            <a:off x="9012684" y="3141012"/>
            <a:ext cx="466263" cy="7206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92F574-EA1E-3327-BB16-618242944E67}"/>
              </a:ext>
            </a:extLst>
          </p:cNvPr>
          <p:cNvSpPr txBox="1"/>
          <p:nvPr/>
        </p:nvSpPr>
        <p:spPr>
          <a:xfrm>
            <a:off x="9043296" y="3170409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33FCDEB-5AAA-730B-7B74-77A00E15615D}"/>
              </a:ext>
            </a:extLst>
          </p:cNvPr>
          <p:cNvSpPr txBox="1"/>
          <p:nvPr/>
        </p:nvSpPr>
        <p:spPr>
          <a:xfrm>
            <a:off x="9180653" y="392673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122.146.98.122/25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69D6C86-BC35-C6AC-1C67-6DF54B6BBF4B}"/>
              </a:ext>
            </a:extLst>
          </p:cNvPr>
          <p:cNvCxnSpPr>
            <a:cxnSpLocks/>
          </p:cNvCxnSpPr>
          <p:nvPr/>
        </p:nvCxnSpPr>
        <p:spPr>
          <a:xfrm flipV="1">
            <a:off x="8140306" y="3082736"/>
            <a:ext cx="457017" cy="890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3C58580-8EC6-EDB5-C417-D8BEEF8D4B2C}"/>
              </a:ext>
            </a:extLst>
          </p:cNvPr>
          <p:cNvSpPr txBox="1"/>
          <p:nvPr/>
        </p:nvSpPr>
        <p:spPr>
          <a:xfrm>
            <a:off x="7099365" y="393369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10.240.235.12/24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A344E46-8735-6A80-F126-A389A84BDC89}"/>
              </a:ext>
            </a:extLst>
          </p:cNvPr>
          <p:cNvSpPr txBox="1"/>
          <p:nvPr/>
        </p:nvSpPr>
        <p:spPr>
          <a:xfrm>
            <a:off x="7903308" y="316883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Gi0/0/4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863B8D7-6136-82B6-C02E-40AB29B0CD81}"/>
              </a:ext>
            </a:extLst>
          </p:cNvPr>
          <p:cNvSpPr txBox="1"/>
          <p:nvPr/>
        </p:nvSpPr>
        <p:spPr>
          <a:xfrm>
            <a:off x="2401210" y="2995123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cEdge11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3140960-899A-4429-1BB9-187E3C67DA1A}"/>
              </a:ext>
            </a:extLst>
          </p:cNvPr>
          <p:cNvSpPr txBox="1"/>
          <p:nvPr/>
        </p:nvSpPr>
        <p:spPr>
          <a:xfrm>
            <a:off x="8355992" y="2790374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cEdge12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DD486B-EA59-4AF2-3251-259E0D4F3451}"/>
              </a:ext>
            </a:extLst>
          </p:cNvPr>
          <p:cNvSpPr txBox="1"/>
          <p:nvPr/>
        </p:nvSpPr>
        <p:spPr>
          <a:xfrm>
            <a:off x="83275" y="4658144"/>
            <a:ext cx="49489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Underlay Routing</a:t>
            </a:r>
          </a:p>
          <a:p>
            <a:r>
              <a:rPr lang="zh-TW" altLang="en-US" dirty="0"/>
              <a:t>ip route 0.0.0.0 0.0.0.0 10.240.235.17</a:t>
            </a:r>
          </a:p>
          <a:p>
            <a:r>
              <a:rPr lang="zh-TW" altLang="en-US" dirty="0"/>
              <a:t>ip route 0.0.0.0 0.0.0.0 10.240.238.254</a:t>
            </a:r>
          </a:p>
          <a:p>
            <a:r>
              <a:rPr lang="zh-TW" altLang="en-US" dirty="0"/>
              <a:t>ip route 0.0.0.0 0.0.0.0 10.240.239.254</a:t>
            </a:r>
          </a:p>
          <a:p>
            <a:r>
              <a:rPr lang="zh-TW" altLang="en-US" dirty="0"/>
              <a:t>ip route 0.0.0.0 0.0.0.0 211.21.123.254</a:t>
            </a:r>
          </a:p>
          <a:p>
            <a:r>
              <a:rPr lang="zh-TW" altLang="en-US" dirty="0"/>
              <a:t>ip route 0.0.0.0 0.0.0.0 218.32.45.254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0F76231-76F2-A3A4-053B-D60EB5594A89}"/>
              </a:ext>
            </a:extLst>
          </p:cNvPr>
          <p:cNvCxnSpPr>
            <a:cxnSpLocks/>
          </p:cNvCxnSpPr>
          <p:nvPr/>
        </p:nvCxnSpPr>
        <p:spPr>
          <a:xfrm flipH="1">
            <a:off x="1058819" y="2992260"/>
            <a:ext cx="1297840" cy="15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6F3315-A6C1-F9B2-B3E8-8300E39B7511}"/>
              </a:ext>
            </a:extLst>
          </p:cNvPr>
          <p:cNvSpPr txBox="1"/>
          <p:nvPr/>
        </p:nvSpPr>
        <p:spPr>
          <a:xfrm>
            <a:off x="553587" y="2712233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10.229.99.101.24(vrf1)</a:t>
            </a:r>
            <a:endParaRPr lang="zh-TW" altLang="en-US" sz="1400" dirty="0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3E3347C-8FE1-89EB-E863-89A9F81B9991}"/>
              </a:ext>
            </a:extLst>
          </p:cNvPr>
          <p:cNvCxnSpPr>
            <a:cxnSpLocks/>
          </p:cNvCxnSpPr>
          <p:nvPr/>
        </p:nvCxnSpPr>
        <p:spPr>
          <a:xfrm flipH="1">
            <a:off x="1048367" y="3161255"/>
            <a:ext cx="1294220" cy="23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813E4E0-A5BC-5040-B3E5-A0DC6539057F}"/>
              </a:ext>
            </a:extLst>
          </p:cNvPr>
          <p:cNvSpPr txBox="1"/>
          <p:nvPr/>
        </p:nvSpPr>
        <p:spPr>
          <a:xfrm>
            <a:off x="559992" y="3115739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10.229.236.21.24(vrf2)</a:t>
            </a:r>
            <a:endParaRPr lang="zh-TW" altLang="en-US" sz="1400" dirty="0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E3991EA-FE55-C2CE-A8FD-BB7ED48DA924}"/>
              </a:ext>
            </a:extLst>
          </p:cNvPr>
          <p:cNvCxnSpPr>
            <a:cxnSpLocks/>
          </p:cNvCxnSpPr>
          <p:nvPr/>
        </p:nvCxnSpPr>
        <p:spPr>
          <a:xfrm flipH="1">
            <a:off x="6991480" y="2717164"/>
            <a:ext cx="1297840" cy="15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D683F94-66FB-4806-6B61-32B01CC3A431}"/>
              </a:ext>
            </a:extLst>
          </p:cNvPr>
          <p:cNvSpPr txBox="1"/>
          <p:nvPr/>
        </p:nvSpPr>
        <p:spPr>
          <a:xfrm>
            <a:off x="6527622" y="2486555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10.229.99.101.24(vrf1)</a:t>
            </a:r>
            <a:endParaRPr lang="zh-TW" altLang="en-US" sz="1400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DC1066A-F743-9762-D867-F4BB99110D33}"/>
              </a:ext>
            </a:extLst>
          </p:cNvPr>
          <p:cNvCxnSpPr>
            <a:cxnSpLocks/>
          </p:cNvCxnSpPr>
          <p:nvPr/>
        </p:nvCxnSpPr>
        <p:spPr>
          <a:xfrm flipH="1">
            <a:off x="6991480" y="2872324"/>
            <a:ext cx="1283997" cy="19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83A62E7-1098-945B-B4E9-47945AA08FE0}"/>
              </a:ext>
            </a:extLst>
          </p:cNvPr>
          <p:cNvSpPr txBox="1"/>
          <p:nvPr/>
        </p:nvSpPr>
        <p:spPr>
          <a:xfrm>
            <a:off x="6540837" y="2861061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10.229.236.21.24(vrf2)</a:t>
            </a:r>
            <a:endParaRPr lang="zh-TW" altLang="en-US" sz="1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7E56B8-D559-2E02-C8E1-6688A0333648}"/>
              </a:ext>
            </a:extLst>
          </p:cNvPr>
          <p:cNvSpPr txBox="1"/>
          <p:nvPr/>
        </p:nvSpPr>
        <p:spPr>
          <a:xfrm>
            <a:off x="1860791" y="28608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Gi0/0/5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9632B12-4F7F-74BE-87FC-12C8C1AD089D}"/>
              </a:ext>
            </a:extLst>
          </p:cNvPr>
          <p:cNvSpPr txBox="1"/>
          <p:nvPr/>
        </p:nvSpPr>
        <p:spPr>
          <a:xfrm>
            <a:off x="7846135" y="259343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Gi0/0/5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6CA2078-92D2-FF37-8A44-4F7E7E6FB3BF}"/>
              </a:ext>
            </a:extLst>
          </p:cNvPr>
          <p:cNvSpPr txBox="1"/>
          <p:nvPr/>
        </p:nvSpPr>
        <p:spPr>
          <a:xfrm>
            <a:off x="1846355" y="30072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Gi0/1/0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C68B6F0-82E2-6400-7B69-53639FEF22DE}"/>
              </a:ext>
            </a:extLst>
          </p:cNvPr>
          <p:cNvSpPr txBox="1"/>
          <p:nvPr/>
        </p:nvSpPr>
        <p:spPr>
          <a:xfrm>
            <a:off x="7814320" y="274732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Gi0/1/0</a:t>
            </a:r>
          </a:p>
        </p:txBody>
      </p:sp>
    </p:spTree>
    <p:extLst>
      <p:ext uri="{BB962C8B-B14F-4D97-AF65-F5344CB8AC3E}">
        <p14:creationId xmlns:p14="http://schemas.microsoft.com/office/powerpoint/2010/main" val="16482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22B04-0ED1-F54E-6B8F-179D86CD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04" y="186961"/>
            <a:ext cx="5685338" cy="56937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總公司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F174123D-3F6A-E0E0-40BD-EC35AB8F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34" y="3136906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275B177-D706-8899-357B-2497B7F991D9}"/>
              </a:ext>
            </a:extLst>
          </p:cNvPr>
          <p:cNvCxnSpPr>
            <a:cxnSpLocks/>
          </p:cNvCxnSpPr>
          <p:nvPr/>
        </p:nvCxnSpPr>
        <p:spPr>
          <a:xfrm flipH="1" flipV="1">
            <a:off x="1999336" y="1767818"/>
            <a:ext cx="502418" cy="1369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EEC71C-27E3-0DE7-9ED8-43E9A40D8297}"/>
              </a:ext>
            </a:extLst>
          </p:cNvPr>
          <p:cNvSpPr txBox="1"/>
          <p:nvPr/>
        </p:nvSpPr>
        <p:spPr>
          <a:xfrm>
            <a:off x="922716" y="139848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10.240.239.21/24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EC0302-DAEF-90F7-C3E1-42D838D5EE8B}"/>
              </a:ext>
            </a:extLst>
          </p:cNvPr>
          <p:cNvSpPr txBox="1"/>
          <p:nvPr/>
        </p:nvSpPr>
        <p:spPr>
          <a:xfrm>
            <a:off x="1508377" y="26117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34EE930-9368-D2E5-17F7-3FEDDC50035C}"/>
              </a:ext>
            </a:extLst>
          </p:cNvPr>
          <p:cNvCxnSpPr>
            <a:cxnSpLocks/>
          </p:cNvCxnSpPr>
          <p:nvPr/>
        </p:nvCxnSpPr>
        <p:spPr>
          <a:xfrm flipV="1">
            <a:off x="3029603" y="1838157"/>
            <a:ext cx="548771" cy="1343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EC2796-8A6E-C194-9CB5-C4BFED18699D}"/>
              </a:ext>
            </a:extLst>
          </p:cNvPr>
          <p:cNvSpPr txBox="1"/>
          <p:nvPr/>
        </p:nvSpPr>
        <p:spPr>
          <a:xfrm>
            <a:off x="3150251" y="250085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A4B108-C169-5FE7-263F-40DF2E8AF44B}"/>
              </a:ext>
            </a:extLst>
          </p:cNvPr>
          <p:cNvSpPr txBox="1"/>
          <p:nvPr/>
        </p:nvSpPr>
        <p:spPr>
          <a:xfrm>
            <a:off x="2913369" y="145205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10.240.238.21/24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643DFF1-7CB6-1652-CACC-3F23828218FB}"/>
              </a:ext>
            </a:extLst>
          </p:cNvPr>
          <p:cNvCxnSpPr>
            <a:cxnSpLocks/>
          </p:cNvCxnSpPr>
          <p:nvPr/>
        </p:nvCxnSpPr>
        <p:spPr>
          <a:xfrm>
            <a:off x="3420355" y="3527480"/>
            <a:ext cx="2055711" cy="3705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A5B3C2-437E-64E4-C90A-FB42F772FB6B}"/>
              </a:ext>
            </a:extLst>
          </p:cNvPr>
          <p:cNvSpPr txBox="1"/>
          <p:nvPr/>
        </p:nvSpPr>
        <p:spPr>
          <a:xfrm>
            <a:off x="4550171" y="383078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211.21.123.34/24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6AE4AD-2F3B-C88D-9AFB-2679C784DF68}"/>
              </a:ext>
            </a:extLst>
          </p:cNvPr>
          <p:cNvSpPr txBox="1"/>
          <p:nvPr/>
        </p:nvSpPr>
        <p:spPr>
          <a:xfrm>
            <a:off x="3344576" y="3210867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F09CC70-1F11-04B7-4EF4-7699F913650B}"/>
              </a:ext>
            </a:extLst>
          </p:cNvPr>
          <p:cNvCxnSpPr>
            <a:cxnSpLocks/>
          </p:cNvCxnSpPr>
          <p:nvPr/>
        </p:nvCxnSpPr>
        <p:spPr>
          <a:xfrm>
            <a:off x="3043951" y="3752740"/>
            <a:ext cx="113823" cy="8867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F45EBC3-C4EA-B1D0-504A-343299D00675}"/>
              </a:ext>
            </a:extLst>
          </p:cNvPr>
          <p:cNvSpPr txBox="1"/>
          <p:nvPr/>
        </p:nvSpPr>
        <p:spPr>
          <a:xfrm>
            <a:off x="2652479" y="454618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218.32.45.241/24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75EFD94-97E0-8974-1544-A05A47A08D28}"/>
              </a:ext>
            </a:extLst>
          </p:cNvPr>
          <p:cNvCxnSpPr>
            <a:cxnSpLocks/>
          </p:cNvCxnSpPr>
          <p:nvPr/>
        </p:nvCxnSpPr>
        <p:spPr>
          <a:xfrm flipH="1">
            <a:off x="1590341" y="3680549"/>
            <a:ext cx="961781" cy="771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CD7F6BE-E473-1AB2-96AA-BCD7CACFFAA0}"/>
              </a:ext>
            </a:extLst>
          </p:cNvPr>
          <p:cNvSpPr txBox="1"/>
          <p:nvPr/>
        </p:nvSpPr>
        <p:spPr>
          <a:xfrm>
            <a:off x="2392394" y="4915518"/>
            <a:ext cx="7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853E6E5-6E3D-30EB-8FE2-C48C7D1AAFEF}"/>
              </a:ext>
            </a:extLst>
          </p:cNvPr>
          <p:cNvSpPr txBox="1"/>
          <p:nvPr/>
        </p:nvSpPr>
        <p:spPr>
          <a:xfrm>
            <a:off x="409930" y="447711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10.240.235.21/24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5A051F1-2516-D258-8A03-4723502F8789}"/>
              </a:ext>
            </a:extLst>
          </p:cNvPr>
          <p:cNvSpPr txBox="1"/>
          <p:nvPr/>
        </p:nvSpPr>
        <p:spPr>
          <a:xfrm>
            <a:off x="2534917" y="3830787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0F4FAA-26D7-21AE-80B3-7A21174FFCF4}"/>
              </a:ext>
            </a:extLst>
          </p:cNvPr>
          <p:cNvSpPr txBox="1"/>
          <p:nvPr/>
        </p:nvSpPr>
        <p:spPr>
          <a:xfrm>
            <a:off x="1539365" y="3445696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Gi0/0/4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6518E22-CE48-F58D-3AC9-2F8B47B562D0}"/>
              </a:ext>
            </a:extLst>
          </p:cNvPr>
          <p:cNvSpPr txBox="1"/>
          <p:nvPr/>
        </p:nvSpPr>
        <p:spPr>
          <a:xfrm>
            <a:off x="2422664" y="3401317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cEdge21</a:t>
            </a:r>
            <a:endParaRPr lang="zh-TW" altLang="en-US" dirty="0"/>
          </a:p>
        </p:txBody>
      </p:sp>
      <p:pic>
        <p:nvPicPr>
          <p:cNvPr id="45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C80E193E-50B3-7ED4-C1CC-B11F3F0C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66" y="2820247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EA322755-446D-78CE-0AC4-9BD8DFC7584C}"/>
              </a:ext>
            </a:extLst>
          </p:cNvPr>
          <p:cNvSpPr txBox="1"/>
          <p:nvPr/>
        </p:nvSpPr>
        <p:spPr>
          <a:xfrm>
            <a:off x="8495266" y="3090004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cEdge22</a:t>
            </a:r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AF794DD-FF17-83E9-3989-EC64888B5167}"/>
              </a:ext>
            </a:extLst>
          </p:cNvPr>
          <p:cNvCxnSpPr>
            <a:cxnSpLocks/>
          </p:cNvCxnSpPr>
          <p:nvPr/>
        </p:nvCxnSpPr>
        <p:spPr>
          <a:xfrm flipH="1" flipV="1">
            <a:off x="8162745" y="1513485"/>
            <a:ext cx="502418" cy="1369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98AC33F-19D1-CCD7-E713-84CF1B20946B}"/>
              </a:ext>
            </a:extLst>
          </p:cNvPr>
          <p:cNvSpPr txBox="1"/>
          <p:nvPr/>
        </p:nvSpPr>
        <p:spPr>
          <a:xfrm>
            <a:off x="7628279" y="2339957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7A2389A-AB5D-189A-3287-900CEC3379DF}"/>
              </a:ext>
            </a:extLst>
          </p:cNvPr>
          <p:cNvSpPr txBox="1"/>
          <p:nvPr/>
        </p:nvSpPr>
        <p:spPr>
          <a:xfrm>
            <a:off x="6621361" y="11006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10.240.239.22/24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CDBD01F-A7A7-F7E2-B72E-05B861B7CB2F}"/>
              </a:ext>
            </a:extLst>
          </p:cNvPr>
          <p:cNvSpPr txBox="1"/>
          <p:nvPr/>
        </p:nvSpPr>
        <p:spPr>
          <a:xfrm>
            <a:off x="9069185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10.240.238.22/24</a:t>
            </a:r>
            <a:endParaRPr lang="zh-TW" altLang="en-US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7330331-ABBA-1CA9-DDCF-A79783776773}"/>
              </a:ext>
            </a:extLst>
          </p:cNvPr>
          <p:cNvCxnSpPr>
            <a:cxnSpLocks/>
          </p:cNvCxnSpPr>
          <p:nvPr/>
        </p:nvCxnSpPr>
        <p:spPr>
          <a:xfrm flipV="1">
            <a:off x="9271893" y="1513485"/>
            <a:ext cx="723187" cy="136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0CA068E-7AD3-433C-7D35-0080A1659000}"/>
              </a:ext>
            </a:extLst>
          </p:cNvPr>
          <p:cNvSpPr txBox="1"/>
          <p:nvPr/>
        </p:nvSpPr>
        <p:spPr>
          <a:xfrm>
            <a:off x="9271893" y="2117078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BF901DC-2073-D357-BC13-43D7B5830CD2}"/>
              </a:ext>
            </a:extLst>
          </p:cNvPr>
          <p:cNvCxnSpPr>
            <a:cxnSpLocks/>
          </p:cNvCxnSpPr>
          <p:nvPr/>
        </p:nvCxnSpPr>
        <p:spPr>
          <a:xfrm>
            <a:off x="9475963" y="3269206"/>
            <a:ext cx="1208170" cy="190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C97D27B-E9B7-7206-5A56-20F9534E3FA9}"/>
              </a:ext>
            </a:extLst>
          </p:cNvPr>
          <p:cNvSpPr txBox="1"/>
          <p:nvPr/>
        </p:nvSpPr>
        <p:spPr>
          <a:xfrm>
            <a:off x="10271072" y="342661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211.21.123.35/24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94C9F3-B38D-587A-040D-2E0A19743C11}"/>
              </a:ext>
            </a:extLst>
          </p:cNvPr>
          <p:cNvSpPr txBox="1"/>
          <p:nvPr/>
        </p:nvSpPr>
        <p:spPr>
          <a:xfrm>
            <a:off x="9459658" y="300121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6DBA6AA-9E9D-7400-B1B0-A25B23A1057B}"/>
              </a:ext>
            </a:extLst>
          </p:cNvPr>
          <p:cNvCxnSpPr>
            <a:cxnSpLocks/>
          </p:cNvCxnSpPr>
          <p:nvPr/>
        </p:nvCxnSpPr>
        <p:spPr>
          <a:xfrm>
            <a:off x="9298904" y="3426613"/>
            <a:ext cx="638609" cy="1161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B620A9C-E0CC-ECD8-E6BD-88D1BCE4AFE9}"/>
              </a:ext>
            </a:extLst>
          </p:cNvPr>
          <p:cNvSpPr txBox="1"/>
          <p:nvPr/>
        </p:nvSpPr>
        <p:spPr>
          <a:xfrm>
            <a:off x="9154153" y="454618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218.32.45.242/24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BFF9B0-2710-9F64-BF9E-088CC46A1F56}"/>
              </a:ext>
            </a:extLst>
          </p:cNvPr>
          <p:cNvSpPr txBox="1"/>
          <p:nvPr/>
        </p:nvSpPr>
        <p:spPr>
          <a:xfrm>
            <a:off x="9074375" y="362352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3B93542-8FB8-7DF3-E1CA-FB3DAB433E53}"/>
              </a:ext>
            </a:extLst>
          </p:cNvPr>
          <p:cNvCxnSpPr>
            <a:cxnSpLocks/>
          </p:cNvCxnSpPr>
          <p:nvPr/>
        </p:nvCxnSpPr>
        <p:spPr>
          <a:xfrm flipH="1">
            <a:off x="7952410" y="3375363"/>
            <a:ext cx="705748" cy="8432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98239F7-0890-C6D1-6E4F-09EACD525075}"/>
              </a:ext>
            </a:extLst>
          </p:cNvPr>
          <p:cNvSpPr txBox="1"/>
          <p:nvPr/>
        </p:nvSpPr>
        <p:spPr>
          <a:xfrm>
            <a:off x="6889027" y="421905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10.240.235.22/24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735DF8B-0725-3EE7-0DCA-89CBCFD65D07}"/>
              </a:ext>
            </a:extLst>
          </p:cNvPr>
          <p:cNvSpPr txBox="1"/>
          <p:nvPr/>
        </p:nvSpPr>
        <p:spPr>
          <a:xfrm>
            <a:off x="7873829" y="329499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5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A3520-0A6F-9EF4-AE22-F219BDA8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067"/>
          </a:xfrm>
        </p:spPr>
        <p:txBody>
          <a:bodyPr/>
          <a:lstStyle/>
          <a:p>
            <a:r>
              <a:rPr lang="zh-TW" altLang="en-US" dirty="0"/>
              <a:t>新竹分公司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691ABF60-A5BF-EC41-D296-802FB83B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3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A91BF4-A0F3-5608-14B9-E9CBBD81B288}"/>
              </a:ext>
            </a:extLst>
          </p:cNvPr>
          <p:cNvCxnSpPr>
            <a:cxnSpLocks/>
          </p:cNvCxnSpPr>
          <p:nvPr/>
        </p:nvCxnSpPr>
        <p:spPr>
          <a:xfrm flipH="1" flipV="1">
            <a:off x="2370313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D44D684-A7B7-3ECB-7671-F6D023E82041}"/>
              </a:ext>
            </a:extLst>
          </p:cNvPr>
          <p:cNvCxnSpPr>
            <a:cxnSpLocks/>
          </p:cNvCxnSpPr>
          <p:nvPr/>
        </p:nvCxnSpPr>
        <p:spPr>
          <a:xfrm flipV="1">
            <a:off x="3301868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AAB790-136A-BA61-D7F6-5A69866EA4D9}"/>
              </a:ext>
            </a:extLst>
          </p:cNvPr>
          <p:cNvSpPr txBox="1"/>
          <p:nvPr/>
        </p:nvSpPr>
        <p:spPr>
          <a:xfrm>
            <a:off x="1824539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3997BE-2D7D-9BA3-8842-ECCA52BEEDDD}"/>
              </a:ext>
            </a:extLst>
          </p:cNvPr>
          <p:cNvSpPr txBox="1"/>
          <p:nvPr/>
        </p:nvSpPr>
        <p:spPr>
          <a:xfrm>
            <a:off x="1378867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10.240.239.31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7953F2-BC31-C916-44E5-B07C181CCBCF}"/>
              </a:ext>
            </a:extLst>
          </p:cNvPr>
          <p:cNvSpPr txBox="1"/>
          <p:nvPr/>
        </p:nvSpPr>
        <p:spPr>
          <a:xfrm>
            <a:off x="2905178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10.240.235.37</a:t>
            </a:r>
            <a:r>
              <a:rPr lang="en-US" altLang="zh-TW" sz="1600" dirty="0"/>
              <a:t>/29</a:t>
            </a:r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90CCDB-3331-F836-789A-8FF5FEA3D2C4}"/>
              </a:ext>
            </a:extLst>
          </p:cNvPr>
          <p:cNvSpPr txBox="1"/>
          <p:nvPr/>
        </p:nvSpPr>
        <p:spPr>
          <a:xfrm>
            <a:off x="3051314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34F0EFF-8EFC-AA8B-EBA6-4A9DECEBC430}"/>
              </a:ext>
            </a:extLst>
          </p:cNvPr>
          <p:cNvCxnSpPr>
            <a:cxnSpLocks/>
          </p:cNvCxnSpPr>
          <p:nvPr/>
        </p:nvCxnSpPr>
        <p:spPr>
          <a:xfrm>
            <a:off x="3301381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B9D3FF1-8ADD-BBC8-20D2-E7F780654DD8}"/>
              </a:ext>
            </a:extLst>
          </p:cNvPr>
          <p:cNvCxnSpPr>
            <a:cxnSpLocks/>
          </p:cNvCxnSpPr>
          <p:nvPr/>
        </p:nvCxnSpPr>
        <p:spPr>
          <a:xfrm flipH="1">
            <a:off x="2208320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6EF352-EAB2-B009-6BE9-4B937C045B98}"/>
              </a:ext>
            </a:extLst>
          </p:cNvPr>
          <p:cNvSpPr txBox="1"/>
          <p:nvPr/>
        </p:nvSpPr>
        <p:spPr>
          <a:xfrm>
            <a:off x="2894225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10.229.240.251/24(vrf1)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B94D28-4DD3-F875-6FF7-8B342D5A65E3}"/>
              </a:ext>
            </a:extLst>
          </p:cNvPr>
          <p:cNvSpPr txBox="1"/>
          <p:nvPr/>
        </p:nvSpPr>
        <p:spPr>
          <a:xfrm>
            <a:off x="2921050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7A1690-F6D2-A39B-7BEB-A81DE2A168A2}"/>
              </a:ext>
            </a:extLst>
          </p:cNvPr>
          <p:cNvSpPr txBox="1"/>
          <p:nvPr/>
        </p:nvSpPr>
        <p:spPr>
          <a:xfrm>
            <a:off x="1087867" y="4670026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192.168.3.31/24(vrf2)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75471E-46A7-1BEA-4D28-09C51D277A12}"/>
              </a:ext>
            </a:extLst>
          </p:cNvPr>
          <p:cNvSpPr txBox="1"/>
          <p:nvPr/>
        </p:nvSpPr>
        <p:spPr>
          <a:xfrm>
            <a:off x="1921814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pic>
        <p:nvPicPr>
          <p:cNvPr id="25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2CFA14B2-02F4-C6D4-C83E-8AE36C80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07" y="3372281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538798F-BC4D-2867-B510-422B8A173C79}"/>
              </a:ext>
            </a:extLst>
          </p:cNvPr>
          <p:cNvCxnSpPr>
            <a:cxnSpLocks/>
          </p:cNvCxnSpPr>
          <p:nvPr/>
        </p:nvCxnSpPr>
        <p:spPr>
          <a:xfrm flipH="1" flipV="1">
            <a:off x="7822107" y="2327304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377D6ED-609F-A8E8-A257-42BA7C5988C2}"/>
              </a:ext>
            </a:extLst>
          </p:cNvPr>
          <p:cNvCxnSpPr>
            <a:cxnSpLocks/>
          </p:cNvCxnSpPr>
          <p:nvPr/>
        </p:nvCxnSpPr>
        <p:spPr>
          <a:xfrm flipV="1">
            <a:off x="8753662" y="2407084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8E1472-5294-4C89-69BB-3AD548BA6903}"/>
              </a:ext>
            </a:extLst>
          </p:cNvPr>
          <p:cNvSpPr txBox="1"/>
          <p:nvPr/>
        </p:nvSpPr>
        <p:spPr>
          <a:xfrm>
            <a:off x="7276333" y="2799593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B28D65-61C4-1AE3-6850-A413D0E51182}"/>
              </a:ext>
            </a:extLst>
          </p:cNvPr>
          <p:cNvSpPr txBox="1"/>
          <p:nvPr/>
        </p:nvSpPr>
        <p:spPr>
          <a:xfrm>
            <a:off x="6830661" y="2033875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10.240.239.32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DA806C-328C-B846-1FFF-C16A9FF72F40}"/>
              </a:ext>
            </a:extLst>
          </p:cNvPr>
          <p:cNvSpPr txBox="1"/>
          <p:nvPr/>
        </p:nvSpPr>
        <p:spPr>
          <a:xfrm>
            <a:off x="8356972" y="2033875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10.240.235.3</a:t>
            </a:r>
            <a:r>
              <a:rPr lang="en-US" altLang="zh-TW" sz="1600" dirty="0"/>
              <a:t>8/29</a:t>
            </a:r>
            <a:endParaRPr lang="zh-TW" altLang="en-US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613AF40-D549-752C-C6E6-1C3D8DDB1469}"/>
              </a:ext>
            </a:extLst>
          </p:cNvPr>
          <p:cNvSpPr txBox="1"/>
          <p:nvPr/>
        </p:nvSpPr>
        <p:spPr>
          <a:xfrm>
            <a:off x="8503108" y="2763451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AAE90F5-2561-C5E7-7201-9F6B3523CA33}"/>
              </a:ext>
            </a:extLst>
          </p:cNvPr>
          <p:cNvCxnSpPr>
            <a:cxnSpLocks/>
          </p:cNvCxnSpPr>
          <p:nvPr/>
        </p:nvCxnSpPr>
        <p:spPr>
          <a:xfrm>
            <a:off x="8753175" y="3888336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7E302FA-3758-3203-BC0D-1F4732414CBD}"/>
              </a:ext>
            </a:extLst>
          </p:cNvPr>
          <p:cNvCxnSpPr>
            <a:cxnSpLocks/>
          </p:cNvCxnSpPr>
          <p:nvPr/>
        </p:nvCxnSpPr>
        <p:spPr>
          <a:xfrm flipH="1">
            <a:off x="7660114" y="3924478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66D1F7-A5F7-5873-0ECF-AE4111C58207}"/>
              </a:ext>
            </a:extLst>
          </p:cNvPr>
          <p:cNvSpPr txBox="1"/>
          <p:nvPr/>
        </p:nvSpPr>
        <p:spPr>
          <a:xfrm>
            <a:off x="8346019" y="4835435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10.229.240.252/24(vrf1)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6B4428B-A8E5-9192-E1D4-4AF0D388ADF7}"/>
              </a:ext>
            </a:extLst>
          </p:cNvPr>
          <p:cNvSpPr txBox="1"/>
          <p:nvPr/>
        </p:nvSpPr>
        <p:spPr>
          <a:xfrm>
            <a:off x="8372844" y="404312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061D2AC-08C5-9984-7674-980B37D52332}"/>
              </a:ext>
            </a:extLst>
          </p:cNvPr>
          <p:cNvSpPr txBox="1"/>
          <p:nvPr/>
        </p:nvSpPr>
        <p:spPr>
          <a:xfrm>
            <a:off x="6539661" y="4794178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192.168.3.32/24(vrf2)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3F8ABE8-B732-C4A6-2211-A9329BB96794}"/>
              </a:ext>
            </a:extLst>
          </p:cNvPr>
          <p:cNvSpPr txBox="1"/>
          <p:nvPr/>
        </p:nvSpPr>
        <p:spPr>
          <a:xfrm>
            <a:off x="7373608" y="404312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D8D2C62-5F99-D252-FB9C-407AE196F75B}"/>
              </a:ext>
            </a:extLst>
          </p:cNvPr>
          <p:cNvSpPr txBox="1"/>
          <p:nvPr/>
        </p:nvSpPr>
        <p:spPr>
          <a:xfrm>
            <a:off x="2425843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cEdge31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FBA330-DE7D-1970-182D-C0AA18656615}"/>
              </a:ext>
            </a:extLst>
          </p:cNvPr>
          <p:cNvSpPr txBox="1"/>
          <p:nvPr/>
        </p:nvSpPr>
        <p:spPr>
          <a:xfrm>
            <a:off x="7864797" y="3635276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6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E3BBA-DB51-C6A4-7E2E-6DA71870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90"/>
          </a:xfrm>
        </p:spPr>
        <p:txBody>
          <a:bodyPr/>
          <a:lstStyle/>
          <a:p>
            <a:r>
              <a:rPr lang="zh-TW" altLang="en-US" dirty="0"/>
              <a:t>台中分公司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CDE7A15C-7ECB-CC82-4D0F-46D940A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3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0894AE7-E0AE-9322-C9A2-B12BA817AC37}"/>
              </a:ext>
            </a:extLst>
          </p:cNvPr>
          <p:cNvCxnSpPr>
            <a:cxnSpLocks/>
          </p:cNvCxnSpPr>
          <p:nvPr/>
        </p:nvCxnSpPr>
        <p:spPr>
          <a:xfrm flipH="1" flipV="1">
            <a:off x="2370313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3AD3A9B-E8AF-1519-EFD8-26953D75EB08}"/>
              </a:ext>
            </a:extLst>
          </p:cNvPr>
          <p:cNvCxnSpPr>
            <a:cxnSpLocks/>
          </p:cNvCxnSpPr>
          <p:nvPr/>
        </p:nvCxnSpPr>
        <p:spPr>
          <a:xfrm flipV="1">
            <a:off x="3301868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FC5784-41EA-E1C2-A742-10F31B47281E}"/>
              </a:ext>
            </a:extLst>
          </p:cNvPr>
          <p:cNvSpPr txBox="1"/>
          <p:nvPr/>
        </p:nvSpPr>
        <p:spPr>
          <a:xfrm>
            <a:off x="1824539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1C415B-6FBA-99A1-03E3-9CE58489615A}"/>
              </a:ext>
            </a:extLst>
          </p:cNvPr>
          <p:cNvSpPr txBox="1"/>
          <p:nvPr/>
        </p:nvSpPr>
        <p:spPr>
          <a:xfrm>
            <a:off x="1378867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10.240.239.41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5EB393-D496-BEDF-28AC-C14D85A1BACA}"/>
              </a:ext>
            </a:extLst>
          </p:cNvPr>
          <p:cNvSpPr txBox="1"/>
          <p:nvPr/>
        </p:nvSpPr>
        <p:spPr>
          <a:xfrm>
            <a:off x="2905178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41/29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83BA3B-3EE4-875A-A46B-4276F8BA5834}"/>
              </a:ext>
            </a:extLst>
          </p:cNvPr>
          <p:cNvSpPr txBox="1"/>
          <p:nvPr/>
        </p:nvSpPr>
        <p:spPr>
          <a:xfrm>
            <a:off x="3051314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704D81E-D42D-AA26-CA6F-DC0AC0A764E9}"/>
              </a:ext>
            </a:extLst>
          </p:cNvPr>
          <p:cNvCxnSpPr>
            <a:cxnSpLocks/>
          </p:cNvCxnSpPr>
          <p:nvPr/>
        </p:nvCxnSpPr>
        <p:spPr>
          <a:xfrm>
            <a:off x="3301381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B4AA471-CCD3-10FD-92E6-80AC56D3F43E}"/>
              </a:ext>
            </a:extLst>
          </p:cNvPr>
          <p:cNvCxnSpPr>
            <a:cxnSpLocks/>
          </p:cNvCxnSpPr>
          <p:nvPr/>
        </p:nvCxnSpPr>
        <p:spPr>
          <a:xfrm flipH="1">
            <a:off x="2208320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A45A27-412E-4F3D-8121-913A98284CB4}"/>
              </a:ext>
            </a:extLst>
          </p:cNvPr>
          <p:cNvSpPr txBox="1"/>
          <p:nvPr/>
        </p:nvSpPr>
        <p:spPr>
          <a:xfrm>
            <a:off x="2894225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10.229.242.251/24(vrf1)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97C651-24ED-E3DB-7C6C-8CD75C7A818E}"/>
              </a:ext>
            </a:extLst>
          </p:cNvPr>
          <p:cNvSpPr txBox="1"/>
          <p:nvPr/>
        </p:nvSpPr>
        <p:spPr>
          <a:xfrm>
            <a:off x="2921050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B4FA7E8-2F80-074F-B2E9-3C97893EF612}"/>
              </a:ext>
            </a:extLst>
          </p:cNvPr>
          <p:cNvSpPr txBox="1"/>
          <p:nvPr/>
        </p:nvSpPr>
        <p:spPr>
          <a:xfrm>
            <a:off x="1087867" y="4670026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192.168.4.31/24(vrf2)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21F629-5A05-0252-F418-75BA243A22E1}"/>
              </a:ext>
            </a:extLst>
          </p:cNvPr>
          <p:cNvSpPr txBox="1"/>
          <p:nvPr/>
        </p:nvSpPr>
        <p:spPr>
          <a:xfrm>
            <a:off x="1921814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A4AEB23-597F-D20B-56CC-BC09B326A473}"/>
              </a:ext>
            </a:extLst>
          </p:cNvPr>
          <p:cNvCxnSpPr>
            <a:cxnSpLocks/>
          </p:cNvCxnSpPr>
          <p:nvPr/>
        </p:nvCxnSpPr>
        <p:spPr>
          <a:xfrm>
            <a:off x="3423429" y="3523267"/>
            <a:ext cx="1209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4E2EBE-8E13-6E40-A0EF-EDD724F7452C}"/>
              </a:ext>
            </a:extLst>
          </p:cNvPr>
          <p:cNvSpPr txBox="1"/>
          <p:nvPr/>
        </p:nvSpPr>
        <p:spPr>
          <a:xfrm>
            <a:off x="4197617" y="3285630"/>
            <a:ext cx="1694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125.227.84.14</a:t>
            </a:r>
            <a:r>
              <a:rPr lang="en-US" altLang="zh-TW" sz="1400" dirty="0"/>
              <a:t>/24</a:t>
            </a:r>
            <a:endParaRPr lang="zh-TW" altLang="en-US" sz="1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DD4F8C-7A94-9611-C43F-2D532BB21166}"/>
              </a:ext>
            </a:extLst>
          </p:cNvPr>
          <p:cNvSpPr txBox="1"/>
          <p:nvPr/>
        </p:nvSpPr>
        <p:spPr>
          <a:xfrm>
            <a:off x="3368174" y="317282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</a:p>
        </p:txBody>
      </p:sp>
      <p:pic>
        <p:nvPicPr>
          <p:cNvPr id="23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CD1909C1-C1EA-3D5E-2A4A-FC10A0D1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24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0DC1D2C-5681-D3AC-A7D5-31E0439EE135}"/>
              </a:ext>
            </a:extLst>
          </p:cNvPr>
          <p:cNvCxnSpPr>
            <a:cxnSpLocks/>
          </p:cNvCxnSpPr>
          <p:nvPr/>
        </p:nvCxnSpPr>
        <p:spPr>
          <a:xfrm flipH="1" flipV="1">
            <a:off x="7628624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0094F96-33AC-5741-4CB3-FA70A27FA3B5}"/>
              </a:ext>
            </a:extLst>
          </p:cNvPr>
          <p:cNvCxnSpPr>
            <a:cxnSpLocks/>
          </p:cNvCxnSpPr>
          <p:nvPr/>
        </p:nvCxnSpPr>
        <p:spPr>
          <a:xfrm flipV="1">
            <a:off x="8560179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C47E49A-125B-2576-3079-4D350EE398F9}"/>
              </a:ext>
            </a:extLst>
          </p:cNvPr>
          <p:cNvSpPr txBox="1"/>
          <p:nvPr/>
        </p:nvSpPr>
        <p:spPr>
          <a:xfrm>
            <a:off x="7082850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DB677C8-175E-101E-5D2F-520CFC6D503F}"/>
              </a:ext>
            </a:extLst>
          </p:cNvPr>
          <p:cNvSpPr txBox="1"/>
          <p:nvPr/>
        </p:nvSpPr>
        <p:spPr>
          <a:xfrm>
            <a:off x="6637178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10.240.239.41</a:t>
            </a:r>
            <a:endParaRPr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7EE8E4-AA6B-B3EA-BC6A-942B5D21C831}"/>
              </a:ext>
            </a:extLst>
          </p:cNvPr>
          <p:cNvSpPr txBox="1"/>
          <p:nvPr/>
        </p:nvSpPr>
        <p:spPr>
          <a:xfrm>
            <a:off x="8163489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41/29</a:t>
            </a:r>
            <a:endParaRPr lang="zh-TW" altLang="en-US" sz="1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0977FF-41FF-5658-0E05-4E242ED0E637}"/>
              </a:ext>
            </a:extLst>
          </p:cNvPr>
          <p:cNvSpPr txBox="1"/>
          <p:nvPr/>
        </p:nvSpPr>
        <p:spPr>
          <a:xfrm>
            <a:off x="8309625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83C77C-BACB-E840-3BCC-35DC671559CE}"/>
              </a:ext>
            </a:extLst>
          </p:cNvPr>
          <p:cNvCxnSpPr>
            <a:cxnSpLocks/>
          </p:cNvCxnSpPr>
          <p:nvPr/>
        </p:nvCxnSpPr>
        <p:spPr>
          <a:xfrm>
            <a:off x="8559692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6D8C311-3792-D0B1-302F-B3EDB8A4DBF6}"/>
              </a:ext>
            </a:extLst>
          </p:cNvPr>
          <p:cNvCxnSpPr>
            <a:cxnSpLocks/>
          </p:cNvCxnSpPr>
          <p:nvPr/>
        </p:nvCxnSpPr>
        <p:spPr>
          <a:xfrm flipH="1">
            <a:off x="7466631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2CC0DF3-D527-A036-8EDB-A7D87B8A1736}"/>
              </a:ext>
            </a:extLst>
          </p:cNvPr>
          <p:cNvSpPr txBox="1"/>
          <p:nvPr/>
        </p:nvSpPr>
        <p:spPr>
          <a:xfrm>
            <a:off x="8152536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10.229.242.251/24(vrf1)</a:t>
            </a:r>
            <a:endParaRPr lang="zh-TW" altLang="en-US" sz="1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1BA8E8-6CA4-F491-5C8F-8E5024F8C8B3}"/>
              </a:ext>
            </a:extLst>
          </p:cNvPr>
          <p:cNvSpPr txBox="1"/>
          <p:nvPr/>
        </p:nvSpPr>
        <p:spPr>
          <a:xfrm>
            <a:off x="8179361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E1D383-8CAD-AA11-A1A4-9445BCD91F7E}"/>
              </a:ext>
            </a:extLst>
          </p:cNvPr>
          <p:cNvSpPr txBox="1"/>
          <p:nvPr/>
        </p:nvSpPr>
        <p:spPr>
          <a:xfrm>
            <a:off x="6346178" y="4670026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192.168.4.31/24(vrf2)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F08F7F3-F2B5-C746-72C6-9909511A358B}"/>
              </a:ext>
            </a:extLst>
          </p:cNvPr>
          <p:cNvSpPr txBox="1"/>
          <p:nvPr/>
        </p:nvSpPr>
        <p:spPr>
          <a:xfrm>
            <a:off x="7180125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8A23654-2EC8-6E0E-4901-5AE133B4BDB0}"/>
              </a:ext>
            </a:extLst>
          </p:cNvPr>
          <p:cNvCxnSpPr>
            <a:cxnSpLocks/>
          </p:cNvCxnSpPr>
          <p:nvPr/>
        </p:nvCxnSpPr>
        <p:spPr>
          <a:xfrm>
            <a:off x="8681740" y="3523267"/>
            <a:ext cx="1209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D1452A8-ACCE-24C9-B31B-0B5340CDB271}"/>
              </a:ext>
            </a:extLst>
          </p:cNvPr>
          <p:cNvSpPr txBox="1"/>
          <p:nvPr/>
        </p:nvSpPr>
        <p:spPr>
          <a:xfrm>
            <a:off x="9455928" y="3285630"/>
            <a:ext cx="1694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125.227.84.14</a:t>
            </a:r>
            <a:r>
              <a:rPr lang="en-US" altLang="zh-TW" sz="1400" dirty="0"/>
              <a:t>/24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99F24CB-4272-4114-8224-08B49FD7247B}"/>
              </a:ext>
            </a:extLst>
          </p:cNvPr>
          <p:cNvSpPr txBox="1"/>
          <p:nvPr/>
        </p:nvSpPr>
        <p:spPr>
          <a:xfrm>
            <a:off x="8626485" y="317282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1F691E8-2E37-972B-EF36-AB8ACBD83A8F}"/>
              </a:ext>
            </a:extLst>
          </p:cNvPr>
          <p:cNvSpPr txBox="1"/>
          <p:nvPr/>
        </p:nvSpPr>
        <p:spPr>
          <a:xfrm>
            <a:off x="2425843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cEdge41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BA77B75-D34E-FC6C-90CF-04FC8225412E}"/>
              </a:ext>
            </a:extLst>
          </p:cNvPr>
          <p:cNvSpPr txBox="1"/>
          <p:nvPr/>
        </p:nvSpPr>
        <p:spPr>
          <a:xfrm>
            <a:off x="7678677" y="3503469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27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25EC7-81A0-A092-3BE3-23809F79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531"/>
          </a:xfrm>
        </p:spPr>
        <p:txBody>
          <a:bodyPr/>
          <a:lstStyle/>
          <a:p>
            <a:r>
              <a:rPr lang="zh-TW" altLang="en-US" dirty="0"/>
              <a:t>台南分公司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E5F8A1A3-396C-D3AF-6CBA-3B0D8E54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3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659FB69-4788-8564-9C7C-E2E4D565FF47}"/>
              </a:ext>
            </a:extLst>
          </p:cNvPr>
          <p:cNvCxnSpPr>
            <a:cxnSpLocks/>
          </p:cNvCxnSpPr>
          <p:nvPr/>
        </p:nvCxnSpPr>
        <p:spPr>
          <a:xfrm flipH="1" flipV="1">
            <a:off x="2370313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4817D83-701C-05F6-1C0F-C0C4B8F81398}"/>
              </a:ext>
            </a:extLst>
          </p:cNvPr>
          <p:cNvCxnSpPr>
            <a:cxnSpLocks/>
          </p:cNvCxnSpPr>
          <p:nvPr/>
        </p:nvCxnSpPr>
        <p:spPr>
          <a:xfrm flipV="1">
            <a:off x="3301868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1D9262-CB08-5EED-87D0-0F26D05F699E}"/>
              </a:ext>
            </a:extLst>
          </p:cNvPr>
          <p:cNvSpPr txBox="1"/>
          <p:nvPr/>
        </p:nvSpPr>
        <p:spPr>
          <a:xfrm>
            <a:off x="1824539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F6D6FA-BFEF-2BD2-70B8-0D36834B4F23}"/>
              </a:ext>
            </a:extLst>
          </p:cNvPr>
          <p:cNvSpPr txBox="1"/>
          <p:nvPr/>
        </p:nvSpPr>
        <p:spPr>
          <a:xfrm>
            <a:off x="1378867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10.240.239.61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64A10E-F794-AC39-4CE3-ED75494B487E}"/>
              </a:ext>
            </a:extLst>
          </p:cNvPr>
          <p:cNvSpPr txBox="1"/>
          <p:nvPr/>
        </p:nvSpPr>
        <p:spPr>
          <a:xfrm>
            <a:off x="2905178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61/29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BDE37F-B882-3085-DAFC-603898019776}"/>
              </a:ext>
            </a:extLst>
          </p:cNvPr>
          <p:cNvSpPr txBox="1"/>
          <p:nvPr/>
        </p:nvSpPr>
        <p:spPr>
          <a:xfrm>
            <a:off x="3051314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BE7863E-7426-8902-7496-CF795A37FAF3}"/>
              </a:ext>
            </a:extLst>
          </p:cNvPr>
          <p:cNvCxnSpPr>
            <a:cxnSpLocks/>
          </p:cNvCxnSpPr>
          <p:nvPr/>
        </p:nvCxnSpPr>
        <p:spPr>
          <a:xfrm>
            <a:off x="3301381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2545AE-DC21-DE48-116A-51F3BAACDF41}"/>
              </a:ext>
            </a:extLst>
          </p:cNvPr>
          <p:cNvCxnSpPr>
            <a:cxnSpLocks/>
          </p:cNvCxnSpPr>
          <p:nvPr/>
        </p:nvCxnSpPr>
        <p:spPr>
          <a:xfrm flipH="1">
            <a:off x="2208320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880231-7653-9AE6-6BEA-F4063E0FB8B8}"/>
              </a:ext>
            </a:extLst>
          </p:cNvPr>
          <p:cNvSpPr txBox="1"/>
          <p:nvPr/>
        </p:nvSpPr>
        <p:spPr>
          <a:xfrm>
            <a:off x="2894225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10.229.244.251/24(vrf1)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C204F2-491F-6922-367F-789930B6DE99}"/>
              </a:ext>
            </a:extLst>
          </p:cNvPr>
          <p:cNvSpPr txBox="1"/>
          <p:nvPr/>
        </p:nvSpPr>
        <p:spPr>
          <a:xfrm>
            <a:off x="2921050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A03DA9-D823-9284-F919-481F9B344F36}"/>
              </a:ext>
            </a:extLst>
          </p:cNvPr>
          <p:cNvSpPr txBox="1"/>
          <p:nvPr/>
        </p:nvSpPr>
        <p:spPr>
          <a:xfrm>
            <a:off x="1087867" y="4670026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192.168.6.61/24(vrf2)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15E902-7CC0-A6FF-2EE6-D4D1A875A5A3}"/>
              </a:ext>
            </a:extLst>
          </p:cNvPr>
          <p:cNvSpPr txBox="1"/>
          <p:nvPr/>
        </p:nvSpPr>
        <p:spPr>
          <a:xfrm>
            <a:off x="1913296" y="390661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3A1FD3-9B4D-E57B-FC10-C5243104DB13}"/>
              </a:ext>
            </a:extLst>
          </p:cNvPr>
          <p:cNvCxnSpPr>
            <a:cxnSpLocks/>
          </p:cNvCxnSpPr>
          <p:nvPr/>
        </p:nvCxnSpPr>
        <p:spPr>
          <a:xfrm>
            <a:off x="3423429" y="3523267"/>
            <a:ext cx="1209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EE3BD5-ABB1-5402-338D-78B409B15B79}"/>
              </a:ext>
            </a:extLst>
          </p:cNvPr>
          <p:cNvSpPr txBox="1"/>
          <p:nvPr/>
        </p:nvSpPr>
        <p:spPr>
          <a:xfrm>
            <a:off x="3368174" y="317282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1B2E6A8-3A42-22B9-6A7C-2ECF25DDDE12}"/>
              </a:ext>
            </a:extLst>
          </p:cNvPr>
          <p:cNvSpPr txBox="1"/>
          <p:nvPr/>
        </p:nvSpPr>
        <p:spPr>
          <a:xfrm>
            <a:off x="2425843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cEdge61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B8D73D4-59AD-99CA-B52C-786569BE0A0F}"/>
              </a:ext>
            </a:extLst>
          </p:cNvPr>
          <p:cNvSpPr txBox="1"/>
          <p:nvPr/>
        </p:nvSpPr>
        <p:spPr>
          <a:xfrm>
            <a:off x="4147512" y="3275111"/>
            <a:ext cx="2051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59.125.217.244</a:t>
            </a:r>
            <a:r>
              <a:rPr lang="en-US" altLang="zh-TW" sz="1400" dirty="0"/>
              <a:t>/24</a:t>
            </a:r>
            <a:endParaRPr lang="zh-TW" altLang="en-US" sz="1400" dirty="0"/>
          </a:p>
        </p:txBody>
      </p:sp>
      <p:pic>
        <p:nvPicPr>
          <p:cNvPr id="22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61F6C75E-C8D5-D116-1345-D0FD5888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459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97A1710-F872-CBF3-F950-0D3186B5DBCB}"/>
              </a:ext>
            </a:extLst>
          </p:cNvPr>
          <p:cNvCxnSpPr>
            <a:cxnSpLocks/>
          </p:cNvCxnSpPr>
          <p:nvPr/>
        </p:nvCxnSpPr>
        <p:spPr>
          <a:xfrm flipH="1" flipV="1">
            <a:off x="7933459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B813BC8-7BB3-DA88-7C93-3F9132042BC1}"/>
              </a:ext>
            </a:extLst>
          </p:cNvPr>
          <p:cNvCxnSpPr>
            <a:cxnSpLocks/>
          </p:cNvCxnSpPr>
          <p:nvPr/>
        </p:nvCxnSpPr>
        <p:spPr>
          <a:xfrm flipV="1">
            <a:off x="8865014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4F0136-87E9-80AD-7D03-A7B6B166A9D3}"/>
              </a:ext>
            </a:extLst>
          </p:cNvPr>
          <p:cNvSpPr txBox="1"/>
          <p:nvPr/>
        </p:nvSpPr>
        <p:spPr>
          <a:xfrm>
            <a:off x="7387685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2C4EB7-9A1F-07DA-5A0A-097ED41EE6DA}"/>
              </a:ext>
            </a:extLst>
          </p:cNvPr>
          <p:cNvSpPr txBox="1"/>
          <p:nvPr/>
        </p:nvSpPr>
        <p:spPr>
          <a:xfrm>
            <a:off x="6942013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10.240.239.62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B8EC2D4-9F91-5DFC-9B97-AEF2DF5541AA}"/>
              </a:ext>
            </a:extLst>
          </p:cNvPr>
          <p:cNvSpPr txBox="1"/>
          <p:nvPr/>
        </p:nvSpPr>
        <p:spPr>
          <a:xfrm>
            <a:off x="8468324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62/29</a:t>
            </a:r>
            <a:endParaRPr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ADF060C-C62E-A18D-E085-7025386BB1CF}"/>
              </a:ext>
            </a:extLst>
          </p:cNvPr>
          <p:cNvSpPr txBox="1"/>
          <p:nvPr/>
        </p:nvSpPr>
        <p:spPr>
          <a:xfrm>
            <a:off x="8614460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AA951FF-BAF6-9DC2-A369-75733B4559A4}"/>
              </a:ext>
            </a:extLst>
          </p:cNvPr>
          <p:cNvCxnSpPr>
            <a:cxnSpLocks/>
          </p:cNvCxnSpPr>
          <p:nvPr/>
        </p:nvCxnSpPr>
        <p:spPr>
          <a:xfrm>
            <a:off x="8864527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E6ABD65-B467-2B71-677D-3E14BB3EDA25}"/>
              </a:ext>
            </a:extLst>
          </p:cNvPr>
          <p:cNvCxnSpPr>
            <a:cxnSpLocks/>
          </p:cNvCxnSpPr>
          <p:nvPr/>
        </p:nvCxnSpPr>
        <p:spPr>
          <a:xfrm flipH="1">
            <a:off x="7771466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0968C9-9DCC-4B56-D89D-EEE70E88BFF9}"/>
              </a:ext>
            </a:extLst>
          </p:cNvPr>
          <p:cNvSpPr txBox="1"/>
          <p:nvPr/>
        </p:nvSpPr>
        <p:spPr>
          <a:xfrm>
            <a:off x="8457371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10.229.244.252/24(vrf1)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3FE5E7-0C83-ECDB-075A-26722DB4C411}"/>
              </a:ext>
            </a:extLst>
          </p:cNvPr>
          <p:cNvSpPr txBox="1"/>
          <p:nvPr/>
        </p:nvSpPr>
        <p:spPr>
          <a:xfrm>
            <a:off x="8484196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Gi0/0/3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83A825-163D-3B38-F4EB-481AE1167C02}"/>
              </a:ext>
            </a:extLst>
          </p:cNvPr>
          <p:cNvSpPr txBox="1"/>
          <p:nvPr/>
        </p:nvSpPr>
        <p:spPr>
          <a:xfrm>
            <a:off x="6651013" y="4670026"/>
            <a:ext cx="2646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192.168.6.62/24(vrf2)</a:t>
            </a:r>
            <a:endParaRPr lang="zh-TW" altLang="en-US" sz="1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1E4D1C-DC4C-5C85-4021-5379B5A0778D}"/>
              </a:ext>
            </a:extLst>
          </p:cNvPr>
          <p:cNvSpPr txBox="1"/>
          <p:nvPr/>
        </p:nvSpPr>
        <p:spPr>
          <a:xfrm>
            <a:off x="7476442" y="390661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Gi0/1/0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A34D504-5141-2A22-C7A3-3B400F2454E5}"/>
              </a:ext>
            </a:extLst>
          </p:cNvPr>
          <p:cNvCxnSpPr>
            <a:cxnSpLocks/>
          </p:cNvCxnSpPr>
          <p:nvPr/>
        </p:nvCxnSpPr>
        <p:spPr>
          <a:xfrm>
            <a:off x="8986575" y="3523267"/>
            <a:ext cx="1209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4B186B9-86FE-F0F9-9B11-B978BF6FDD85}"/>
              </a:ext>
            </a:extLst>
          </p:cNvPr>
          <p:cNvSpPr txBox="1"/>
          <p:nvPr/>
        </p:nvSpPr>
        <p:spPr>
          <a:xfrm>
            <a:off x="8931320" y="317282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custom1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3AAF2F-EBDF-D9A8-D633-C74605DC1F1D}"/>
              </a:ext>
            </a:extLst>
          </p:cNvPr>
          <p:cNvSpPr txBox="1"/>
          <p:nvPr/>
        </p:nvSpPr>
        <p:spPr>
          <a:xfrm>
            <a:off x="7988989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cEdge61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670F301-8929-2543-89CB-97B1477A6244}"/>
              </a:ext>
            </a:extLst>
          </p:cNvPr>
          <p:cNvSpPr txBox="1"/>
          <p:nvPr/>
        </p:nvSpPr>
        <p:spPr>
          <a:xfrm>
            <a:off x="9710658" y="3275111"/>
            <a:ext cx="2051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59.125.217.24</a:t>
            </a:r>
            <a:r>
              <a:rPr lang="en-US" altLang="zh-TW" sz="1400" dirty="0"/>
              <a:t>5/24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48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D4A58-B97E-F244-0020-832E159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805"/>
          </a:xfrm>
        </p:spPr>
        <p:txBody>
          <a:bodyPr/>
          <a:lstStyle/>
          <a:p>
            <a:r>
              <a:rPr lang="zh-TW" altLang="en-US" dirty="0"/>
              <a:t>高雄分公司</a:t>
            </a:r>
          </a:p>
        </p:txBody>
      </p:sp>
      <p:pic>
        <p:nvPicPr>
          <p:cNvPr id="4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4C32EA73-5535-96E8-CAC1-D792BF4A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13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C90082A-1158-2D7D-D134-E62D589FE314}"/>
              </a:ext>
            </a:extLst>
          </p:cNvPr>
          <p:cNvCxnSpPr>
            <a:cxnSpLocks/>
          </p:cNvCxnSpPr>
          <p:nvPr/>
        </p:nvCxnSpPr>
        <p:spPr>
          <a:xfrm flipH="1" flipV="1">
            <a:off x="2370313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09FFFBB-543D-C0D4-037D-4F829E28BAB0}"/>
              </a:ext>
            </a:extLst>
          </p:cNvPr>
          <p:cNvCxnSpPr>
            <a:cxnSpLocks/>
          </p:cNvCxnSpPr>
          <p:nvPr/>
        </p:nvCxnSpPr>
        <p:spPr>
          <a:xfrm flipV="1">
            <a:off x="3301868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4DDFC1-4D08-05B2-EE82-EC81D0A5FC39}"/>
              </a:ext>
            </a:extLst>
          </p:cNvPr>
          <p:cNvSpPr txBox="1"/>
          <p:nvPr/>
        </p:nvSpPr>
        <p:spPr>
          <a:xfrm>
            <a:off x="1824539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AA97FA-86A4-4982-E71E-6EFFF902DBD2}"/>
              </a:ext>
            </a:extLst>
          </p:cNvPr>
          <p:cNvSpPr txBox="1"/>
          <p:nvPr/>
        </p:nvSpPr>
        <p:spPr>
          <a:xfrm>
            <a:off x="1378867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10.240.239.71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5DC4EE-F19E-AF56-5B35-7C3BB1E383B4}"/>
              </a:ext>
            </a:extLst>
          </p:cNvPr>
          <p:cNvSpPr txBox="1"/>
          <p:nvPr/>
        </p:nvSpPr>
        <p:spPr>
          <a:xfrm>
            <a:off x="2905178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77/29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5111C7-8778-A195-A56F-C2104E2229F3}"/>
              </a:ext>
            </a:extLst>
          </p:cNvPr>
          <p:cNvSpPr txBox="1"/>
          <p:nvPr/>
        </p:nvSpPr>
        <p:spPr>
          <a:xfrm>
            <a:off x="3051314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6FFD31F-A87F-5C2E-D042-4E8A892E0029}"/>
              </a:ext>
            </a:extLst>
          </p:cNvPr>
          <p:cNvCxnSpPr>
            <a:cxnSpLocks/>
          </p:cNvCxnSpPr>
          <p:nvPr/>
        </p:nvCxnSpPr>
        <p:spPr>
          <a:xfrm>
            <a:off x="3301381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03B7854-D5E4-4791-C2B0-5E46A9EBB39E}"/>
              </a:ext>
            </a:extLst>
          </p:cNvPr>
          <p:cNvCxnSpPr>
            <a:cxnSpLocks/>
          </p:cNvCxnSpPr>
          <p:nvPr/>
        </p:nvCxnSpPr>
        <p:spPr>
          <a:xfrm flipH="1">
            <a:off x="2208320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C13CF3-E54F-5018-5A26-E8056AFF491C}"/>
              </a:ext>
            </a:extLst>
          </p:cNvPr>
          <p:cNvSpPr txBox="1"/>
          <p:nvPr/>
        </p:nvSpPr>
        <p:spPr>
          <a:xfrm>
            <a:off x="2894225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10.229.246.251/24(vrf1)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0E1D09-C0AF-92F4-878A-DFC54325EA8D}"/>
              </a:ext>
            </a:extLst>
          </p:cNvPr>
          <p:cNvSpPr txBox="1"/>
          <p:nvPr/>
        </p:nvSpPr>
        <p:spPr>
          <a:xfrm>
            <a:off x="2921050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5C1BBE-919C-96E9-8664-98FA475492B3}"/>
              </a:ext>
            </a:extLst>
          </p:cNvPr>
          <p:cNvSpPr txBox="1"/>
          <p:nvPr/>
        </p:nvSpPr>
        <p:spPr>
          <a:xfrm>
            <a:off x="1087867" y="4670026"/>
            <a:ext cx="1739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192.168.7.71/24(vrf2)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F0815D-AFE9-9CBF-666D-DE69B7E65C0B}"/>
              </a:ext>
            </a:extLst>
          </p:cNvPr>
          <p:cNvSpPr txBox="1"/>
          <p:nvPr/>
        </p:nvSpPr>
        <p:spPr>
          <a:xfrm>
            <a:off x="1913296" y="390661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0666875-E4B8-0C5A-1096-7262A45D795C}"/>
              </a:ext>
            </a:extLst>
          </p:cNvPr>
          <p:cNvSpPr txBox="1"/>
          <p:nvPr/>
        </p:nvSpPr>
        <p:spPr>
          <a:xfrm>
            <a:off x="2425843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cEdge71</a:t>
            </a:r>
            <a:endParaRPr lang="zh-TW" altLang="en-US" dirty="0"/>
          </a:p>
        </p:txBody>
      </p:sp>
      <p:pic>
        <p:nvPicPr>
          <p:cNvPr id="22" name="Picture 6" descr="C:\Users\ecoffey\AppData\Local\Temp\Rar$DRa0.583\Cisco Icons November\30067_Device_router_3057\Png_256\30067_Device_router_3057_unknown_256.png">
            <a:extLst>
              <a:ext uri="{FF2B5EF4-FFF2-40B4-BE49-F238E27FC236}">
                <a16:creationId xmlns:a16="http://schemas.microsoft.com/office/drawing/2014/main" id="{4A82044D-A01A-DC8E-90C4-47CFA74A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07" y="3248129"/>
            <a:ext cx="1053116" cy="6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EFFC0E-EF17-D74D-90BF-A7C10145FA44}"/>
              </a:ext>
            </a:extLst>
          </p:cNvPr>
          <p:cNvCxnSpPr>
            <a:cxnSpLocks/>
          </p:cNvCxnSpPr>
          <p:nvPr/>
        </p:nvCxnSpPr>
        <p:spPr>
          <a:xfrm flipH="1" flipV="1">
            <a:off x="7822107" y="2203152"/>
            <a:ext cx="220785" cy="1118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8084869-86E4-E5E3-F923-41E09FE86A48}"/>
              </a:ext>
            </a:extLst>
          </p:cNvPr>
          <p:cNvCxnSpPr>
            <a:cxnSpLocks/>
          </p:cNvCxnSpPr>
          <p:nvPr/>
        </p:nvCxnSpPr>
        <p:spPr>
          <a:xfrm flipV="1">
            <a:off x="8753662" y="2282932"/>
            <a:ext cx="305773" cy="103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83D74F-52A8-2F48-3256-92654E0997E6}"/>
              </a:ext>
            </a:extLst>
          </p:cNvPr>
          <p:cNvSpPr txBox="1"/>
          <p:nvPr/>
        </p:nvSpPr>
        <p:spPr>
          <a:xfrm>
            <a:off x="7276333" y="267544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4B26F1-EC34-CBB0-0080-D33815DAEF5C}"/>
              </a:ext>
            </a:extLst>
          </p:cNvPr>
          <p:cNvSpPr txBox="1"/>
          <p:nvPr/>
        </p:nvSpPr>
        <p:spPr>
          <a:xfrm>
            <a:off x="6830661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10.240.239.72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F17A810-E7C7-D8B9-055A-311DA492D181}"/>
              </a:ext>
            </a:extLst>
          </p:cNvPr>
          <p:cNvSpPr txBox="1"/>
          <p:nvPr/>
        </p:nvSpPr>
        <p:spPr>
          <a:xfrm>
            <a:off x="8356972" y="1909723"/>
            <a:ext cx="1658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10.240.235.</a:t>
            </a:r>
            <a:r>
              <a:rPr lang="en-US" altLang="zh-TW" sz="1600" dirty="0"/>
              <a:t>78/29</a:t>
            </a:r>
            <a:endParaRPr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22BF8CA-2363-3206-51E9-67DE410709DF}"/>
              </a:ext>
            </a:extLst>
          </p:cNvPr>
          <p:cNvSpPr txBox="1"/>
          <p:nvPr/>
        </p:nvSpPr>
        <p:spPr>
          <a:xfrm>
            <a:off x="8503108" y="2639299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Gi0/0/1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mpls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4768155-5DE5-EE4D-3B96-458A18EC854C}"/>
              </a:ext>
            </a:extLst>
          </p:cNvPr>
          <p:cNvCxnSpPr>
            <a:cxnSpLocks/>
          </p:cNvCxnSpPr>
          <p:nvPr/>
        </p:nvCxnSpPr>
        <p:spPr>
          <a:xfrm>
            <a:off x="8753175" y="3764184"/>
            <a:ext cx="153373" cy="1042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F4F2191-3174-EF74-AA52-B6E60647980D}"/>
              </a:ext>
            </a:extLst>
          </p:cNvPr>
          <p:cNvCxnSpPr>
            <a:cxnSpLocks/>
          </p:cNvCxnSpPr>
          <p:nvPr/>
        </p:nvCxnSpPr>
        <p:spPr>
          <a:xfrm flipH="1">
            <a:off x="7660114" y="3800326"/>
            <a:ext cx="418557" cy="888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B2E0A3-26A6-174E-7DC3-DEF040F017AD}"/>
              </a:ext>
            </a:extLst>
          </p:cNvPr>
          <p:cNvSpPr txBox="1"/>
          <p:nvPr/>
        </p:nvSpPr>
        <p:spPr>
          <a:xfrm>
            <a:off x="8346019" y="4711283"/>
            <a:ext cx="2021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10.229.246.252/24(vrf1)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3E54BAF-345B-66F9-182F-9731748388AB}"/>
              </a:ext>
            </a:extLst>
          </p:cNvPr>
          <p:cNvSpPr txBox="1"/>
          <p:nvPr/>
        </p:nvSpPr>
        <p:spPr>
          <a:xfrm>
            <a:off x="8372844" y="391896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47D2A8A-3943-E1D3-CCDD-14B09C3ECA78}"/>
              </a:ext>
            </a:extLst>
          </p:cNvPr>
          <p:cNvSpPr txBox="1"/>
          <p:nvPr/>
        </p:nvSpPr>
        <p:spPr>
          <a:xfrm>
            <a:off x="6539661" y="4670026"/>
            <a:ext cx="1739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192.168.7.72/24(vrf2)</a:t>
            </a:r>
            <a:endParaRPr lang="zh-TW" altLang="en-US" sz="1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0E4ED27-B6F5-AE07-776C-D2F33CB3EBB6}"/>
              </a:ext>
            </a:extLst>
          </p:cNvPr>
          <p:cNvSpPr txBox="1"/>
          <p:nvPr/>
        </p:nvSpPr>
        <p:spPr>
          <a:xfrm>
            <a:off x="7365090" y="390661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Gi0/0/2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8083E56-47B6-431E-F4CC-80A41DC76112}"/>
              </a:ext>
            </a:extLst>
          </p:cNvPr>
          <p:cNvSpPr txBox="1"/>
          <p:nvPr/>
        </p:nvSpPr>
        <p:spPr>
          <a:xfrm>
            <a:off x="7877637" y="3512540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cEdge72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2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438</Words>
  <Application>Microsoft Office PowerPoint</Application>
  <PresentationFormat>寬螢幕</PresentationFormat>
  <Paragraphs>184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總公司</vt:lpstr>
      <vt:lpstr>新竹分公司</vt:lpstr>
      <vt:lpstr>台中分公司</vt:lpstr>
      <vt:lpstr>台南分公司</vt:lpstr>
      <vt:lpstr>高雄分公司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蔡慶龍 Allen</dc:creator>
  <cp:lastModifiedBy>蔡慶龍 Allen</cp:lastModifiedBy>
  <cp:revision>25</cp:revision>
  <dcterms:created xsi:type="dcterms:W3CDTF">2024-05-29T00:56:21Z</dcterms:created>
  <dcterms:modified xsi:type="dcterms:W3CDTF">2024-06-26T01:11:15Z</dcterms:modified>
</cp:coreProperties>
</file>