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793" autoAdjust="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0FCD1-96C9-4CE8-8EF3-744D3F3FBA66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D333-9BE1-4B85-91BF-F46F8636C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Modelling: state-based</a:t>
            </a:r>
          </a:p>
          <a:p>
            <a:r>
              <a:rPr lang="en-GB" dirty="0" smtClean="0"/>
              <a:t>Model-driven</a:t>
            </a:r>
            <a:r>
              <a:rPr lang="en-GB" baseline="0" dirty="0" smtClean="0"/>
              <a:t>: not MDD</a:t>
            </a:r>
            <a:endParaRPr lang="en-GB" dirty="0" smtClean="0"/>
          </a:p>
          <a:p>
            <a:r>
              <a:rPr lang="en-GB" dirty="0" smtClean="0"/>
              <a:t>Java: tools &amp; implementation</a:t>
            </a:r>
          </a:p>
          <a:p>
            <a:r>
              <a:rPr lang="en-GB" dirty="0" smtClean="0"/>
              <a:t>JCurry: tangentially</a:t>
            </a:r>
          </a:p>
          <a:p>
            <a:r>
              <a:rPr lang="en-GB" dirty="0" smtClean="0"/>
              <a:t>JSizzle: exemplar, scratching surface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 happy, unhappy</a:t>
            </a:r>
          </a:p>
          <a:p>
            <a:r>
              <a:rPr lang="en-GB" dirty="0" smtClean="0"/>
              <a:t>Behaviour </a:t>
            </a:r>
            <a:r>
              <a:rPr lang="en-GB" dirty="0" err="1" smtClean="0"/>
              <a:t>vs</a:t>
            </a:r>
            <a:r>
              <a:rPr lang="en-GB" dirty="0" smtClean="0"/>
              <a:t> state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9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Constraints?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0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Initialisers</a:t>
            </a:r>
            <a:r>
              <a:rPr lang="en-GB" baseline="0" dirty="0" smtClean="0"/>
              <a:t>: allow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9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Options:</a:t>
            </a:r>
            <a:r>
              <a:rPr lang="en-GB" baseline="0" dirty="0" smtClean="0"/>
              <a:t> in mapping code (e.g. abstract list)</a:t>
            </a:r>
          </a:p>
          <a:p>
            <a:r>
              <a:rPr lang="en-GB" baseline="0" dirty="0" smtClean="0"/>
              <a:t>Gap: Size of QAPI/</a:t>
            </a:r>
            <a:r>
              <a:rPr lang="en-GB" baseline="0" dirty="0" err="1" smtClean="0"/>
              <a:t>Impl</a:t>
            </a:r>
            <a:r>
              <a:rPr lang="en-GB" baseline="0" dirty="0" smtClean="0"/>
              <a:t> vs. model</a:t>
            </a:r>
          </a:p>
          <a:p>
            <a:r>
              <a:rPr lang="en-GB" baseline="0" dirty="0" smtClean="0"/>
              <a:t>Also features (e.g. groups)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4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Z: Designed to be alike; </a:t>
            </a:r>
          </a:p>
          <a:p>
            <a:r>
              <a:rPr lang="en-GB" baseline="0" dirty="0" smtClean="0"/>
              <a:t>Transitions: behavioural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7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oper Black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  <a:lvl2pPr>
              <a:defRPr>
                <a:latin typeface="Segoe Print" pitchFamily="2" charset="0"/>
              </a:defRPr>
            </a:lvl2pPr>
            <a:lvl3pPr>
              <a:defRPr>
                <a:latin typeface="Segoe Print" pitchFamily="2" charset="0"/>
              </a:defRPr>
            </a:lvl3pPr>
            <a:lvl4pPr>
              <a:defRPr>
                <a:latin typeface="Segoe Print" pitchFamily="2" charset="0"/>
              </a:defRPr>
            </a:lvl4pPr>
            <a:lvl5pPr>
              <a:defRPr>
                <a:latin typeface="Segoe Prin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7632-3644-44C9-B417-C0B620760139}" type="datetimeFigureOut">
              <a:rPr lang="en-GB" smtClean="0"/>
              <a:t>25/02/2012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Svarovsky\Documents\Code\projects\jsizzle\source\JSizzle-Demo\doc\You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695279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Cooper Black" pitchFamily="18" charset="0"/>
              </a:rPr>
              <a:t>Modelling in Java</a:t>
            </a:r>
            <a:endParaRPr lang="en-GB" dirty="0"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620688"/>
            <a:ext cx="4924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</a:t>
            </a:r>
            <a:r>
              <a:rPr lang="en-GB" dirty="0" smtClean="0"/>
              <a:t>of options (it’s Java</a:t>
            </a:r>
            <a:r>
              <a:rPr lang="en-GB" dirty="0" smtClean="0"/>
              <a:t>!)</a:t>
            </a:r>
          </a:p>
          <a:p>
            <a:r>
              <a:rPr lang="en-GB" dirty="0" smtClean="0"/>
              <a:t>Abstraction gap</a:t>
            </a:r>
            <a:endParaRPr lang="en-GB" dirty="0" smtClean="0"/>
          </a:p>
          <a:p>
            <a:r>
              <a:rPr lang="en-GB" dirty="0" smtClean="0"/>
              <a:t>Ad-hoc animation</a:t>
            </a:r>
          </a:p>
          <a:p>
            <a:r>
              <a:rPr lang="en-GB" dirty="0" smtClean="0"/>
              <a:t>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5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 Influence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to Z</a:t>
            </a:r>
          </a:p>
          <a:p>
            <a:r>
              <a:rPr lang="en-GB" dirty="0" smtClean="0"/>
              <a:t>State transitions</a:t>
            </a:r>
          </a:p>
          <a:p>
            <a:r>
              <a:rPr lang="en-GB" dirty="0" smtClean="0"/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8494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George Svarovsky</a:t>
            </a:r>
          </a:p>
          <a:p>
            <a:r>
              <a:rPr lang="en-GB" dirty="0" smtClean="0"/>
              <a:t>MA (</a:t>
            </a:r>
            <a:r>
              <a:rPr lang="en-GB" dirty="0" err="1" smtClean="0"/>
              <a:t>Cantab</a:t>
            </a:r>
            <a:r>
              <a:rPr lang="en-GB" dirty="0" smtClean="0"/>
              <a:t>) MSc (Oxon)</a:t>
            </a:r>
          </a:p>
          <a:p>
            <a:endParaRPr lang="en-GB" dirty="0"/>
          </a:p>
          <a:p>
            <a:r>
              <a:rPr lang="en-GB" dirty="0" smtClean="0"/>
              <a:t>Technical Director @ IDBS</a:t>
            </a:r>
          </a:p>
          <a:p>
            <a:r>
              <a:rPr lang="en-GB" sz="2000" dirty="0" smtClean="0"/>
              <a:t>gsvarovsky@idbs.com</a:t>
            </a:r>
          </a:p>
          <a:p>
            <a:r>
              <a:rPr lang="en-GB" sz="2000" dirty="0" smtClean="0"/>
              <a:t>@</a:t>
            </a:r>
            <a:r>
              <a:rPr lang="en-GB" sz="2000" dirty="0" err="1" smtClean="0"/>
              <a:t>gsvarovsky</a:t>
            </a:r>
            <a:endParaRPr lang="en-GB" sz="2000" dirty="0" smtClean="0"/>
          </a:p>
          <a:p>
            <a:r>
              <a:rPr lang="en-GB" sz="2000" dirty="0" smtClean="0"/>
              <a:t>http://uk.linkedin.com/pub/george-svarovsky/35/999/465</a:t>
            </a:r>
          </a:p>
        </p:txBody>
      </p:sp>
    </p:spTree>
    <p:extLst>
      <p:ext uri="{BB962C8B-B14F-4D97-AF65-F5344CB8AC3E}">
        <p14:creationId xmlns:p14="http://schemas.microsoft.com/office/powerpoint/2010/main" val="3886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</a:p>
          <a:p>
            <a:r>
              <a:rPr lang="en-GB" dirty="0" smtClean="0"/>
              <a:t>Model-driven development</a:t>
            </a:r>
          </a:p>
          <a:p>
            <a:r>
              <a:rPr lang="en-GB" dirty="0" smtClean="0"/>
              <a:t>Java</a:t>
            </a:r>
          </a:p>
          <a:p>
            <a:r>
              <a:rPr lang="en-GB" dirty="0" smtClean="0"/>
              <a:t>JCurry</a:t>
            </a:r>
          </a:p>
          <a:p>
            <a:r>
              <a:rPr lang="en-GB" dirty="0" smtClean="0"/>
              <a:t>JSizzle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UML?</a:t>
            </a:r>
          </a:p>
          <a:p>
            <a:pPr algn="ctr"/>
            <a:r>
              <a:rPr lang="en-GB" dirty="0" smtClean="0"/>
              <a:t>Z?</a:t>
            </a:r>
          </a:p>
          <a:p>
            <a:pPr algn="ctr"/>
            <a:r>
              <a:rPr lang="en-GB" dirty="0" smtClean="0"/>
              <a:t>Other..?</a:t>
            </a:r>
          </a:p>
          <a:p>
            <a:pPr algn="ctr"/>
            <a:endParaRPr lang="en-GB" dirty="0" smtClean="0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941168"/>
            <a:ext cx="638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0" name="Picture 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" y="692696"/>
            <a:ext cx="9648928" cy="6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Solutioneering</a:t>
            </a:r>
            <a:endParaRPr lang="en-GB" dirty="0"/>
          </a:p>
        </p:txBody>
      </p:sp>
      <p:pic>
        <p:nvPicPr>
          <p:cNvPr id="2289" name="Picture 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" y="1872598"/>
            <a:ext cx="9081344" cy="47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7" y="884079"/>
            <a:ext cx="7209486" cy="59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0" y="419949"/>
            <a:ext cx="9255200" cy="65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equality</a:t>
            </a:r>
          </a:p>
          <a:p>
            <a:r>
              <a:rPr lang="en-GB" dirty="0"/>
              <a:t>Nulls</a:t>
            </a:r>
          </a:p>
          <a:p>
            <a:r>
              <a:rPr lang="en-GB" dirty="0" smtClean="0"/>
              <a:t>Default visibility</a:t>
            </a:r>
          </a:p>
          <a:p>
            <a:r>
              <a:rPr lang="en-GB" dirty="0" smtClean="0"/>
              <a:t>Procedural</a:t>
            </a:r>
          </a:p>
          <a:p>
            <a:r>
              <a:rPr lang="en-GB" dirty="0" smtClean="0"/>
              <a:t>Informal invariants</a:t>
            </a:r>
          </a:p>
          <a:p>
            <a:r>
              <a:rPr lang="en-GB" dirty="0" smtClean="0"/>
              <a:t>Painful to initialise</a:t>
            </a:r>
          </a:p>
        </p:txBody>
      </p:sp>
    </p:spTree>
    <p:extLst>
      <p:ext uri="{BB962C8B-B14F-4D97-AF65-F5344CB8AC3E}">
        <p14:creationId xmlns:p14="http://schemas.microsoft.com/office/powerpoint/2010/main" val="82374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JSizzle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Value equality</a:t>
            </a:r>
          </a:p>
          <a:p>
            <a:r>
              <a:rPr lang="en-GB" dirty="0" smtClean="0"/>
              <a:t>No nulls</a:t>
            </a:r>
          </a:p>
          <a:p>
            <a:r>
              <a:rPr lang="en-GB" dirty="0" smtClean="0"/>
              <a:t>Everything public &amp; final</a:t>
            </a:r>
          </a:p>
          <a:p>
            <a:r>
              <a:rPr lang="en-GB" dirty="0" smtClean="0"/>
              <a:t>Declarative</a:t>
            </a:r>
          </a:p>
          <a:p>
            <a:r>
              <a:rPr lang="en-GB" dirty="0" smtClean="0"/>
              <a:t>Invariant checking</a:t>
            </a:r>
          </a:p>
          <a:p>
            <a:r>
              <a:rPr lang="en-GB" dirty="0" smtClean="0"/>
              <a:t>Generated initialisers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1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170</Words>
  <Application>Microsoft Office PowerPoint</Application>
  <PresentationFormat>On-screen Show (4:3)</PresentationFormat>
  <Paragraphs>68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Modelling in Java</vt:lpstr>
      <vt:lpstr>Me</vt:lpstr>
      <vt:lpstr>This</vt:lpstr>
      <vt:lpstr>You</vt:lpstr>
      <vt:lpstr>Solutioneering</vt:lpstr>
      <vt:lpstr>UML</vt:lpstr>
      <vt:lpstr>Z</vt:lpstr>
      <vt:lpstr>Java</vt:lpstr>
      <vt:lpstr>JSizzle</vt:lpstr>
      <vt:lpstr>Instrumentation</vt:lpstr>
      <vt:lpstr>Z Influence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in Java</dc:title>
  <dc:creator>George Svarovsky</dc:creator>
  <cp:lastModifiedBy>George Svarovsky</cp:lastModifiedBy>
  <cp:revision>17</cp:revision>
  <dcterms:created xsi:type="dcterms:W3CDTF">2012-02-11T16:47:40Z</dcterms:created>
  <dcterms:modified xsi:type="dcterms:W3CDTF">2012-02-25T11:20:00Z</dcterms:modified>
</cp:coreProperties>
</file>