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Statistik Leitfaden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Paul Sedlmayr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&amp; Laden von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 ersten Schritt installieren und laden wir Packages. Diese enthalten Funktionen, welche wir später nutzen werden. Wenn man ein Package zum ersten Mal verwendet, muss man es mit der Funktion </a:t>
            </a:r>
            <a:r>
              <a:rPr>
                <a:latin typeface="Courier"/>
              </a:rPr>
              <a:t>install.packages("package_xyz")</a:t>
            </a:r>
            <a:r>
              <a:rPr/>
              <a:t> installieren. Anschließen kann man es mit der Funktion </a:t>
            </a:r>
            <a:r>
              <a:rPr>
                <a:latin typeface="Courier"/>
              </a:rPr>
              <a:t>library(package_xyz)</a:t>
            </a:r>
            <a:r>
              <a:rPr/>
              <a:t> laden.</a:t>
            </a:r>
          </a:p>
          <a:p>
            <a:pPr lvl="0" indent="0" marL="0">
              <a:buNone/>
            </a:pPr>
            <a:r>
              <a:rPr/>
              <a:t>Um die Packages im Folgenden Code zu installieren, entferne das </a:t>
            </a:r>
            <a:r>
              <a:rPr>
                <a:latin typeface="Courier"/>
              </a:rPr>
              <a:t>#</a:t>
            </a:r>
            <a:r>
              <a:rPr/>
              <a:t> um den Kommentar </a:t>
            </a:r>
            <a:r>
              <a:rPr>
                <a:latin typeface="Courier"/>
              </a:rPr>
              <a:t>#install.packages("tidyverse")</a:t>
            </a:r>
            <a:r>
              <a:rPr/>
              <a:t> zu einer Zeile Code zu machen.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 einlesen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pathname &lt;- </a:t>
            </a:r>
            <a:r>
              <a:rPr>
                <a:solidFill>
                  <a:srgbClr val="20794D"/>
                </a:solidFill>
                <a:latin typeface="Courier"/>
              </a:rPr>
              <a:t>".//Worry143.csv"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read_delim</a:t>
            </a:r>
            <a:r>
              <a:rPr>
                <a:solidFill>
                  <a:srgbClr val="003B4F"/>
                </a:solidFill>
                <a:latin typeface="Courier"/>
              </a:rPr>
              <a:t>(pathname, </a:t>
            </a:r>
            <a:r>
              <a:rPr>
                <a:solidFill>
                  <a:srgbClr val="657422"/>
                </a:solidFill>
                <a:latin typeface="Courier"/>
              </a:rPr>
              <a:t>delim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";"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show_col_types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data &lt;- 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rename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gender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"Geslacht"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gender &lt;- 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gender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as_factor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S_E &lt;- 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S_E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as_factor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descriptives_by_SE &lt;- 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(S_E)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(Wor),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(Wor),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(gender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female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(gender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(Wor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gender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S_E,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wor_residuals &lt;- </a:t>
            </a:r>
            <a:r>
              <a:rPr>
                <a:solidFill>
                  <a:srgbClr val="4758AB"/>
                </a:solidFill>
                <a:latin typeface="Courier"/>
              </a:rPr>
              <a:t>residuals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Leitfaden R</dc:title>
  <dc:creator>Paul Sedlmayr</dc:creator>
  <cp:keywords/>
  <dcterms:created xsi:type="dcterms:W3CDTF">2025-03-07T18:14:55Z</dcterms:created>
  <dcterms:modified xsi:type="dcterms:W3CDTF">2025-03-07T18:14:55Z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