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howGuides="1">
      <p:cViewPr varScale="1">
        <p:scale>
          <a:sx n="91" d="100"/>
          <a:sy n="91" d="100"/>
        </p:scale>
        <p:origin x="1704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02" y="223643"/>
            <a:ext cx="6338749" cy="3126449"/>
            <a:chOff x="2609850" y="3024982"/>
            <a:chExt cx="9867900" cy="4648200"/>
          </a:xfrm>
        </p:grpSpPr>
        <p:sp>
          <p:nvSpPr>
            <p:cNvPr id="3" name="rc3"/>
            <p:cNvSpPr/>
            <p:nvPr/>
          </p:nvSpPr>
          <p:spPr>
            <a:xfrm>
              <a:off x="2609850" y="3024981"/>
              <a:ext cx="9867899" cy="464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" name="rc4"/>
            <p:cNvSpPr/>
            <p:nvPr/>
          </p:nvSpPr>
          <p:spPr>
            <a:xfrm>
              <a:off x="2609850" y="3024981"/>
              <a:ext cx="9867899" cy="464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" name="rc5"/>
            <p:cNvSpPr/>
            <p:nvPr/>
          </p:nvSpPr>
          <p:spPr>
            <a:xfrm>
              <a:off x="3005352" y="3319684"/>
              <a:ext cx="8127194" cy="389192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6" name="pl6"/>
            <p:cNvSpPr/>
            <p:nvPr/>
          </p:nvSpPr>
          <p:spPr>
            <a:xfrm>
              <a:off x="3005352" y="6592929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7" name="pl7"/>
            <p:cNvSpPr/>
            <p:nvPr/>
          </p:nvSpPr>
          <p:spPr>
            <a:xfrm>
              <a:off x="3005352" y="5721918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8" name="pl8"/>
            <p:cNvSpPr/>
            <p:nvPr/>
          </p:nvSpPr>
          <p:spPr>
            <a:xfrm>
              <a:off x="3005352" y="4850907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9" name="pl9"/>
            <p:cNvSpPr/>
            <p:nvPr/>
          </p:nvSpPr>
          <p:spPr>
            <a:xfrm>
              <a:off x="3005352" y="3979896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0" name="pl10"/>
            <p:cNvSpPr/>
            <p:nvPr/>
          </p:nvSpPr>
          <p:spPr>
            <a:xfrm>
              <a:off x="3005352" y="7028435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1" name="pl11"/>
            <p:cNvSpPr/>
            <p:nvPr/>
          </p:nvSpPr>
          <p:spPr>
            <a:xfrm>
              <a:off x="3005352" y="6157424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2" name="pl12"/>
            <p:cNvSpPr/>
            <p:nvPr/>
          </p:nvSpPr>
          <p:spPr>
            <a:xfrm>
              <a:off x="3005352" y="5286413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" name="pl13"/>
            <p:cNvSpPr/>
            <p:nvPr/>
          </p:nvSpPr>
          <p:spPr>
            <a:xfrm>
              <a:off x="3005352" y="4415402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" name="pl14"/>
            <p:cNvSpPr/>
            <p:nvPr/>
          </p:nvSpPr>
          <p:spPr>
            <a:xfrm>
              <a:off x="3005352" y="3544391"/>
              <a:ext cx="8127194" cy="0"/>
            </a:xfrm>
            <a:custGeom>
              <a:avLst/>
              <a:gdLst/>
              <a:ahLst/>
              <a:cxnLst/>
              <a:rect l="0" t="0" r="0" b="0"/>
              <a:pathLst>
                <a:path w="8127194">
                  <a:moveTo>
                    <a:pt x="0" y="0"/>
                  </a:moveTo>
                  <a:lnTo>
                    <a:pt x="8127194" y="0"/>
                  </a:lnTo>
                  <a:lnTo>
                    <a:pt x="81271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" name="pl15"/>
            <p:cNvSpPr/>
            <p:nvPr/>
          </p:nvSpPr>
          <p:spPr>
            <a:xfrm>
              <a:off x="334875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" name="pl16"/>
            <p:cNvSpPr/>
            <p:nvPr/>
          </p:nvSpPr>
          <p:spPr>
            <a:xfrm>
              <a:off x="3921092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7" name="pl17"/>
            <p:cNvSpPr/>
            <p:nvPr/>
          </p:nvSpPr>
          <p:spPr>
            <a:xfrm>
              <a:off x="4493429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" name="pl18"/>
            <p:cNvSpPr/>
            <p:nvPr/>
          </p:nvSpPr>
          <p:spPr>
            <a:xfrm>
              <a:off x="5065767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" name="pl19"/>
            <p:cNvSpPr/>
            <p:nvPr/>
          </p:nvSpPr>
          <p:spPr>
            <a:xfrm>
              <a:off x="563810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0" name="pl20"/>
            <p:cNvSpPr/>
            <p:nvPr/>
          </p:nvSpPr>
          <p:spPr>
            <a:xfrm>
              <a:off x="6210442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1" name="pl21"/>
            <p:cNvSpPr/>
            <p:nvPr/>
          </p:nvSpPr>
          <p:spPr>
            <a:xfrm>
              <a:off x="6782780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2" name="pl22"/>
            <p:cNvSpPr/>
            <p:nvPr/>
          </p:nvSpPr>
          <p:spPr>
            <a:xfrm>
              <a:off x="7355117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3" name="pl23"/>
            <p:cNvSpPr/>
            <p:nvPr/>
          </p:nvSpPr>
          <p:spPr>
            <a:xfrm>
              <a:off x="792745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4" name="pl24"/>
            <p:cNvSpPr/>
            <p:nvPr/>
          </p:nvSpPr>
          <p:spPr>
            <a:xfrm>
              <a:off x="8499793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5" name="pl25"/>
            <p:cNvSpPr/>
            <p:nvPr/>
          </p:nvSpPr>
          <p:spPr>
            <a:xfrm>
              <a:off x="9072130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" name="pl26"/>
            <p:cNvSpPr/>
            <p:nvPr/>
          </p:nvSpPr>
          <p:spPr>
            <a:xfrm>
              <a:off x="9644468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" name="pl27"/>
            <p:cNvSpPr/>
            <p:nvPr/>
          </p:nvSpPr>
          <p:spPr>
            <a:xfrm>
              <a:off x="1021680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" name="pl28"/>
            <p:cNvSpPr/>
            <p:nvPr/>
          </p:nvSpPr>
          <p:spPr>
            <a:xfrm>
              <a:off x="10789143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" name="pg29"/>
            <p:cNvSpPr/>
            <p:nvPr/>
          </p:nvSpPr>
          <p:spPr>
            <a:xfrm>
              <a:off x="3214865" y="4199735"/>
              <a:ext cx="267778" cy="2832993"/>
            </a:xfrm>
            <a:custGeom>
              <a:avLst/>
              <a:gdLst/>
              <a:ahLst/>
              <a:cxnLst/>
              <a:rect l="0" t="0" r="0" b="0"/>
              <a:pathLst>
                <a:path w="267778" h="2832993">
                  <a:moveTo>
                    <a:pt x="129291" y="2832993"/>
                  </a:moveTo>
                  <a:lnTo>
                    <a:pt x="129176" y="2827449"/>
                  </a:lnTo>
                  <a:lnTo>
                    <a:pt x="129080" y="2821905"/>
                  </a:lnTo>
                  <a:lnTo>
                    <a:pt x="129001" y="2816361"/>
                  </a:lnTo>
                  <a:lnTo>
                    <a:pt x="128937" y="2810817"/>
                  </a:lnTo>
                  <a:lnTo>
                    <a:pt x="128889" y="2805273"/>
                  </a:lnTo>
                  <a:lnTo>
                    <a:pt x="128856" y="2799729"/>
                  </a:lnTo>
                  <a:lnTo>
                    <a:pt x="128838" y="2794185"/>
                  </a:lnTo>
                  <a:lnTo>
                    <a:pt x="128835" y="2788641"/>
                  </a:lnTo>
                  <a:lnTo>
                    <a:pt x="128843" y="2783097"/>
                  </a:lnTo>
                  <a:lnTo>
                    <a:pt x="128860" y="2777553"/>
                  </a:lnTo>
                  <a:lnTo>
                    <a:pt x="128885" y="2772009"/>
                  </a:lnTo>
                  <a:lnTo>
                    <a:pt x="128917" y="2766465"/>
                  </a:lnTo>
                  <a:lnTo>
                    <a:pt x="128953" y="2760921"/>
                  </a:lnTo>
                  <a:lnTo>
                    <a:pt x="128993" y="2755377"/>
                  </a:lnTo>
                  <a:lnTo>
                    <a:pt x="129033" y="2749833"/>
                  </a:lnTo>
                  <a:lnTo>
                    <a:pt x="129072" y="2744289"/>
                  </a:lnTo>
                  <a:lnTo>
                    <a:pt x="129109" y="2738745"/>
                  </a:lnTo>
                  <a:lnTo>
                    <a:pt x="129142" y="2733201"/>
                  </a:lnTo>
                  <a:lnTo>
                    <a:pt x="129170" y="2727657"/>
                  </a:lnTo>
                  <a:lnTo>
                    <a:pt x="129191" y="2722113"/>
                  </a:lnTo>
                  <a:lnTo>
                    <a:pt x="129206" y="2716569"/>
                  </a:lnTo>
                  <a:lnTo>
                    <a:pt x="129213" y="2711025"/>
                  </a:lnTo>
                  <a:lnTo>
                    <a:pt x="129212" y="2705481"/>
                  </a:lnTo>
                  <a:lnTo>
                    <a:pt x="129204" y="2699937"/>
                  </a:lnTo>
                  <a:lnTo>
                    <a:pt x="129186" y="2694393"/>
                  </a:lnTo>
                  <a:lnTo>
                    <a:pt x="129160" y="2688849"/>
                  </a:lnTo>
                  <a:lnTo>
                    <a:pt x="129127" y="2683305"/>
                  </a:lnTo>
                  <a:lnTo>
                    <a:pt x="129086" y="2677761"/>
                  </a:lnTo>
                  <a:lnTo>
                    <a:pt x="129038" y="2672217"/>
                  </a:lnTo>
                  <a:lnTo>
                    <a:pt x="128984" y="2666673"/>
                  </a:lnTo>
                  <a:lnTo>
                    <a:pt x="128924" y="2661129"/>
                  </a:lnTo>
                  <a:lnTo>
                    <a:pt x="128858" y="2655585"/>
                  </a:lnTo>
                  <a:lnTo>
                    <a:pt x="128788" y="2650041"/>
                  </a:lnTo>
                  <a:lnTo>
                    <a:pt x="128715" y="2644497"/>
                  </a:lnTo>
                  <a:lnTo>
                    <a:pt x="128638" y="2638953"/>
                  </a:lnTo>
                  <a:lnTo>
                    <a:pt x="128559" y="2633409"/>
                  </a:lnTo>
                  <a:lnTo>
                    <a:pt x="128477" y="2627865"/>
                  </a:lnTo>
                  <a:lnTo>
                    <a:pt x="128393" y="2622321"/>
                  </a:lnTo>
                  <a:lnTo>
                    <a:pt x="128309" y="2616777"/>
                  </a:lnTo>
                  <a:lnTo>
                    <a:pt x="128223" y="2611233"/>
                  </a:lnTo>
                  <a:lnTo>
                    <a:pt x="128137" y="2605689"/>
                  </a:lnTo>
                  <a:lnTo>
                    <a:pt x="128051" y="2600145"/>
                  </a:lnTo>
                  <a:lnTo>
                    <a:pt x="127964" y="2594601"/>
                  </a:lnTo>
                  <a:lnTo>
                    <a:pt x="127877" y="2589057"/>
                  </a:lnTo>
                  <a:lnTo>
                    <a:pt x="127789" y="2583513"/>
                  </a:lnTo>
                  <a:lnTo>
                    <a:pt x="127701" y="2577969"/>
                  </a:lnTo>
                  <a:lnTo>
                    <a:pt x="127613" y="2572425"/>
                  </a:lnTo>
                  <a:lnTo>
                    <a:pt x="127525" y="2566881"/>
                  </a:lnTo>
                  <a:lnTo>
                    <a:pt x="127436" y="2561337"/>
                  </a:lnTo>
                  <a:lnTo>
                    <a:pt x="127346" y="2555793"/>
                  </a:lnTo>
                  <a:lnTo>
                    <a:pt x="127256" y="2550248"/>
                  </a:lnTo>
                  <a:lnTo>
                    <a:pt x="127166" y="2544704"/>
                  </a:lnTo>
                  <a:lnTo>
                    <a:pt x="127075" y="2539160"/>
                  </a:lnTo>
                  <a:lnTo>
                    <a:pt x="126984" y="2533616"/>
                  </a:lnTo>
                  <a:lnTo>
                    <a:pt x="126892" y="2528072"/>
                  </a:lnTo>
                  <a:lnTo>
                    <a:pt x="126800" y="2522528"/>
                  </a:lnTo>
                  <a:lnTo>
                    <a:pt x="126708" y="2516984"/>
                  </a:lnTo>
                  <a:lnTo>
                    <a:pt x="126616" y="2511440"/>
                  </a:lnTo>
                  <a:lnTo>
                    <a:pt x="126524" y="2505896"/>
                  </a:lnTo>
                  <a:lnTo>
                    <a:pt x="126432" y="2500352"/>
                  </a:lnTo>
                  <a:lnTo>
                    <a:pt x="126341" y="2494808"/>
                  </a:lnTo>
                  <a:lnTo>
                    <a:pt x="126251" y="2489264"/>
                  </a:lnTo>
                  <a:lnTo>
                    <a:pt x="126162" y="2483720"/>
                  </a:lnTo>
                  <a:lnTo>
                    <a:pt x="126073" y="2478176"/>
                  </a:lnTo>
                  <a:lnTo>
                    <a:pt x="125986" y="2472632"/>
                  </a:lnTo>
                  <a:lnTo>
                    <a:pt x="125899" y="2467088"/>
                  </a:lnTo>
                  <a:lnTo>
                    <a:pt x="125814" y="2461544"/>
                  </a:lnTo>
                  <a:lnTo>
                    <a:pt x="125729" y="2456000"/>
                  </a:lnTo>
                  <a:lnTo>
                    <a:pt x="125645" y="2450456"/>
                  </a:lnTo>
                  <a:lnTo>
                    <a:pt x="125561" y="2444912"/>
                  </a:lnTo>
                  <a:lnTo>
                    <a:pt x="125478" y="2439368"/>
                  </a:lnTo>
                  <a:lnTo>
                    <a:pt x="125394" y="2433824"/>
                  </a:lnTo>
                  <a:lnTo>
                    <a:pt x="125310" y="2428280"/>
                  </a:lnTo>
                  <a:lnTo>
                    <a:pt x="125225" y="2422736"/>
                  </a:lnTo>
                  <a:lnTo>
                    <a:pt x="125138" y="2417192"/>
                  </a:lnTo>
                  <a:lnTo>
                    <a:pt x="125050" y="2411648"/>
                  </a:lnTo>
                  <a:lnTo>
                    <a:pt x="124959" y="2406104"/>
                  </a:lnTo>
                  <a:lnTo>
                    <a:pt x="124864" y="2400560"/>
                  </a:lnTo>
                  <a:lnTo>
                    <a:pt x="124766" y="2395016"/>
                  </a:lnTo>
                  <a:lnTo>
                    <a:pt x="124663" y="2389472"/>
                  </a:lnTo>
                  <a:lnTo>
                    <a:pt x="124555" y="2383928"/>
                  </a:lnTo>
                  <a:lnTo>
                    <a:pt x="124442" y="2378384"/>
                  </a:lnTo>
                  <a:lnTo>
                    <a:pt x="124324" y="2372840"/>
                  </a:lnTo>
                  <a:lnTo>
                    <a:pt x="124199" y="2367296"/>
                  </a:lnTo>
                  <a:lnTo>
                    <a:pt x="124066" y="2361752"/>
                  </a:lnTo>
                  <a:lnTo>
                    <a:pt x="123927" y="2356208"/>
                  </a:lnTo>
                  <a:lnTo>
                    <a:pt x="123781" y="2350664"/>
                  </a:lnTo>
                  <a:lnTo>
                    <a:pt x="123629" y="2345120"/>
                  </a:lnTo>
                  <a:lnTo>
                    <a:pt x="123469" y="2339576"/>
                  </a:lnTo>
                  <a:lnTo>
                    <a:pt x="123302" y="2334032"/>
                  </a:lnTo>
                  <a:lnTo>
                    <a:pt x="123128" y="2328488"/>
                  </a:lnTo>
                  <a:lnTo>
                    <a:pt x="122947" y="2322944"/>
                  </a:lnTo>
                  <a:lnTo>
                    <a:pt x="122761" y="2317400"/>
                  </a:lnTo>
                  <a:lnTo>
                    <a:pt x="122570" y="2311856"/>
                  </a:lnTo>
                  <a:lnTo>
                    <a:pt x="122373" y="2306312"/>
                  </a:lnTo>
                  <a:lnTo>
                    <a:pt x="122173" y="2300768"/>
                  </a:lnTo>
                  <a:lnTo>
                    <a:pt x="121968" y="2295224"/>
                  </a:lnTo>
                  <a:lnTo>
                    <a:pt x="121761" y="2289680"/>
                  </a:lnTo>
                  <a:lnTo>
                    <a:pt x="121552" y="2284136"/>
                  </a:lnTo>
                  <a:lnTo>
                    <a:pt x="121341" y="2278592"/>
                  </a:lnTo>
                  <a:lnTo>
                    <a:pt x="121130" y="2273048"/>
                  </a:lnTo>
                  <a:lnTo>
                    <a:pt x="120919" y="2267503"/>
                  </a:lnTo>
                  <a:lnTo>
                    <a:pt x="120708" y="2261959"/>
                  </a:lnTo>
                  <a:lnTo>
                    <a:pt x="120498" y="2256415"/>
                  </a:lnTo>
                  <a:lnTo>
                    <a:pt x="120290" y="2250871"/>
                  </a:lnTo>
                  <a:lnTo>
                    <a:pt x="120082" y="2245327"/>
                  </a:lnTo>
                  <a:lnTo>
                    <a:pt x="119877" y="2239783"/>
                  </a:lnTo>
                  <a:lnTo>
                    <a:pt x="119673" y="2234239"/>
                  </a:lnTo>
                  <a:lnTo>
                    <a:pt x="119470" y="2228695"/>
                  </a:lnTo>
                  <a:lnTo>
                    <a:pt x="119268" y="2223151"/>
                  </a:lnTo>
                  <a:lnTo>
                    <a:pt x="119067" y="2217607"/>
                  </a:lnTo>
                  <a:lnTo>
                    <a:pt x="118866" y="2212063"/>
                  </a:lnTo>
                  <a:lnTo>
                    <a:pt x="118665" y="2206519"/>
                  </a:lnTo>
                  <a:lnTo>
                    <a:pt x="118462" y="2200975"/>
                  </a:lnTo>
                  <a:lnTo>
                    <a:pt x="118257" y="2195431"/>
                  </a:lnTo>
                  <a:lnTo>
                    <a:pt x="118049" y="2189887"/>
                  </a:lnTo>
                  <a:lnTo>
                    <a:pt x="117838" y="2184343"/>
                  </a:lnTo>
                  <a:lnTo>
                    <a:pt x="117622" y="2178799"/>
                  </a:lnTo>
                  <a:lnTo>
                    <a:pt x="117401" y="2173255"/>
                  </a:lnTo>
                  <a:lnTo>
                    <a:pt x="117173" y="2167711"/>
                  </a:lnTo>
                  <a:lnTo>
                    <a:pt x="116938" y="2162167"/>
                  </a:lnTo>
                  <a:lnTo>
                    <a:pt x="116695" y="2156623"/>
                  </a:lnTo>
                  <a:lnTo>
                    <a:pt x="116445" y="2151079"/>
                  </a:lnTo>
                  <a:lnTo>
                    <a:pt x="116187" y="2145535"/>
                  </a:lnTo>
                  <a:lnTo>
                    <a:pt x="115920" y="2139991"/>
                  </a:lnTo>
                  <a:lnTo>
                    <a:pt x="115643" y="2134447"/>
                  </a:lnTo>
                  <a:lnTo>
                    <a:pt x="115357" y="2128903"/>
                  </a:lnTo>
                  <a:lnTo>
                    <a:pt x="115062" y="2123359"/>
                  </a:lnTo>
                  <a:lnTo>
                    <a:pt x="114759" y="2117815"/>
                  </a:lnTo>
                  <a:lnTo>
                    <a:pt x="114448" y="2112271"/>
                  </a:lnTo>
                  <a:lnTo>
                    <a:pt x="114130" y="2106727"/>
                  </a:lnTo>
                  <a:lnTo>
                    <a:pt x="113802" y="2101183"/>
                  </a:lnTo>
                  <a:lnTo>
                    <a:pt x="113468" y="2095639"/>
                  </a:lnTo>
                  <a:lnTo>
                    <a:pt x="113128" y="2090095"/>
                  </a:lnTo>
                  <a:lnTo>
                    <a:pt x="112782" y="2084551"/>
                  </a:lnTo>
                  <a:lnTo>
                    <a:pt x="112431" y="2079007"/>
                  </a:lnTo>
                  <a:lnTo>
                    <a:pt x="112076" y="2073463"/>
                  </a:lnTo>
                  <a:lnTo>
                    <a:pt x="111715" y="2067919"/>
                  </a:lnTo>
                  <a:lnTo>
                    <a:pt x="111350" y="2062375"/>
                  </a:lnTo>
                  <a:lnTo>
                    <a:pt x="110981" y="2056831"/>
                  </a:lnTo>
                  <a:lnTo>
                    <a:pt x="110609" y="2051287"/>
                  </a:lnTo>
                  <a:lnTo>
                    <a:pt x="110232" y="2045743"/>
                  </a:lnTo>
                  <a:lnTo>
                    <a:pt x="109852" y="2040199"/>
                  </a:lnTo>
                  <a:lnTo>
                    <a:pt x="109465" y="2034655"/>
                  </a:lnTo>
                  <a:lnTo>
                    <a:pt x="109074" y="2029111"/>
                  </a:lnTo>
                  <a:lnTo>
                    <a:pt x="108676" y="2023567"/>
                  </a:lnTo>
                  <a:lnTo>
                    <a:pt x="108273" y="2018023"/>
                  </a:lnTo>
                  <a:lnTo>
                    <a:pt x="107862" y="2012479"/>
                  </a:lnTo>
                  <a:lnTo>
                    <a:pt x="107444" y="2006935"/>
                  </a:lnTo>
                  <a:lnTo>
                    <a:pt x="107015" y="2001391"/>
                  </a:lnTo>
                  <a:lnTo>
                    <a:pt x="106577" y="1995847"/>
                  </a:lnTo>
                  <a:lnTo>
                    <a:pt x="106130" y="1990303"/>
                  </a:lnTo>
                  <a:lnTo>
                    <a:pt x="105672" y="1984758"/>
                  </a:lnTo>
                  <a:lnTo>
                    <a:pt x="105204" y="1979214"/>
                  </a:lnTo>
                  <a:lnTo>
                    <a:pt x="104725" y="1973670"/>
                  </a:lnTo>
                  <a:lnTo>
                    <a:pt x="104234" y="1968126"/>
                  </a:lnTo>
                  <a:lnTo>
                    <a:pt x="103731" y="1962582"/>
                  </a:lnTo>
                  <a:lnTo>
                    <a:pt x="103219" y="1957038"/>
                  </a:lnTo>
                  <a:lnTo>
                    <a:pt x="102696" y="1951494"/>
                  </a:lnTo>
                  <a:lnTo>
                    <a:pt x="102163" y="1945950"/>
                  </a:lnTo>
                  <a:lnTo>
                    <a:pt x="101620" y="1940406"/>
                  </a:lnTo>
                  <a:lnTo>
                    <a:pt x="101067" y="1934862"/>
                  </a:lnTo>
                  <a:lnTo>
                    <a:pt x="100505" y="1929318"/>
                  </a:lnTo>
                  <a:lnTo>
                    <a:pt x="99935" y="1923774"/>
                  </a:lnTo>
                  <a:lnTo>
                    <a:pt x="99357" y="1918230"/>
                  </a:lnTo>
                  <a:lnTo>
                    <a:pt x="98773" y="1912686"/>
                  </a:lnTo>
                  <a:lnTo>
                    <a:pt x="98180" y="1907142"/>
                  </a:lnTo>
                  <a:lnTo>
                    <a:pt x="97580" y="1901598"/>
                  </a:lnTo>
                  <a:lnTo>
                    <a:pt x="96973" y="1896054"/>
                  </a:lnTo>
                  <a:lnTo>
                    <a:pt x="96360" y="1890510"/>
                  </a:lnTo>
                  <a:lnTo>
                    <a:pt x="95740" y="1884966"/>
                  </a:lnTo>
                  <a:lnTo>
                    <a:pt x="95113" y="1879422"/>
                  </a:lnTo>
                  <a:lnTo>
                    <a:pt x="94480" y="1873878"/>
                  </a:lnTo>
                  <a:lnTo>
                    <a:pt x="93839" y="1868334"/>
                  </a:lnTo>
                  <a:lnTo>
                    <a:pt x="93191" y="1862790"/>
                  </a:lnTo>
                  <a:lnTo>
                    <a:pt x="92536" y="1857246"/>
                  </a:lnTo>
                  <a:lnTo>
                    <a:pt x="91875" y="1851702"/>
                  </a:lnTo>
                  <a:lnTo>
                    <a:pt x="91208" y="1846158"/>
                  </a:lnTo>
                  <a:lnTo>
                    <a:pt x="90533" y="1840614"/>
                  </a:lnTo>
                  <a:lnTo>
                    <a:pt x="89852" y="1835070"/>
                  </a:lnTo>
                  <a:lnTo>
                    <a:pt x="89165" y="1829526"/>
                  </a:lnTo>
                  <a:lnTo>
                    <a:pt x="88473" y="1823982"/>
                  </a:lnTo>
                  <a:lnTo>
                    <a:pt x="87776" y="1818438"/>
                  </a:lnTo>
                  <a:lnTo>
                    <a:pt x="87074" y="1812894"/>
                  </a:lnTo>
                  <a:lnTo>
                    <a:pt x="86367" y="1807350"/>
                  </a:lnTo>
                  <a:lnTo>
                    <a:pt x="85655" y="1801806"/>
                  </a:lnTo>
                  <a:lnTo>
                    <a:pt x="84939" y="1796262"/>
                  </a:lnTo>
                  <a:lnTo>
                    <a:pt x="84219" y="1790718"/>
                  </a:lnTo>
                  <a:lnTo>
                    <a:pt x="83496" y="1785174"/>
                  </a:lnTo>
                  <a:lnTo>
                    <a:pt x="82768" y="1779630"/>
                  </a:lnTo>
                  <a:lnTo>
                    <a:pt x="82036" y="1774086"/>
                  </a:lnTo>
                  <a:lnTo>
                    <a:pt x="81299" y="1768542"/>
                  </a:lnTo>
                  <a:lnTo>
                    <a:pt x="80557" y="1762998"/>
                  </a:lnTo>
                  <a:lnTo>
                    <a:pt x="79811" y="1757454"/>
                  </a:lnTo>
                  <a:lnTo>
                    <a:pt x="79061" y="1751910"/>
                  </a:lnTo>
                  <a:lnTo>
                    <a:pt x="78305" y="1746366"/>
                  </a:lnTo>
                  <a:lnTo>
                    <a:pt x="77545" y="1740822"/>
                  </a:lnTo>
                  <a:lnTo>
                    <a:pt x="76779" y="1735278"/>
                  </a:lnTo>
                  <a:lnTo>
                    <a:pt x="76010" y="1729734"/>
                  </a:lnTo>
                  <a:lnTo>
                    <a:pt x="75238" y="1724190"/>
                  </a:lnTo>
                  <a:lnTo>
                    <a:pt x="74464" y="1718646"/>
                  </a:lnTo>
                  <a:lnTo>
                    <a:pt x="73688" y="1713102"/>
                  </a:lnTo>
                  <a:lnTo>
                    <a:pt x="72913" y="1707558"/>
                  </a:lnTo>
                  <a:lnTo>
                    <a:pt x="72140" y="1702014"/>
                  </a:lnTo>
                  <a:lnTo>
                    <a:pt x="71371" y="1696469"/>
                  </a:lnTo>
                  <a:lnTo>
                    <a:pt x="70606" y="1690925"/>
                  </a:lnTo>
                  <a:lnTo>
                    <a:pt x="69849" y="1685381"/>
                  </a:lnTo>
                  <a:lnTo>
                    <a:pt x="69100" y="1679837"/>
                  </a:lnTo>
                  <a:lnTo>
                    <a:pt x="68364" y="1674293"/>
                  </a:lnTo>
                  <a:lnTo>
                    <a:pt x="67640" y="1668749"/>
                  </a:lnTo>
                  <a:lnTo>
                    <a:pt x="66929" y="1663205"/>
                  </a:lnTo>
                  <a:lnTo>
                    <a:pt x="66232" y="1657661"/>
                  </a:lnTo>
                  <a:lnTo>
                    <a:pt x="65548" y="1652117"/>
                  </a:lnTo>
                  <a:lnTo>
                    <a:pt x="64879" y="1646573"/>
                  </a:lnTo>
                  <a:lnTo>
                    <a:pt x="64227" y="1641029"/>
                  </a:lnTo>
                  <a:lnTo>
                    <a:pt x="63587" y="1635485"/>
                  </a:lnTo>
                  <a:lnTo>
                    <a:pt x="62958" y="1629941"/>
                  </a:lnTo>
                  <a:lnTo>
                    <a:pt x="62338" y="1624397"/>
                  </a:lnTo>
                  <a:lnTo>
                    <a:pt x="61726" y="1618853"/>
                  </a:lnTo>
                  <a:lnTo>
                    <a:pt x="61118" y="1613309"/>
                  </a:lnTo>
                  <a:lnTo>
                    <a:pt x="60512" y="1607765"/>
                  </a:lnTo>
                  <a:lnTo>
                    <a:pt x="59904" y="1602221"/>
                  </a:lnTo>
                  <a:lnTo>
                    <a:pt x="59290" y="1596677"/>
                  </a:lnTo>
                  <a:lnTo>
                    <a:pt x="58669" y="1591133"/>
                  </a:lnTo>
                  <a:lnTo>
                    <a:pt x="58037" y="1585589"/>
                  </a:lnTo>
                  <a:lnTo>
                    <a:pt x="57391" y="1580045"/>
                  </a:lnTo>
                  <a:lnTo>
                    <a:pt x="56726" y="1574501"/>
                  </a:lnTo>
                  <a:lnTo>
                    <a:pt x="56042" y="1568957"/>
                  </a:lnTo>
                  <a:lnTo>
                    <a:pt x="55338" y="1563413"/>
                  </a:lnTo>
                  <a:lnTo>
                    <a:pt x="54613" y="1557869"/>
                  </a:lnTo>
                  <a:lnTo>
                    <a:pt x="53868" y="1552325"/>
                  </a:lnTo>
                  <a:lnTo>
                    <a:pt x="53099" y="1546781"/>
                  </a:lnTo>
                  <a:lnTo>
                    <a:pt x="52306" y="1541237"/>
                  </a:lnTo>
                  <a:lnTo>
                    <a:pt x="51494" y="1535693"/>
                  </a:lnTo>
                  <a:lnTo>
                    <a:pt x="50664" y="1530149"/>
                  </a:lnTo>
                  <a:lnTo>
                    <a:pt x="49819" y="1524605"/>
                  </a:lnTo>
                  <a:lnTo>
                    <a:pt x="48960" y="1519061"/>
                  </a:lnTo>
                  <a:lnTo>
                    <a:pt x="48090" y="1513517"/>
                  </a:lnTo>
                  <a:lnTo>
                    <a:pt x="47211" y="1507973"/>
                  </a:lnTo>
                  <a:lnTo>
                    <a:pt x="46329" y="1502429"/>
                  </a:lnTo>
                  <a:lnTo>
                    <a:pt x="45446" y="1496885"/>
                  </a:lnTo>
                  <a:lnTo>
                    <a:pt x="44566" y="1491341"/>
                  </a:lnTo>
                  <a:lnTo>
                    <a:pt x="43690" y="1485797"/>
                  </a:lnTo>
                  <a:lnTo>
                    <a:pt x="42823" y="1480253"/>
                  </a:lnTo>
                  <a:lnTo>
                    <a:pt x="41968" y="1474709"/>
                  </a:lnTo>
                  <a:lnTo>
                    <a:pt x="41127" y="1469165"/>
                  </a:lnTo>
                  <a:lnTo>
                    <a:pt x="40301" y="1463621"/>
                  </a:lnTo>
                  <a:lnTo>
                    <a:pt x="39491" y="1458077"/>
                  </a:lnTo>
                  <a:lnTo>
                    <a:pt x="38699" y="1452533"/>
                  </a:lnTo>
                  <a:lnTo>
                    <a:pt x="37928" y="1446989"/>
                  </a:lnTo>
                  <a:lnTo>
                    <a:pt x="37178" y="1441445"/>
                  </a:lnTo>
                  <a:lnTo>
                    <a:pt x="36446" y="1435901"/>
                  </a:lnTo>
                  <a:lnTo>
                    <a:pt x="35733" y="1430357"/>
                  </a:lnTo>
                  <a:lnTo>
                    <a:pt x="35038" y="1424813"/>
                  </a:lnTo>
                  <a:lnTo>
                    <a:pt x="34359" y="1419269"/>
                  </a:lnTo>
                  <a:lnTo>
                    <a:pt x="33697" y="1413724"/>
                  </a:lnTo>
                  <a:lnTo>
                    <a:pt x="33049" y="1408180"/>
                  </a:lnTo>
                  <a:lnTo>
                    <a:pt x="32412" y="1402636"/>
                  </a:lnTo>
                  <a:lnTo>
                    <a:pt x="31783" y="1397092"/>
                  </a:lnTo>
                  <a:lnTo>
                    <a:pt x="31161" y="1391548"/>
                  </a:lnTo>
                  <a:lnTo>
                    <a:pt x="30543" y="1386004"/>
                  </a:lnTo>
                  <a:lnTo>
                    <a:pt x="29926" y="1380460"/>
                  </a:lnTo>
                  <a:lnTo>
                    <a:pt x="29306" y="1374916"/>
                  </a:lnTo>
                  <a:lnTo>
                    <a:pt x="28682" y="1369372"/>
                  </a:lnTo>
                  <a:lnTo>
                    <a:pt x="28051" y="1363828"/>
                  </a:lnTo>
                  <a:lnTo>
                    <a:pt x="27410" y="1358284"/>
                  </a:lnTo>
                  <a:lnTo>
                    <a:pt x="26758" y="1352740"/>
                  </a:lnTo>
                  <a:lnTo>
                    <a:pt x="26090" y="1347196"/>
                  </a:lnTo>
                  <a:lnTo>
                    <a:pt x="25405" y="1341652"/>
                  </a:lnTo>
                  <a:lnTo>
                    <a:pt x="24704" y="1336108"/>
                  </a:lnTo>
                  <a:lnTo>
                    <a:pt x="23985" y="1330564"/>
                  </a:lnTo>
                  <a:lnTo>
                    <a:pt x="23248" y="1325020"/>
                  </a:lnTo>
                  <a:lnTo>
                    <a:pt x="22493" y="1319476"/>
                  </a:lnTo>
                  <a:lnTo>
                    <a:pt x="21718" y="1313932"/>
                  </a:lnTo>
                  <a:lnTo>
                    <a:pt x="20926" y="1308388"/>
                  </a:lnTo>
                  <a:lnTo>
                    <a:pt x="20118" y="1302844"/>
                  </a:lnTo>
                  <a:lnTo>
                    <a:pt x="19298" y="1297300"/>
                  </a:lnTo>
                  <a:lnTo>
                    <a:pt x="18466" y="1291756"/>
                  </a:lnTo>
                  <a:lnTo>
                    <a:pt x="17625" y="1286212"/>
                  </a:lnTo>
                  <a:lnTo>
                    <a:pt x="16776" y="1280668"/>
                  </a:lnTo>
                  <a:lnTo>
                    <a:pt x="15925" y="1275124"/>
                  </a:lnTo>
                  <a:lnTo>
                    <a:pt x="15075" y="1269580"/>
                  </a:lnTo>
                  <a:lnTo>
                    <a:pt x="14228" y="1264036"/>
                  </a:lnTo>
                  <a:lnTo>
                    <a:pt x="13387" y="1258492"/>
                  </a:lnTo>
                  <a:lnTo>
                    <a:pt x="12554" y="1252948"/>
                  </a:lnTo>
                  <a:lnTo>
                    <a:pt x="11738" y="1247404"/>
                  </a:lnTo>
                  <a:lnTo>
                    <a:pt x="10938" y="1241860"/>
                  </a:lnTo>
                  <a:lnTo>
                    <a:pt x="10157" y="1236316"/>
                  </a:lnTo>
                  <a:lnTo>
                    <a:pt x="9398" y="1230772"/>
                  </a:lnTo>
                  <a:lnTo>
                    <a:pt x="8662" y="1225228"/>
                  </a:lnTo>
                  <a:lnTo>
                    <a:pt x="7951" y="1219684"/>
                  </a:lnTo>
                  <a:lnTo>
                    <a:pt x="7274" y="1214140"/>
                  </a:lnTo>
                  <a:lnTo>
                    <a:pt x="6628" y="1208596"/>
                  </a:lnTo>
                  <a:lnTo>
                    <a:pt x="6012" y="1203052"/>
                  </a:lnTo>
                  <a:lnTo>
                    <a:pt x="5428" y="1197508"/>
                  </a:lnTo>
                  <a:lnTo>
                    <a:pt x="4877" y="1191964"/>
                  </a:lnTo>
                  <a:lnTo>
                    <a:pt x="4359" y="1186420"/>
                  </a:lnTo>
                  <a:lnTo>
                    <a:pt x="3882" y="1180876"/>
                  </a:lnTo>
                  <a:lnTo>
                    <a:pt x="3438" y="1175332"/>
                  </a:lnTo>
                  <a:lnTo>
                    <a:pt x="3027" y="1169788"/>
                  </a:lnTo>
                  <a:lnTo>
                    <a:pt x="2647" y="1164244"/>
                  </a:lnTo>
                  <a:lnTo>
                    <a:pt x="2299" y="1158700"/>
                  </a:lnTo>
                  <a:lnTo>
                    <a:pt x="1982" y="1153156"/>
                  </a:lnTo>
                  <a:lnTo>
                    <a:pt x="1700" y="1147612"/>
                  </a:lnTo>
                  <a:lnTo>
                    <a:pt x="1444" y="1142068"/>
                  </a:lnTo>
                  <a:lnTo>
                    <a:pt x="1215" y="1136524"/>
                  </a:lnTo>
                  <a:lnTo>
                    <a:pt x="1009" y="1130979"/>
                  </a:lnTo>
                  <a:lnTo>
                    <a:pt x="825" y="1125435"/>
                  </a:lnTo>
                  <a:lnTo>
                    <a:pt x="663" y="1119891"/>
                  </a:lnTo>
                  <a:lnTo>
                    <a:pt x="524" y="1114347"/>
                  </a:lnTo>
                  <a:lnTo>
                    <a:pt x="403" y="1108803"/>
                  </a:lnTo>
                  <a:lnTo>
                    <a:pt x="298" y="1103259"/>
                  </a:lnTo>
                  <a:lnTo>
                    <a:pt x="208" y="1097715"/>
                  </a:lnTo>
                  <a:lnTo>
                    <a:pt x="134" y="1092171"/>
                  </a:lnTo>
                  <a:lnTo>
                    <a:pt x="75" y="1086627"/>
                  </a:lnTo>
                  <a:lnTo>
                    <a:pt x="34" y="1081083"/>
                  </a:lnTo>
                  <a:lnTo>
                    <a:pt x="8" y="1075539"/>
                  </a:lnTo>
                  <a:lnTo>
                    <a:pt x="0" y="1069995"/>
                  </a:lnTo>
                  <a:lnTo>
                    <a:pt x="8" y="1064451"/>
                  </a:lnTo>
                  <a:lnTo>
                    <a:pt x="37" y="1058907"/>
                  </a:lnTo>
                  <a:lnTo>
                    <a:pt x="89" y="1053363"/>
                  </a:lnTo>
                  <a:lnTo>
                    <a:pt x="169" y="1047819"/>
                  </a:lnTo>
                  <a:lnTo>
                    <a:pt x="277" y="1042275"/>
                  </a:lnTo>
                  <a:lnTo>
                    <a:pt x="414" y="1036731"/>
                  </a:lnTo>
                  <a:lnTo>
                    <a:pt x="585" y="1031187"/>
                  </a:lnTo>
                  <a:lnTo>
                    <a:pt x="790" y="1025643"/>
                  </a:lnTo>
                  <a:lnTo>
                    <a:pt x="1038" y="1020099"/>
                  </a:lnTo>
                  <a:lnTo>
                    <a:pt x="1334" y="1014555"/>
                  </a:lnTo>
                  <a:lnTo>
                    <a:pt x="1673" y="1009011"/>
                  </a:lnTo>
                  <a:lnTo>
                    <a:pt x="2058" y="1003467"/>
                  </a:lnTo>
                  <a:lnTo>
                    <a:pt x="2489" y="997923"/>
                  </a:lnTo>
                  <a:lnTo>
                    <a:pt x="2969" y="992379"/>
                  </a:lnTo>
                  <a:lnTo>
                    <a:pt x="3503" y="986835"/>
                  </a:lnTo>
                  <a:lnTo>
                    <a:pt x="4093" y="981291"/>
                  </a:lnTo>
                  <a:lnTo>
                    <a:pt x="4730" y="975747"/>
                  </a:lnTo>
                  <a:lnTo>
                    <a:pt x="5413" y="970203"/>
                  </a:lnTo>
                  <a:lnTo>
                    <a:pt x="6141" y="964659"/>
                  </a:lnTo>
                  <a:lnTo>
                    <a:pt x="6913" y="959115"/>
                  </a:lnTo>
                  <a:lnTo>
                    <a:pt x="7730" y="953571"/>
                  </a:lnTo>
                  <a:lnTo>
                    <a:pt x="8587" y="948027"/>
                  </a:lnTo>
                  <a:lnTo>
                    <a:pt x="9477" y="942483"/>
                  </a:lnTo>
                  <a:lnTo>
                    <a:pt x="10395" y="936939"/>
                  </a:lnTo>
                  <a:lnTo>
                    <a:pt x="11338" y="931395"/>
                  </a:lnTo>
                  <a:lnTo>
                    <a:pt x="12303" y="925851"/>
                  </a:lnTo>
                  <a:lnTo>
                    <a:pt x="13287" y="920307"/>
                  </a:lnTo>
                  <a:lnTo>
                    <a:pt x="14283" y="914763"/>
                  </a:lnTo>
                  <a:lnTo>
                    <a:pt x="15287" y="909219"/>
                  </a:lnTo>
                  <a:lnTo>
                    <a:pt x="16295" y="903675"/>
                  </a:lnTo>
                  <a:lnTo>
                    <a:pt x="17303" y="898131"/>
                  </a:lnTo>
                  <a:lnTo>
                    <a:pt x="18309" y="892587"/>
                  </a:lnTo>
                  <a:lnTo>
                    <a:pt x="19307" y="887043"/>
                  </a:lnTo>
                  <a:lnTo>
                    <a:pt x="20294" y="881499"/>
                  </a:lnTo>
                  <a:lnTo>
                    <a:pt x="21270" y="875955"/>
                  </a:lnTo>
                  <a:lnTo>
                    <a:pt x="22232" y="870411"/>
                  </a:lnTo>
                  <a:lnTo>
                    <a:pt x="23179" y="864867"/>
                  </a:lnTo>
                  <a:lnTo>
                    <a:pt x="24109" y="859323"/>
                  </a:lnTo>
                  <a:lnTo>
                    <a:pt x="25018" y="853779"/>
                  </a:lnTo>
                  <a:lnTo>
                    <a:pt x="25909" y="848234"/>
                  </a:lnTo>
                  <a:lnTo>
                    <a:pt x="26781" y="842690"/>
                  </a:lnTo>
                  <a:lnTo>
                    <a:pt x="27636" y="837146"/>
                  </a:lnTo>
                  <a:lnTo>
                    <a:pt x="28474" y="831602"/>
                  </a:lnTo>
                  <a:lnTo>
                    <a:pt x="29295" y="826058"/>
                  </a:lnTo>
                  <a:lnTo>
                    <a:pt x="30098" y="820514"/>
                  </a:lnTo>
                  <a:lnTo>
                    <a:pt x="30887" y="814970"/>
                  </a:lnTo>
                  <a:lnTo>
                    <a:pt x="31665" y="809426"/>
                  </a:lnTo>
                  <a:lnTo>
                    <a:pt x="32432" y="803882"/>
                  </a:lnTo>
                  <a:lnTo>
                    <a:pt x="33190" y="798338"/>
                  </a:lnTo>
                  <a:lnTo>
                    <a:pt x="33942" y="792794"/>
                  </a:lnTo>
                  <a:lnTo>
                    <a:pt x="34689" y="787250"/>
                  </a:lnTo>
                  <a:lnTo>
                    <a:pt x="35434" y="781706"/>
                  </a:lnTo>
                  <a:lnTo>
                    <a:pt x="36179" y="776162"/>
                  </a:lnTo>
                  <a:lnTo>
                    <a:pt x="36926" y="770618"/>
                  </a:lnTo>
                  <a:lnTo>
                    <a:pt x="37678" y="765074"/>
                  </a:lnTo>
                  <a:lnTo>
                    <a:pt x="38435" y="759530"/>
                  </a:lnTo>
                  <a:lnTo>
                    <a:pt x="39203" y="753986"/>
                  </a:lnTo>
                  <a:lnTo>
                    <a:pt x="39982" y="748442"/>
                  </a:lnTo>
                  <a:lnTo>
                    <a:pt x="40773" y="742898"/>
                  </a:lnTo>
                  <a:lnTo>
                    <a:pt x="41579" y="737354"/>
                  </a:lnTo>
                  <a:lnTo>
                    <a:pt x="42399" y="731810"/>
                  </a:lnTo>
                  <a:lnTo>
                    <a:pt x="43237" y="726266"/>
                  </a:lnTo>
                  <a:lnTo>
                    <a:pt x="44097" y="720722"/>
                  </a:lnTo>
                  <a:lnTo>
                    <a:pt x="44978" y="715178"/>
                  </a:lnTo>
                  <a:lnTo>
                    <a:pt x="45879" y="709634"/>
                  </a:lnTo>
                  <a:lnTo>
                    <a:pt x="46803" y="704090"/>
                  </a:lnTo>
                  <a:lnTo>
                    <a:pt x="47749" y="698546"/>
                  </a:lnTo>
                  <a:lnTo>
                    <a:pt x="48720" y="693002"/>
                  </a:lnTo>
                  <a:lnTo>
                    <a:pt x="49719" y="687458"/>
                  </a:lnTo>
                  <a:lnTo>
                    <a:pt x="50743" y="681914"/>
                  </a:lnTo>
                  <a:lnTo>
                    <a:pt x="51791" y="676370"/>
                  </a:lnTo>
                  <a:lnTo>
                    <a:pt x="52864" y="670826"/>
                  </a:lnTo>
                  <a:lnTo>
                    <a:pt x="53960" y="665282"/>
                  </a:lnTo>
                  <a:lnTo>
                    <a:pt x="55082" y="659738"/>
                  </a:lnTo>
                  <a:lnTo>
                    <a:pt x="56231" y="654194"/>
                  </a:lnTo>
                  <a:lnTo>
                    <a:pt x="57402" y="648650"/>
                  </a:lnTo>
                  <a:lnTo>
                    <a:pt x="58593" y="643106"/>
                  </a:lnTo>
                  <a:lnTo>
                    <a:pt x="59804" y="637562"/>
                  </a:lnTo>
                  <a:lnTo>
                    <a:pt x="61033" y="632018"/>
                  </a:lnTo>
                  <a:lnTo>
                    <a:pt x="62280" y="626474"/>
                  </a:lnTo>
                  <a:lnTo>
                    <a:pt x="63545" y="620930"/>
                  </a:lnTo>
                  <a:lnTo>
                    <a:pt x="64822" y="615386"/>
                  </a:lnTo>
                  <a:lnTo>
                    <a:pt x="66110" y="609842"/>
                  </a:lnTo>
                  <a:lnTo>
                    <a:pt x="67407" y="604298"/>
                  </a:lnTo>
                  <a:lnTo>
                    <a:pt x="68712" y="598754"/>
                  </a:lnTo>
                  <a:lnTo>
                    <a:pt x="70023" y="593210"/>
                  </a:lnTo>
                  <a:lnTo>
                    <a:pt x="71338" y="587666"/>
                  </a:lnTo>
                  <a:lnTo>
                    <a:pt x="72655" y="582122"/>
                  </a:lnTo>
                  <a:lnTo>
                    <a:pt x="73973" y="576578"/>
                  </a:lnTo>
                  <a:lnTo>
                    <a:pt x="75291" y="571034"/>
                  </a:lnTo>
                  <a:lnTo>
                    <a:pt x="76606" y="565489"/>
                  </a:lnTo>
                  <a:lnTo>
                    <a:pt x="77919" y="559945"/>
                  </a:lnTo>
                  <a:lnTo>
                    <a:pt x="79226" y="554401"/>
                  </a:lnTo>
                  <a:lnTo>
                    <a:pt x="80529" y="548857"/>
                  </a:lnTo>
                  <a:lnTo>
                    <a:pt x="81826" y="543313"/>
                  </a:lnTo>
                  <a:lnTo>
                    <a:pt x="83117" y="537769"/>
                  </a:lnTo>
                  <a:lnTo>
                    <a:pt x="84401" y="532225"/>
                  </a:lnTo>
                  <a:lnTo>
                    <a:pt x="85676" y="526681"/>
                  </a:lnTo>
                  <a:lnTo>
                    <a:pt x="86942" y="521137"/>
                  </a:lnTo>
                  <a:lnTo>
                    <a:pt x="88199" y="515593"/>
                  </a:lnTo>
                  <a:lnTo>
                    <a:pt x="89446" y="510049"/>
                  </a:lnTo>
                  <a:lnTo>
                    <a:pt x="90684" y="504505"/>
                  </a:lnTo>
                  <a:lnTo>
                    <a:pt x="91910" y="498961"/>
                  </a:lnTo>
                  <a:lnTo>
                    <a:pt x="93122" y="493417"/>
                  </a:lnTo>
                  <a:lnTo>
                    <a:pt x="94319" y="487873"/>
                  </a:lnTo>
                  <a:lnTo>
                    <a:pt x="95502" y="482329"/>
                  </a:lnTo>
                  <a:lnTo>
                    <a:pt x="96670" y="476785"/>
                  </a:lnTo>
                  <a:lnTo>
                    <a:pt x="97820" y="471241"/>
                  </a:lnTo>
                  <a:lnTo>
                    <a:pt x="98953" y="465697"/>
                  </a:lnTo>
                  <a:lnTo>
                    <a:pt x="100063" y="460153"/>
                  </a:lnTo>
                  <a:lnTo>
                    <a:pt x="101150" y="454609"/>
                  </a:lnTo>
                  <a:lnTo>
                    <a:pt x="102216" y="449065"/>
                  </a:lnTo>
                  <a:lnTo>
                    <a:pt x="103258" y="443521"/>
                  </a:lnTo>
                  <a:lnTo>
                    <a:pt x="104276" y="437977"/>
                  </a:lnTo>
                  <a:lnTo>
                    <a:pt x="105269" y="432433"/>
                  </a:lnTo>
                  <a:lnTo>
                    <a:pt x="106231" y="426889"/>
                  </a:lnTo>
                  <a:lnTo>
                    <a:pt x="107166" y="421345"/>
                  </a:lnTo>
                  <a:lnTo>
                    <a:pt x="108074" y="415801"/>
                  </a:lnTo>
                  <a:lnTo>
                    <a:pt x="108956" y="410257"/>
                  </a:lnTo>
                  <a:lnTo>
                    <a:pt x="109811" y="404713"/>
                  </a:lnTo>
                  <a:lnTo>
                    <a:pt x="110640" y="399169"/>
                  </a:lnTo>
                  <a:lnTo>
                    <a:pt x="111438" y="393625"/>
                  </a:lnTo>
                  <a:lnTo>
                    <a:pt x="112210" y="388081"/>
                  </a:lnTo>
                  <a:lnTo>
                    <a:pt x="112958" y="382537"/>
                  </a:lnTo>
                  <a:lnTo>
                    <a:pt x="113683" y="376993"/>
                  </a:lnTo>
                  <a:lnTo>
                    <a:pt x="114386" y="371449"/>
                  </a:lnTo>
                  <a:lnTo>
                    <a:pt x="115068" y="365905"/>
                  </a:lnTo>
                  <a:lnTo>
                    <a:pt x="115725" y="360361"/>
                  </a:lnTo>
                  <a:lnTo>
                    <a:pt x="116363" y="354817"/>
                  </a:lnTo>
                  <a:lnTo>
                    <a:pt x="116984" y="349273"/>
                  </a:lnTo>
                  <a:lnTo>
                    <a:pt x="117588" y="343729"/>
                  </a:lnTo>
                  <a:lnTo>
                    <a:pt x="118176" y="338185"/>
                  </a:lnTo>
                  <a:lnTo>
                    <a:pt x="118749" y="332641"/>
                  </a:lnTo>
                  <a:lnTo>
                    <a:pt x="119304" y="327097"/>
                  </a:lnTo>
                  <a:lnTo>
                    <a:pt x="119845" y="321553"/>
                  </a:lnTo>
                  <a:lnTo>
                    <a:pt x="120373" y="316009"/>
                  </a:lnTo>
                  <a:lnTo>
                    <a:pt x="120889" y="310465"/>
                  </a:lnTo>
                  <a:lnTo>
                    <a:pt x="121392" y="304921"/>
                  </a:lnTo>
                  <a:lnTo>
                    <a:pt x="121882" y="299377"/>
                  </a:lnTo>
                  <a:lnTo>
                    <a:pt x="122357" y="293833"/>
                  </a:lnTo>
                  <a:lnTo>
                    <a:pt x="122820" y="288289"/>
                  </a:lnTo>
                  <a:lnTo>
                    <a:pt x="123272" y="282744"/>
                  </a:lnTo>
                  <a:lnTo>
                    <a:pt x="123711" y="277200"/>
                  </a:lnTo>
                  <a:lnTo>
                    <a:pt x="124139" y="271656"/>
                  </a:lnTo>
                  <a:lnTo>
                    <a:pt x="124554" y="266112"/>
                  </a:lnTo>
                  <a:lnTo>
                    <a:pt x="124955" y="260568"/>
                  </a:lnTo>
                  <a:lnTo>
                    <a:pt x="125344" y="255024"/>
                  </a:lnTo>
                  <a:lnTo>
                    <a:pt x="125721" y="249480"/>
                  </a:lnTo>
                  <a:lnTo>
                    <a:pt x="126087" y="243936"/>
                  </a:lnTo>
                  <a:lnTo>
                    <a:pt x="126441" y="238392"/>
                  </a:lnTo>
                  <a:lnTo>
                    <a:pt x="126783" y="232848"/>
                  </a:lnTo>
                  <a:lnTo>
                    <a:pt x="127112" y="227304"/>
                  </a:lnTo>
                  <a:lnTo>
                    <a:pt x="127430" y="221760"/>
                  </a:lnTo>
                  <a:lnTo>
                    <a:pt x="127737" y="216216"/>
                  </a:lnTo>
                  <a:lnTo>
                    <a:pt x="128034" y="210672"/>
                  </a:lnTo>
                  <a:lnTo>
                    <a:pt x="128320" y="205128"/>
                  </a:lnTo>
                  <a:lnTo>
                    <a:pt x="128594" y="199584"/>
                  </a:lnTo>
                  <a:lnTo>
                    <a:pt x="128857" y="194040"/>
                  </a:lnTo>
                  <a:lnTo>
                    <a:pt x="129110" y="188496"/>
                  </a:lnTo>
                  <a:lnTo>
                    <a:pt x="129353" y="182952"/>
                  </a:lnTo>
                  <a:lnTo>
                    <a:pt x="129586" y="177408"/>
                  </a:lnTo>
                  <a:lnTo>
                    <a:pt x="129810" y="171864"/>
                  </a:lnTo>
                  <a:lnTo>
                    <a:pt x="130024" y="166320"/>
                  </a:lnTo>
                  <a:lnTo>
                    <a:pt x="130227" y="160776"/>
                  </a:lnTo>
                  <a:lnTo>
                    <a:pt x="130421" y="155232"/>
                  </a:lnTo>
                  <a:lnTo>
                    <a:pt x="130606" y="149688"/>
                  </a:lnTo>
                  <a:lnTo>
                    <a:pt x="130782" y="144144"/>
                  </a:lnTo>
                  <a:lnTo>
                    <a:pt x="130950" y="138600"/>
                  </a:lnTo>
                  <a:lnTo>
                    <a:pt x="131109" y="133056"/>
                  </a:lnTo>
                  <a:lnTo>
                    <a:pt x="131259" y="127512"/>
                  </a:lnTo>
                  <a:lnTo>
                    <a:pt x="131402" y="121968"/>
                  </a:lnTo>
                  <a:lnTo>
                    <a:pt x="131537" y="116424"/>
                  </a:lnTo>
                  <a:lnTo>
                    <a:pt x="131665" y="110880"/>
                  </a:lnTo>
                  <a:lnTo>
                    <a:pt x="131786" y="105336"/>
                  </a:lnTo>
                  <a:lnTo>
                    <a:pt x="131900" y="99792"/>
                  </a:lnTo>
                  <a:lnTo>
                    <a:pt x="132007" y="94248"/>
                  </a:lnTo>
                  <a:lnTo>
                    <a:pt x="132109" y="88704"/>
                  </a:lnTo>
                  <a:lnTo>
                    <a:pt x="132206" y="83160"/>
                  </a:lnTo>
                  <a:lnTo>
                    <a:pt x="132297" y="77616"/>
                  </a:lnTo>
                  <a:lnTo>
                    <a:pt x="132384" y="72072"/>
                  </a:lnTo>
                  <a:lnTo>
                    <a:pt x="132466" y="66528"/>
                  </a:lnTo>
                  <a:lnTo>
                    <a:pt x="132544" y="60984"/>
                  </a:lnTo>
                  <a:lnTo>
                    <a:pt x="132618" y="55440"/>
                  </a:lnTo>
                  <a:lnTo>
                    <a:pt x="132689" y="49896"/>
                  </a:lnTo>
                  <a:lnTo>
                    <a:pt x="132757" y="44352"/>
                  </a:lnTo>
                  <a:lnTo>
                    <a:pt x="132822" y="38808"/>
                  </a:lnTo>
                  <a:lnTo>
                    <a:pt x="132884" y="33264"/>
                  </a:lnTo>
                  <a:lnTo>
                    <a:pt x="132944" y="27720"/>
                  </a:lnTo>
                  <a:lnTo>
                    <a:pt x="133001" y="22176"/>
                  </a:lnTo>
                  <a:lnTo>
                    <a:pt x="133057" y="16632"/>
                  </a:lnTo>
                  <a:lnTo>
                    <a:pt x="133110" y="11088"/>
                  </a:lnTo>
                  <a:lnTo>
                    <a:pt x="133162" y="5544"/>
                  </a:lnTo>
                  <a:lnTo>
                    <a:pt x="133211" y="0"/>
                  </a:lnTo>
                  <a:lnTo>
                    <a:pt x="134567" y="0"/>
                  </a:lnTo>
                  <a:lnTo>
                    <a:pt x="134616" y="5544"/>
                  </a:lnTo>
                  <a:lnTo>
                    <a:pt x="134667" y="11088"/>
                  </a:lnTo>
                  <a:lnTo>
                    <a:pt x="134721" y="16632"/>
                  </a:lnTo>
                  <a:lnTo>
                    <a:pt x="134776" y="22176"/>
                  </a:lnTo>
                  <a:lnTo>
                    <a:pt x="134834" y="27720"/>
                  </a:lnTo>
                  <a:lnTo>
                    <a:pt x="134893" y="33264"/>
                  </a:lnTo>
                  <a:lnTo>
                    <a:pt x="134956" y="38808"/>
                  </a:lnTo>
                  <a:lnTo>
                    <a:pt x="135021" y="44352"/>
                  </a:lnTo>
                  <a:lnTo>
                    <a:pt x="135089" y="49896"/>
                  </a:lnTo>
                  <a:lnTo>
                    <a:pt x="135160" y="55440"/>
                  </a:lnTo>
                  <a:lnTo>
                    <a:pt x="135234" y="60984"/>
                  </a:lnTo>
                  <a:lnTo>
                    <a:pt x="135312" y="66528"/>
                  </a:lnTo>
                  <a:lnTo>
                    <a:pt x="135394" y="72072"/>
                  </a:lnTo>
                  <a:lnTo>
                    <a:pt x="135481" y="77616"/>
                  </a:lnTo>
                  <a:lnTo>
                    <a:pt x="135572" y="83160"/>
                  </a:lnTo>
                  <a:lnTo>
                    <a:pt x="135668" y="88704"/>
                  </a:lnTo>
                  <a:lnTo>
                    <a:pt x="135770" y="94248"/>
                  </a:lnTo>
                  <a:lnTo>
                    <a:pt x="135877" y="99792"/>
                  </a:lnTo>
                  <a:lnTo>
                    <a:pt x="135991" y="105336"/>
                  </a:lnTo>
                  <a:lnTo>
                    <a:pt x="136113" y="110880"/>
                  </a:lnTo>
                  <a:lnTo>
                    <a:pt x="136241" y="116424"/>
                  </a:lnTo>
                  <a:lnTo>
                    <a:pt x="136376" y="121968"/>
                  </a:lnTo>
                  <a:lnTo>
                    <a:pt x="136518" y="127512"/>
                  </a:lnTo>
                  <a:lnTo>
                    <a:pt x="136668" y="133056"/>
                  </a:lnTo>
                  <a:lnTo>
                    <a:pt x="136827" y="138600"/>
                  </a:lnTo>
                  <a:lnTo>
                    <a:pt x="136995" y="144144"/>
                  </a:lnTo>
                  <a:lnTo>
                    <a:pt x="137172" y="149688"/>
                  </a:lnTo>
                  <a:lnTo>
                    <a:pt x="137357" y="155232"/>
                  </a:lnTo>
                  <a:lnTo>
                    <a:pt x="137551" y="160776"/>
                  </a:lnTo>
                  <a:lnTo>
                    <a:pt x="137754" y="166320"/>
                  </a:lnTo>
                  <a:lnTo>
                    <a:pt x="137967" y="171864"/>
                  </a:lnTo>
                  <a:lnTo>
                    <a:pt x="138191" y="177408"/>
                  </a:lnTo>
                  <a:lnTo>
                    <a:pt x="138425" y="182952"/>
                  </a:lnTo>
                  <a:lnTo>
                    <a:pt x="138668" y="188496"/>
                  </a:lnTo>
                  <a:lnTo>
                    <a:pt x="138921" y="194040"/>
                  </a:lnTo>
                  <a:lnTo>
                    <a:pt x="139183" y="199584"/>
                  </a:lnTo>
                  <a:lnTo>
                    <a:pt x="139458" y="205128"/>
                  </a:lnTo>
                  <a:lnTo>
                    <a:pt x="139744" y="210672"/>
                  </a:lnTo>
                  <a:lnTo>
                    <a:pt x="140040" y="216216"/>
                  </a:lnTo>
                  <a:lnTo>
                    <a:pt x="140347" y="221760"/>
                  </a:lnTo>
                  <a:lnTo>
                    <a:pt x="140665" y="227304"/>
                  </a:lnTo>
                  <a:lnTo>
                    <a:pt x="140994" y="232848"/>
                  </a:lnTo>
                  <a:lnTo>
                    <a:pt x="141336" y="238392"/>
                  </a:lnTo>
                  <a:lnTo>
                    <a:pt x="141691" y="243936"/>
                  </a:lnTo>
                  <a:lnTo>
                    <a:pt x="142056" y="249480"/>
                  </a:lnTo>
                  <a:lnTo>
                    <a:pt x="142434" y="255024"/>
                  </a:lnTo>
                  <a:lnTo>
                    <a:pt x="142823" y="260568"/>
                  </a:lnTo>
                  <a:lnTo>
                    <a:pt x="143224" y="266112"/>
                  </a:lnTo>
                  <a:lnTo>
                    <a:pt x="143639" y="271656"/>
                  </a:lnTo>
                  <a:lnTo>
                    <a:pt x="144066" y="277200"/>
                  </a:lnTo>
                  <a:lnTo>
                    <a:pt x="144506" y="282744"/>
                  </a:lnTo>
                  <a:lnTo>
                    <a:pt x="144957" y="288289"/>
                  </a:lnTo>
                  <a:lnTo>
                    <a:pt x="145420" y="293833"/>
                  </a:lnTo>
                  <a:lnTo>
                    <a:pt x="145896" y="299377"/>
                  </a:lnTo>
                  <a:lnTo>
                    <a:pt x="146386" y="304921"/>
                  </a:lnTo>
                  <a:lnTo>
                    <a:pt x="146889" y="310465"/>
                  </a:lnTo>
                  <a:lnTo>
                    <a:pt x="147404" y="316009"/>
                  </a:lnTo>
                  <a:lnTo>
                    <a:pt x="147933" y="321553"/>
                  </a:lnTo>
                  <a:lnTo>
                    <a:pt x="148474" y="327097"/>
                  </a:lnTo>
                  <a:lnTo>
                    <a:pt x="149029" y="332641"/>
                  </a:lnTo>
                  <a:lnTo>
                    <a:pt x="149602" y="338185"/>
                  </a:lnTo>
                  <a:lnTo>
                    <a:pt x="150190" y="343729"/>
                  </a:lnTo>
                  <a:lnTo>
                    <a:pt x="150794" y="349273"/>
                  </a:lnTo>
                  <a:lnTo>
                    <a:pt x="151414" y="354817"/>
                  </a:lnTo>
                  <a:lnTo>
                    <a:pt x="152053" y="360361"/>
                  </a:lnTo>
                  <a:lnTo>
                    <a:pt x="152710" y="365905"/>
                  </a:lnTo>
                  <a:lnTo>
                    <a:pt x="153391" y="371449"/>
                  </a:lnTo>
                  <a:lnTo>
                    <a:pt x="154094" y="376993"/>
                  </a:lnTo>
                  <a:lnTo>
                    <a:pt x="154819" y="382537"/>
                  </a:lnTo>
                  <a:lnTo>
                    <a:pt x="155568" y="388081"/>
                  </a:lnTo>
                  <a:lnTo>
                    <a:pt x="156340" y="393625"/>
                  </a:lnTo>
                  <a:lnTo>
                    <a:pt x="157138" y="399169"/>
                  </a:lnTo>
                  <a:lnTo>
                    <a:pt x="157967" y="404713"/>
                  </a:lnTo>
                  <a:lnTo>
                    <a:pt x="158822" y="410257"/>
                  </a:lnTo>
                  <a:lnTo>
                    <a:pt x="159703" y="415801"/>
                  </a:lnTo>
                  <a:lnTo>
                    <a:pt x="160612" y="421345"/>
                  </a:lnTo>
                  <a:lnTo>
                    <a:pt x="161546" y="426889"/>
                  </a:lnTo>
                  <a:lnTo>
                    <a:pt x="162509" y="432433"/>
                  </a:lnTo>
                  <a:lnTo>
                    <a:pt x="163502" y="437977"/>
                  </a:lnTo>
                  <a:lnTo>
                    <a:pt x="164520" y="443521"/>
                  </a:lnTo>
                  <a:lnTo>
                    <a:pt x="165562" y="449065"/>
                  </a:lnTo>
                  <a:lnTo>
                    <a:pt x="166627" y="454609"/>
                  </a:lnTo>
                  <a:lnTo>
                    <a:pt x="167715" y="460153"/>
                  </a:lnTo>
                  <a:lnTo>
                    <a:pt x="168824" y="465697"/>
                  </a:lnTo>
                  <a:lnTo>
                    <a:pt x="169957" y="471241"/>
                  </a:lnTo>
                  <a:lnTo>
                    <a:pt x="171108" y="476785"/>
                  </a:lnTo>
                  <a:lnTo>
                    <a:pt x="172275" y="482329"/>
                  </a:lnTo>
                  <a:lnTo>
                    <a:pt x="173458" y="487873"/>
                  </a:lnTo>
                  <a:lnTo>
                    <a:pt x="174656" y="493417"/>
                  </a:lnTo>
                  <a:lnTo>
                    <a:pt x="175868" y="498961"/>
                  </a:lnTo>
                  <a:lnTo>
                    <a:pt x="177094" y="504505"/>
                  </a:lnTo>
                  <a:lnTo>
                    <a:pt x="178331" y="510049"/>
                  </a:lnTo>
                  <a:lnTo>
                    <a:pt x="179579" y="515593"/>
                  </a:lnTo>
                  <a:lnTo>
                    <a:pt x="180836" y="521137"/>
                  </a:lnTo>
                  <a:lnTo>
                    <a:pt x="182102" y="526681"/>
                  </a:lnTo>
                  <a:lnTo>
                    <a:pt x="183377" y="532225"/>
                  </a:lnTo>
                  <a:lnTo>
                    <a:pt x="184661" y="537769"/>
                  </a:lnTo>
                  <a:lnTo>
                    <a:pt x="185952" y="543313"/>
                  </a:lnTo>
                  <a:lnTo>
                    <a:pt x="187249" y="548857"/>
                  </a:lnTo>
                  <a:lnTo>
                    <a:pt x="188551" y="554401"/>
                  </a:lnTo>
                  <a:lnTo>
                    <a:pt x="189859" y="559945"/>
                  </a:lnTo>
                  <a:lnTo>
                    <a:pt x="191171" y="565489"/>
                  </a:lnTo>
                  <a:lnTo>
                    <a:pt x="192487" y="571034"/>
                  </a:lnTo>
                  <a:lnTo>
                    <a:pt x="193804" y="576578"/>
                  </a:lnTo>
                  <a:lnTo>
                    <a:pt x="195122" y="582122"/>
                  </a:lnTo>
                  <a:lnTo>
                    <a:pt x="196439" y="587666"/>
                  </a:lnTo>
                  <a:lnTo>
                    <a:pt x="197755" y="593210"/>
                  </a:lnTo>
                  <a:lnTo>
                    <a:pt x="199066" y="598754"/>
                  </a:lnTo>
                  <a:lnTo>
                    <a:pt x="200371" y="604298"/>
                  </a:lnTo>
                  <a:lnTo>
                    <a:pt x="201668" y="609842"/>
                  </a:lnTo>
                  <a:lnTo>
                    <a:pt x="202956" y="615386"/>
                  </a:lnTo>
                  <a:lnTo>
                    <a:pt x="204233" y="620930"/>
                  </a:lnTo>
                  <a:lnTo>
                    <a:pt x="205497" y="626474"/>
                  </a:lnTo>
                  <a:lnTo>
                    <a:pt x="206744" y="632018"/>
                  </a:lnTo>
                  <a:lnTo>
                    <a:pt x="207974" y="637562"/>
                  </a:lnTo>
                  <a:lnTo>
                    <a:pt x="209184" y="643106"/>
                  </a:lnTo>
                  <a:lnTo>
                    <a:pt x="210376" y="648650"/>
                  </a:lnTo>
                  <a:lnTo>
                    <a:pt x="211547" y="654194"/>
                  </a:lnTo>
                  <a:lnTo>
                    <a:pt x="212695" y="659738"/>
                  </a:lnTo>
                  <a:lnTo>
                    <a:pt x="213817" y="665282"/>
                  </a:lnTo>
                  <a:lnTo>
                    <a:pt x="214914" y="670826"/>
                  </a:lnTo>
                  <a:lnTo>
                    <a:pt x="215986" y="676370"/>
                  </a:lnTo>
                  <a:lnTo>
                    <a:pt x="217035" y="681914"/>
                  </a:lnTo>
                  <a:lnTo>
                    <a:pt x="218059" y="687458"/>
                  </a:lnTo>
                  <a:lnTo>
                    <a:pt x="219058" y="693002"/>
                  </a:lnTo>
                  <a:lnTo>
                    <a:pt x="220029" y="698546"/>
                  </a:lnTo>
                  <a:lnTo>
                    <a:pt x="220975" y="704090"/>
                  </a:lnTo>
                  <a:lnTo>
                    <a:pt x="221898" y="709634"/>
                  </a:lnTo>
                  <a:lnTo>
                    <a:pt x="222800" y="715178"/>
                  </a:lnTo>
                  <a:lnTo>
                    <a:pt x="223680" y="720722"/>
                  </a:lnTo>
                  <a:lnTo>
                    <a:pt x="224541" y="726266"/>
                  </a:lnTo>
                  <a:lnTo>
                    <a:pt x="225379" y="731810"/>
                  </a:lnTo>
                  <a:lnTo>
                    <a:pt x="226199" y="737354"/>
                  </a:lnTo>
                  <a:lnTo>
                    <a:pt x="227004" y="742898"/>
                  </a:lnTo>
                  <a:lnTo>
                    <a:pt x="227795" y="748442"/>
                  </a:lnTo>
                  <a:lnTo>
                    <a:pt x="228574" y="753986"/>
                  </a:lnTo>
                  <a:lnTo>
                    <a:pt x="229342" y="759530"/>
                  </a:lnTo>
                  <a:lnTo>
                    <a:pt x="230100" y="765074"/>
                  </a:lnTo>
                  <a:lnTo>
                    <a:pt x="230851" y="770618"/>
                  </a:lnTo>
                  <a:lnTo>
                    <a:pt x="231599" y="776162"/>
                  </a:lnTo>
                  <a:lnTo>
                    <a:pt x="232344" y="781706"/>
                  </a:lnTo>
                  <a:lnTo>
                    <a:pt x="233089" y="787250"/>
                  </a:lnTo>
                  <a:lnTo>
                    <a:pt x="233836" y="792794"/>
                  </a:lnTo>
                  <a:lnTo>
                    <a:pt x="234587" y="798338"/>
                  </a:lnTo>
                  <a:lnTo>
                    <a:pt x="235346" y="803882"/>
                  </a:lnTo>
                  <a:lnTo>
                    <a:pt x="236113" y="809426"/>
                  </a:lnTo>
                  <a:lnTo>
                    <a:pt x="236890" y="814970"/>
                  </a:lnTo>
                  <a:lnTo>
                    <a:pt x="237679" y="820514"/>
                  </a:lnTo>
                  <a:lnTo>
                    <a:pt x="238482" y="826058"/>
                  </a:lnTo>
                  <a:lnTo>
                    <a:pt x="239304" y="831602"/>
                  </a:lnTo>
                  <a:lnTo>
                    <a:pt x="240141" y="837146"/>
                  </a:lnTo>
                  <a:lnTo>
                    <a:pt x="240996" y="842690"/>
                  </a:lnTo>
                  <a:lnTo>
                    <a:pt x="241869" y="848234"/>
                  </a:lnTo>
                  <a:lnTo>
                    <a:pt x="242759" y="853779"/>
                  </a:lnTo>
                  <a:lnTo>
                    <a:pt x="243669" y="859323"/>
                  </a:lnTo>
                  <a:lnTo>
                    <a:pt x="244599" y="864867"/>
                  </a:lnTo>
                  <a:lnTo>
                    <a:pt x="245546" y="870411"/>
                  </a:lnTo>
                  <a:lnTo>
                    <a:pt x="246508" y="875955"/>
                  </a:lnTo>
                  <a:lnTo>
                    <a:pt x="247483" y="881499"/>
                  </a:lnTo>
                  <a:lnTo>
                    <a:pt x="248471" y="887043"/>
                  </a:lnTo>
                  <a:lnTo>
                    <a:pt x="249469" y="892587"/>
                  </a:lnTo>
                  <a:lnTo>
                    <a:pt x="250474" y="898131"/>
                  </a:lnTo>
                  <a:lnTo>
                    <a:pt x="251483" y="903675"/>
                  </a:lnTo>
                  <a:lnTo>
                    <a:pt x="252490" y="909219"/>
                  </a:lnTo>
                  <a:lnTo>
                    <a:pt x="253494" y="914763"/>
                  </a:lnTo>
                  <a:lnTo>
                    <a:pt x="254491" y="920307"/>
                  </a:lnTo>
                  <a:lnTo>
                    <a:pt x="255475" y="925851"/>
                  </a:lnTo>
                  <a:lnTo>
                    <a:pt x="256439" y="931395"/>
                  </a:lnTo>
                  <a:lnTo>
                    <a:pt x="257383" y="936939"/>
                  </a:lnTo>
                  <a:lnTo>
                    <a:pt x="258301" y="942483"/>
                  </a:lnTo>
                  <a:lnTo>
                    <a:pt x="259191" y="948027"/>
                  </a:lnTo>
                  <a:lnTo>
                    <a:pt x="260048" y="953571"/>
                  </a:lnTo>
                  <a:lnTo>
                    <a:pt x="260865" y="959115"/>
                  </a:lnTo>
                  <a:lnTo>
                    <a:pt x="261636" y="964659"/>
                  </a:lnTo>
                  <a:lnTo>
                    <a:pt x="262365" y="970203"/>
                  </a:lnTo>
                  <a:lnTo>
                    <a:pt x="263048" y="975747"/>
                  </a:lnTo>
                  <a:lnTo>
                    <a:pt x="263685" y="981291"/>
                  </a:lnTo>
                  <a:lnTo>
                    <a:pt x="264274" y="986835"/>
                  </a:lnTo>
                  <a:lnTo>
                    <a:pt x="264809" y="992379"/>
                  </a:lnTo>
                  <a:lnTo>
                    <a:pt x="265288" y="997923"/>
                  </a:lnTo>
                  <a:lnTo>
                    <a:pt x="265720" y="1003467"/>
                  </a:lnTo>
                  <a:lnTo>
                    <a:pt x="266105" y="1009011"/>
                  </a:lnTo>
                  <a:lnTo>
                    <a:pt x="266444" y="1014555"/>
                  </a:lnTo>
                  <a:lnTo>
                    <a:pt x="266739" y="1020099"/>
                  </a:lnTo>
                  <a:lnTo>
                    <a:pt x="266987" y="1025643"/>
                  </a:lnTo>
                  <a:lnTo>
                    <a:pt x="267193" y="1031187"/>
                  </a:lnTo>
                  <a:lnTo>
                    <a:pt x="267363" y="1036731"/>
                  </a:lnTo>
                  <a:lnTo>
                    <a:pt x="267501" y="1042275"/>
                  </a:lnTo>
                  <a:lnTo>
                    <a:pt x="267609" y="1047819"/>
                  </a:lnTo>
                  <a:lnTo>
                    <a:pt x="267689" y="1053363"/>
                  </a:lnTo>
                  <a:lnTo>
                    <a:pt x="267741" y="1058907"/>
                  </a:lnTo>
                  <a:lnTo>
                    <a:pt x="267769" y="1064451"/>
                  </a:lnTo>
                  <a:lnTo>
                    <a:pt x="267778" y="1069995"/>
                  </a:lnTo>
                  <a:lnTo>
                    <a:pt x="267769" y="1075539"/>
                  </a:lnTo>
                  <a:lnTo>
                    <a:pt x="267744" y="1081083"/>
                  </a:lnTo>
                  <a:lnTo>
                    <a:pt x="267703" y="1086627"/>
                  </a:lnTo>
                  <a:lnTo>
                    <a:pt x="267644" y="1092171"/>
                  </a:lnTo>
                  <a:lnTo>
                    <a:pt x="267569" y="1097715"/>
                  </a:lnTo>
                  <a:lnTo>
                    <a:pt x="267480" y="1103259"/>
                  </a:lnTo>
                  <a:lnTo>
                    <a:pt x="267375" y="1108803"/>
                  </a:lnTo>
                  <a:lnTo>
                    <a:pt x="267253" y="1114347"/>
                  </a:lnTo>
                  <a:lnTo>
                    <a:pt x="267114" y="1119891"/>
                  </a:lnTo>
                  <a:lnTo>
                    <a:pt x="266952" y="1125435"/>
                  </a:lnTo>
                  <a:lnTo>
                    <a:pt x="266769" y="1130979"/>
                  </a:lnTo>
                  <a:lnTo>
                    <a:pt x="266563" y="1136524"/>
                  </a:lnTo>
                  <a:lnTo>
                    <a:pt x="266333" y="1142068"/>
                  </a:lnTo>
                  <a:lnTo>
                    <a:pt x="266078" y="1147612"/>
                  </a:lnTo>
                  <a:lnTo>
                    <a:pt x="265796" y="1153156"/>
                  </a:lnTo>
                  <a:lnTo>
                    <a:pt x="265479" y="1158700"/>
                  </a:lnTo>
                  <a:lnTo>
                    <a:pt x="265130" y="1164244"/>
                  </a:lnTo>
                  <a:lnTo>
                    <a:pt x="264751" y="1169788"/>
                  </a:lnTo>
                  <a:lnTo>
                    <a:pt x="264340" y="1175332"/>
                  </a:lnTo>
                  <a:lnTo>
                    <a:pt x="263896" y="1180876"/>
                  </a:lnTo>
                  <a:lnTo>
                    <a:pt x="263419" y="1186420"/>
                  </a:lnTo>
                  <a:lnTo>
                    <a:pt x="262901" y="1191964"/>
                  </a:lnTo>
                  <a:lnTo>
                    <a:pt x="262349" y="1197508"/>
                  </a:lnTo>
                  <a:lnTo>
                    <a:pt x="261765" y="1203052"/>
                  </a:lnTo>
                  <a:lnTo>
                    <a:pt x="261150" y="1208596"/>
                  </a:lnTo>
                  <a:lnTo>
                    <a:pt x="260503" y="1214140"/>
                  </a:lnTo>
                  <a:lnTo>
                    <a:pt x="259827" y="1219684"/>
                  </a:lnTo>
                  <a:lnTo>
                    <a:pt x="259116" y="1225228"/>
                  </a:lnTo>
                  <a:lnTo>
                    <a:pt x="258380" y="1230772"/>
                  </a:lnTo>
                  <a:lnTo>
                    <a:pt x="257620" y="1236316"/>
                  </a:lnTo>
                  <a:lnTo>
                    <a:pt x="256839" y="1241860"/>
                  </a:lnTo>
                  <a:lnTo>
                    <a:pt x="256040" y="1247404"/>
                  </a:lnTo>
                  <a:lnTo>
                    <a:pt x="255223" y="1252948"/>
                  </a:lnTo>
                  <a:lnTo>
                    <a:pt x="254391" y="1258492"/>
                  </a:lnTo>
                  <a:lnTo>
                    <a:pt x="253550" y="1264036"/>
                  </a:lnTo>
                  <a:lnTo>
                    <a:pt x="252703" y="1269580"/>
                  </a:lnTo>
                  <a:lnTo>
                    <a:pt x="251852" y="1275124"/>
                  </a:lnTo>
                  <a:lnTo>
                    <a:pt x="251001" y="1280668"/>
                  </a:lnTo>
                  <a:lnTo>
                    <a:pt x="250153" y="1286212"/>
                  </a:lnTo>
                  <a:lnTo>
                    <a:pt x="249312" y="1291756"/>
                  </a:lnTo>
                  <a:lnTo>
                    <a:pt x="248480" y="1297300"/>
                  </a:lnTo>
                  <a:lnTo>
                    <a:pt x="247659" y="1302844"/>
                  </a:lnTo>
                  <a:lnTo>
                    <a:pt x="246852" y="1308388"/>
                  </a:lnTo>
                  <a:lnTo>
                    <a:pt x="246059" y="1313932"/>
                  </a:lnTo>
                  <a:lnTo>
                    <a:pt x="245284" y="1319476"/>
                  </a:lnTo>
                  <a:lnTo>
                    <a:pt x="244530" y="1325020"/>
                  </a:lnTo>
                  <a:lnTo>
                    <a:pt x="243793" y="1330564"/>
                  </a:lnTo>
                  <a:lnTo>
                    <a:pt x="243074" y="1336108"/>
                  </a:lnTo>
                  <a:lnTo>
                    <a:pt x="242372" y="1341652"/>
                  </a:lnTo>
                  <a:lnTo>
                    <a:pt x="241688" y="1347196"/>
                  </a:lnTo>
                  <a:lnTo>
                    <a:pt x="241020" y="1352740"/>
                  </a:lnTo>
                  <a:lnTo>
                    <a:pt x="240367" y="1358284"/>
                  </a:lnTo>
                  <a:lnTo>
                    <a:pt x="239727" y="1363828"/>
                  </a:lnTo>
                  <a:lnTo>
                    <a:pt x="239095" y="1369372"/>
                  </a:lnTo>
                  <a:lnTo>
                    <a:pt x="238471" y="1374916"/>
                  </a:lnTo>
                  <a:lnTo>
                    <a:pt x="237852" y="1380460"/>
                  </a:lnTo>
                  <a:lnTo>
                    <a:pt x="237235" y="1386004"/>
                  </a:lnTo>
                  <a:lnTo>
                    <a:pt x="236617" y="1391548"/>
                  </a:lnTo>
                  <a:lnTo>
                    <a:pt x="235994" y="1397092"/>
                  </a:lnTo>
                  <a:lnTo>
                    <a:pt x="235366" y="1402636"/>
                  </a:lnTo>
                  <a:lnTo>
                    <a:pt x="234729" y="1408180"/>
                  </a:lnTo>
                  <a:lnTo>
                    <a:pt x="234081" y="1413724"/>
                  </a:lnTo>
                  <a:lnTo>
                    <a:pt x="233419" y="1419269"/>
                  </a:lnTo>
                  <a:lnTo>
                    <a:pt x="232740" y="1424813"/>
                  </a:lnTo>
                  <a:lnTo>
                    <a:pt x="232044" y="1430357"/>
                  </a:lnTo>
                  <a:lnTo>
                    <a:pt x="231331" y="1435901"/>
                  </a:lnTo>
                  <a:lnTo>
                    <a:pt x="230600" y="1441445"/>
                  </a:lnTo>
                  <a:lnTo>
                    <a:pt x="229850" y="1446989"/>
                  </a:lnTo>
                  <a:lnTo>
                    <a:pt x="229078" y="1452533"/>
                  </a:lnTo>
                  <a:lnTo>
                    <a:pt x="228286" y="1458077"/>
                  </a:lnTo>
                  <a:lnTo>
                    <a:pt x="227477" y="1463621"/>
                  </a:lnTo>
                  <a:lnTo>
                    <a:pt x="226651" y="1469165"/>
                  </a:lnTo>
                  <a:lnTo>
                    <a:pt x="225810" y="1474709"/>
                  </a:lnTo>
                  <a:lnTo>
                    <a:pt x="224955" y="1480253"/>
                  </a:lnTo>
                  <a:lnTo>
                    <a:pt x="224088" y="1485797"/>
                  </a:lnTo>
                  <a:lnTo>
                    <a:pt x="223212" y="1491341"/>
                  </a:lnTo>
                  <a:lnTo>
                    <a:pt x="222331" y="1496885"/>
                  </a:lnTo>
                  <a:lnTo>
                    <a:pt x="221449" y="1502429"/>
                  </a:lnTo>
                  <a:lnTo>
                    <a:pt x="220566" y="1507973"/>
                  </a:lnTo>
                  <a:lnTo>
                    <a:pt x="219688" y="1513517"/>
                  </a:lnTo>
                  <a:lnTo>
                    <a:pt x="218818" y="1519061"/>
                  </a:lnTo>
                  <a:lnTo>
                    <a:pt x="217959" y="1524605"/>
                  </a:lnTo>
                  <a:lnTo>
                    <a:pt x="217113" y="1530149"/>
                  </a:lnTo>
                  <a:lnTo>
                    <a:pt x="216284" y="1535693"/>
                  </a:lnTo>
                  <a:lnTo>
                    <a:pt x="215471" y="1541237"/>
                  </a:lnTo>
                  <a:lnTo>
                    <a:pt x="214678" y="1546781"/>
                  </a:lnTo>
                  <a:lnTo>
                    <a:pt x="213910" y="1552325"/>
                  </a:lnTo>
                  <a:lnTo>
                    <a:pt x="213164" y="1557869"/>
                  </a:lnTo>
                  <a:lnTo>
                    <a:pt x="212440" y="1563413"/>
                  </a:lnTo>
                  <a:lnTo>
                    <a:pt x="211736" y="1568957"/>
                  </a:lnTo>
                  <a:lnTo>
                    <a:pt x="211052" y="1574501"/>
                  </a:lnTo>
                  <a:lnTo>
                    <a:pt x="210386" y="1580045"/>
                  </a:lnTo>
                  <a:lnTo>
                    <a:pt x="209741" y="1585589"/>
                  </a:lnTo>
                  <a:lnTo>
                    <a:pt x="209109" y="1591133"/>
                  </a:lnTo>
                  <a:lnTo>
                    <a:pt x="208487" y="1596677"/>
                  </a:lnTo>
                  <a:lnTo>
                    <a:pt x="207874" y="1602221"/>
                  </a:lnTo>
                  <a:lnTo>
                    <a:pt x="207266" y="1607765"/>
                  </a:lnTo>
                  <a:lnTo>
                    <a:pt x="206660" y="1613309"/>
                  </a:lnTo>
                  <a:lnTo>
                    <a:pt x="206052" y="1618853"/>
                  </a:lnTo>
                  <a:lnTo>
                    <a:pt x="205439" y="1624397"/>
                  </a:lnTo>
                  <a:lnTo>
                    <a:pt x="204820" y="1629941"/>
                  </a:lnTo>
                  <a:lnTo>
                    <a:pt x="204191" y="1635485"/>
                  </a:lnTo>
                  <a:lnTo>
                    <a:pt x="203551" y="1641029"/>
                  </a:lnTo>
                  <a:lnTo>
                    <a:pt x="202898" y="1646573"/>
                  </a:lnTo>
                  <a:lnTo>
                    <a:pt x="202229" y="1652117"/>
                  </a:lnTo>
                  <a:lnTo>
                    <a:pt x="201546" y="1657661"/>
                  </a:lnTo>
                  <a:lnTo>
                    <a:pt x="200849" y="1663205"/>
                  </a:lnTo>
                  <a:lnTo>
                    <a:pt x="200138" y="1668749"/>
                  </a:lnTo>
                  <a:lnTo>
                    <a:pt x="199414" y="1674293"/>
                  </a:lnTo>
                  <a:lnTo>
                    <a:pt x="198677" y="1679837"/>
                  </a:lnTo>
                  <a:lnTo>
                    <a:pt x="197929" y="1685381"/>
                  </a:lnTo>
                  <a:lnTo>
                    <a:pt x="197171" y="1690925"/>
                  </a:lnTo>
                  <a:lnTo>
                    <a:pt x="196407" y="1696469"/>
                  </a:lnTo>
                  <a:lnTo>
                    <a:pt x="195638" y="1702014"/>
                  </a:lnTo>
                  <a:lnTo>
                    <a:pt x="194864" y="1707558"/>
                  </a:lnTo>
                  <a:lnTo>
                    <a:pt x="194089" y="1713102"/>
                  </a:lnTo>
                  <a:lnTo>
                    <a:pt x="193314" y="1718646"/>
                  </a:lnTo>
                  <a:lnTo>
                    <a:pt x="192539" y="1724190"/>
                  </a:lnTo>
                  <a:lnTo>
                    <a:pt x="191767" y="1729734"/>
                  </a:lnTo>
                  <a:lnTo>
                    <a:pt x="190998" y="1735278"/>
                  </a:lnTo>
                  <a:lnTo>
                    <a:pt x="190233" y="1740822"/>
                  </a:lnTo>
                  <a:lnTo>
                    <a:pt x="189472" y="1746366"/>
                  </a:lnTo>
                  <a:lnTo>
                    <a:pt x="188717" y="1751910"/>
                  </a:lnTo>
                  <a:lnTo>
                    <a:pt x="187966" y="1757454"/>
                  </a:lnTo>
                  <a:lnTo>
                    <a:pt x="187220" y="1762998"/>
                  </a:lnTo>
                  <a:lnTo>
                    <a:pt x="186479" y="1768542"/>
                  </a:lnTo>
                  <a:lnTo>
                    <a:pt x="185742" y="1774086"/>
                  </a:lnTo>
                  <a:lnTo>
                    <a:pt x="185010" y="1779630"/>
                  </a:lnTo>
                  <a:lnTo>
                    <a:pt x="184282" y="1785174"/>
                  </a:lnTo>
                  <a:lnTo>
                    <a:pt x="183558" y="1790718"/>
                  </a:lnTo>
                  <a:lnTo>
                    <a:pt x="182839" y="1796262"/>
                  </a:lnTo>
                  <a:lnTo>
                    <a:pt x="182123" y="1801806"/>
                  </a:lnTo>
                  <a:lnTo>
                    <a:pt x="181411" y="1807350"/>
                  </a:lnTo>
                  <a:lnTo>
                    <a:pt x="180704" y="1812894"/>
                  </a:lnTo>
                  <a:lnTo>
                    <a:pt x="180002" y="1818438"/>
                  </a:lnTo>
                  <a:lnTo>
                    <a:pt x="179304" y="1823982"/>
                  </a:lnTo>
                  <a:lnTo>
                    <a:pt x="178612" y="1829526"/>
                  </a:lnTo>
                  <a:lnTo>
                    <a:pt x="177925" y="1835070"/>
                  </a:lnTo>
                  <a:lnTo>
                    <a:pt x="177244" y="1840614"/>
                  </a:lnTo>
                  <a:lnTo>
                    <a:pt x="176570" y="1846158"/>
                  </a:lnTo>
                  <a:lnTo>
                    <a:pt x="175902" y="1851702"/>
                  </a:lnTo>
                  <a:lnTo>
                    <a:pt x="175241" y="1857246"/>
                  </a:lnTo>
                  <a:lnTo>
                    <a:pt x="174587" y="1862790"/>
                  </a:lnTo>
                  <a:lnTo>
                    <a:pt x="173939" y="1868334"/>
                  </a:lnTo>
                  <a:lnTo>
                    <a:pt x="173298" y="1873878"/>
                  </a:lnTo>
                  <a:lnTo>
                    <a:pt x="172664" y="1879422"/>
                  </a:lnTo>
                  <a:lnTo>
                    <a:pt x="172038" y="1884966"/>
                  </a:lnTo>
                  <a:lnTo>
                    <a:pt x="171418" y="1890510"/>
                  </a:lnTo>
                  <a:lnTo>
                    <a:pt x="170805" y="1896054"/>
                  </a:lnTo>
                  <a:lnTo>
                    <a:pt x="170198" y="1901598"/>
                  </a:lnTo>
                  <a:lnTo>
                    <a:pt x="169597" y="1907142"/>
                  </a:lnTo>
                  <a:lnTo>
                    <a:pt x="169005" y="1912686"/>
                  </a:lnTo>
                  <a:lnTo>
                    <a:pt x="168420" y="1918230"/>
                  </a:lnTo>
                  <a:lnTo>
                    <a:pt x="167843" y="1923774"/>
                  </a:lnTo>
                  <a:lnTo>
                    <a:pt x="167273" y="1929318"/>
                  </a:lnTo>
                  <a:lnTo>
                    <a:pt x="166711" y="1934862"/>
                  </a:lnTo>
                  <a:lnTo>
                    <a:pt x="166158" y="1940406"/>
                  </a:lnTo>
                  <a:lnTo>
                    <a:pt x="165615" y="1945950"/>
                  </a:lnTo>
                  <a:lnTo>
                    <a:pt x="165082" y="1951494"/>
                  </a:lnTo>
                  <a:lnTo>
                    <a:pt x="164559" y="1957038"/>
                  </a:lnTo>
                  <a:lnTo>
                    <a:pt x="164046" y="1962582"/>
                  </a:lnTo>
                  <a:lnTo>
                    <a:pt x="163544" y="1968126"/>
                  </a:lnTo>
                  <a:lnTo>
                    <a:pt x="163052" y="1973670"/>
                  </a:lnTo>
                  <a:lnTo>
                    <a:pt x="162573" y="1979214"/>
                  </a:lnTo>
                  <a:lnTo>
                    <a:pt x="162105" y="1984758"/>
                  </a:lnTo>
                  <a:lnTo>
                    <a:pt x="161648" y="1990303"/>
                  </a:lnTo>
                  <a:lnTo>
                    <a:pt x="161201" y="1995847"/>
                  </a:lnTo>
                  <a:lnTo>
                    <a:pt x="160763" y="2001391"/>
                  </a:lnTo>
                  <a:lnTo>
                    <a:pt x="160334" y="2006935"/>
                  </a:lnTo>
                  <a:lnTo>
                    <a:pt x="159916" y="2012479"/>
                  </a:lnTo>
                  <a:lnTo>
                    <a:pt x="159505" y="2018023"/>
                  </a:lnTo>
                  <a:lnTo>
                    <a:pt x="159101" y="2023567"/>
                  </a:lnTo>
                  <a:lnTo>
                    <a:pt x="158704" y="2029111"/>
                  </a:lnTo>
                  <a:lnTo>
                    <a:pt x="158312" y="2034655"/>
                  </a:lnTo>
                  <a:lnTo>
                    <a:pt x="157926" y="2040199"/>
                  </a:lnTo>
                  <a:lnTo>
                    <a:pt x="157545" y="2045743"/>
                  </a:lnTo>
                  <a:lnTo>
                    <a:pt x="157169" y="2051287"/>
                  </a:lnTo>
                  <a:lnTo>
                    <a:pt x="156796" y="2056831"/>
                  </a:lnTo>
                  <a:lnTo>
                    <a:pt x="156427" y="2062375"/>
                  </a:lnTo>
                  <a:lnTo>
                    <a:pt x="156063" y="2067919"/>
                  </a:lnTo>
                  <a:lnTo>
                    <a:pt x="155702" y="2073463"/>
                  </a:lnTo>
                  <a:lnTo>
                    <a:pt x="155346" y="2079007"/>
                  </a:lnTo>
                  <a:lnTo>
                    <a:pt x="154995" y="2084551"/>
                  </a:lnTo>
                  <a:lnTo>
                    <a:pt x="154650" y="2090095"/>
                  </a:lnTo>
                  <a:lnTo>
                    <a:pt x="154309" y="2095639"/>
                  </a:lnTo>
                  <a:lnTo>
                    <a:pt x="153975" y="2101183"/>
                  </a:lnTo>
                  <a:lnTo>
                    <a:pt x="153648" y="2106727"/>
                  </a:lnTo>
                  <a:lnTo>
                    <a:pt x="153329" y="2112271"/>
                  </a:lnTo>
                  <a:lnTo>
                    <a:pt x="153018" y="2117815"/>
                  </a:lnTo>
                  <a:lnTo>
                    <a:pt x="152715" y="2123359"/>
                  </a:lnTo>
                  <a:lnTo>
                    <a:pt x="152421" y="2128903"/>
                  </a:lnTo>
                  <a:lnTo>
                    <a:pt x="152135" y="2134447"/>
                  </a:lnTo>
                  <a:lnTo>
                    <a:pt x="151857" y="2139991"/>
                  </a:lnTo>
                  <a:lnTo>
                    <a:pt x="151591" y="2145535"/>
                  </a:lnTo>
                  <a:lnTo>
                    <a:pt x="151332" y="2151079"/>
                  </a:lnTo>
                  <a:lnTo>
                    <a:pt x="151082" y="2156623"/>
                  </a:lnTo>
                  <a:lnTo>
                    <a:pt x="150840" y="2162167"/>
                  </a:lnTo>
                  <a:lnTo>
                    <a:pt x="150605" y="2167711"/>
                  </a:lnTo>
                  <a:lnTo>
                    <a:pt x="150377" y="2173255"/>
                  </a:lnTo>
                  <a:lnTo>
                    <a:pt x="150156" y="2178799"/>
                  </a:lnTo>
                  <a:lnTo>
                    <a:pt x="149940" y="2184343"/>
                  </a:lnTo>
                  <a:lnTo>
                    <a:pt x="149729" y="2189887"/>
                  </a:lnTo>
                  <a:lnTo>
                    <a:pt x="149521" y="2195431"/>
                  </a:lnTo>
                  <a:lnTo>
                    <a:pt x="149316" y="2200975"/>
                  </a:lnTo>
                  <a:lnTo>
                    <a:pt x="149113" y="2206519"/>
                  </a:lnTo>
                  <a:lnTo>
                    <a:pt x="148912" y="2212063"/>
                  </a:lnTo>
                  <a:lnTo>
                    <a:pt x="148711" y="2217607"/>
                  </a:lnTo>
                  <a:lnTo>
                    <a:pt x="148509" y="2223151"/>
                  </a:lnTo>
                  <a:lnTo>
                    <a:pt x="148308" y="2228695"/>
                  </a:lnTo>
                  <a:lnTo>
                    <a:pt x="148105" y="2234239"/>
                  </a:lnTo>
                  <a:lnTo>
                    <a:pt x="147901" y="2239783"/>
                  </a:lnTo>
                  <a:lnTo>
                    <a:pt x="147695" y="2245327"/>
                  </a:lnTo>
                  <a:lnTo>
                    <a:pt x="147488" y="2250871"/>
                  </a:lnTo>
                  <a:lnTo>
                    <a:pt x="147279" y="2256415"/>
                  </a:lnTo>
                  <a:lnTo>
                    <a:pt x="147069" y="2261959"/>
                  </a:lnTo>
                  <a:lnTo>
                    <a:pt x="146859" y="2267503"/>
                  </a:lnTo>
                  <a:lnTo>
                    <a:pt x="146647" y="2273048"/>
                  </a:lnTo>
                  <a:lnTo>
                    <a:pt x="146436" y="2278592"/>
                  </a:lnTo>
                  <a:lnTo>
                    <a:pt x="146226" y="2284136"/>
                  </a:lnTo>
                  <a:lnTo>
                    <a:pt x="146017" y="2289680"/>
                  </a:lnTo>
                  <a:lnTo>
                    <a:pt x="145810" y="2295224"/>
                  </a:lnTo>
                  <a:lnTo>
                    <a:pt x="145605" y="2300768"/>
                  </a:lnTo>
                  <a:lnTo>
                    <a:pt x="145404" y="2306312"/>
                  </a:lnTo>
                  <a:lnTo>
                    <a:pt x="145208" y="2311856"/>
                  </a:lnTo>
                  <a:lnTo>
                    <a:pt x="145017" y="2317400"/>
                  </a:lnTo>
                  <a:lnTo>
                    <a:pt x="144830" y="2322944"/>
                  </a:lnTo>
                  <a:lnTo>
                    <a:pt x="144650" y="2328488"/>
                  </a:lnTo>
                  <a:lnTo>
                    <a:pt x="144475" y="2334032"/>
                  </a:lnTo>
                  <a:lnTo>
                    <a:pt x="144308" y="2339576"/>
                  </a:lnTo>
                  <a:lnTo>
                    <a:pt x="144149" y="2345120"/>
                  </a:lnTo>
                  <a:lnTo>
                    <a:pt x="143996" y="2350664"/>
                  </a:lnTo>
                  <a:lnTo>
                    <a:pt x="143850" y="2356208"/>
                  </a:lnTo>
                  <a:lnTo>
                    <a:pt x="143711" y="2361752"/>
                  </a:lnTo>
                  <a:lnTo>
                    <a:pt x="143579" y="2367296"/>
                  </a:lnTo>
                  <a:lnTo>
                    <a:pt x="143454" y="2372840"/>
                  </a:lnTo>
                  <a:lnTo>
                    <a:pt x="143335" y="2378384"/>
                  </a:lnTo>
                  <a:lnTo>
                    <a:pt x="143223" y="2383928"/>
                  </a:lnTo>
                  <a:lnTo>
                    <a:pt x="143115" y="2389472"/>
                  </a:lnTo>
                  <a:lnTo>
                    <a:pt x="143012" y="2395016"/>
                  </a:lnTo>
                  <a:lnTo>
                    <a:pt x="142913" y="2400560"/>
                  </a:lnTo>
                  <a:lnTo>
                    <a:pt x="142819" y="2406104"/>
                  </a:lnTo>
                  <a:lnTo>
                    <a:pt x="142728" y="2411648"/>
                  </a:lnTo>
                  <a:lnTo>
                    <a:pt x="142639" y="2417192"/>
                  </a:lnTo>
                  <a:lnTo>
                    <a:pt x="142553" y="2422736"/>
                  </a:lnTo>
                  <a:lnTo>
                    <a:pt x="142467" y="2428280"/>
                  </a:lnTo>
                  <a:lnTo>
                    <a:pt x="142383" y="2433824"/>
                  </a:lnTo>
                  <a:lnTo>
                    <a:pt x="142300" y="2439368"/>
                  </a:lnTo>
                  <a:lnTo>
                    <a:pt x="142216" y="2444912"/>
                  </a:lnTo>
                  <a:lnTo>
                    <a:pt x="142133" y="2450456"/>
                  </a:lnTo>
                  <a:lnTo>
                    <a:pt x="142049" y="2456000"/>
                  </a:lnTo>
                  <a:lnTo>
                    <a:pt x="141964" y="2461544"/>
                  </a:lnTo>
                  <a:lnTo>
                    <a:pt x="141879" y="2467088"/>
                  </a:lnTo>
                  <a:lnTo>
                    <a:pt x="141792" y="2472632"/>
                  </a:lnTo>
                  <a:lnTo>
                    <a:pt x="141704" y="2478176"/>
                  </a:lnTo>
                  <a:lnTo>
                    <a:pt x="141616" y="2483720"/>
                  </a:lnTo>
                  <a:lnTo>
                    <a:pt x="141526" y="2489264"/>
                  </a:lnTo>
                  <a:lnTo>
                    <a:pt x="141436" y="2494808"/>
                  </a:lnTo>
                  <a:lnTo>
                    <a:pt x="141345" y="2500352"/>
                  </a:lnTo>
                  <a:lnTo>
                    <a:pt x="141254" y="2505896"/>
                  </a:lnTo>
                  <a:lnTo>
                    <a:pt x="141162" y="2511440"/>
                  </a:lnTo>
                  <a:lnTo>
                    <a:pt x="141070" y="2516984"/>
                  </a:lnTo>
                  <a:lnTo>
                    <a:pt x="140978" y="2522528"/>
                  </a:lnTo>
                  <a:lnTo>
                    <a:pt x="140886" y="2528072"/>
                  </a:lnTo>
                  <a:lnTo>
                    <a:pt x="140794" y="2533616"/>
                  </a:lnTo>
                  <a:lnTo>
                    <a:pt x="140703" y="2539160"/>
                  </a:lnTo>
                  <a:lnTo>
                    <a:pt x="140612" y="2544704"/>
                  </a:lnTo>
                  <a:lnTo>
                    <a:pt x="140521" y="2550248"/>
                  </a:lnTo>
                  <a:lnTo>
                    <a:pt x="140431" y="2555793"/>
                  </a:lnTo>
                  <a:lnTo>
                    <a:pt x="140342" y="2561337"/>
                  </a:lnTo>
                  <a:lnTo>
                    <a:pt x="140253" y="2566881"/>
                  </a:lnTo>
                  <a:lnTo>
                    <a:pt x="140165" y="2572425"/>
                  </a:lnTo>
                  <a:lnTo>
                    <a:pt x="140076" y="2577969"/>
                  </a:lnTo>
                  <a:lnTo>
                    <a:pt x="139989" y="2583513"/>
                  </a:lnTo>
                  <a:lnTo>
                    <a:pt x="139901" y="2589057"/>
                  </a:lnTo>
                  <a:lnTo>
                    <a:pt x="139814" y="2594601"/>
                  </a:lnTo>
                  <a:lnTo>
                    <a:pt x="139727" y="2600145"/>
                  </a:lnTo>
                  <a:lnTo>
                    <a:pt x="139640" y="2605689"/>
                  </a:lnTo>
                  <a:lnTo>
                    <a:pt x="139554" y="2611233"/>
                  </a:lnTo>
                  <a:lnTo>
                    <a:pt x="139469" y="2616777"/>
                  </a:lnTo>
                  <a:lnTo>
                    <a:pt x="139384" y="2622321"/>
                  </a:lnTo>
                  <a:lnTo>
                    <a:pt x="139301" y="2627865"/>
                  </a:lnTo>
                  <a:lnTo>
                    <a:pt x="139219" y="2633409"/>
                  </a:lnTo>
                  <a:lnTo>
                    <a:pt x="139140" y="2638953"/>
                  </a:lnTo>
                  <a:lnTo>
                    <a:pt x="139063" y="2644497"/>
                  </a:lnTo>
                  <a:lnTo>
                    <a:pt x="138989" y="2650041"/>
                  </a:lnTo>
                  <a:lnTo>
                    <a:pt x="138919" y="2655585"/>
                  </a:lnTo>
                  <a:lnTo>
                    <a:pt x="138854" y="2661129"/>
                  </a:lnTo>
                  <a:lnTo>
                    <a:pt x="138793" y="2666673"/>
                  </a:lnTo>
                  <a:lnTo>
                    <a:pt x="138739" y="2672217"/>
                  </a:lnTo>
                  <a:lnTo>
                    <a:pt x="138692" y="2677761"/>
                  </a:lnTo>
                  <a:lnTo>
                    <a:pt x="138651" y="2683305"/>
                  </a:lnTo>
                  <a:lnTo>
                    <a:pt x="138617" y="2688849"/>
                  </a:lnTo>
                  <a:lnTo>
                    <a:pt x="138591" y="2694393"/>
                  </a:lnTo>
                  <a:lnTo>
                    <a:pt x="138574" y="2699937"/>
                  </a:lnTo>
                  <a:lnTo>
                    <a:pt x="138565" y="2705481"/>
                  </a:lnTo>
                  <a:lnTo>
                    <a:pt x="138565" y="2711025"/>
                  </a:lnTo>
                  <a:lnTo>
                    <a:pt x="138572" y="2716569"/>
                  </a:lnTo>
                  <a:lnTo>
                    <a:pt x="138586" y="2722113"/>
                  </a:lnTo>
                  <a:lnTo>
                    <a:pt x="138608" y="2727657"/>
                  </a:lnTo>
                  <a:lnTo>
                    <a:pt x="138636" y="2733201"/>
                  </a:lnTo>
                  <a:lnTo>
                    <a:pt x="138669" y="2738745"/>
                  </a:lnTo>
                  <a:lnTo>
                    <a:pt x="138706" y="2744289"/>
                  </a:lnTo>
                  <a:lnTo>
                    <a:pt x="138745" y="2749833"/>
                  </a:lnTo>
                  <a:lnTo>
                    <a:pt x="138785" y="2755377"/>
                  </a:lnTo>
                  <a:lnTo>
                    <a:pt x="138824" y="2760921"/>
                  </a:lnTo>
                  <a:lnTo>
                    <a:pt x="138861" y="2766465"/>
                  </a:lnTo>
                  <a:lnTo>
                    <a:pt x="138893" y="2772009"/>
                  </a:lnTo>
                  <a:lnTo>
                    <a:pt x="138918" y="2777553"/>
                  </a:lnTo>
                  <a:lnTo>
                    <a:pt x="138935" y="2783097"/>
                  </a:lnTo>
                  <a:lnTo>
                    <a:pt x="138943" y="2788641"/>
                  </a:lnTo>
                  <a:lnTo>
                    <a:pt x="138939" y="2794185"/>
                  </a:lnTo>
                  <a:lnTo>
                    <a:pt x="138921" y="2799729"/>
                  </a:lnTo>
                  <a:lnTo>
                    <a:pt x="138888" y="2805273"/>
                  </a:lnTo>
                  <a:lnTo>
                    <a:pt x="138840" y="2810817"/>
                  </a:lnTo>
                  <a:lnTo>
                    <a:pt x="138777" y="2816361"/>
                  </a:lnTo>
                  <a:lnTo>
                    <a:pt x="138697" y="2821905"/>
                  </a:lnTo>
                  <a:lnTo>
                    <a:pt x="138602" y="2827449"/>
                  </a:lnTo>
                  <a:lnTo>
                    <a:pt x="138487" y="283299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0" name="pg30"/>
            <p:cNvSpPr/>
            <p:nvPr/>
          </p:nvSpPr>
          <p:spPr>
            <a:xfrm>
              <a:off x="3794750" y="3925273"/>
              <a:ext cx="252683" cy="3105950"/>
            </a:xfrm>
            <a:custGeom>
              <a:avLst/>
              <a:gdLst/>
              <a:ahLst/>
              <a:cxnLst/>
              <a:rect l="0" t="0" r="0" b="0"/>
              <a:pathLst>
                <a:path w="252683" h="3105950">
                  <a:moveTo>
                    <a:pt x="120407" y="3105950"/>
                  </a:moveTo>
                  <a:lnTo>
                    <a:pt x="120216" y="3099872"/>
                  </a:lnTo>
                  <a:lnTo>
                    <a:pt x="120053" y="3093794"/>
                  </a:lnTo>
                  <a:lnTo>
                    <a:pt x="119921" y="3087716"/>
                  </a:lnTo>
                  <a:lnTo>
                    <a:pt x="119819" y="3081637"/>
                  </a:lnTo>
                  <a:lnTo>
                    <a:pt x="119747" y="3075559"/>
                  </a:lnTo>
                  <a:lnTo>
                    <a:pt x="119707" y="3069481"/>
                  </a:lnTo>
                  <a:lnTo>
                    <a:pt x="119693" y="3063403"/>
                  </a:lnTo>
                  <a:lnTo>
                    <a:pt x="119701" y="3057325"/>
                  </a:lnTo>
                  <a:lnTo>
                    <a:pt x="119729" y="3051246"/>
                  </a:lnTo>
                  <a:lnTo>
                    <a:pt x="119772" y="3045168"/>
                  </a:lnTo>
                  <a:lnTo>
                    <a:pt x="119829" y="3039090"/>
                  </a:lnTo>
                  <a:lnTo>
                    <a:pt x="119896" y="3033012"/>
                  </a:lnTo>
                  <a:lnTo>
                    <a:pt x="119969" y="3026934"/>
                  </a:lnTo>
                  <a:lnTo>
                    <a:pt x="120043" y="3020856"/>
                  </a:lnTo>
                  <a:lnTo>
                    <a:pt x="120116" y="3014777"/>
                  </a:lnTo>
                  <a:lnTo>
                    <a:pt x="120185" y="3008699"/>
                  </a:lnTo>
                  <a:lnTo>
                    <a:pt x="120246" y="3002621"/>
                  </a:lnTo>
                  <a:lnTo>
                    <a:pt x="120300" y="2996543"/>
                  </a:lnTo>
                  <a:lnTo>
                    <a:pt x="120342" y="2990465"/>
                  </a:lnTo>
                  <a:lnTo>
                    <a:pt x="120370" y="2984386"/>
                  </a:lnTo>
                  <a:lnTo>
                    <a:pt x="120385" y="2978308"/>
                  </a:lnTo>
                  <a:lnTo>
                    <a:pt x="120386" y="2972230"/>
                  </a:lnTo>
                  <a:lnTo>
                    <a:pt x="120373" y="2966152"/>
                  </a:lnTo>
                  <a:lnTo>
                    <a:pt x="120346" y="2960074"/>
                  </a:lnTo>
                  <a:lnTo>
                    <a:pt x="120305" y="2953996"/>
                  </a:lnTo>
                  <a:lnTo>
                    <a:pt x="120250" y="2947917"/>
                  </a:lnTo>
                  <a:lnTo>
                    <a:pt x="120181" y="2941839"/>
                  </a:lnTo>
                  <a:lnTo>
                    <a:pt x="120099" y="2935761"/>
                  </a:lnTo>
                  <a:lnTo>
                    <a:pt x="120007" y="2929683"/>
                  </a:lnTo>
                  <a:lnTo>
                    <a:pt x="119904" y="2923605"/>
                  </a:lnTo>
                  <a:lnTo>
                    <a:pt x="119791" y="2917526"/>
                  </a:lnTo>
                  <a:lnTo>
                    <a:pt x="119670" y="2911448"/>
                  </a:lnTo>
                  <a:lnTo>
                    <a:pt x="119540" y="2905370"/>
                  </a:lnTo>
                  <a:lnTo>
                    <a:pt x="119402" y="2899292"/>
                  </a:lnTo>
                  <a:lnTo>
                    <a:pt x="119257" y="2893214"/>
                  </a:lnTo>
                  <a:lnTo>
                    <a:pt x="119106" y="2887136"/>
                  </a:lnTo>
                  <a:lnTo>
                    <a:pt x="118950" y="2881057"/>
                  </a:lnTo>
                  <a:lnTo>
                    <a:pt x="118788" y="2874979"/>
                  </a:lnTo>
                  <a:lnTo>
                    <a:pt x="118620" y="2868901"/>
                  </a:lnTo>
                  <a:lnTo>
                    <a:pt x="118446" y="2862823"/>
                  </a:lnTo>
                  <a:lnTo>
                    <a:pt x="118267" y="2856745"/>
                  </a:lnTo>
                  <a:lnTo>
                    <a:pt x="118081" y="2850666"/>
                  </a:lnTo>
                  <a:lnTo>
                    <a:pt x="117890" y="2844588"/>
                  </a:lnTo>
                  <a:lnTo>
                    <a:pt x="117693" y="2838510"/>
                  </a:lnTo>
                  <a:lnTo>
                    <a:pt x="117491" y="2832432"/>
                  </a:lnTo>
                  <a:lnTo>
                    <a:pt x="117282" y="2826354"/>
                  </a:lnTo>
                  <a:lnTo>
                    <a:pt x="117068" y="2820276"/>
                  </a:lnTo>
                  <a:lnTo>
                    <a:pt x="116847" y="2814197"/>
                  </a:lnTo>
                  <a:lnTo>
                    <a:pt x="116621" y="2808119"/>
                  </a:lnTo>
                  <a:lnTo>
                    <a:pt x="116390" y="2802041"/>
                  </a:lnTo>
                  <a:lnTo>
                    <a:pt x="116155" y="2795963"/>
                  </a:lnTo>
                  <a:lnTo>
                    <a:pt x="115917" y="2789885"/>
                  </a:lnTo>
                  <a:lnTo>
                    <a:pt x="115677" y="2783806"/>
                  </a:lnTo>
                  <a:lnTo>
                    <a:pt x="115434" y="2777728"/>
                  </a:lnTo>
                  <a:lnTo>
                    <a:pt x="115192" y="2771650"/>
                  </a:lnTo>
                  <a:lnTo>
                    <a:pt x="114950" y="2765572"/>
                  </a:lnTo>
                  <a:lnTo>
                    <a:pt x="114709" y="2759494"/>
                  </a:lnTo>
                  <a:lnTo>
                    <a:pt x="114471" y="2753416"/>
                  </a:lnTo>
                  <a:lnTo>
                    <a:pt x="114236" y="2747337"/>
                  </a:lnTo>
                  <a:lnTo>
                    <a:pt x="114006" y="2741259"/>
                  </a:lnTo>
                  <a:lnTo>
                    <a:pt x="113780" y="2735181"/>
                  </a:lnTo>
                  <a:lnTo>
                    <a:pt x="113560" y="2729103"/>
                  </a:lnTo>
                  <a:lnTo>
                    <a:pt x="113345" y="2723025"/>
                  </a:lnTo>
                  <a:lnTo>
                    <a:pt x="113135" y="2716946"/>
                  </a:lnTo>
                  <a:lnTo>
                    <a:pt x="112930" y="2710868"/>
                  </a:lnTo>
                  <a:lnTo>
                    <a:pt x="112730" y="2704790"/>
                  </a:lnTo>
                  <a:lnTo>
                    <a:pt x="112535" y="2698712"/>
                  </a:lnTo>
                  <a:lnTo>
                    <a:pt x="112343" y="2692634"/>
                  </a:lnTo>
                  <a:lnTo>
                    <a:pt x="112155" y="2686556"/>
                  </a:lnTo>
                  <a:lnTo>
                    <a:pt x="111968" y="2680477"/>
                  </a:lnTo>
                  <a:lnTo>
                    <a:pt x="111782" y="2674399"/>
                  </a:lnTo>
                  <a:lnTo>
                    <a:pt x="111595" y="2668321"/>
                  </a:lnTo>
                  <a:lnTo>
                    <a:pt x="111408" y="2662243"/>
                  </a:lnTo>
                  <a:lnTo>
                    <a:pt x="111218" y="2656165"/>
                  </a:lnTo>
                  <a:lnTo>
                    <a:pt x="111023" y="2650086"/>
                  </a:lnTo>
                  <a:lnTo>
                    <a:pt x="110823" y="2644008"/>
                  </a:lnTo>
                  <a:lnTo>
                    <a:pt x="110617" y="2637930"/>
                  </a:lnTo>
                  <a:lnTo>
                    <a:pt x="110403" y="2631852"/>
                  </a:lnTo>
                  <a:lnTo>
                    <a:pt x="110181" y="2625774"/>
                  </a:lnTo>
                  <a:lnTo>
                    <a:pt x="109948" y="2619696"/>
                  </a:lnTo>
                  <a:lnTo>
                    <a:pt x="109705" y="2613617"/>
                  </a:lnTo>
                  <a:lnTo>
                    <a:pt x="109449" y="2607539"/>
                  </a:lnTo>
                  <a:lnTo>
                    <a:pt x="109178" y="2601461"/>
                  </a:lnTo>
                  <a:lnTo>
                    <a:pt x="108894" y="2595383"/>
                  </a:lnTo>
                  <a:lnTo>
                    <a:pt x="108597" y="2589305"/>
                  </a:lnTo>
                  <a:lnTo>
                    <a:pt x="108285" y="2583226"/>
                  </a:lnTo>
                  <a:lnTo>
                    <a:pt x="107959" y="2577148"/>
                  </a:lnTo>
                  <a:lnTo>
                    <a:pt x="107618" y="2571070"/>
                  </a:lnTo>
                  <a:lnTo>
                    <a:pt x="107263" y="2564992"/>
                  </a:lnTo>
                  <a:lnTo>
                    <a:pt x="106894" y="2558914"/>
                  </a:lnTo>
                  <a:lnTo>
                    <a:pt x="106513" y="2552836"/>
                  </a:lnTo>
                  <a:lnTo>
                    <a:pt x="106122" y="2546757"/>
                  </a:lnTo>
                  <a:lnTo>
                    <a:pt x="105722" y="2540679"/>
                  </a:lnTo>
                  <a:lnTo>
                    <a:pt x="105315" y="2534601"/>
                  </a:lnTo>
                  <a:lnTo>
                    <a:pt x="104903" y="2528523"/>
                  </a:lnTo>
                  <a:lnTo>
                    <a:pt x="104488" y="2522445"/>
                  </a:lnTo>
                  <a:lnTo>
                    <a:pt x="104072" y="2516366"/>
                  </a:lnTo>
                  <a:lnTo>
                    <a:pt x="103658" y="2510288"/>
                  </a:lnTo>
                  <a:lnTo>
                    <a:pt x="103248" y="2504210"/>
                  </a:lnTo>
                  <a:lnTo>
                    <a:pt x="102844" y="2498132"/>
                  </a:lnTo>
                  <a:lnTo>
                    <a:pt x="102448" y="2492054"/>
                  </a:lnTo>
                  <a:lnTo>
                    <a:pt x="102062" y="2485976"/>
                  </a:lnTo>
                  <a:lnTo>
                    <a:pt x="101687" y="2479897"/>
                  </a:lnTo>
                  <a:lnTo>
                    <a:pt x="101326" y="2473819"/>
                  </a:lnTo>
                  <a:lnTo>
                    <a:pt x="100979" y="2467741"/>
                  </a:lnTo>
                  <a:lnTo>
                    <a:pt x="100645" y="2461663"/>
                  </a:lnTo>
                  <a:lnTo>
                    <a:pt x="100324" y="2455585"/>
                  </a:lnTo>
                  <a:lnTo>
                    <a:pt x="100016" y="2449506"/>
                  </a:lnTo>
                  <a:lnTo>
                    <a:pt x="99721" y="2443428"/>
                  </a:lnTo>
                  <a:lnTo>
                    <a:pt x="99439" y="2437350"/>
                  </a:lnTo>
                  <a:lnTo>
                    <a:pt x="99167" y="2431272"/>
                  </a:lnTo>
                  <a:lnTo>
                    <a:pt x="98902" y="2425194"/>
                  </a:lnTo>
                  <a:lnTo>
                    <a:pt x="98642" y="2419116"/>
                  </a:lnTo>
                  <a:lnTo>
                    <a:pt x="98385" y="2413037"/>
                  </a:lnTo>
                  <a:lnTo>
                    <a:pt x="98128" y="2406959"/>
                  </a:lnTo>
                  <a:lnTo>
                    <a:pt x="97869" y="2400881"/>
                  </a:lnTo>
                  <a:lnTo>
                    <a:pt x="97604" y="2394803"/>
                  </a:lnTo>
                  <a:lnTo>
                    <a:pt x="97330" y="2388725"/>
                  </a:lnTo>
                  <a:lnTo>
                    <a:pt x="97045" y="2382646"/>
                  </a:lnTo>
                  <a:lnTo>
                    <a:pt x="96746" y="2376568"/>
                  </a:lnTo>
                  <a:lnTo>
                    <a:pt x="96431" y="2370490"/>
                  </a:lnTo>
                  <a:lnTo>
                    <a:pt x="96099" y="2364412"/>
                  </a:lnTo>
                  <a:lnTo>
                    <a:pt x="95748" y="2358334"/>
                  </a:lnTo>
                  <a:lnTo>
                    <a:pt x="95373" y="2352256"/>
                  </a:lnTo>
                  <a:lnTo>
                    <a:pt x="94975" y="2346177"/>
                  </a:lnTo>
                  <a:lnTo>
                    <a:pt x="94555" y="2340099"/>
                  </a:lnTo>
                  <a:lnTo>
                    <a:pt x="94114" y="2334021"/>
                  </a:lnTo>
                  <a:lnTo>
                    <a:pt x="93650" y="2327943"/>
                  </a:lnTo>
                  <a:lnTo>
                    <a:pt x="93166" y="2321865"/>
                  </a:lnTo>
                  <a:lnTo>
                    <a:pt x="92662" y="2315787"/>
                  </a:lnTo>
                  <a:lnTo>
                    <a:pt x="92136" y="2309708"/>
                  </a:lnTo>
                  <a:lnTo>
                    <a:pt x="91592" y="2303630"/>
                  </a:lnTo>
                  <a:lnTo>
                    <a:pt x="91032" y="2297552"/>
                  </a:lnTo>
                  <a:lnTo>
                    <a:pt x="90459" y="2291474"/>
                  </a:lnTo>
                  <a:lnTo>
                    <a:pt x="89873" y="2285396"/>
                  </a:lnTo>
                  <a:lnTo>
                    <a:pt x="89277" y="2279317"/>
                  </a:lnTo>
                  <a:lnTo>
                    <a:pt x="88671" y="2273239"/>
                  </a:lnTo>
                  <a:lnTo>
                    <a:pt x="88056" y="2267161"/>
                  </a:lnTo>
                  <a:lnTo>
                    <a:pt x="87436" y="2261083"/>
                  </a:lnTo>
                  <a:lnTo>
                    <a:pt x="86810" y="2255005"/>
                  </a:lnTo>
                  <a:lnTo>
                    <a:pt x="86180" y="2248927"/>
                  </a:lnTo>
                  <a:lnTo>
                    <a:pt x="85547" y="2242848"/>
                  </a:lnTo>
                  <a:lnTo>
                    <a:pt x="84911" y="2236770"/>
                  </a:lnTo>
                  <a:lnTo>
                    <a:pt x="84271" y="2230692"/>
                  </a:lnTo>
                  <a:lnTo>
                    <a:pt x="83628" y="2224614"/>
                  </a:lnTo>
                  <a:lnTo>
                    <a:pt x="82982" y="2218536"/>
                  </a:lnTo>
                  <a:lnTo>
                    <a:pt x="82332" y="2212457"/>
                  </a:lnTo>
                  <a:lnTo>
                    <a:pt x="81678" y="2206379"/>
                  </a:lnTo>
                  <a:lnTo>
                    <a:pt x="81018" y="2200301"/>
                  </a:lnTo>
                  <a:lnTo>
                    <a:pt x="80354" y="2194223"/>
                  </a:lnTo>
                  <a:lnTo>
                    <a:pt x="79682" y="2188145"/>
                  </a:lnTo>
                  <a:lnTo>
                    <a:pt x="79003" y="2182067"/>
                  </a:lnTo>
                  <a:lnTo>
                    <a:pt x="78315" y="2175988"/>
                  </a:lnTo>
                  <a:lnTo>
                    <a:pt x="77619" y="2169910"/>
                  </a:lnTo>
                  <a:lnTo>
                    <a:pt x="76914" y="2163832"/>
                  </a:lnTo>
                  <a:lnTo>
                    <a:pt x="76199" y="2157754"/>
                  </a:lnTo>
                  <a:lnTo>
                    <a:pt x="75475" y="2151676"/>
                  </a:lnTo>
                  <a:lnTo>
                    <a:pt x="74741" y="2145597"/>
                  </a:lnTo>
                  <a:lnTo>
                    <a:pt x="73995" y="2139519"/>
                  </a:lnTo>
                  <a:lnTo>
                    <a:pt x="73239" y="2133441"/>
                  </a:lnTo>
                  <a:lnTo>
                    <a:pt x="72473" y="2127363"/>
                  </a:lnTo>
                  <a:lnTo>
                    <a:pt x="71698" y="2121285"/>
                  </a:lnTo>
                  <a:lnTo>
                    <a:pt x="70913" y="2115207"/>
                  </a:lnTo>
                  <a:lnTo>
                    <a:pt x="70119" y="2109128"/>
                  </a:lnTo>
                  <a:lnTo>
                    <a:pt x="69315" y="2103050"/>
                  </a:lnTo>
                  <a:lnTo>
                    <a:pt x="68502" y="2096972"/>
                  </a:lnTo>
                  <a:lnTo>
                    <a:pt x="67680" y="2090894"/>
                  </a:lnTo>
                  <a:lnTo>
                    <a:pt x="66850" y="2084816"/>
                  </a:lnTo>
                  <a:lnTo>
                    <a:pt x="66013" y="2078737"/>
                  </a:lnTo>
                  <a:lnTo>
                    <a:pt x="65169" y="2072659"/>
                  </a:lnTo>
                  <a:lnTo>
                    <a:pt x="64319" y="2066581"/>
                  </a:lnTo>
                  <a:lnTo>
                    <a:pt x="63464" y="2060503"/>
                  </a:lnTo>
                  <a:lnTo>
                    <a:pt x="62603" y="2054425"/>
                  </a:lnTo>
                  <a:lnTo>
                    <a:pt x="61738" y="2048347"/>
                  </a:lnTo>
                  <a:lnTo>
                    <a:pt x="60872" y="2042268"/>
                  </a:lnTo>
                  <a:lnTo>
                    <a:pt x="60005" y="2036190"/>
                  </a:lnTo>
                  <a:lnTo>
                    <a:pt x="59137" y="2030112"/>
                  </a:lnTo>
                  <a:lnTo>
                    <a:pt x="58272" y="2024034"/>
                  </a:lnTo>
                  <a:lnTo>
                    <a:pt x="57409" y="2017956"/>
                  </a:lnTo>
                  <a:lnTo>
                    <a:pt x="56552" y="2011877"/>
                  </a:lnTo>
                  <a:lnTo>
                    <a:pt x="55701" y="2005799"/>
                  </a:lnTo>
                  <a:lnTo>
                    <a:pt x="54856" y="1999721"/>
                  </a:lnTo>
                  <a:lnTo>
                    <a:pt x="54019" y="1993643"/>
                  </a:lnTo>
                  <a:lnTo>
                    <a:pt x="53190" y="1987565"/>
                  </a:lnTo>
                  <a:lnTo>
                    <a:pt x="52370" y="1981487"/>
                  </a:lnTo>
                  <a:lnTo>
                    <a:pt x="51558" y="1975408"/>
                  </a:lnTo>
                  <a:lnTo>
                    <a:pt x="50756" y="1969330"/>
                  </a:lnTo>
                  <a:lnTo>
                    <a:pt x="49961" y="1963252"/>
                  </a:lnTo>
                  <a:lnTo>
                    <a:pt x="49172" y="1957174"/>
                  </a:lnTo>
                  <a:lnTo>
                    <a:pt x="48388" y="1951096"/>
                  </a:lnTo>
                  <a:lnTo>
                    <a:pt x="47608" y="1945017"/>
                  </a:lnTo>
                  <a:lnTo>
                    <a:pt x="46830" y="1938939"/>
                  </a:lnTo>
                  <a:lnTo>
                    <a:pt x="46052" y="1932861"/>
                  </a:lnTo>
                  <a:lnTo>
                    <a:pt x="45273" y="1926783"/>
                  </a:lnTo>
                  <a:lnTo>
                    <a:pt x="44491" y="1920705"/>
                  </a:lnTo>
                  <a:lnTo>
                    <a:pt x="43704" y="1914627"/>
                  </a:lnTo>
                  <a:lnTo>
                    <a:pt x="42911" y="1908548"/>
                  </a:lnTo>
                  <a:lnTo>
                    <a:pt x="42112" y="1902470"/>
                  </a:lnTo>
                  <a:lnTo>
                    <a:pt x="41306" y="1896392"/>
                  </a:lnTo>
                  <a:lnTo>
                    <a:pt x="40492" y="1890314"/>
                  </a:lnTo>
                  <a:lnTo>
                    <a:pt x="39669" y="1884236"/>
                  </a:lnTo>
                  <a:lnTo>
                    <a:pt x="38840" y="1878157"/>
                  </a:lnTo>
                  <a:lnTo>
                    <a:pt x="38005" y="1872079"/>
                  </a:lnTo>
                  <a:lnTo>
                    <a:pt x="37165" y="1866001"/>
                  </a:lnTo>
                  <a:lnTo>
                    <a:pt x="36321" y="1859923"/>
                  </a:lnTo>
                  <a:lnTo>
                    <a:pt x="35476" y="1853845"/>
                  </a:lnTo>
                  <a:lnTo>
                    <a:pt x="34630" y="1847767"/>
                  </a:lnTo>
                  <a:lnTo>
                    <a:pt x="33787" y="1841688"/>
                  </a:lnTo>
                  <a:lnTo>
                    <a:pt x="32949" y="1835610"/>
                  </a:lnTo>
                  <a:lnTo>
                    <a:pt x="32118" y="1829532"/>
                  </a:lnTo>
                  <a:lnTo>
                    <a:pt x="31296" y="1823454"/>
                  </a:lnTo>
                  <a:lnTo>
                    <a:pt x="30485" y="1817376"/>
                  </a:lnTo>
                  <a:lnTo>
                    <a:pt x="29689" y="1811297"/>
                  </a:lnTo>
                  <a:lnTo>
                    <a:pt x="28909" y="1805219"/>
                  </a:lnTo>
                  <a:lnTo>
                    <a:pt x="28150" y="1799141"/>
                  </a:lnTo>
                  <a:lnTo>
                    <a:pt x="27411" y="1793063"/>
                  </a:lnTo>
                  <a:lnTo>
                    <a:pt x="26694" y="1786985"/>
                  </a:lnTo>
                  <a:lnTo>
                    <a:pt x="25999" y="1780907"/>
                  </a:lnTo>
                  <a:lnTo>
                    <a:pt x="25328" y="1774828"/>
                  </a:lnTo>
                  <a:lnTo>
                    <a:pt x="24680" y="1768750"/>
                  </a:lnTo>
                  <a:lnTo>
                    <a:pt x="24056" y="1762672"/>
                  </a:lnTo>
                  <a:lnTo>
                    <a:pt x="23458" y="1756594"/>
                  </a:lnTo>
                  <a:lnTo>
                    <a:pt x="22880" y="1750516"/>
                  </a:lnTo>
                  <a:lnTo>
                    <a:pt x="22320" y="1744437"/>
                  </a:lnTo>
                  <a:lnTo>
                    <a:pt x="21776" y="1738359"/>
                  </a:lnTo>
                  <a:lnTo>
                    <a:pt x="21246" y="1732281"/>
                  </a:lnTo>
                  <a:lnTo>
                    <a:pt x="20726" y="1726203"/>
                  </a:lnTo>
                  <a:lnTo>
                    <a:pt x="20212" y="1720125"/>
                  </a:lnTo>
                  <a:lnTo>
                    <a:pt x="19701" y="1714047"/>
                  </a:lnTo>
                  <a:lnTo>
                    <a:pt x="19188" y="1707968"/>
                  </a:lnTo>
                  <a:lnTo>
                    <a:pt x="18669" y="1701890"/>
                  </a:lnTo>
                  <a:lnTo>
                    <a:pt x="18142" y="1695812"/>
                  </a:lnTo>
                  <a:lnTo>
                    <a:pt x="17602" y="1689734"/>
                  </a:lnTo>
                  <a:lnTo>
                    <a:pt x="17048" y="1683656"/>
                  </a:lnTo>
                  <a:lnTo>
                    <a:pt x="16476" y="1677577"/>
                  </a:lnTo>
                  <a:lnTo>
                    <a:pt x="15881" y="1671499"/>
                  </a:lnTo>
                  <a:lnTo>
                    <a:pt x="15266" y="1665421"/>
                  </a:lnTo>
                  <a:lnTo>
                    <a:pt x="14630" y="1659343"/>
                  </a:lnTo>
                  <a:lnTo>
                    <a:pt x="13974" y="1653265"/>
                  </a:lnTo>
                  <a:lnTo>
                    <a:pt x="13298" y="1647187"/>
                  </a:lnTo>
                  <a:lnTo>
                    <a:pt x="12603" y="1641108"/>
                  </a:lnTo>
                  <a:lnTo>
                    <a:pt x="11891" y="1635030"/>
                  </a:lnTo>
                  <a:lnTo>
                    <a:pt x="11163" y="1628952"/>
                  </a:lnTo>
                  <a:lnTo>
                    <a:pt x="10427" y="1622874"/>
                  </a:lnTo>
                  <a:lnTo>
                    <a:pt x="9685" y="1616796"/>
                  </a:lnTo>
                  <a:lnTo>
                    <a:pt x="8940" y="1610717"/>
                  </a:lnTo>
                  <a:lnTo>
                    <a:pt x="8198" y="1604639"/>
                  </a:lnTo>
                  <a:lnTo>
                    <a:pt x="7463" y="1598561"/>
                  </a:lnTo>
                  <a:lnTo>
                    <a:pt x="6740" y="1592483"/>
                  </a:lnTo>
                  <a:lnTo>
                    <a:pt x="6037" y="1586405"/>
                  </a:lnTo>
                  <a:lnTo>
                    <a:pt x="5356" y="1580327"/>
                  </a:lnTo>
                  <a:lnTo>
                    <a:pt x="4702" y="1574248"/>
                  </a:lnTo>
                  <a:lnTo>
                    <a:pt x="4079" y="1568170"/>
                  </a:lnTo>
                  <a:lnTo>
                    <a:pt x="3490" y="1562092"/>
                  </a:lnTo>
                  <a:lnTo>
                    <a:pt x="2940" y="1556014"/>
                  </a:lnTo>
                  <a:lnTo>
                    <a:pt x="2434" y="1549936"/>
                  </a:lnTo>
                  <a:lnTo>
                    <a:pt x="1978" y="1543858"/>
                  </a:lnTo>
                  <a:lnTo>
                    <a:pt x="1567" y="1537779"/>
                  </a:lnTo>
                  <a:lnTo>
                    <a:pt x="1204" y="1531701"/>
                  </a:lnTo>
                  <a:lnTo>
                    <a:pt x="888" y="1525623"/>
                  </a:lnTo>
                  <a:lnTo>
                    <a:pt x="621" y="1519545"/>
                  </a:lnTo>
                  <a:lnTo>
                    <a:pt x="401" y="1513467"/>
                  </a:lnTo>
                  <a:lnTo>
                    <a:pt x="233" y="1507388"/>
                  </a:lnTo>
                  <a:lnTo>
                    <a:pt x="113" y="1501310"/>
                  </a:lnTo>
                  <a:lnTo>
                    <a:pt x="37" y="1495232"/>
                  </a:lnTo>
                  <a:lnTo>
                    <a:pt x="0" y="1489154"/>
                  </a:lnTo>
                  <a:lnTo>
                    <a:pt x="0" y="1483076"/>
                  </a:lnTo>
                  <a:lnTo>
                    <a:pt x="33" y="1476998"/>
                  </a:lnTo>
                  <a:lnTo>
                    <a:pt x="98" y="1470919"/>
                  </a:lnTo>
                  <a:lnTo>
                    <a:pt x="192" y="1464841"/>
                  </a:lnTo>
                  <a:lnTo>
                    <a:pt x="310" y="1458763"/>
                  </a:lnTo>
                  <a:lnTo>
                    <a:pt x="445" y="1452685"/>
                  </a:lnTo>
                  <a:lnTo>
                    <a:pt x="593" y="1446607"/>
                  </a:lnTo>
                  <a:lnTo>
                    <a:pt x="752" y="1440528"/>
                  </a:lnTo>
                  <a:lnTo>
                    <a:pt x="917" y="1434450"/>
                  </a:lnTo>
                  <a:lnTo>
                    <a:pt x="1086" y="1428372"/>
                  </a:lnTo>
                  <a:lnTo>
                    <a:pt x="1254" y="1422294"/>
                  </a:lnTo>
                  <a:lnTo>
                    <a:pt x="1418" y="1416216"/>
                  </a:lnTo>
                  <a:lnTo>
                    <a:pt x="1578" y="1410138"/>
                  </a:lnTo>
                  <a:lnTo>
                    <a:pt x="1731" y="1404059"/>
                  </a:lnTo>
                  <a:lnTo>
                    <a:pt x="1878" y="1397981"/>
                  </a:lnTo>
                  <a:lnTo>
                    <a:pt x="2019" y="1391903"/>
                  </a:lnTo>
                  <a:lnTo>
                    <a:pt x="2154" y="1385825"/>
                  </a:lnTo>
                  <a:lnTo>
                    <a:pt x="2285" y="1379747"/>
                  </a:lnTo>
                  <a:lnTo>
                    <a:pt x="2417" y="1373668"/>
                  </a:lnTo>
                  <a:lnTo>
                    <a:pt x="2551" y="1367590"/>
                  </a:lnTo>
                  <a:lnTo>
                    <a:pt x="2692" y="1361512"/>
                  </a:lnTo>
                  <a:lnTo>
                    <a:pt x="2845" y="1355434"/>
                  </a:lnTo>
                  <a:lnTo>
                    <a:pt x="3013" y="1349356"/>
                  </a:lnTo>
                  <a:lnTo>
                    <a:pt x="3200" y="1343278"/>
                  </a:lnTo>
                  <a:lnTo>
                    <a:pt x="3417" y="1337199"/>
                  </a:lnTo>
                  <a:lnTo>
                    <a:pt x="3665" y="1331121"/>
                  </a:lnTo>
                  <a:lnTo>
                    <a:pt x="3949" y="1325043"/>
                  </a:lnTo>
                  <a:lnTo>
                    <a:pt x="4272" y="1318965"/>
                  </a:lnTo>
                  <a:lnTo>
                    <a:pt x="4636" y="1312887"/>
                  </a:lnTo>
                  <a:lnTo>
                    <a:pt x="5045" y="1306808"/>
                  </a:lnTo>
                  <a:lnTo>
                    <a:pt x="5500" y="1300730"/>
                  </a:lnTo>
                  <a:lnTo>
                    <a:pt x="6010" y="1294652"/>
                  </a:lnTo>
                  <a:lnTo>
                    <a:pt x="6572" y="1288574"/>
                  </a:lnTo>
                  <a:lnTo>
                    <a:pt x="7183" y="1282496"/>
                  </a:lnTo>
                  <a:lnTo>
                    <a:pt x="7842" y="1276418"/>
                  </a:lnTo>
                  <a:lnTo>
                    <a:pt x="8548" y="1270339"/>
                  </a:lnTo>
                  <a:lnTo>
                    <a:pt x="9299" y="1264261"/>
                  </a:lnTo>
                  <a:lnTo>
                    <a:pt x="10094" y="1258183"/>
                  </a:lnTo>
                  <a:lnTo>
                    <a:pt x="10936" y="1252105"/>
                  </a:lnTo>
                  <a:lnTo>
                    <a:pt x="11818" y="1246027"/>
                  </a:lnTo>
                  <a:lnTo>
                    <a:pt x="12734" y="1239948"/>
                  </a:lnTo>
                  <a:lnTo>
                    <a:pt x="13683" y="1233870"/>
                  </a:lnTo>
                  <a:lnTo>
                    <a:pt x="14661" y="1227792"/>
                  </a:lnTo>
                  <a:lnTo>
                    <a:pt x="15666" y="1221714"/>
                  </a:lnTo>
                  <a:lnTo>
                    <a:pt x="16695" y="1215636"/>
                  </a:lnTo>
                  <a:lnTo>
                    <a:pt x="17749" y="1209558"/>
                  </a:lnTo>
                  <a:lnTo>
                    <a:pt x="18822" y="1203479"/>
                  </a:lnTo>
                  <a:lnTo>
                    <a:pt x="19912" y="1197401"/>
                  </a:lnTo>
                  <a:lnTo>
                    <a:pt x="21016" y="1191323"/>
                  </a:lnTo>
                  <a:lnTo>
                    <a:pt x="22133" y="1185245"/>
                  </a:lnTo>
                  <a:lnTo>
                    <a:pt x="23262" y="1179167"/>
                  </a:lnTo>
                  <a:lnTo>
                    <a:pt x="24401" y="1173088"/>
                  </a:lnTo>
                  <a:lnTo>
                    <a:pt x="25551" y="1167010"/>
                  </a:lnTo>
                  <a:lnTo>
                    <a:pt x="26709" y="1160932"/>
                  </a:lnTo>
                  <a:lnTo>
                    <a:pt x="27875" y="1154854"/>
                  </a:lnTo>
                  <a:lnTo>
                    <a:pt x="29049" y="1148776"/>
                  </a:lnTo>
                  <a:lnTo>
                    <a:pt x="30229" y="1142698"/>
                  </a:lnTo>
                  <a:lnTo>
                    <a:pt x="31417" y="1136619"/>
                  </a:lnTo>
                  <a:lnTo>
                    <a:pt x="32612" y="1130541"/>
                  </a:lnTo>
                  <a:lnTo>
                    <a:pt x="33815" y="1124463"/>
                  </a:lnTo>
                  <a:lnTo>
                    <a:pt x="35026" y="1118385"/>
                  </a:lnTo>
                  <a:lnTo>
                    <a:pt x="36245" y="1112307"/>
                  </a:lnTo>
                  <a:lnTo>
                    <a:pt x="37472" y="1106228"/>
                  </a:lnTo>
                  <a:lnTo>
                    <a:pt x="38708" y="1100150"/>
                  </a:lnTo>
                  <a:lnTo>
                    <a:pt x="39952" y="1094072"/>
                  </a:lnTo>
                  <a:lnTo>
                    <a:pt x="41206" y="1087994"/>
                  </a:lnTo>
                  <a:lnTo>
                    <a:pt x="42471" y="1081916"/>
                  </a:lnTo>
                  <a:lnTo>
                    <a:pt x="43746" y="1075838"/>
                  </a:lnTo>
                  <a:lnTo>
                    <a:pt x="45031" y="1069759"/>
                  </a:lnTo>
                  <a:lnTo>
                    <a:pt x="46325" y="1063681"/>
                  </a:lnTo>
                  <a:lnTo>
                    <a:pt x="47628" y="1057603"/>
                  </a:lnTo>
                  <a:lnTo>
                    <a:pt x="48940" y="1051525"/>
                  </a:lnTo>
                  <a:lnTo>
                    <a:pt x="50258" y="1045447"/>
                  </a:lnTo>
                  <a:lnTo>
                    <a:pt x="51582" y="1039368"/>
                  </a:lnTo>
                  <a:lnTo>
                    <a:pt x="52908" y="1033290"/>
                  </a:lnTo>
                  <a:lnTo>
                    <a:pt x="54235" y="1027212"/>
                  </a:lnTo>
                  <a:lnTo>
                    <a:pt x="55559" y="1021134"/>
                  </a:lnTo>
                  <a:lnTo>
                    <a:pt x="56877" y="1015056"/>
                  </a:lnTo>
                  <a:lnTo>
                    <a:pt x="58185" y="1008978"/>
                  </a:lnTo>
                  <a:lnTo>
                    <a:pt x="59482" y="1002899"/>
                  </a:lnTo>
                  <a:lnTo>
                    <a:pt x="60758" y="996821"/>
                  </a:lnTo>
                  <a:lnTo>
                    <a:pt x="62012" y="990743"/>
                  </a:lnTo>
                  <a:lnTo>
                    <a:pt x="63243" y="984665"/>
                  </a:lnTo>
                  <a:lnTo>
                    <a:pt x="64446" y="978587"/>
                  </a:lnTo>
                  <a:lnTo>
                    <a:pt x="65620" y="972508"/>
                  </a:lnTo>
                  <a:lnTo>
                    <a:pt x="66763" y="966430"/>
                  </a:lnTo>
                  <a:lnTo>
                    <a:pt x="67874" y="960352"/>
                  </a:lnTo>
                  <a:lnTo>
                    <a:pt x="68945" y="954274"/>
                  </a:lnTo>
                  <a:lnTo>
                    <a:pt x="69985" y="948196"/>
                  </a:lnTo>
                  <a:lnTo>
                    <a:pt x="70995" y="942118"/>
                  </a:lnTo>
                  <a:lnTo>
                    <a:pt x="71978" y="936039"/>
                  </a:lnTo>
                  <a:lnTo>
                    <a:pt x="72937" y="929961"/>
                  </a:lnTo>
                  <a:lnTo>
                    <a:pt x="73875" y="923883"/>
                  </a:lnTo>
                  <a:lnTo>
                    <a:pt x="74796" y="917805"/>
                  </a:lnTo>
                  <a:lnTo>
                    <a:pt x="75704" y="911727"/>
                  </a:lnTo>
                  <a:lnTo>
                    <a:pt x="76606" y="905648"/>
                  </a:lnTo>
                  <a:lnTo>
                    <a:pt x="77507" y="899570"/>
                  </a:lnTo>
                  <a:lnTo>
                    <a:pt x="78412" y="893492"/>
                  </a:lnTo>
                  <a:lnTo>
                    <a:pt x="79322" y="887414"/>
                  </a:lnTo>
                  <a:lnTo>
                    <a:pt x="80243" y="881336"/>
                  </a:lnTo>
                  <a:lnTo>
                    <a:pt x="81177" y="875258"/>
                  </a:lnTo>
                  <a:lnTo>
                    <a:pt x="82127" y="869179"/>
                  </a:lnTo>
                  <a:lnTo>
                    <a:pt x="83093" y="863101"/>
                  </a:lnTo>
                  <a:lnTo>
                    <a:pt x="84074" y="857023"/>
                  </a:lnTo>
                  <a:lnTo>
                    <a:pt x="85070" y="850945"/>
                  </a:lnTo>
                  <a:lnTo>
                    <a:pt x="86077" y="844867"/>
                  </a:lnTo>
                  <a:lnTo>
                    <a:pt x="87095" y="838788"/>
                  </a:lnTo>
                  <a:lnTo>
                    <a:pt x="88121" y="832710"/>
                  </a:lnTo>
                  <a:lnTo>
                    <a:pt x="89152" y="826632"/>
                  </a:lnTo>
                  <a:lnTo>
                    <a:pt x="90183" y="820554"/>
                  </a:lnTo>
                  <a:lnTo>
                    <a:pt x="91210" y="814476"/>
                  </a:lnTo>
                  <a:lnTo>
                    <a:pt x="92230" y="808398"/>
                  </a:lnTo>
                  <a:lnTo>
                    <a:pt x="93241" y="802319"/>
                  </a:lnTo>
                  <a:lnTo>
                    <a:pt x="94238" y="796241"/>
                  </a:lnTo>
                  <a:lnTo>
                    <a:pt x="95220" y="790163"/>
                  </a:lnTo>
                  <a:lnTo>
                    <a:pt x="96181" y="784085"/>
                  </a:lnTo>
                  <a:lnTo>
                    <a:pt x="97121" y="778007"/>
                  </a:lnTo>
                  <a:lnTo>
                    <a:pt x="98040" y="771929"/>
                  </a:lnTo>
                  <a:lnTo>
                    <a:pt x="98936" y="765850"/>
                  </a:lnTo>
                  <a:lnTo>
                    <a:pt x="99810" y="759772"/>
                  </a:lnTo>
                  <a:lnTo>
                    <a:pt x="100660" y="753694"/>
                  </a:lnTo>
                  <a:lnTo>
                    <a:pt x="101486" y="747616"/>
                  </a:lnTo>
                  <a:lnTo>
                    <a:pt x="102285" y="741538"/>
                  </a:lnTo>
                  <a:lnTo>
                    <a:pt x="103061" y="735459"/>
                  </a:lnTo>
                  <a:lnTo>
                    <a:pt x="103815" y="729381"/>
                  </a:lnTo>
                  <a:lnTo>
                    <a:pt x="104548" y="723303"/>
                  </a:lnTo>
                  <a:lnTo>
                    <a:pt x="105260" y="717225"/>
                  </a:lnTo>
                  <a:lnTo>
                    <a:pt x="105952" y="711147"/>
                  </a:lnTo>
                  <a:lnTo>
                    <a:pt x="106624" y="705069"/>
                  </a:lnTo>
                  <a:lnTo>
                    <a:pt x="107276" y="698990"/>
                  </a:lnTo>
                  <a:lnTo>
                    <a:pt x="107911" y="692912"/>
                  </a:lnTo>
                  <a:lnTo>
                    <a:pt x="108529" y="686834"/>
                  </a:lnTo>
                  <a:lnTo>
                    <a:pt x="109132" y="680756"/>
                  </a:lnTo>
                  <a:lnTo>
                    <a:pt x="109721" y="674678"/>
                  </a:lnTo>
                  <a:lnTo>
                    <a:pt x="110296" y="668599"/>
                  </a:lnTo>
                  <a:lnTo>
                    <a:pt x="110858" y="662521"/>
                  </a:lnTo>
                  <a:lnTo>
                    <a:pt x="111406" y="656443"/>
                  </a:lnTo>
                  <a:lnTo>
                    <a:pt x="111942" y="650365"/>
                  </a:lnTo>
                  <a:lnTo>
                    <a:pt x="112468" y="644287"/>
                  </a:lnTo>
                  <a:lnTo>
                    <a:pt x="112983" y="638209"/>
                  </a:lnTo>
                  <a:lnTo>
                    <a:pt x="113488" y="632130"/>
                  </a:lnTo>
                  <a:lnTo>
                    <a:pt x="113984" y="626052"/>
                  </a:lnTo>
                  <a:lnTo>
                    <a:pt x="114468" y="619974"/>
                  </a:lnTo>
                  <a:lnTo>
                    <a:pt x="114942" y="613896"/>
                  </a:lnTo>
                  <a:lnTo>
                    <a:pt x="115406" y="607818"/>
                  </a:lnTo>
                  <a:lnTo>
                    <a:pt x="115860" y="601739"/>
                  </a:lnTo>
                  <a:lnTo>
                    <a:pt x="116303" y="595661"/>
                  </a:lnTo>
                  <a:lnTo>
                    <a:pt x="116736" y="589583"/>
                  </a:lnTo>
                  <a:lnTo>
                    <a:pt x="117158" y="583505"/>
                  </a:lnTo>
                  <a:lnTo>
                    <a:pt x="117567" y="577427"/>
                  </a:lnTo>
                  <a:lnTo>
                    <a:pt x="117963" y="571349"/>
                  </a:lnTo>
                  <a:lnTo>
                    <a:pt x="118347" y="565270"/>
                  </a:lnTo>
                  <a:lnTo>
                    <a:pt x="118719" y="559192"/>
                  </a:lnTo>
                  <a:lnTo>
                    <a:pt x="119078" y="553114"/>
                  </a:lnTo>
                  <a:lnTo>
                    <a:pt x="119424" y="547036"/>
                  </a:lnTo>
                  <a:lnTo>
                    <a:pt x="119758" y="540958"/>
                  </a:lnTo>
                  <a:lnTo>
                    <a:pt x="120079" y="534879"/>
                  </a:lnTo>
                  <a:lnTo>
                    <a:pt x="120386" y="528801"/>
                  </a:lnTo>
                  <a:lnTo>
                    <a:pt x="120680" y="522723"/>
                  </a:lnTo>
                  <a:lnTo>
                    <a:pt x="120964" y="516645"/>
                  </a:lnTo>
                  <a:lnTo>
                    <a:pt x="121236" y="510567"/>
                  </a:lnTo>
                  <a:lnTo>
                    <a:pt x="121497" y="504489"/>
                  </a:lnTo>
                  <a:lnTo>
                    <a:pt x="121747" y="498410"/>
                  </a:lnTo>
                  <a:lnTo>
                    <a:pt x="121987" y="492332"/>
                  </a:lnTo>
                  <a:lnTo>
                    <a:pt x="122216" y="486254"/>
                  </a:lnTo>
                  <a:lnTo>
                    <a:pt x="122436" y="480176"/>
                  </a:lnTo>
                  <a:lnTo>
                    <a:pt x="122647" y="474098"/>
                  </a:lnTo>
                  <a:lnTo>
                    <a:pt x="122850" y="468019"/>
                  </a:lnTo>
                  <a:lnTo>
                    <a:pt x="123045" y="461941"/>
                  </a:lnTo>
                  <a:lnTo>
                    <a:pt x="123232" y="455863"/>
                  </a:lnTo>
                  <a:lnTo>
                    <a:pt x="123411" y="449785"/>
                  </a:lnTo>
                  <a:lnTo>
                    <a:pt x="123582" y="443707"/>
                  </a:lnTo>
                  <a:lnTo>
                    <a:pt x="123746" y="437629"/>
                  </a:lnTo>
                  <a:lnTo>
                    <a:pt x="123904" y="431550"/>
                  </a:lnTo>
                  <a:lnTo>
                    <a:pt x="124054" y="425472"/>
                  </a:lnTo>
                  <a:lnTo>
                    <a:pt x="124198" y="419394"/>
                  </a:lnTo>
                  <a:lnTo>
                    <a:pt x="124336" y="413316"/>
                  </a:lnTo>
                  <a:lnTo>
                    <a:pt x="124466" y="407238"/>
                  </a:lnTo>
                  <a:lnTo>
                    <a:pt x="124590" y="401159"/>
                  </a:lnTo>
                  <a:lnTo>
                    <a:pt x="124707" y="395081"/>
                  </a:lnTo>
                  <a:lnTo>
                    <a:pt x="124819" y="389003"/>
                  </a:lnTo>
                  <a:lnTo>
                    <a:pt x="124924" y="382925"/>
                  </a:lnTo>
                  <a:lnTo>
                    <a:pt x="125024" y="376847"/>
                  </a:lnTo>
                  <a:lnTo>
                    <a:pt x="125118" y="370769"/>
                  </a:lnTo>
                  <a:lnTo>
                    <a:pt x="125205" y="364690"/>
                  </a:lnTo>
                  <a:lnTo>
                    <a:pt x="125287" y="358612"/>
                  </a:lnTo>
                  <a:lnTo>
                    <a:pt x="125363" y="352534"/>
                  </a:lnTo>
                  <a:lnTo>
                    <a:pt x="125433" y="346456"/>
                  </a:lnTo>
                  <a:lnTo>
                    <a:pt x="125499" y="340378"/>
                  </a:lnTo>
                  <a:lnTo>
                    <a:pt x="125559" y="334299"/>
                  </a:lnTo>
                  <a:lnTo>
                    <a:pt x="125614" y="328221"/>
                  </a:lnTo>
                  <a:lnTo>
                    <a:pt x="125664" y="322143"/>
                  </a:lnTo>
                  <a:lnTo>
                    <a:pt x="125710" y="316065"/>
                  </a:lnTo>
                  <a:lnTo>
                    <a:pt x="125751" y="309987"/>
                  </a:lnTo>
                  <a:lnTo>
                    <a:pt x="125788" y="303909"/>
                  </a:lnTo>
                  <a:lnTo>
                    <a:pt x="125822" y="297830"/>
                  </a:lnTo>
                  <a:lnTo>
                    <a:pt x="125852" y="291752"/>
                  </a:lnTo>
                  <a:lnTo>
                    <a:pt x="125879" y="285674"/>
                  </a:lnTo>
                  <a:lnTo>
                    <a:pt x="125903" y="279596"/>
                  </a:lnTo>
                  <a:lnTo>
                    <a:pt x="125925" y="273518"/>
                  </a:lnTo>
                  <a:lnTo>
                    <a:pt x="125944" y="267439"/>
                  </a:lnTo>
                  <a:lnTo>
                    <a:pt x="125962" y="261361"/>
                  </a:lnTo>
                  <a:lnTo>
                    <a:pt x="125978" y="255283"/>
                  </a:lnTo>
                  <a:lnTo>
                    <a:pt x="125993" y="249205"/>
                  </a:lnTo>
                  <a:lnTo>
                    <a:pt x="126007" y="243127"/>
                  </a:lnTo>
                  <a:lnTo>
                    <a:pt x="126020" y="237049"/>
                  </a:lnTo>
                  <a:lnTo>
                    <a:pt x="126031" y="230970"/>
                  </a:lnTo>
                  <a:lnTo>
                    <a:pt x="126043" y="224892"/>
                  </a:lnTo>
                  <a:lnTo>
                    <a:pt x="126053" y="218814"/>
                  </a:lnTo>
                  <a:lnTo>
                    <a:pt x="126063" y="212736"/>
                  </a:lnTo>
                  <a:lnTo>
                    <a:pt x="126073" y="206658"/>
                  </a:lnTo>
                  <a:lnTo>
                    <a:pt x="126081" y="200579"/>
                  </a:lnTo>
                  <a:lnTo>
                    <a:pt x="126089" y="194501"/>
                  </a:lnTo>
                  <a:lnTo>
                    <a:pt x="126097" y="188423"/>
                  </a:lnTo>
                  <a:lnTo>
                    <a:pt x="126104" y="182345"/>
                  </a:lnTo>
                  <a:lnTo>
                    <a:pt x="126110" y="176267"/>
                  </a:lnTo>
                  <a:lnTo>
                    <a:pt x="126116" y="170189"/>
                  </a:lnTo>
                  <a:lnTo>
                    <a:pt x="126121" y="164110"/>
                  </a:lnTo>
                  <a:lnTo>
                    <a:pt x="126126" y="158032"/>
                  </a:lnTo>
                  <a:lnTo>
                    <a:pt x="126131" y="151954"/>
                  </a:lnTo>
                  <a:lnTo>
                    <a:pt x="126135" y="145876"/>
                  </a:lnTo>
                  <a:lnTo>
                    <a:pt x="126139" y="139798"/>
                  </a:lnTo>
                  <a:lnTo>
                    <a:pt x="126142" y="133719"/>
                  </a:lnTo>
                  <a:lnTo>
                    <a:pt x="126146" y="127641"/>
                  </a:lnTo>
                  <a:lnTo>
                    <a:pt x="126150" y="121563"/>
                  </a:lnTo>
                  <a:lnTo>
                    <a:pt x="126154" y="115485"/>
                  </a:lnTo>
                  <a:lnTo>
                    <a:pt x="126158" y="109407"/>
                  </a:lnTo>
                  <a:lnTo>
                    <a:pt x="126162" y="103329"/>
                  </a:lnTo>
                  <a:lnTo>
                    <a:pt x="126167" y="97250"/>
                  </a:lnTo>
                  <a:lnTo>
                    <a:pt x="126171" y="91172"/>
                  </a:lnTo>
                  <a:lnTo>
                    <a:pt x="126176" y="85094"/>
                  </a:lnTo>
                  <a:lnTo>
                    <a:pt x="126181" y="79016"/>
                  </a:lnTo>
                  <a:lnTo>
                    <a:pt x="126185" y="72938"/>
                  </a:lnTo>
                  <a:lnTo>
                    <a:pt x="126190" y="66859"/>
                  </a:lnTo>
                  <a:lnTo>
                    <a:pt x="126195" y="60781"/>
                  </a:lnTo>
                  <a:lnTo>
                    <a:pt x="126200" y="54703"/>
                  </a:lnTo>
                  <a:lnTo>
                    <a:pt x="126205" y="48625"/>
                  </a:lnTo>
                  <a:lnTo>
                    <a:pt x="126210" y="42547"/>
                  </a:lnTo>
                  <a:lnTo>
                    <a:pt x="126215" y="36469"/>
                  </a:lnTo>
                  <a:lnTo>
                    <a:pt x="126219" y="30390"/>
                  </a:lnTo>
                  <a:lnTo>
                    <a:pt x="126224" y="24312"/>
                  </a:lnTo>
                  <a:lnTo>
                    <a:pt x="126229" y="18234"/>
                  </a:lnTo>
                  <a:lnTo>
                    <a:pt x="126233" y="12156"/>
                  </a:lnTo>
                  <a:lnTo>
                    <a:pt x="126238" y="6078"/>
                  </a:lnTo>
                  <a:lnTo>
                    <a:pt x="126242" y="0"/>
                  </a:lnTo>
                  <a:lnTo>
                    <a:pt x="126440" y="0"/>
                  </a:lnTo>
                  <a:lnTo>
                    <a:pt x="126445" y="6078"/>
                  </a:lnTo>
                  <a:lnTo>
                    <a:pt x="126449" y="12156"/>
                  </a:lnTo>
                  <a:lnTo>
                    <a:pt x="126454" y="18234"/>
                  </a:lnTo>
                  <a:lnTo>
                    <a:pt x="126458" y="24312"/>
                  </a:lnTo>
                  <a:lnTo>
                    <a:pt x="126463" y="30390"/>
                  </a:lnTo>
                  <a:lnTo>
                    <a:pt x="126468" y="36469"/>
                  </a:lnTo>
                  <a:lnTo>
                    <a:pt x="126472" y="42547"/>
                  </a:lnTo>
                  <a:lnTo>
                    <a:pt x="126477" y="48625"/>
                  </a:lnTo>
                  <a:lnTo>
                    <a:pt x="126482" y="54703"/>
                  </a:lnTo>
                  <a:lnTo>
                    <a:pt x="126487" y="60781"/>
                  </a:lnTo>
                  <a:lnTo>
                    <a:pt x="126492" y="66859"/>
                  </a:lnTo>
                  <a:lnTo>
                    <a:pt x="126497" y="72938"/>
                  </a:lnTo>
                  <a:lnTo>
                    <a:pt x="126502" y="79016"/>
                  </a:lnTo>
                  <a:lnTo>
                    <a:pt x="126506" y="85094"/>
                  </a:lnTo>
                  <a:lnTo>
                    <a:pt x="126511" y="91172"/>
                  </a:lnTo>
                  <a:lnTo>
                    <a:pt x="126516" y="97250"/>
                  </a:lnTo>
                  <a:lnTo>
                    <a:pt x="126520" y="103329"/>
                  </a:lnTo>
                  <a:lnTo>
                    <a:pt x="126524" y="109407"/>
                  </a:lnTo>
                  <a:lnTo>
                    <a:pt x="126528" y="115485"/>
                  </a:lnTo>
                  <a:lnTo>
                    <a:pt x="126532" y="121563"/>
                  </a:lnTo>
                  <a:lnTo>
                    <a:pt x="126536" y="127641"/>
                  </a:lnTo>
                  <a:lnTo>
                    <a:pt x="126540" y="133719"/>
                  </a:lnTo>
                  <a:lnTo>
                    <a:pt x="126543" y="139798"/>
                  </a:lnTo>
                  <a:lnTo>
                    <a:pt x="126547" y="145876"/>
                  </a:lnTo>
                  <a:lnTo>
                    <a:pt x="126552" y="151954"/>
                  </a:lnTo>
                  <a:lnTo>
                    <a:pt x="126556" y="158032"/>
                  </a:lnTo>
                  <a:lnTo>
                    <a:pt x="126561" y="164110"/>
                  </a:lnTo>
                  <a:lnTo>
                    <a:pt x="126566" y="170189"/>
                  </a:lnTo>
                  <a:lnTo>
                    <a:pt x="126572" y="176267"/>
                  </a:lnTo>
                  <a:lnTo>
                    <a:pt x="126578" y="182345"/>
                  </a:lnTo>
                  <a:lnTo>
                    <a:pt x="126585" y="188423"/>
                  </a:lnTo>
                  <a:lnTo>
                    <a:pt x="126593" y="194501"/>
                  </a:lnTo>
                  <a:lnTo>
                    <a:pt x="126601" y="200579"/>
                  </a:lnTo>
                  <a:lnTo>
                    <a:pt x="126610" y="206658"/>
                  </a:lnTo>
                  <a:lnTo>
                    <a:pt x="126619" y="212736"/>
                  </a:lnTo>
                  <a:lnTo>
                    <a:pt x="126629" y="218814"/>
                  </a:lnTo>
                  <a:lnTo>
                    <a:pt x="126640" y="224892"/>
                  </a:lnTo>
                  <a:lnTo>
                    <a:pt x="126651" y="230970"/>
                  </a:lnTo>
                  <a:lnTo>
                    <a:pt x="126663" y="237049"/>
                  </a:lnTo>
                  <a:lnTo>
                    <a:pt x="126675" y="243127"/>
                  </a:lnTo>
                  <a:lnTo>
                    <a:pt x="126689" y="249205"/>
                  </a:lnTo>
                  <a:lnTo>
                    <a:pt x="126704" y="255283"/>
                  </a:lnTo>
                  <a:lnTo>
                    <a:pt x="126720" y="261361"/>
                  </a:lnTo>
                  <a:lnTo>
                    <a:pt x="126738" y="267439"/>
                  </a:lnTo>
                  <a:lnTo>
                    <a:pt x="126757" y="273518"/>
                  </a:lnTo>
                  <a:lnTo>
                    <a:pt x="126779" y="279596"/>
                  </a:lnTo>
                  <a:lnTo>
                    <a:pt x="126803" y="285674"/>
                  </a:lnTo>
                  <a:lnTo>
                    <a:pt x="126830" y="291752"/>
                  </a:lnTo>
                  <a:lnTo>
                    <a:pt x="126860" y="297830"/>
                  </a:lnTo>
                  <a:lnTo>
                    <a:pt x="126894" y="303909"/>
                  </a:lnTo>
                  <a:lnTo>
                    <a:pt x="126931" y="309987"/>
                  </a:lnTo>
                  <a:lnTo>
                    <a:pt x="126972" y="316065"/>
                  </a:lnTo>
                  <a:lnTo>
                    <a:pt x="127018" y="322143"/>
                  </a:lnTo>
                  <a:lnTo>
                    <a:pt x="127068" y="328221"/>
                  </a:lnTo>
                  <a:lnTo>
                    <a:pt x="127123" y="334299"/>
                  </a:lnTo>
                  <a:lnTo>
                    <a:pt x="127183" y="340378"/>
                  </a:lnTo>
                  <a:lnTo>
                    <a:pt x="127249" y="346456"/>
                  </a:lnTo>
                  <a:lnTo>
                    <a:pt x="127319" y="352534"/>
                  </a:lnTo>
                  <a:lnTo>
                    <a:pt x="127395" y="358612"/>
                  </a:lnTo>
                  <a:lnTo>
                    <a:pt x="127477" y="364690"/>
                  </a:lnTo>
                  <a:lnTo>
                    <a:pt x="127564" y="370769"/>
                  </a:lnTo>
                  <a:lnTo>
                    <a:pt x="127658" y="376847"/>
                  </a:lnTo>
                  <a:lnTo>
                    <a:pt x="127758" y="382925"/>
                  </a:lnTo>
                  <a:lnTo>
                    <a:pt x="127863" y="389003"/>
                  </a:lnTo>
                  <a:lnTo>
                    <a:pt x="127975" y="395081"/>
                  </a:lnTo>
                  <a:lnTo>
                    <a:pt x="128092" y="401159"/>
                  </a:lnTo>
                  <a:lnTo>
                    <a:pt x="128216" y="407238"/>
                  </a:lnTo>
                  <a:lnTo>
                    <a:pt x="128346" y="413316"/>
                  </a:lnTo>
                  <a:lnTo>
                    <a:pt x="128484" y="419394"/>
                  </a:lnTo>
                  <a:lnTo>
                    <a:pt x="128628" y="425472"/>
                  </a:lnTo>
                  <a:lnTo>
                    <a:pt x="128779" y="431550"/>
                  </a:lnTo>
                  <a:lnTo>
                    <a:pt x="128936" y="437629"/>
                  </a:lnTo>
                  <a:lnTo>
                    <a:pt x="129100" y="443707"/>
                  </a:lnTo>
                  <a:lnTo>
                    <a:pt x="129271" y="449785"/>
                  </a:lnTo>
                  <a:lnTo>
                    <a:pt x="129450" y="455863"/>
                  </a:lnTo>
                  <a:lnTo>
                    <a:pt x="129637" y="461941"/>
                  </a:lnTo>
                  <a:lnTo>
                    <a:pt x="129832" y="468019"/>
                  </a:lnTo>
                  <a:lnTo>
                    <a:pt x="130035" y="474098"/>
                  </a:lnTo>
                  <a:lnTo>
                    <a:pt x="130246" y="480176"/>
                  </a:lnTo>
                  <a:lnTo>
                    <a:pt x="130466" y="486254"/>
                  </a:lnTo>
                  <a:lnTo>
                    <a:pt x="130695" y="492332"/>
                  </a:lnTo>
                  <a:lnTo>
                    <a:pt x="130935" y="498410"/>
                  </a:lnTo>
                  <a:lnTo>
                    <a:pt x="131186" y="504489"/>
                  </a:lnTo>
                  <a:lnTo>
                    <a:pt x="131447" y="510567"/>
                  </a:lnTo>
                  <a:lnTo>
                    <a:pt x="131719" y="516645"/>
                  </a:lnTo>
                  <a:lnTo>
                    <a:pt x="132002" y="522723"/>
                  </a:lnTo>
                  <a:lnTo>
                    <a:pt x="132297" y="528801"/>
                  </a:lnTo>
                  <a:lnTo>
                    <a:pt x="132603" y="534879"/>
                  </a:lnTo>
                  <a:lnTo>
                    <a:pt x="132924" y="540958"/>
                  </a:lnTo>
                  <a:lnTo>
                    <a:pt x="133258" y="547036"/>
                  </a:lnTo>
                  <a:lnTo>
                    <a:pt x="133604" y="553114"/>
                  </a:lnTo>
                  <a:lnTo>
                    <a:pt x="133963" y="559192"/>
                  </a:lnTo>
                  <a:lnTo>
                    <a:pt x="134335" y="565270"/>
                  </a:lnTo>
                  <a:lnTo>
                    <a:pt x="134719" y="571349"/>
                  </a:lnTo>
                  <a:lnTo>
                    <a:pt x="135115" y="577427"/>
                  </a:lnTo>
                  <a:lnTo>
                    <a:pt x="135524" y="583505"/>
                  </a:lnTo>
                  <a:lnTo>
                    <a:pt x="135946" y="589583"/>
                  </a:lnTo>
                  <a:lnTo>
                    <a:pt x="136379" y="595661"/>
                  </a:lnTo>
                  <a:lnTo>
                    <a:pt x="136822" y="601739"/>
                  </a:lnTo>
                  <a:lnTo>
                    <a:pt x="137276" y="607818"/>
                  </a:lnTo>
                  <a:lnTo>
                    <a:pt x="137740" y="613896"/>
                  </a:lnTo>
                  <a:lnTo>
                    <a:pt x="138214" y="619974"/>
                  </a:lnTo>
                  <a:lnTo>
                    <a:pt x="138699" y="626052"/>
                  </a:lnTo>
                  <a:lnTo>
                    <a:pt x="139194" y="632130"/>
                  </a:lnTo>
                  <a:lnTo>
                    <a:pt x="139699" y="638209"/>
                  </a:lnTo>
                  <a:lnTo>
                    <a:pt x="140214" y="644287"/>
                  </a:lnTo>
                  <a:lnTo>
                    <a:pt x="140740" y="650365"/>
                  </a:lnTo>
                  <a:lnTo>
                    <a:pt x="141277" y="656443"/>
                  </a:lnTo>
                  <a:lnTo>
                    <a:pt x="141824" y="662521"/>
                  </a:lnTo>
                  <a:lnTo>
                    <a:pt x="142386" y="668599"/>
                  </a:lnTo>
                  <a:lnTo>
                    <a:pt x="142961" y="674678"/>
                  </a:lnTo>
                  <a:lnTo>
                    <a:pt x="143550" y="680756"/>
                  </a:lnTo>
                  <a:lnTo>
                    <a:pt x="144153" y="686834"/>
                  </a:lnTo>
                  <a:lnTo>
                    <a:pt x="144771" y="692912"/>
                  </a:lnTo>
                  <a:lnTo>
                    <a:pt x="145406" y="698990"/>
                  </a:lnTo>
                  <a:lnTo>
                    <a:pt x="146058" y="705069"/>
                  </a:lnTo>
                  <a:lnTo>
                    <a:pt x="146730" y="711147"/>
                  </a:lnTo>
                  <a:lnTo>
                    <a:pt x="147422" y="717225"/>
                  </a:lnTo>
                  <a:lnTo>
                    <a:pt x="148134" y="723303"/>
                  </a:lnTo>
                  <a:lnTo>
                    <a:pt x="148867" y="729381"/>
                  </a:lnTo>
                  <a:lnTo>
                    <a:pt x="149621" y="735459"/>
                  </a:lnTo>
                  <a:lnTo>
                    <a:pt x="150398" y="741538"/>
                  </a:lnTo>
                  <a:lnTo>
                    <a:pt x="151197" y="747616"/>
                  </a:lnTo>
                  <a:lnTo>
                    <a:pt x="152022" y="753694"/>
                  </a:lnTo>
                  <a:lnTo>
                    <a:pt x="152872" y="759772"/>
                  </a:lnTo>
                  <a:lnTo>
                    <a:pt x="153746" y="765850"/>
                  </a:lnTo>
                  <a:lnTo>
                    <a:pt x="154642" y="771929"/>
                  </a:lnTo>
                  <a:lnTo>
                    <a:pt x="155561" y="778007"/>
                  </a:lnTo>
                  <a:lnTo>
                    <a:pt x="156502" y="784085"/>
                  </a:lnTo>
                  <a:lnTo>
                    <a:pt x="157462" y="790163"/>
                  </a:lnTo>
                  <a:lnTo>
                    <a:pt x="158444" y="796241"/>
                  </a:lnTo>
                  <a:lnTo>
                    <a:pt x="159442" y="802319"/>
                  </a:lnTo>
                  <a:lnTo>
                    <a:pt x="160452" y="808398"/>
                  </a:lnTo>
                  <a:lnTo>
                    <a:pt x="161473" y="814476"/>
                  </a:lnTo>
                  <a:lnTo>
                    <a:pt x="162500" y="820554"/>
                  </a:lnTo>
                  <a:lnTo>
                    <a:pt x="163530" y="826632"/>
                  </a:lnTo>
                  <a:lnTo>
                    <a:pt x="164561" y="832710"/>
                  </a:lnTo>
                  <a:lnTo>
                    <a:pt x="165587" y="838788"/>
                  </a:lnTo>
                  <a:lnTo>
                    <a:pt x="166605" y="844867"/>
                  </a:lnTo>
                  <a:lnTo>
                    <a:pt x="167613" y="850945"/>
                  </a:lnTo>
                  <a:lnTo>
                    <a:pt x="168608" y="857023"/>
                  </a:lnTo>
                  <a:lnTo>
                    <a:pt x="169589" y="863101"/>
                  </a:lnTo>
                  <a:lnTo>
                    <a:pt x="170555" y="869179"/>
                  </a:lnTo>
                  <a:lnTo>
                    <a:pt x="171505" y="875258"/>
                  </a:lnTo>
                  <a:lnTo>
                    <a:pt x="172439" y="881336"/>
                  </a:lnTo>
                  <a:lnTo>
                    <a:pt x="173360" y="887414"/>
                  </a:lnTo>
                  <a:lnTo>
                    <a:pt x="174271" y="893492"/>
                  </a:lnTo>
                  <a:lnTo>
                    <a:pt x="175175" y="899570"/>
                  </a:lnTo>
                  <a:lnTo>
                    <a:pt x="176076" y="905648"/>
                  </a:lnTo>
                  <a:lnTo>
                    <a:pt x="176979" y="911727"/>
                  </a:lnTo>
                  <a:lnTo>
                    <a:pt x="177887" y="917805"/>
                  </a:lnTo>
                  <a:lnTo>
                    <a:pt x="178808" y="923883"/>
                  </a:lnTo>
                  <a:lnTo>
                    <a:pt x="179745" y="929961"/>
                  </a:lnTo>
                  <a:lnTo>
                    <a:pt x="180704" y="936039"/>
                  </a:lnTo>
                  <a:lnTo>
                    <a:pt x="181687" y="942118"/>
                  </a:lnTo>
                  <a:lnTo>
                    <a:pt x="182697" y="948196"/>
                  </a:lnTo>
                  <a:lnTo>
                    <a:pt x="183737" y="954274"/>
                  </a:lnTo>
                  <a:lnTo>
                    <a:pt x="184809" y="960352"/>
                  </a:lnTo>
                  <a:lnTo>
                    <a:pt x="185919" y="966430"/>
                  </a:lnTo>
                  <a:lnTo>
                    <a:pt x="187062" y="972508"/>
                  </a:lnTo>
                  <a:lnTo>
                    <a:pt x="188236" y="978587"/>
                  </a:lnTo>
                  <a:lnTo>
                    <a:pt x="189439" y="984665"/>
                  </a:lnTo>
                  <a:lnTo>
                    <a:pt x="190670" y="990743"/>
                  </a:lnTo>
                  <a:lnTo>
                    <a:pt x="191924" y="996821"/>
                  </a:lnTo>
                  <a:lnTo>
                    <a:pt x="193200" y="1002899"/>
                  </a:lnTo>
                  <a:lnTo>
                    <a:pt x="194497" y="1008978"/>
                  </a:lnTo>
                  <a:lnTo>
                    <a:pt x="195806" y="1015056"/>
                  </a:lnTo>
                  <a:lnTo>
                    <a:pt x="197124" y="1021134"/>
                  </a:lnTo>
                  <a:lnTo>
                    <a:pt x="198447" y="1027212"/>
                  </a:lnTo>
                  <a:lnTo>
                    <a:pt x="199774" y="1033290"/>
                  </a:lnTo>
                  <a:lnTo>
                    <a:pt x="201100" y="1039368"/>
                  </a:lnTo>
                  <a:lnTo>
                    <a:pt x="202425" y="1045447"/>
                  </a:lnTo>
                  <a:lnTo>
                    <a:pt x="203743" y="1051525"/>
                  </a:lnTo>
                  <a:lnTo>
                    <a:pt x="205054" y="1057603"/>
                  </a:lnTo>
                  <a:lnTo>
                    <a:pt x="206357" y="1063681"/>
                  </a:lnTo>
                  <a:lnTo>
                    <a:pt x="207651" y="1069759"/>
                  </a:lnTo>
                  <a:lnTo>
                    <a:pt x="208936" y="1075838"/>
                  </a:lnTo>
                  <a:lnTo>
                    <a:pt x="210211" y="1081916"/>
                  </a:lnTo>
                  <a:lnTo>
                    <a:pt x="211476" y="1087994"/>
                  </a:lnTo>
                  <a:lnTo>
                    <a:pt x="212730" y="1094072"/>
                  </a:lnTo>
                  <a:lnTo>
                    <a:pt x="213975" y="1100150"/>
                  </a:lnTo>
                  <a:lnTo>
                    <a:pt x="215210" y="1106228"/>
                  </a:lnTo>
                  <a:lnTo>
                    <a:pt x="216437" y="1112307"/>
                  </a:lnTo>
                  <a:lnTo>
                    <a:pt x="217656" y="1118385"/>
                  </a:lnTo>
                  <a:lnTo>
                    <a:pt x="218867" y="1124463"/>
                  </a:lnTo>
                  <a:lnTo>
                    <a:pt x="220070" y="1130541"/>
                  </a:lnTo>
                  <a:lnTo>
                    <a:pt x="221265" y="1136619"/>
                  </a:lnTo>
                  <a:lnTo>
                    <a:pt x="222453" y="1142698"/>
                  </a:lnTo>
                  <a:lnTo>
                    <a:pt x="223633" y="1148776"/>
                  </a:lnTo>
                  <a:lnTo>
                    <a:pt x="224807" y="1154854"/>
                  </a:lnTo>
                  <a:lnTo>
                    <a:pt x="225973" y="1160932"/>
                  </a:lnTo>
                  <a:lnTo>
                    <a:pt x="227132" y="1167010"/>
                  </a:lnTo>
                  <a:lnTo>
                    <a:pt x="228281" y="1173088"/>
                  </a:lnTo>
                  <a:lnTo>
                    <a:pt x="229421" y="1179167"/>
                  </a:lnTo>
                  <a:lnTo>
                    <a:pt x="230549" y="1185245"/>
                  </a:lnTo>
                  <a:lnTo>
                    <a:pt x="231666" y="1191323"/>
                  </a:lnTo>
                  <a:lnTo>
                    <a:pt x="232771" y="1197401"/>
                  </a:lnTo>
                  <a:lnTo>
                    <a:pt x="233860" y="1203479"/>
                  </a:lnTo>
                  <a:lnTo>
                    <a:pt x="234933" y="1209558"/>
                  </a:lnTo>
                  <a:lnTo>
                    <a:pt x="235987" y="1215636"/>
                  </a:lnTo>
                  <a:lnTo>
                    <a:pt x="237016" y="1221714"/>
                  </a:lnTo>
                  <a:lnTo>
                    <a:pt x="238021" y="1227792"/>
                  </a:lnTo>
                  <a:lnTo>
                    <a:pt x="238999" y="1233870"/>
                  </a:lnTo>
                  <a:lnTo>
                    <a:pt x="239948" y="1239948"/>
                  </a:lnTo>
                  <a:lnTo>
                    <a:pt x="240865" y="1246027"/>
                  </a:lnTo>
                  <a:lnTo>
                    <a:pt x="241746" y="1252105"/>
                  </a:lnTo>
                  <a:lnTo>
                    <a:pt x="242588" y="1258183"/>
                  </a:lnTo>
                  <a:lnTo>
                    <a:pt x="243383" y="1264261"/>
                  </a:lnTo>
                  <a:lnTo>
                    <a:pt x="244135" y="1270339"/>
                  </a:lnTo>
                  <a:lnTo>
                    <a:pt x="244841" y="1276418"/>
                  </a:lnTo>
                  <a:lnTo>
                    <a:pt x="245499" y="1282496"/>
                  </a:lnTo>
                  <a:lnTo>
                    <a:pt x="246110" y="1288574"/>
                  </a:lnTo>
                  <a:lnTo>
                    <a:pt x="246672" y="1294652"/>
                  </a:lnTo>
                  <a:lnTo>
                    <a:pt x="247182" y="1300730"/>
                  </a:lnTo>
                  <a:lnTo>
                    <a:pt x="247638" y="1306808"/>
                  </a:lnTo>
                  <a:lnTo>
                    <a:pt x="248046" y="1312887"/>
                  </a:lnTo>
                  <a:lnTo>
                    <a:pt x="248410" y="1318965"/>
                  </a:lnTo>
                  <a:lnTo>
                    <a:pt x="248733" y="1325043"/>
                  </a:lnTo>
                  <a:lnTo>
                    <a:pt x="249017" y="1331121"/>
                  </a:lnTo>
                  <a:lnTo>
                    <a:pt x="249266" y="1337199"/>
                  </a:lnTo>
                  <a:lnTo>
                    <a:pt x="249482" y="1343278"/>
                  </a:lnTo>
                  <a:lnTo>
                    <a:pt x="249670" y="1349356"/>
                  </a:lnTo>
                  <a:lnTo>
                    <a:pt x="249837" y="1355434"/>
                  </a:lnTo>
                  <a:lnTo>
                    <a:pt x="249990" y="1361512"/>
                  </a:lnTo>
                  <a:lnTo>
                    <a:pt x="250131" y="1367590"/>
                  </a:lnTo>
                  <a:lnTo>
                    <a:pt x="250266" y="1373668"/>
                  </a:lnTo>
                  <a:lnTo>
                    <a:pt x="250397" y="1379747"/>
                  </a:lnTo>
                  <a:lnTo>
                    <a:pt x="250528" y="1385825"/>
                  </a:lnTo>
                  <a:lnTo>
                    <a:pt x="250664" y="1391903"/>
                  </a:lnTo>
                  <a:lnTo>
                    <a:pt x="250804" y="1397981"/>
                  </a:lnTo>
                  <a:lnTo>
                    <a:pt x="250951" y="1404059"/>
                  </a:lnTo>
                  <a:lnTo>
                    <a:pt x="251105" y="1410138"/>
                  </a:lnTo>
                  <a:lnTo>
                    <a:pt x="251264" y="1416216"/>
                  </a:lnTo>
                  <a:lnTo>
                    <a:pt x="251429" y="1422294"/>
                  </a:lnTo>
                  <a:lnTo>
                    <a:pt x="251597" y="1428372"/>
                  </a:lnTo>
                  <a:lnTo>
                    <a:pt x="251765" y="1434450"/>
                  </a:lnTo>
                  <a:lnTo>
                    <a:pt x="251930" y="1440528"/>
                  </a:lnTo>
                  <a:lnTo>
                    <a:pt x="252089" y="1446607"/>
                  </a:lnTo>
                  <a:lnTo>
                    <a:pt x="252237" y="1452685"/>
                  </a:lnTo>
                  <a:lnTo>
                    <a:pt x="252373" y="1458763"/>
                  </a:lnTo>
                  <a:lnTo>
                    <a:pt x="252490" y="1464841"/>
                  </a:lnTo>
                  <a:lnTo>
                    <a:pt x="252584" y="1470919"/>
                  </a:lnTo>
                  <a:lnTo>
                    <a:pt x="252649" y="1476998"/>
                  </a:lnTo>
                  <a:lnTo>
                    <a:pt x="252683" y="1483076"/>
                  </a:lnTo>
                  <a:lnTo>
                    <a:pt x="252683" y="1489154"/>
                  </a:lnTo>
                  <a:lnTo>
                    <a:pt x="252646" y="1495232"/>
                  </a:lnTo>
                  <a:lnTo>
                    <a:pt x="252569" y="1501310"/>
                  </a:lnTo>
                  <a:lnTo>
                    <a:pt x="252449" y="1507388"/>
                  </a:lnTo>
                  <a:lnTo>
                    <a:pt x="252281" y="1513467"/>
                  </a:lnTo>
                  <a:lnTo>
                    <a:pt x="252062" y="1519545"/>
                  </a:lnTo>
                  <a:lnTo>
                    <a:pt x="251794" y="1525623"/>
                  </a:lnTo>
                  <a:lnTo>
                    <a:pt x="251479" y="1531701"/>
                  </a:lnTo>
                  <a:lnTo>
                    <a:pt x="251115" y="1537779"/>
                  </a:lnTo>
                  <a:lnTo>
                    <a:pt x="250705" y="1543858"/>
                  </a:lnTo>
                  <a:lnTo>
                    <a:pt x="250248" y="1549936"/>
                  </a:lnTo>
                  <a:lnTo>
                    <a:pt x="249743" y="1556014"/>
                  </a:lnTo>
                  <a:lnTo>
                    <a:pt x="249192" y="1562092"/>
                  </a:lnTo>
                  <a:lnTo>
                    <a:pt x="248603" y="1568170"/>
                  </a:lnTo>
                  <a:lnTo>
                    <a:pt x="247980" y="1574248"/>
                  </a:lnTo>
                  <a:lnTo>
                    <a:pt x="247326" y="1580327"/>
                  </a:lnTo>
                  <a:lnTo>
                    <a:pt x="246645" y="1586405"/>
                  </a:lnTo>
                  <a:lnTo>
                    <a:pt x="245942" y="1592483"/>
                  </a:lnTo>
                  <a:lnTo>
                    <a:pt x="245219" y="1598561"/>
                  </a:lnTo>
                  <a:lnTo>
                    <a:pt x="244484" y="1604639"/>
                  </a:lnTo>
                  <a:lnTo>
                    <a:pt x="243742" y="1610717"/>
                  </a:lnTo>
                  <a:lnTo>
                    <a:pt x="242998" y="1616796"/>
                  </a:lnTo>
                  <a:lnTo>
                    <a:pt x="242255" y="1622874"/>
                  </a:lnTo>
                  <a:lnTo>
                    <a:pt x="241519" y="1628952"/>
                  </a:lnTo>
                  <a:lnTo>
                    <a:pt x="240792" y="1635030"/>
                  </a:lnTo>
                  <a:lnTo>
                    <a:pt x="240079" y="1641108"/>
                  </a:lnTo>
                  <a:lnTo>
                    <a:pt x="239384" y="1647187"/>
                  </a:lnTo>
                  <a:lnTo>
                    <a:pt x="238708" y="1653265"/>
                  </a:lnTo>
                  <a:lnTo>
                    <a:pt x="238052" y="1659343"/>
                  </a:lnTo>
                  <a:lnTo>
                    <a:pt x="237416" y="1665421"/>
                  </a:lnTo>
                  <a:lnTo>
                    <a:pt x="236801" y="1671499"/>
                  </a:lnTo>
                  <a:lnTo>
                    <a:pt x="236207" y="1677577"/>
                  </a:lnTo>
                  <a:lnTo>
                    <a:pt x="235634" y="1683656"/>
                  </a:lnTo>
                  <a:lnTo>
                    <a:pt x="235080" y="1689734"/>
                  </a:lnTo>
                  <a:lnTo>
                    <a:pt x="234540" y="1695812"/>
                  </a:lnTo>
                  <a:lnTo>
                    <a:pt x="234013" y="1701890"/>
                  </a:lnTo>
                  <a:lnTo>
                    <a:pt x="233494" y="1707968"/>
                  </a:lnTo>
                  <a:lnTo>
                    <a:pt x="232981" y="1714047"/>
                  </a:lnTo>
                  <a:lnTo>
                    <a:pt x="232470" y="1720125"/>
                  </a:lnTo>
                  <a:lnTo>
                    <a:pt x="231957" y="1726203"/>
                  </a:lnTo>
                  <a:lnTo>
                    <a:pt x="231436" y="1732281"/>
                  </a:lnTo>
                  <a:lnTo>
                    <a:pt x="230906" y="1738359"/>
                  </a:lnTo>
                  <a:lnTo>
                    <a:pt x="230362" y="1744437"/>
                  </a:lnTo>
                  <a:lnTo>
                    <a:pt x="229802" y="1750516"/>
                  </a:lnTo>
                  <a:lnTo>
                    <a:pt x="229224" y="1756594"/>
                  </a:lnTo>
                  <a:lnTo>
                    <a:pt x="228626" y="1762672"/>
                  </a:lnTo>
                  <a:lnTo>
                    <a:pt x="228002" y="1768750"/>
                  </a:lnTo>
                  <a:lnTo>
                    <a:pt x="227354" y="1774828"/>
                  </a:lnTo>
                  <a:lnTo>
                    <a:pt x="226683" y="1780907"/>
                  </a:lnTo>
                  <a:lnTo>
                    <a:pt x="225988" y="1786985"/>
                  </a:lnTo>
                  <a:lnTo>
                    <a:pt x="225271" y="1793063"/>
                  </a:lnTo>
                  <a:lnTo>
                    <a:pt x="224532" y="1799141"/>
                  </a:lnTo>
                  <a:lnTo>
                    <a:pt x="223773" y="1805219"/>
                  </a:lnTo>
                  <a:lnTo>
                    <a:pt x="222994" y="1811297"/>
                  </a:lnTo>
                  <a:lnTo>
                    <a:pt x="222197" y="1817376"/>
                  </a:lnTo>
                  <a:lnTo>
                    <a:pt x="221387" y="1823454"/>
                  </a:lnTo>
                  <a:lnTo>
                    <a:pt x="220565" y="1829532"/>
                  </a:lnTo>
                  <a:lnTo>
                    <a:pt x="219734" y="1835610"/>
                  </a:lnTo>
                  <a:lnTo>
                    <a:pt x="218895" y="1841688"/>
                  </a:lnTo>
                  <a:lnTo>
                    <a:pt x="218052" y="1847767"/>
                  </a:lnTo>
                  <a:lnTo>
                    <a:pt x="217207" y="1853845"/>
                  </a:lnTo>
                  <a:lnTo>
                    <a:pt x="216361" y="1859923"/>
                  </a:lnTo>
                  <a:lnTo>
                    <a:pt x="215518" y="1866001"/>
                  </a:lnTo>
                  <a:lnTo>
                    <a:pt x="214677" y="1872079"/>
                  </a:lnTo>
                  <a:lnTo>
                    <a:pt x="213842" y="1878157"/>
                  </a:lnTo>
                  <a:lnTo>
                    <a:pt x="213013" y="1884236"/>
                  </a:lnTo>
                  <a:lnTo>
                    <a:pt x="212191" y="1890314"/>
                  </a:lnTo>
                  <a:lnTo>
                    <a:pt x="211377" y="1896392"/>
                  </a:lnTo>
                  <a:lnTo>
                    <a:pt x="210570" y="1902470"/>
                  </a:lnTo>
                  <a:lnTo>
                    <a:pt x="209771" y="1908548"/>
                  </a:lnTo>
                  <a:lnTo>
                    <a:pt x="208979" y="1914627"/>
                  </a:lnTo>
                  <a:lnTo>
                    <a:pt x="208192" y="1920705"/>
                  </a:lnTo>
                  <a:lnTo>
                    <a:pt x="207409" y="1926783"/>
                  </a:lnTo>
                  <a:lnTo>
                    <a:pt x="206630" y="1932861"/>
                  </a:lnTo>
                  <a:lnTo>
                    <a:pt x="205852" y="1938939"/>
                  </a:lnTo>
                  <a:lnTo>
                    <a:pt x="205074" y="1945017"/>
                  </a:lnTo>
                  <a:lnTo>
                    <a:pt x="204294" y="1951096"/>
                  </a:lnTo>
                  <a:lnTo>
                    <a:pt x="203510" y="1957174"/>
                  </a:lnTo>
                  <a:lnTo>
                    <a:pt x="202721" y="1963252"/>
                  </a:lnTo>
                  <a:lnTo>
                    <a:pt x="201926" y="1969330"/>
                  </a:lnTo>
                  <a:lnTo>
                    <a:pt x="201124" y="1975408"/>
                  </a:lnTo>
                  <a:lnTo>
                    <a:pt x="200312" y="1981487"/>
                  </a:lnTo>
                  <a:lnTo>
                    <a:pt x="199492" y="1987565"/>
                  </a:lnTo>
                  <a:lnTo>
                    <a:pt x="198663" y="1993643"/>
                  </a:lnTo>
                  <a:lnTo>
                    <a:pt x="197826" y="1999721"/>
                  </a:lnTo>
                  <a:lnTo>
                    <a:pt x="196981" y="2005799"/>
                  </a:lnTo>
                  <a:lnTo>
                    <a:pt x="196130" y="2011877"/>
                  </a:lnTo>
                  <a:lnTo>
                    <a:pt x="195273" y="2017956"/>
                  </a:lnTo>
                  <a:lnTo>
                    <a:pt x="194410" y="2024034"/>
                  </a:lnTo>
                  <a:lnTo>
                    <a:pt x="193545" y="2030112"/>
                  </a:lnTo>
                  <a:lnTo>
                    <a:pt x="192678" y="2036190"/>
                  </a:lnTo>
                  <a:lnTo>
                    <a:pt x="191810" y="2042268"/>
                  </a:lnTo>
                  <a:lnTo>
                    <a:pt x="190944" y="2048347"/>
                  </a:lnTo>
                  <a:lnTo>
                    <a:pt x="190080" y="2054425"/>
                  </a:lnTo>
                  <a:lnTo>
                    <a:pt x="189219" y="2060503"/>
                  </a:lnTo>
                  <a:lnTo>
                    <a:pt x="188363" y="2066581"/>
                  </a:lnTo>
                  <a:lnTo>
                    <a:pt x="187513" y="2072659"/>
                  </a:lnTo>
                  <a:lnTo>
                    <a:pt x="186669" y="2078737"/>
                  </a:lnTo>
                  <a:lnTo>
                    <a:pt x="185832" y="2084816"/>
                  </a:lnTo>
                  <a:lnTo>
                    <a:pt x="185002" y="2090894"/>
                  </a:lnTo>
                  <a:lnTo>
                    <a:pt x="184180" y="2096972"/>
                  </a:lnTo>
                  <a:lnTo>
                    <a:pt x="183367" y="2103050"/>
                  </a:lnTo>
                  <a:lnTo>
                    <a:pt x="182564" y="2109128"/>
                  </a:lnTo>
                  <a:lnTo>
                    <a:pt x="181769" y="2115207"/>
                  </a:lnTo>
                  <a:lnTo>
                    <a:pt x="180985" y="2121285"/>
                  </a:lnTo>
                  <a:lnTo>
                    <a:pt x="180209" y="2127363"/>
                  </a:lnTo>
                  <a:lnTo>
                    <a:pt x="179443" y="2133441"/>
                  </a:lnTo>
                  <a:lnTo>
                    <a:pt x="178687" y="2139519"/>
                  </a:lnTo>
                  <a:lnTo>
                    <a:pt x="177941" y="2145597"/>
                  </a:lnTo>
                  <a:lnTo>
                    <a:pt x="177207" y="2151676"/>
                  </a:lnTo>
                  <a:lnTo>
                    <a:pt x="176483" y="2157754"/>
                  </a:lnTo>
                  <a:lnTo>
                    <a:pt x="175769" y="2163832"/>
                  </a:lnTo>
                  <a:lnTo>
                    <a:pt x="175063" y="2169910"/>
                  </a:lnTo>
                  <a:lnTo>
                    <a:pt x="174367" y="2175988"/>
                  </a:lnTo>
                  <a:lnTo>
                    <a:pt x="173679" y="2182067"/>
                  </a:lnTo>
                  <a:lnTo>
                    <a:pt x="173000" y="2188145"/>
                  </a:lnTo>
                  <a:lnTo>
                    <a:pt x="172329" y="2194223"/>
                  </a:lnTo>
                  <a:lnTo>
                    <a:pt x="171664" y="2200301"/>
                  </a:lnTo>
                  <a:lnTo>
                    <a:pt x="171005" y="2206379"/>
                  </a:lnTo>
                  <a:lnTo>
                    <a:pt x="170350" y="2212457"/>
                  </a:lnTo>
                  <a:lnTo>
                    <a:pt x="169700" y="2218536"/>
                  </a:lnTo>
                  <a:lnTo>
                    <a:pt x="169054" y="2224614"/>
                  </a:lnTo>
                  <a:lnTo>
                    <a:pt x="168411" y="2230692"/>
                  </a:lnTo>
                  <a:lnTo>
                    <a:pt x="167772" y="2236770"/>
                  </a:lnTo>
                  <a:lnTo>
                    <a:pt x="167135" y="2242848"/>
                  </a:lnTo>
                  <a:lnTo>
                    <a:pt x="166502" y="2248927"/>
                  </a:lnTo>
                  <a:lnTo>
                    <a:pt x="165872" y="2255005"/>
                  </a:lnTo>
                  <a:lnTo>
                    <a:pt x="165246" y="2261083"/>
                  </a:lnTo>
                  <a:lnTo>
                    <a:pt x="164626" y="2267161"/>
                  </a:lnTo>
                  <a:lnTo>
                    <a:pt x="164011" y="2273239"/>
                  </a:lnTo>
                  <a:lnTo>
                    <a:pt x="163406" y="2279317"/>
                  </a:lnTo>
                  <a:lnTo>
                    <a:pt x="162809" y="2285396"/>
                  </a:lnTo>
                  <a:lnTo>
                    <a:pt x="162223" y="2291474"/>
                  </a:lnTo>
                  <a:lnTo>
                    <a:pt x="161650" y="2297552"/>
                  </a:lnTo>
                  <a:lnTo>
                    <a:pt x="161091" y="2303630"/>
                  </a:lnTo>
                  <a:lnTo>
                    <a:pt x="160547" y="2309708"/>
                  </a:lnTo>
                  <a:lnTo>
                    <a:pt x="160020" y="2315787"/>
                  </a:lnTo>
                  <a:lnTo>
                    <a:pt x="159516" y="2321865"/>
                  </a:lnTo>
                  <a:lnTo>
                    <a:pt x="159032" y="2327943"/>
                  </a:lnTo>
                  <a:lnTo>
                    <a:pt x="158568" y="2334021"/>
                  </a:lnTo>
                  <a:lnTo>
                    <a:pt x="158127" y="2340099"/>
                  </a:lnTo>
                  <a:lnTo>
                    <a:pt x="157707" y="2346177"/>
                  </a:lnTo>
                  <a:lnTo>
                    <a:pt x="157309" y="2352256"/>
                  </a:lnTo>
                  <a:lnTo>
                    <a:pt x="156934" y="2358334"/>
                  </a:lnTo>
                  <a:lnTo>
                    <a:pt x="156583" y="2364412"/>
                  </a:lnTo>
                  <a:lnTo>
                    <a:pt x="156251" y="2370490"/>
                  </a:lnTo>
                  <a:lnTo>
                    <a:pt x="155936" y="2376568"/>
                  </a:lnTo>
                  <a:lnTo>
                    <a:pt x="155637" y="2382646"/>
                  </a:lnTo>
                  <a:lnTo>
                    <a:pt x="155352" y="2388725"/>
                  </a:lnTo>
                  <a:lnTo>
                    <a:pt x="155078" y="2394803"/>
                  </a:lnTo>
                  <a:lnTo>
                    <a:pt x="154813" y="2400881"/>
                  </a:lnTo>
                  <a:lnTo>
                    <a:pt x="154554" y="2406959"/>
                  </a:lnTo>
                  <a:lnTo>
                    <a:pt x="154297" y="2413037"/>
                  </a:lnTo>
                  <a:lnTo>
                    <a:pt x="154040" y="2419116"/>
                  </a:lnTo>
                  <a:lnTo>
                    <a:pt x="153780" y="2425194"/>
                  </a:lnTo>
                  <a:lnTo>
                    <a:pt x="153515" y="2431272"/>
                  </a:lnTo>
                  <a:lnTo>
                    <a:pt x="153243" y="2437350"/>
                  </a:lnTo>
                  <a:lnTo>
                    <a:pt x="152961" y="2443428"/>
                  </a:lnTo>
                  <a:lnTo>
                    <a:pt x="152666" y="2449506"/>
                  </a:lnTo>
                  <a:lnTo>
                    <a:pt x="152358" y="2455585"/>
                  </a:lnTo>
                  <a:lnTo>
                    <a:pt x="152038" y="2461663"/>
                  </a:lnTo>
                  <a:lnTo>
                    <a:pt x="151703" y="2467741"/>
                  </a:lnTo>
                  <a:lnTo>
                    <a:pt x="151356" y="2473819"/>
                  </a:lnTo>
                  <a:lnTo>
                    <a:pt x="150995" y="2479897"/>
                  </a:lnTo>
                  <a:lnTo>
                    <a:pt x="150621" y="2485976"/>
                  </a:lnTo>
                  <a:lnTo>
                    <a:pt x="150234" y="2492054"/>
                  </a:lnTo>
                  <a:lnTo>
                    <a:pt x="149838" y="2498132"/>
                  </a:lnTo>
                  <a:lnTo>
                    <a:pt x="149434" y="2504210"/>
                  </a:lnTo>
                  <a:lnTo>
                    <a:pt x="149024" y="2510288"/>
                  </a:lnTo>
                  <a:lnTo>
                    <a:pt x="148610" y="2516366"/>
                  </a:lnTo>
                  <a:lnTo>
                    <a:pt x="148194" y="2522445"/>
                  </a:lnTo>
                  <a:lnTo>
                    <a:pt x="147779" y="2528523"/>
                  </a:lnTo>
                  <a:lnTo>
                    <a:pt x="147367" y="2534601"/>
                  </a:lnTo>
                  <a:lnTo>
                    <a:pt x="146960" y="2540679"/>
                  </a:lnTo>
                  <a:lnTo>
                    <a:pt x="146560" y="2546757"/>
                  </a:lnTo>
                  <a:lnTo>
                    <a:pt x="146169" y="2552836"/>
                  </a:lnTo>
                  <a:lnTo>
                    <a:pt x="145789" y="2558914"/>
                  </a:lnTo>
                  <a:lnTo>
                    <a:pt x="145419" y="2564992"/>
                  </a:lnTo>
                  <a:lnTo>
                    <a:pt x="145064" y="2571070"/>
                  </a:lnTo>
                  <a:lnTo>
                    <a:pt x="144724" y="2577148"/>
                  </a:lnTo>
                  <a:lnTo>
                    <a:pt x="144397" y="2583226"/>
                  </a:lnTo>
                  <a:lnTo>
                    <a:pt x="144086" y="2589305"/>
                  </a:lnTo>
                  <a:lnTo>
                    <a:pt x="143788" y="2595383"/>
                  </a:lnTo>
                  <a:lnTo>
                    <a:pt x="143504" y="2601461"/>
                  </a:lnTo>
                  <a:lnTo>
                    <a:pt x="143234" y="2607539"/>
                  </a:lnTo>
                  <a:lnTo>
                    <a:pt x="142977" y="2613617"/>
                  </a:lnTo>
                  <a:lnTo>
                    <a:pt x="142734" y="2619696"/>
                  </a:lnTo>
                  <a:lnTo>
                    <a:pt x="142502" y="2625774"/>
                  </a:lnTo>
                  <a:lnTo>
                    <a:pt x="142279" y="2631852"/>
                  </a:lnTo>
                  <a:lnTo>
                    <a:pt x="142065" y="2637930"/>
                  </a:lnTo>
                  <a:lnTo>
                    <a:pt x="141859" y="2644008"/>
                  </a:lnTo>
                  <a:lnTo>
                    <a:pt x="141659" y="2650086"/>
                  </a:lnTo>
                  <a:lnTo>
                    <a:pt x="141465" y="2656165"/>
                  </a:lnTo>
                  <a:lnTo>
                    <a:pt x="141274" y="2662243"/>
                  </a:lnTo>
                  <a:lnTo>
                    <a:pt x="141087" y="2668321"/>
                  </a:lnTo>
                  <a:lnTo>
                    <a:pt x="140900" y="2674399"/>
                  </a:lnTo>
                  <a:lnTo>
                    <a:pt x="140714" y="2680477"/>
                  </a:lnTo>
                  <a:lnTo>
                    <a:pt x="140527" y="2686556"/>
                  </a:lnTo>
                  <a:lnTo>
                    <a:pt x="140339" y="2692634"/>
                  </a:lnTo>
                  <a:lnTo>
                    <a:pt x="140147" y="2698712"/>
                  </a:lnTo>
                  <a:lnTo>
                    <a:pt x="139952" y="2704790"/>
                  </a:lnTo>
                  <a:lnTo>
                    <a:pt x="139752" y="2710868"/>
                  </a:lnTo>
                  <a:lnTo>
                    <a:pt x="139547" y="2716946"/>
                  </a:lnTo>
                  <a:lnTo>
                    <a:pt x="139337" y="2723025"/>
                  </a:lnTo>
                  <a:lnTo>
                    <a:pt x="139122" y="2729103"/>
                  </a:lnTo>
                  <a:lnTo>
                    <a:pt x="138902" y="2735181"/>
                  </a:lnTo>
                  <a:lnTo>
                    <a:pt x="138676" y="2741259"/>
                  </a:lnTo>
                  <a:lnTo>
                    <a:pt x="138446" y="2747337"/>
                  </a:lnTo>
                  <a:lnTo>
                    <a:pt x="138211" y="2753416"/>
                  </a:lnTo>
                  <a:lnTo>
                    <a:pt x="137973" y="2759494"/>
                  </a:lnTo>
                  <a:lnTo>
                    <a:pt x="137733" y="2765572"/>
                  </a:lnTo>
                  <a:lnTo>
                    <a:pt x="137491" y="2771650"/>
                  </a:lnTo>
                  <a:lnTo>
                    <a:pt x="137248" y="2777728"/>
                  </a:lnTo>
                  <a:lnTo>
                    <a:pt x="137006" y="2783806"/>
                  </a:lnTo>
                  <a:lnTo>
                    <a:pt x="136765" y="2789885"/>
                  </a:lnTo>
                  <a:lnTo>
                    <a:pt x="136527" y="2795963"/>
                  </a:lnTo>
                  <a:lnTo>
                    <a:pt x="136292" y="2802041"/>
                  </a:lnTo>
                  <a:lnTo>
                    <a:pt x="136062" y="2808119"/>
                  </a:lnTo>
                  <a:lnTo>
                    <a:pt x="135835" y="2814197"/>
                  </a:lnTo>
                  <a:lnTo>
                    <a:pt x="135615" y="2820276"/>
                  </a:lnTo>
                  <a:lnTo>
                    <a:pt x="135400" y="2826354"/>
                  </a:lnTo>
                  <a:lnTo>
                    <a:pt x="135191" y="2832432"/>
                  </a:lnTo>
                  <a:lnTo>
                    <a:pt x="134989" y="2838510"/>
                  </a:lnTo>
                  <a:lnTo>
                    <a:pt x="134792" y="2844588"/>
                  </a:lnTo>
                  <a:lnTo>
                    <a:pt x="134601" y="2850666"/>
                  </a:lnTo>
                  <a:lnTo>
                    <a:pt x="134416" y="2856745"/>
                  </a:lnTo>
                  <a:lnTo>
                    <a:pt x="134236" y="2862823"/>
                  </a:lnTo>
                  <a:lnTo>
                    <a:pt x="134062" y="2868901"/>
                  </a:lnTo>
                  <a:lnTo>
                    <a:pt x="133895" y="2874979"/>
                  </a:lnTo>
                  <a:lnTo>
                    <a:pt x="133732" y="2881057"/>
                  </a:lnTo>
                  <a:lnTo>
                    <a:pt x="133576" y="2887136"/>
                  </a:lnTo>
                  <a:lnTo>
                    <a:pt x="133425" y="2893214"/>
                  </a:lnTo>
                  <a:lnTo>
                    <a:pt x="133280" y="2899292"/>
                  </a:lnTo>
                  <a:lnTo>
                    <a:pt x="133142" y="2905370"/>
                  </a:lnTo>
                  <a:lnTo>
                    <a:pt x="133012" y="2911448"/>
                  </a:lnTo>
                  <a:lnTo>
                    <a:pt x="132891" y="2917526"/>
                  </a:lnTo>
                  <a:lnTo>
                    <a:pt x="132778" y="2923605"/>
                  </a:lnTo>
                  <a:lnTo>
                    <a:pt x="132675" y="2929683"/>
                  </a:lnTo>
                  <a:lnTo>
                    <a:pt x="132583" y="2935761"/>
                  </a:lnTo>
                  <a:lnTo>
                    <a:pt x="132501" y="2941839"/>
                  </a:lnTo>
                  <a:lnTo>
                    <a:pt x="132432" y="2947917"/>
                  </a:lnTo>
                  <a:lnTo>
                    <a:pt x="132377" y="2953996"/>
                  </a:lnTo>
                  <a:lnTo>
                    <a:pt x="132336" y="2960074"/>
                  </a:lnTo>
                  <a:lnTo>
                    <a:pt x="132309" y="2966152"/>
                  </a:lnTo>
                  <a:lnTo>
                    <a:pt x="132296" y="2972230"/>
                  </a:lnTo>
                  <a:lnTo>
                    <a:pt x="132298" y="2978308"/>
                  </a:lnTo>
                  <a:lnTo>
                    <a:pt x="132312" y="2984386"/>
                  </a:lnTo>
                  <a:lnTo>
                    <a:pt x="132340" y="2990465"/>
                  </a:lnTo>
                  <a:lnTo>
                    <a:pt x="132383" y="2996543"/>
                  </a:lnTo>
                  <a:lnTo>
                    <a:pt x="132436" y="3002621"/>
                  </a:lnTo>
                  <a:lnTo>
                    <a:pt x="132498" y="3008699"/>
                  </a:lnTo>
                  <a:lnTo>
                    <a:pt x="132566" y="3014777"/>
                  </a:lnTo>
                  <a:lnTo>
                    <a:pt x="132639" y="3020856"/>
                  </a:lnTo>
                  <a:lnTo>
                    <a:pt x="132713" y="3026934"/>
                  </a:lnTo>
                  <a:lnTo>
                    <a:pt x="132786" y="3033012"/>
                  </a:lnTo>
                  <a:lnTo>
                    <a:pt x="132853" y="3039090"/>
                  </a:lnTo>
                  <a:lnTo>
                    <a:pt x="132910" y="3045168"/>
                  </a:lnTo>
                  <a:lnTo>
                    <a:pt x="132954" y="3051246"/>
                  </a:lnTo>
                  <a:lnTo>
                    <a:pt x="132981" y="3057325"/>
                  </a:lnTo>
                  <a:lnTo>
                    <a:pt x="132989" y="3063403"/>
                  </a:lnTo>
                  <a:lnTo>
                    <a:pt x="132975" y="3069481"/>
                  </a:lnTo>
                  <a:lnTo>
                    <a:pt x="132935" y="3075559"/>
                  </a:lnTo>
                  <a:lnTo>
                    <a:pt x="132863" y="3081637"/>
                  </a:lnTo>
                  <a:lnTo>
                    <a:pt x="132761" y="3087716"/>
                  </a:lnTo>
                  <a:lnTo>
                    <a:pt x="132629" y="3093794"/>
                  </a:lnTo>
                  <a:lnTo>
                    <a:pt x="132467" y="3099872"/>
                  </a:lnTo>
                  <a:lnTo>
                    <a:pt x="132275" y="3105950"/>
                  </a:lnTo>
                  <a:close/>
                </a:path>
              </a:pathLst>
            </a:custGeom>
            <a:solidFill>
              <a:srgbClr val="E18A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" name="pg31"/>
            <p:cNvSpPr/>
            <p:nvPr/>
          </p:nvSpPr>
          <p:spPr>
            <a:xfrm>
              <a:off x="4356358" y="4128036"/>
              <a:ext cx="274143" cy="2903533"/>
            </a:xfrm>
            <a:custGeom>
              <a:avLst/>
              <a:gdLst/>
              <a:ahLst/>
              <a:cxnLst/>
              <a:rect l="0" t="0" r="0" b="0"/>
              <a:pathLst>
                <a:path w="274143" h="2903533">
                  <a:moveTo>
                    <a:pt x="132117" y="2903533"/>
                  </a:moveTo>
                  <a:lnTo>
                    <a:pt x="131933" y="2897851"/>
                  </a:lnTo>
                  <a:lnTo>
                    <a:pt x="131770" y="2892169"/>
                  </a:lnTo>
                  <a:lnTo>
                    <a:pt x="131630" y="2886487"/>
                  </a:lnTo>
                  <a:lnTo>
                    <a:pt x="131511" y="2880805"/>
                  </a:lnTo>
                  <a:lnTo>
                    <a:pt x="131412" y="2875123"/>
                  </a:lnTo>
                  <a:lnTo>
                    <a:pt x="131333" y="2869441"/>
                  </a:lnTo>
                  <a:lnTo>
                    <a:pt x="131273" y="2863759"/>
                  </a:lnTo>
                  <a:lnTo>
                    <a:pt x="131231" y="2858077"/>
                  </a:lnTo>
                  <a:lnTo>
                    <a:pt x="131207" y="2852395"/>
                  </a:lnTo>
                  <a:lnTo>
                    <a:pt x="131197" y="2846713"/>
                  </a:lnTo>
                  <a:lnTo>
                    <a:pt x="131199" y="2841030"/>
                  </a:lnTo>
                  <a:lnTo>
                    <a:pt x="131210" y="2835348"/>
                  </a:lnTo>
                  <a:lnTo>
                    <a:pt x="131228" y="2829666"/>
                  </a:lnTo>
                  <a:lnTo>
                    <a:pt x="131251" y="2823984"/>
                  </a:lnTo>
                  <a:lnTo>
                    <a:pt x="131276" y="2818302"/>
                  </a:lnTo>
                  <a:lnTo>
                    <a:pt x="131302" y="2812620"/>
                  </a:lnTo>
                  <a:lnTo>
                    <a:pt x="131326" y="2806938"/>
                  </a:lnTo>
                  <a:lnTo>
                    <a:pt x="131345" y="2801256"/>
                  </a:lnTo>
                  <a:lnTo>
                    <a:pt x="131360" y="2795574"/>
                  </a:lnTo>
                  <a:lnTo>
                    <a:pt x="131368" y="2789892"/>
                  </a:lnTo>
                  <a:lnTo>
                    <a:pt x="131369" y="2784210"/>
                  </a:lnTo>
                  <a:lnTo>
                    <a:pt x="131360" y="2778528"/>
                  </a:lnTo>
                  <a:lnTo>
                    <a:pt x="131340" y="2772846"/>
                  </a:lnTo>
                  <a:lnTo>
                    <a:pt x="131310" y="2767164"/>
                  </a:lnTo>
                  <a:lnTo>
                    <a:pt x="131268" y="2761482"/>
                  </a:lnTo>
                  <a:lnTo>
                    <a:pt x="131216" y="2755800"/>
                  </a:lnTo>
                  <a:lnTo>
                    <a:pt x="131153" y="2750117"/>
                  </a:lnTo>
                  <a:lnTo>
                    <a:pt x="131079" y="2744435"/>
                  </a:lnTo>
                  <a:lnTo>
                    <a:pt x="130992" y="2738753"/>
                  </a:lnTo>
                  <a:lnTo>
                    <a:pt x="130894" y="2733071"/>
                  </a:lnTo>
                  <a:lnTo>
                    <a:pt x="130786" y="2727389"/>
                  </a:lnTo>
                  <a:lnTo>
                    <a:pt x="130668" y="2721707"/>
                  </a:lnTo>
                  <a:lnTo>
                    <a:pt x="130542" y="2716025"/>
                  </a:lnTo>
                  <a:lnTo>
                    <a:pt x="130407" y="2710343"/>
                  </a:lnTo>
                  <a:lnTo>
                    <a:pt x="130264" y="2704661"/>
                  </a:lnTo>
                  <a:lnTo>
                    <a:pt x="130115" y="2698979"/>
                  </a:lnTo>
                  <a:lnTo>
                    <a:pt x="129960" y="2693297"/>
                  </a:lnTo>
                  <a:lnTo>
                    <a:pt x="129801" y="2687615"/>
                  </a:lnTo>
                  <a:lnTo>
                    <a:pt x="129639" y="2681933"/>
                  </a:lnTo>
                  <a:lnTo>
                    <a:pt x="129474" y="2676251"/>
                  </a:lnTo>
                  <a:lnTo>
                    <a:pt x="129309" y="2670569"/>
                  </a:lnTo>
                  <a:lnTo>
                    <a:pt x="129144" y="2664887"/>
                  </a:lnTo>
                  <a:lnTo>
                    <a:pt x="128980" y="2659204"/>
                  </a:lnTo>
                  <a:lnTo>
                    <a:pt x="128817" y="2653522"/>
                  </a:lnTo>
                  <a:lnTo>
                    <a:pt x="128657" y="2647840"/>
                  </a:lnTo>
                  <a:lnTo>
                    <a:pt x="128501" y="2642158"/>
                  </a:lnTo>
                  <a:lnTo>
                    <a:pt x="128347" y="2636476"/>
                  </a:lnTo>
                  <a:lnTo>
                    <a:pt x="128197" y="2630794"/>
                  </a:lnTo>
                  <a:lnTo>
                    <a:pt x="128052" y="2625112"/>
                  </a:lnTo>
                  <a:lnTo>
                    <a:pt x="127910" y="2619430"/>
                  </a:lnTo>
                  <a:lnTo>
                    <a:pt x="127772" y="2613748"/>
                  </a:lnTo>
                  <a:lnTo>
                    <a:pt x="127637" y="2608066"/>
                  </a:lnTo>
                  <a:lnTo>
                    <a:pt x="127505" y="2602384"/>
                  </a:lnTo>
                  <a:lnTo>
                    <a:pt x="127375" y="2596702"/>
                  </a:lnTo>
                  <a:lnTo>
                    <a:pt x="127246" y="2591020"/>
                  </a:lnTo>
                  <a:lnTo>
                    <a:pt x="127118" y="2585338"/>
                  </a:lnTo>
                  <a:lnTo>
                    <a:pt x="126990" y="2579656"/>
                  </a:lnTo>
                  <a:lnTo>
                    <a:pt x="126861" y="2573974"/>
                  </a:lnTo>
                  <a:lnTo>
                    <a:pt x="126731" y="2568291"/>
                  </a:lnTo>
                  <a:lnTo>
                    <a:pt x="126598" y="2562609"/>
                  </a:lnTo>
                  <a:lnTo>
                    <a:pt x="126463" y="2556927"/>
                  </a:lnTo>
                  <a:lnTo>
                    <a:pt x="126323" y="2551245"/>
                  </a:lnTo>
                  <a:lnTo>
                    <a:pt x="126179" y="2545563"/>
                  </a:lnTo>
                  <a:lnTo>
                    <a:pt x="126030" y="2539881"/>
                  </a:lnTo>
                  <a:lnTo>
                    <a:pt x="125876" y="2534199"/>
                  </a:lnTo>
                  <a:lnTo>
                    <a:pt x="125715" y="2528517"/>
                  </a:lnTo>
                  <a:lnTo>
                    <a:pt x="125548" y="2522835"/>
                  </a:lnTo>
                  <a:lnTo>
                    <a:pt x="125374" y="2517153"/>
                  </a:lnTo>
                  <a:lnTo>
                    <a:pt x="125192" y="2511471"/>
                  </a:lnTo>
                  <a:lnTo>
                    <a:pt x="125002" y="2505789"/>
                  </a:lnTo>
                  <a:lnTo>
                    <a:pt x="124804" y="2500107"/>
                  </a:lnTo>
                  <a:lnTo>
                    <a:pt x="124598" y="2494425"/>
                  </a:lnTo>
                  <a:lnTo>
                    <a:pt x="124383" y="2488743"/>
                  </a:lnTo>
                  <a:lnTo>
                    <a:pt x="124160" y="2483061"/>
                  </a:lnTo>
                  <a:lnTo>
                    <a:pt x="123928" y="2477378"/>
                  </a:lnTo>
                  <a:lnTo>
                    <a:pt x="123685" y="2471696"/>
                  </a:lnTo>
                  <a:lnTo>
                    <a:pt x="123434" y="2466014"/>
                  </a:lnTo>
                  <a:lnTo>
                    <a:pt x="123175" y="2460332"/>
                  </a:lnTo>
                  <a:lnTo>
                    <a:pt x="122907" y="2454650"/>
                  </a:lnTo>
                  <a:lnTo>
                    <a:pt x="122631" y="2448968"/>
                  </a:lnTo>
                  <a:lnTo>
                    <a:pt x="122348" y="2443286"/>
                  </a:lnTo>
                  <a:lnTo>
                    <a:pt x="122057" y="2437604"/>
                  </a:lnTo>
                  <a:lnTo>
                    <a:pt x="121758" y="2431922"/>
                  </a:lnTo>
                  <a:lnTo>
                    <a:pt x="121454" y="2426240"/>
                  </a:lnTo>
                  <a:lnTo>
                    <a:pt x="121144" y="2420558"/>
                  </a:lnTo>
                  <a:lnTo>
                    <a:pt x="120830" y="2414876"/>
                  </a:lnTo>
                  <a:lnTo>
                    <a:pt x="120511" y="2409194"/>
                  </a:lnTo>
                  <a:lnTo>
                    <a:pt x="120188" y="2403512"/>
                  </a:lnTo>
                  <a:lnTo>
                    <a:pt x="119862" y="2397830"/>
                  </a:lnTo>
                  <a:lnTo>
                    <a:pt x="119533" y="2392148"/>
                  </a:lnTo>
                  <a:lnTo>
                    <a:pt x="119203" y="2386466"/>
                  </a:lnTo>
                  <a:lnTo>
                    <a:pt x="118870" y="2380783"/>
                  </a:lnTo>
                  <a:lnTo>
                    <a:pt x="118536" y="2375101"/>
                  </a:lnTo>
                  <a:lnTo>
                    <a:pt x="118201" y="2369419"/>
                  </a:lnTo>
                  <a:lnTo>
                    <a:pt x="117864" y="2363737"/>
                  </a:lnTo>
                  <a:lnTo>
                    <a:pt x="117526" y="2358055"/>
                  </a:lnTo>
                  <a:lnTo>
                    <a:pt x="117187" y="2352373"/>
                  </a:lnTo>
                  <a:lnTo>
                    <a:pt x="116847" y="2346691"/>
                  </a:lnTo>
                  <a:lnTo>
                    <a:pt x="116505" y="2341009"/>
                  </a:lnTo>
                  <a:lnTo>
                    <a:pt x="116161" y="2335327"/>
                  </a:lnTo>
                  <a:lnTo>
                    <a:pt x="115815" y="2329645"/>
                  </a:lnTo>
                  <a:lnTo>
                    <a:pt x="115466" y="2323963"/>
                  </a:lnTo>
                  <a:lnTo>
                    <a:pt x="115114" y="2318281"/>
                  </a:lnTo>
                  <a:lnTo>
                    <a:pt x="114759" y="2312599"/>
                  </a:lnTo>
                  <a:lnTo>
                    <a:pt x="114400" y="2306917"/>
                  </a:lnTo>
                  <a:lnTo>
                    <a:pt x="114037" y="2301235"/>
                  </a:lnTo>
                  <a:lnTo>
                    <a:pt x="113669" y="2295553"/>
                  </a:lnTo>
                  <a:lnTo>
                    <a:pt x="113296" y="2289870"/>
                  </a:lnTo>
                  <a:lnTo>
                    <a:pt x="112917" y="2284188"/>
                  </a:lnTo>
                  <a:lnTo>
                    <a:pt x="112531" y="2278506"/>
                  </a:lnTo>
                  <a:lnTo>
                    <a:pt x="112140" y="2272824"/>
                  </a:lnTo>
                  <a:lnTo>
                    <a:pt x="111741" y="2267142"/>
                  </a:lnTo>
                  <a:lnTo>
                    <a:pt x="111336" y="2261460"/>
                  </a:lnTo>
                  <a:lnTo>
                    <a:pt x="110924" y="2255778"/>
                  </a:lnTo>
                  <a:lnTo>
                    <a:pt x="110505" y="2250096"/>
                  </a:lnTo>
                  <a:lnTo>
                    <a:pt x="110076" y="2244414"/>
                  </a:lnTo>
                  <a:lnTo>
                    <a:pt x="109640" y="2238732"/>
                  </a:lnTo>
                  <a:lnTo>
                    <a:pt x="109197" y="2233050"/>
                  </a:lnTo>
                  <a:lnTo>
                    <a:pt x="108746" y="2227368"/>
                  </a:lnTo>
                  <a:lnTo>
                    <a:pt x="108289" y="2221686"/>
                  </a:lnTo>
                  <a:lnTo>
                    <a:pt x="107825" y="2216004"/>
                  </a:lnTo>
                  <a:lnTo>
                    <a:pt x="107355" y="2210322"/>
                  </a:lnTo>
                  <a:lnTo>
                    <a:pt x="106879" y="2204640"/>
                  </a:lnTo>
                  <a:lnTo>
                    <a:pt x="106399" y="2198957"/>
                  </a:lnTo>
                  <a:lnTo>
                    <a:pt x="105917" y="2193275"/>
                  </a:lnTo>
                  <a:lnTo>
                    <a:pt x="105434" y="2187593"/>
                  </a:lnTo>
                  <a:lnTo>
                    <a:pt x="104950" y="2181911"/>
                  </a:lnTo>
                  <a:lnTo>
                    <a:pt x="104468" y="2176229"/>
                  </a:lnTo>
                  <a:lnTo>
                    <a:pt x="103988" y="2170547"/>
                  </a:lnTo>
                  <a:lnTo>
                    <a:pt x="103514" y="2164865"/>
                  </a:lnTo>
                  <a:lnTo>
                    <a:pt x="103045" y="2159183"/>
                  </a:lnTo>
                  <a:lnTo>
                    <a:pt x="102583" y="2153501"/>
                  </a:lnTo>
                  <a:lnTo>
                    <a:pt x="102128" y="2147819"/>
                  </a:lnTo>
                  <a:lnTo>
                    <a:pt x="101682" y="2142137"/>
                  </a:lnTo>
                  <a:lnTo>
                    <a:pt x="101243" y="2136455"/>
                  </a:lnTo>
                  <a:lnTo>
                    <a:pt x="100815" y="2130773"/>
                  </a:lnTo>
                  <a:lnTo>
                    <a:pt x="100394" y="2125091"/>
                  </a:lnTo>
                  <a:lnTo>
                    <a:pt x="99980" y="2119409"/>
                  </a:lnTo>
                  <a:lnTo>
                    <a:pt x="99571" y="2113727"/>
                  </a:lnTo>
                  <a:lnTo>
                    <a:pt x="99166" y="2108044"/>
                  </a:lnTo>
                  <a:lnTo>
                    <a:pt x="98764" y="2102362"/>
                  </a:lnTo>
                  <a:lnTo>
                    <a:pt x="98362" y="2096680"/>
                  </a:lnTo>
                  <a:lnTo>
                    <a:pt x="97957" y="2090998"/>
                  </a:lnTo>
                  <a:lnTo>
                    <a:pt x="97546" y="2085316"/>
                  </a:lnTo>
                  <a:lnTo>
                    <a:pt x="97129" y="2079634"/>
                  </a:lnTo>
                  <a:lnTo>
                    <a:pt x="96703" y="2073952"/>
                  </a:lnTo>
                  <a:lnTo>
                    <a:pt x="96266" y="2068270"/>
                  </a:lnTo>
                  <a:lnTo>
                    <a:pt x="95816" y="2062588"/>
                  </a:lnTo>
                  <a:lnTo>
                    <a:pt x="95351" y="2056906"/>
                  </a:lnTo>
                  <a:lnTo>
                    <a:pt x="94869" y="2051224"/>
                  </a:lnTo>
                  <a:lnTo>
                    <a:pt x="94371" y="2045542"/>
                  </a:lnTo>
                  <a:lnTo>
                    <a:pt x="93857" y="2039860"/>
                  </a:lnTo>
                  <a:lnTo>
                    <a:pt x="93327" y="2034178"/>
                  </a:lnTo>
                  <a:lnTo>
                    <a:pt x="92781" y="2028496"/>
                  </a:lnTo>
                  <a:lnTo>
                    <a:pt x="92221" y="2022814"/>
                  </a:lnTo>
                  <a:lnTo>
                    <a:pt x="91644" y="2017131"/>
                  </a:lnTo>
                  <a:lnTo>
                    <a:pt x="91055" y="2011449"/>
                  </a:lnTo>
                  <a:lnTo>
                    <a:pt x="90454" y="2005767"/>
                  </a:lnTo>
                  <a:lnTo>
                    <a:pt x="89844" y="2000085"/>
                  </a:lnTo>
                  <a:lnTo>
                    <a:pt x="89224" y="1994403"/>
                  </a:lnTo>
                  <a:lnTo>
                    <a:pt x="88598" y="1988721"/>
                  </a:lnTo>
                  <a:lnTo>
                    <a:pt x="87964" y="1983039"/>
                  </a:lnTo>
                  <a:lnTo>
                    <a:pt x="87325" y="1977357"/>
                  </a:lnTo>
                  <a:lnTo>
                    <a:pt x="86682" y="1971675"/>
                  </a:lnTo>
                  <a:lnTo>
                    <a:pt x="86035" y="1965993"/>
                  </a:lnTo>
                  <a:lnTo>
                    <a:pt x="85385" y="1960311"/>
                  </a:lnTo>
                  <a:lnTo>
                    <a:pt x="84732" y="1954629"/>
                  </a:lnTo>
                  <a:lnTo>
                    <a:pt x="84076" y="1948947"/>
                  </a:lnTo>
                  <a:lnTo>
                    <a:pt x="83418" y="1943265"/>
                  </a:lnTo>
                  <a:lnTo>
                    <a:pt x="82757" y="1937583"/>
                  </a:lnTo>
                  <a:lnTo>
                    <a:pt x="82093" y="1931901"/>
                  </a:lnTo>
                  <a:lnTo>
                    <a:pt x="81427" y="1926218"/>
                  </a:lnTo>
                  <a:lnTo>
                    <a:pt x="80758" y="1920536"/>
                  </a:lnTo>
                  <a:lnTo>
                    <a:pt x="80086" y="1914854"/>
                  </a:lnTo>
                  <a:lnTo>
                    <a:pt x="79410" y="1909172"/>
                  </a:lnTo>
                  <a:lnTo>
                    <a:pt x="78731" y="1903490"/>
                  </a:lnTo>
                  <a:lnTo>
                    <a:pt x="78049" y="1897808"/>
                  </a:lnTo>
                  <a:lnTo>
                    <a:pt x="77363" y="1892126"/>
                  </a:lnTo>
                  <a:lnTo>
                    <a:pt x="76673" y="1886444"/>
                  </a:lnTo>
                  <a:lnTo>
                    <a:pt x="75979" y="1880762"/>
                  </a:lnTo>
                  <a:lnTo>
                    <a:pt x="75282" y="1875080"/>
                  </a:lnTo>
                  <a:lnTo>
                    <a:pt x="74579" y="1869398"/>
                  </a:lnTo>
                  <a:lnTo>
                    <a:pt x="73871" y="1863716"/>
                  </a:lnTo>
                  <a:lnTo>
                    <a:pt x="73157" y="1858034"/>
                  </a:lnTo>
                  <a:lnTo>
                    <a:pt x="72436" y="1852352"/>
                  </a:lnTo>
                  <a:lnTo>
                    <a:pt x="71708" y="1846670"/>
                  </a:lnTo>
                  <a:lnTo>
                    <a:pt x="70971" y="1840988"/>
                  </a:lnTo>
                  <a:lnTo>
                    <a:pt x="70224" y="1835306"/>
                  </a:lnTo>
                  <a:lnTo>
                    <a:pt x="69466" y="1829623"/>
                  </a:lnTo>
                  <a:lnTo>
                    <a:pt x="68694" y="1823941"/>
                  </a:lnTo>
                  <a:lnTo>
                    <a:pt x="67907" y="1818259"/>
                  </a:lnTo>
                  <a:lnTo>
                    <a:pt x="67104" y="1812577"/>
                  </a:lnTo>
                  <a:lnTo>
                    <a:pt x="66285" y="1806895"/>
                  </a:lnTo>
                  <a:lnTo>
                    <a:pt x="65447" y="1801213"/>
                  </a:lnTo>
                  <a:lnTo>
                    <a:pt x="64590" y="1795531"/>
                  </a:lnTo>
                  <a:lnTo>
                    <a:pt x="63710" y="1789849"/>
                  </a:lnTo>
                  <a:lnTo>
                    <a:pt x="62806" y="1784167"/>
                  </a:lnTo>
                  <a:lnTo>
                    <a:pt x="61880" y="1778485"/>
                  </a:lnTo>
                  <a:lnTo>
                    <a:pt x="60933" y="1772803"/>
                  </a:lnTo>
                  <a:lnTo>
                    <a:pt x="59963" y="1767121"/>
                  </a:lnTo>
                  <a:lnTo>
                    <a:pt x="58972" y="1761439"/>
                  </a:lnTo>
                  <a:lnTo>
                    <a:pt x="57960" y="1755757"/>
                  </a:lnTo>
                  <a:lnTo>
                    <a:pt x="56925" y="1750075"/>
                  </a:lnTo>
                  <a:lnTo>
                    <a:pt x="55872" y="1744393"/>
                  </a:lnTo>
                  <a:lnTo>
                    <a:pt x="54803" y="1738710"/>
                  </a:lnTo>
                  <a:lnTo>
                    <a:pt x="53720" y="1733028"/>
                  </a:lnTo>
                  <a:lnTo>
                    <a:pt x="52626" y="1727346"/>
                  </a:lnTo>
                  <a:lnTo>
                    <a:pt x="51522" y="1721664"/>
                  </a:lnTo>
                  <a:lnTo>
                    <a:pt x="50412" y="1715982"/>
                  </a:lnTo>
                  <a:lnTo>
                    <a:pt x="49298" y="1710300"/>
                  </a:lnTo>
                  <a:lnTo>
                    <a:pt x="48185" y="1704618"/>
                  </a:lnTo>
                  <a:lnTo>
                    <a:pt x="47075" y="1698936"/>
                  </a:lnTo>
                  <a:lnTo>
                    <a:pt x="45971" y="1693254"/>
                  </a:lnTo>
                  <a:lnTo>
                    <a:pt x="44875" y="1687572"/>
                  </a:lnTo>
                  <a:lnTo>
                    <a:pt x="43791" y="1681890"/>
                  </a:lnTo>
                  <a:lnTo>
                    <a:pt x="42722" y="1676208"/>
                  </a:lnTo>
                  <a:lnTo>
                    <a:pt x="41672" y="1670526"/>
                  </a:lnTo>
                  <a:lnTo>
                    <a:pt x="40641" y="1664844"/>
                  </a:lnTo>
                  <a:lnTo>
                    <a:pt x="39631" y="1659162"/>
                  </a:lnTo>
                  <a:lnTo>
                    <a:pt x="38643" y="1653480"/>
                  </a:lnTo>
                  <a:lnTo>
                    <a:pt x="37679" y="1647797"/>
                  </a:lnTo>
                  <a:lnTo>
                    <a:pt x="36738" y="1642115"/>
                  </a:lnTo>
                  <a:lnTo>
                    <a:pt x="35828" y="1636433"/>
                  </a:lnTo>
                  <a:lnTo>
                    <a:pt x="34944" y="1630751"/>
                  </a:lnTo>
                  <a:lnTo>
                    <a:pt x="34084" y="1625069"/>
                  </a:lnTo>
                  <a:lnTo>
                    <a:pt x="33249" y="1619387"/>
                  </a:lnTo>
                  <a:lnTo>
                    <a:pt x="32438" y="1613705"/>
                  </a:lnTo>
                  <a:lnTo>
                    <a:pt x="31649" y="1608023"/>
                  </a:lnTo>
                  <a:lnTo>
                    <a:pt x="30884" y="1602341"/>
                  </a:lnTo>
                  <a:lnTo>
                    <a:pt x="30140" y="1596659"/>
                  </a:lnTo>
                  <a:lnTo>
                    <a:pt x="29415" y="1590977"/>
                  </a:lnTo>
                  <a:lnTo>
                    <a:pt x="28705" y="1585295"/>
                  </a:lnTo>
                  <a:lnTo>
                    <a:pt x="28009" y="1579613"/>
                  </a:lnTo>
                  <a:lnTo>
                    <a:pt x="27325" y="1573931"/>
                  </a:lnTo>
                  <a:lnTo>
                    <a:pt x="26650" y="1568249"/>
                  </a:lnTo>
                  <a:lnTo>
                    <a:pt x="25984" y="1562567"/>
                  </a:lnTo>
                  <a:lnTo>
                    <a:pt x="25322" y="1556884"/>
                  </a:lnTo>
                  <a:lnTo>
                    <a:pt x="24663" y="1551202"/>
                  </a:lnTo>
                  <a:lnTo>
                    <a:pt x="24004" y="1545520"/>
                  </a:lnTo>
                  <a:lnTo>
                    <a:pt x="23344" y="1539838"/>
                  </a:lnTo>
                  <a:lnTo>
                    <a:pt x="22679" y="1534156"/>
                  </a:lnTo>
                  <a:lnTo>
                    <a:pt x="22009" y="1528474"/>
                  </a:lnTo>
                  <a:lnTo>
                    <a:pt x="21330" y="1522792"/>
                  </a:lnTo>
                  <a:lnTo>
                    <a:pt x="20641" y="1517110"/>
                  </a:lnTo>
                  <a:lnTo>
                    <a:pt x="19940" y="1511428"/>
                  </a:lnTo>
                  <a:lnTo>
                    <a:pt x="19228" y="1505746"/>
                  </a:lnTo>
                  <a:lnTo>
                    <a:pt x="18502" y="1500064"/>
                  </a:lnTo>
                  <a:lnTo>
                    <a:pt x="17763" y="1494382"/>
                  </a:lnTo>
                  <a:lnTo>
                    <a:pt x="17008" y="1488700"/>
                  </a:lnTo>
                  <a:lnTo>
                    <a:pt x="16237" y="1483018"/>
                  </a:lnTo>
                  <a:lnTo>
                    <a:pt x="15453" y="1477336"/>
                  </a:lnTo>
                  <a:lnTo>
                    <a:pt x="14656" y="1471654"/>
                  </a:lnTo>
                  <a:lnTo>
                    <a:pt x="13848" y="1465971"/>
                  </a:lnTo>
                  <a:lnTo>
                    <a:pt x="13030" y="1460289"/>
                  </a:lnTo>
                  <a:lnTo>
                    <a:pt x="12205" y="1454607"/>
                  </a:lnTo>
                  <a:lnTo>
                    <a:pt x="11376" y="1448925"/>
                  </a:lnTo>
                  <a:lnTo>
                    <a:pt x="10547" y="1443243"/>
                  </a:lnTo>
                  <a:lnTo>
                    <a:pt x="9721" y="1437561"/>
                  </a:lnTo>
                  <a:lnTo>
                    <a:pt x="8902" y="1431879"/>
                  </a:lnTo>
                  <a:lnTo>
                    <a:pt x="8096" y="1426197"/>
                  </a:lnTo>
                  <a:lnTo>
                    <a:pt x="7304" y="1420515"/>
                  </a:lnTo>
                  <a:lnTo>
                    <a:pt x="6533" y="1414833"/>
                  </a:lnTo>
                  <a:lnTo>
                    <a:pt x="5791" y="1409151"/>
                  </a:lnTo>
                  <a:lnTo>
                    <a:pt x="5080" y="1403469"/>
                  </a:lnTo>
                  <a:lnTo>
                    <a:pt x="4403" y="1397787"/>
                  </a:lnTo>
                  <a:lnTo>
                    <a:pt x="3763" y="1392105"/>
                  </a:lnTo>
                  <a:lnTo>
                    <a:pt x="3165" y="1386423"/>
                  </a:lnTo>
                  <a:lnTo>
                    <a:pt x="2611" y="1380741"/>
                  </a:lnTo>
                  <a:lnTo>
                    <a:pt x="2104" y="1375058"/>
                  </a:lnTo>
                  <a:lnTo>
                    <a:pt x="1656" y="1369376"/>
                  </a:lnTo>
                  <a:lnTo>
                    <a:pt x="1260" y="1363694"/>
                  </a:lnTo>
                  <a:lnTo>
                    <a:pt x="916" y="1358012"/>
                  </a:lnTo>
                  <a:lnTo>
                    <a:pt x="625" y="1352330"/>
                  </a:lnTo>
                  <a:lnTo>
                    <a:pt x="388" y="1346648"/>
                  </a:lnTo>
                  <a:lnTo>
                    <a:pt x="205" y="1340966"/>
                  </a:lnTo>
                  <a:lnTo>
                    <a:pt x="80" y="1335284"/>
                  </a:lnTo>
                  <a:lnTo>
                    <a:pt x="14" y="1329602"/>
                  </a:lnTo>
                  <a:lnTo>
                    <a:pt x="0" y="1323920"/>
                  </a:lnTo>
                  <a:lnTo>
                    <a:pt x="34" y="1318238"/>
                  </a:lnTo>
                  <a:lnTo>
                    <a:pt x="118" y="1312556"/>
                  </a:lnTo>
                  <a:lnTo>
                    <a:pt x="247" y="1306874"/>
                  </a:lnTo>
                  <a:lnTo>
                    <a:pt x="421" y="1301192"/>
                  </a:lnTo>
                  <a:lnTo>
                    <a:pt x="644" y="1295510"/>
                  </a:lnTo>
                  <a:lnTo>
                    <a:pt x="907" y="1289828"/>
                  </a:lnTo>
                  <a:lnTo>
                    <a:pt x="1206" y="1284145"/>
                  </a:lnTo>
                  <a:lnTo>
                    <a:pt x="1538" y="1278463"/>
                  </a:lnTo>
                  <a:lnTo>
                    <a:pt x="1900" y="1272781"/>
                  </a:lnTo>
                  <a:lnTo>
                    <a:pt x="2289" y="1267099"/>
                  </a:lnTo>
                  <a:lnTo>
                    <a:pt x="2702" y="1261417"/>
                  </a:lnTo>
                  <a:lnTo>
                    <a:pt x="3138" y="1255735"/>
                  </a:lnTo>
                  <a:lnTo>
                    <a:pt x="3590" y="1250053"/>
                  </a:lnTo>
                  <a:lnTo>
                    <a:pt x="4053" y="1244371"/>
                  </a:lnTo>
                  <a:lnTo>
                    <a:pt x="4525" y="1238689"/>
                  </a:lnTo>
                  <a:lnTo>
                    <a:pt x="5002" y="1233007"/>
                  </a:lnTo>
                  <a:lnTo>
                    <a:pt x="5482" y="1227325"/>
                  </a:lnTo>
                  <a:lnTo>
                    <a:pt x="5961" y="1221643"/>
                  </a:lnTo>
                  <a:lnTo>
                    <a:pt x="6436" y="1215961"/>
                  </a:lnTo>
                  <a:lnTo>
                    <a:pt x="6906" y="1210279"/>
                  </a:lnTo>
                  <a:lnTo>
                    <a:pt x="7368" y="1204597"/>
                  </a:lnTo>
                  <a:lnTo>
                    <a:pt x="7822" y="1198915"/>
                  </a:lnTo>
                  <a:lnTo>
                    <a:pt x="8269" y="1193233"/>
                  </a:lnTo>
                  <a:lnTo>
                    <a:pt x="8707" y="1187550"/>
                  </a:lnTo>
                  <a:lnTo>
                    <a:pt x="9138" y="1181868"/>
                  </a:lnTo>
                  <a:lnTo>
                    <a:pt x="9565" y="1176186"/>
                  </a:lnTo>
                  <a:lnTo>
                    <a:pt x="9991" y="1170504"/>
                  </a:lnTo>
                  <a:lnTo>
                    <a:pt x="10418" y="1164822"/>
                  </a:lnTo>
                  <a:lnTo>
                    <a:pt x="10851" y="1159140"/>
                  </a:lnTo>
                  <a:lnTo>
                    <a:pt x="11294" y="1153458"/>
                  </a:lnTo>
                  <a:lnTo>
                    <a:pt x="11751" y="1147776"/>
                  </a:lnTo>
                  <a:lnTo>
                    <a:pt x="12232" y="1142094"/>
                  </a:lnTo>
                  <a:lnTo>
                    <a:pt x="12740" y="1136412"/>
                  </a:lnTo>
                  <a:lnTo>
                    <a:pt x="13278" y="1130730"/>
                  </a:lnTo>
                  <a:lnTo>
                    <a:pt x="13853" y="1125048"/>
                  </a:lnTo>
                  <a:lnTo>
                    <a:pt x="14466" y="1119366"/>
                  </a:lnTo>
                  <a:lnTo>
                    <a:pt x="15124" y="1113684"/>
                  </a:lnTo>
                  <a:lnTo>
                    <a:pt x="15832" y="1108002"/>
                  </a:lnTo>
                  <a:lnTo>
                    <a:pt x="16598" y="1102320"/>
                  </a:lnTo>
                  <a:lnTo>
                    <a:pt x="17416" y="1096637"/>
                  </a:lnTo>
                  <a:lnTo>
                    <a:pt x="18287" y="1090955"/>
                  </a:lnTo>
                  <a:lnTo>
                    <a:pt x="19212" y="1085273"/>
                  </a:lnTo>
                  <a:lnTo>
                    <a:pt x="20189" y="1079591"/>
                  </a:lnTo>
                  <a:lnTo>
                    <a:pt x="21218" y="1073909"/>
                  </a:lnTo>
                  <a:lnTo>
                    <a:pt x="22303" y="1068227"/>
                  </a:lnTo>
                  <a:lnTo>
                    <a:pt x="23435" y="1062545"/>
                  </a:lnTo>
                  <a:lnTo>
                    <a:pt x="24609" y="1056863"/>
                  </a:lnTo>
                  <a:lnTo>
                    <a:pt x="25820" y="1051181"/>
                  </a:lnTo>
                  <a:lnTo>
                    <a:pt x="27064" y="1045499"/>
                  </a:lnTo>
                  <a:lnTo>
                    <a:pt x="28336" y="1039817"/>
                  </a:lnTo>
                  <a:lnTo>
                    <a:pt x="29632" y="1034135"/>
                  </a:lnTo>
                  <a:lnTo>
                    <a:pt x="30948" y="1028453"/>
                  </a:lnTo>
                  <a:lnTo>
                    <a:pt x="32277" y="1022771"/>
                  </a:lnTo>
                  <a:lnTo>
                    <a:pt x="33613" y="1017089"/>
                  </a:lnTo>
                  <a:lnTo>
                    <a:pt x="34953" y="1011407"/>
                  </a:lnTo>
                  <a:lnTo>
                    <a:pt x="36292" y="1005724"/>
                  </a:lnTo>
                  <a:lnTo>
                    <a:pt x="37628" y="1000042"/>
                  </a:lnTo>
                  <a:lnTo>
                    <a:pt x="38957" y="994360"/>
                  </a:lnTo>
                  <a:lnTo>
                    <a:pt x="40274" y="988678"/>
                  </a:lnTo>
                  <a:lnTo>
                    <a:pt x="41580" y="982996"/>
                  </a:lnTo>
                  <a:lnTo>
                    <a:pt x="42873" y="977314"/>
                  </a:lnTo>
                  <a:lnTo>
                    <a:pt x="44152" y="971632"/>
                  </a:lnTo>
                  <a:lnTo>
                    <a:pt x="45416" y="965950"/>
                  </a:lnTo>
                  <a:lnTo>
                    <a:pt x="46665" y="960268"/>
                  </a:lnTo>
                  <a:lnTo>
                    <a:pt x="47897" y="954586"/>
                  </a:lnTo>
                  <a:lnTo>
                    <a:pt x="49113" y="948904"/>
                  </a:lnTo>
                  <a:lnTo>
                    <a:pt x="50315" y="943222"/>
                  </a:lnTo>
                  <a:lnTo>
                    <a:pt x="51504" y="937540"/>
                  </a:lnTo>
                  <a:lnTo>
                    <a:pt x="52680" y="931858"/>
                  </a:lnTo>
                  <a:lnTo>
                    <a:pt x="53845" y="926176"/>
                  </a:lnTo>
                  <a:lnTo>
                    <a:pt x="54997" y="920494"/>
                  </a:lnTo>
                  <a:lnTo>
                    <a:pt x="56138" y="914811"/>
                  </a:lnTo>
                  <a:lnTo>
                    <a:pt x="57268" y="909129"/>
                  </a:lnTo>
                  <a:lnTo>
                    <a:pt x="58390" y="903447"/>
                  </a:lnTo>
                  <a:lnTo>
                    <a:pt x="59503" y="897765"/>
                  </a:lnTo>
                  <a:lnTo>
                    <a:pt x="60608" y="892083"/>
                  </a:lnTo>
                  <a:lnTo>
                    <a:pt x="61706" y="886401"/>
                  </a:lnTo>
                  <a:lnTo>
                    <a:pt x="62795" y="880719"/>
                  </a:lnTo>
                  <a:lnTo>
                    <a:pt x="63877" y="875037"/>
                  </a:lnTo>
                  <a:lnTo>
                    <a:pt x="64951" y="869355"/>
                  </a:lnTo>
                  <a:lnTo>
                    <a:pt x="66018" y="863673"/>
                  </a:lnTo>
                  <a:lnTo>
                    <a:pt x="67078" y="857991"/>
                  </a:lnTo>
                  <a:lnTo>
                    <a:pt x="68131" y="852309"/>
                  </a:lnTo>
                  <a:lnTo>
                    <a:pt x="69177" y="846627"/>
                  </a:lnTo>
                  <a:lnTo>
                    <a:pt x="70214" y="840945"/>
                  </a:lnTo>
                  <a:lnTo>
                    <a:pt x="71244" y="835263"/>
                  </a:lnTo>
                  <a:lnTo>
                    <a:pt x="72267" y="829581"/>
                  </a:lnTo>
                  <a:lnTo>
                    <a:pt x="73283" y="823898"/>
                  </a:lnTo>
                  <a:lnTo>
                    <a:pt x="74291" y="818216"/>
                  </a:lnTo>
                  <a:lnTo>
                    <a:pt x="75293" y="812534"/>
                  </a:lnTo>
                  <a:lnTo>
                    <a:pt x="76289" y="806852"/>
                  </a:lnTo>
                  <a:lnTo>
                    <a:pt x="77278" y="801170"/>
                  </a:lnTo>
                  <a:lnTo>
                    <a:pt x="78262" y="795488"/>
                  </a:lnTo>
                  <a:lnTo>
                    <a:pt x="79242" y="789806"/>
                  </a:lnTo>
                  <a:lnTo>
                    <a:pt x="80219" y="784124"/>
                  </a:lnTo>
                  <a:lnTo>
                    <a:pt x="81194" y="778442"/>
                  </a:lnTo>
                  <a:lnTo>
                    <a:pt x="82168" y="772760"/>
                  </a:lnTo>
                  <a:lnTo>
                    <a:pt x="83143" y="767078"/>
                  </a:lnTo>
                  <a:lnTo>
                    <a:pt x="84121" y="761396"/>
                  </a:lnTo>
                  <a:lnTo>
                    <a:pt x="85102" y="755714"/>
                  </a:lnTo>
                  <a:lnTo>
                    <a:pt x="86090" y="750032"/>
                  </a:lnTo>
                  <a:lnTo>
                    <a:pt x="87084" y="744350"/>
                  </a:lnTo>
                  <a:lnTo>
                    <a:pt x="88087" y="738668"/>
                  </a:lnTo>
                  <a:lnTo>
                    <a:pt x="89098" y="732985"/>
                  </a:lnTo>
                  <a:lnTo>
                    <a:pt x="90122" y="727303"/>
                  </a:lnTo>
                  <a:lnTo>
                    <a:pt x="91158" y="721621"/>
                  </a:lnTo>
                  <a:lnTo>
                    <a:pt x="92206" y="715939"/>
                  </a:lnTo>
                  <a:lnTo>
                    <a:pt x="93266" y="710257"/>
                  </a:lnTo>
                  <a:lnTo>
                    <a:pt x="94339" y="704575"/>
                  </a:lnTo>
                  <a:lnTo>
                    <a:pt x="95423" y="698893"/>
                  </a:lnTo>
                  <a:lnTo>
                    <a:pt x="96517" y="693211"/>
                  </a:lnTo>
                  <a:lnTo>
                    <a:pt x="97624" y="687529"/>
                  </a:lnTo>
                  <a:lnTo>
                    <a:pt x="98738" y="681847"/>
                  </a:lnTo>
                  <a:lnTo>
                    <a:pt x="99858" y="676165"/>
                  </a:lnTo>
                  <a:lnTo>
                    <a:pt x="100982" y="670483"/>
                  </a:lnTo>
                  <a:lnTo>
                    <a:pt x="102108" y="664801"/>
                  </a:lnTo>
                  <a:lnTo>
                    <a:pt x="103233" y="659119"/>
                  </a:lnTo>
                  <a:lnTo>
                    <a:pt x="104354" y="653437"/>
                  </a:lnTo>
                  <a:lnTo>
                    <a:pt x="105467" y="647755"/>
                  </a:lnTo>
                  <a:lnTo>
                    <a:pt x="106569" y="642072"/>
                  </a:lnTo>
                  <a:lnTo>
                    <a:pt x="107658" y="636390"/>
                  </a:lnTo>
                  <a:lnTo>
                    <a:pt x="108732" y="630708"/>
                  </a:lnTo>
                  <a:lnTo>
                    <a:pt x="109788" y="625026"/>
                  </a:lnTo>
                  <a:lnTo>
                    <a:pt x="110823" y="619344"/>
                  </a:lnTo>
                  <a:lnTo>
                    <a:pt x="111832" y="613662"/>
                  </a:lnTo>
                  <a:lnTo>
                    <a:pt x="112813" y="607980"/>
                  </a:lnTo>
                  <a:lnTo>
                    <a:pt x="113767" y="602298"/>
                  </a:lnTo>
                  <a:lnTo>
                    <a:pt x="114692" y="596616"/>
                  </a:lnTo>
                  <a:lnTo>
                    <a:pt x="115588" y="590934"/>
                  </a:lnTo>
                  <a:lnTo>
                    <a:pt x="116452" y="585252"/>
                  </a:lnTo>
                  <a:lnTo>
                    <a:pt x="117286" y="579570"/>
                  </a:lnTo>
                  <a:lnTo>
                    <a:pt x="118082" y="573888"/>
                  </a:lnTo>
                  <a:lnTo>
                    <a:pt x="118846" y="568206"/>
                  </a:lnTo>
                  <a:lnTo>
                    <a:pt x="119579" y="562524"/>
                  </a:lnTo>
                  <a:lnTo>
                    <a:pt x="120281" y="556842"/>
                  </a:lnTo>
                  <a:lnTo>
                    <a:pt x="120953" y="551160"/>
                  </a:lnTo>
                  <a:lnTo>
                    <a:pt x="121595" y="545477"/>
                  </a:lnTo>
                  <a:lnTo>
                    <a:pt x="122210" y="539795"/>
                  </a:lnTo>
                  <a:lnTo>
                    <a:pt x="122792" y="534113"/>
                  </a:lnTo>
                  <a:lnTo>
                    <a:pt x="123350" y="528431"/>
                  </a:lnTo>
                  <a:lnTo>
                    <a:pt x="123884" y="522749"/>
                  </a:lnTo>
                  <a:lnTo>
                    <a:pt x="124396" y="517067"/>
                  </a:lnTo>
                  <a:lnTo>
                    <a:pt x="124887" y="511385"/>
                  </a:lnTo>
                  <a:lnTo>
                    <a:pt x="125358" y="505703"/>
                  </a:lnTo>
                  <a:lnTo>
                    <a:pt x="125811" y="500021"/>
                  </a:lnTo>
                  <a:lnTo>
                    <a:pt x="126245" y="494339"/>
                  </a:lnTo>
                  <a:lnTo>
                    <a:pt x="126664" y="488657"/>
                  </a:lnTo>
                  <a:lnTo>
                    <a:pt x="127070" y="482975"/>
                  </a:lnTo>
                  <a:lnTo>
                    <a:pt x="127463" y="477293"/>
                  </a:lnTo>
                  <a:lnTo>
                    <a:pt x="127844" y="471611"/>
                  </a:lnTo>
                  <a:lnTo>
                    <a:pt x="128214" y="465929"/>
                  </a:lnTo>
                  <a:lnTo>
                    <a:pt x="128573" y="460247"/>
                  </a:lnTo>
                  <a:lnTo>
                    <a:pt x="128921" y="454564"/>
                  </a:lnTo>
                  <a:lnTo>
                    <a:pt x="129259" y="448882"/>
                  </a:lnTo>
                  <a:lnTo>
                    <a:pt x="129588" y="443200"/>
                  </a:lnTo>
                  <a:lnTo>
                    <a:pt x="129908" y="437518"/>
                  </a:lnTo>
                  <a:lnTo>
                    <a:pt x="130219" y="431836"/>
                  </a:lnTo>
                  <a:lnTo>
                    <a:pt x="130520" y="426154"/>
                  </a:lnTo>
                  <a:lnTo>
                    <a:pt x="130809" y="420472"/>
                  </a:lnTo>
                  <a:lnTo>
                    <a:pt x="131089" y="414790"/>
                  </a:lnTo>
                  <a:lnTo>
                    <a:pt x="131359" y="409108"/>
                  </a:lnTo>
                  <a:lnTo>
                    <a:pt x="131619" y="403426"/>
                  </a:lnTo>
                  <a:lnTo>
                    <a:pt x="131868" y="397744"/>
                  </a:lnTo>
                  <a:lnTo>
                    <a:pt x="132107" y="392062"/>
                  </a:lnTo>
                  <a:lnTo>
                    <a:pt x="132335" y="386380"/>
                  </a:lnTo>
                  <a:lnTo>
                    <a:pt x="132552" y="380698"/>
                  </a:lnTo>
                  <a:lnTo>
                    <a:pt x="132759" y="375016"/>
                  </a:lnTo>
                  <a:lnTo>
                    <a:pt x="132955" y="369334"/>
                  </a:lnTo>
                  <a:lnTo>
                    <a:pt x="133143" y="363651"/>
                  </a:lnTo>
                  <a:lnTo>
                    <a:pt x="133321" y="357969"/>
                  </a:lnTo>
                  <a:lnTo>
                    <a:pt x="133491" y="352287"/>
                  </a:lnTo>
                  <a:lnTo>
                    <a:pt x="133652" y="346605"/>
                  </a:lnTo>
                  <a:lnTo>
                    <a:pt x="133805" y="340923"/>
                  </a:lnTo>
                  <a:lnTo>
                    <a:pt x="133951" y="335241"/>
                  </a:lnTo>
                  <a:lnTo>
                    <a:pt x="134091" y="329559"/>
                  </a:lnTo>
                  <a:lnTo>
                    <a:pt x="134224" y="323877"/>
                  </a:lnTo>
                  <a:lnTo>
                    <a:pt x="134353" y="318195"/>
                  </a:lnTo>
                  <a:lnTo>
                    <a:pt x="134476" y="312513"/>
                  </a:lnTo>
                  <a:lnTo>
                    <a:pt x="134593" y="306831"/>
                  </a:lnTo>
                  <a:lnTo>
                    <a:pt x="134707" y="301149"/>
                  </a:lnTo>
                  <a:lnTo>
                    <a:pt x="134816" y="295467"/>
                  </a:lnTo>
                  <a:lnTo>
                    <a:pt x="134922" y="289785"/>
                  </a:lnTo>
                  <a:lnTo>
                    <a:pt x="135024" y="284103"/>
                  </a:lnTo>
                  <a:lnTo>
                    <a:pt x="135123" y="278421"/>
                  </a:lnTo>
                  <a:lnTo>
                    <a:pt x="135218" y="272738"/>
                  </a:lnTo>
                  <a:lnTo>
                    <a:pt x="135310" y="267056"/>
                  </a:lnTo>
                  <a:lnTo>
                    <a:pt x="135399" y="261374"/>
                  </a:lnTo>
                  <a:lnTo>
                    <a:pt x="135486" y="255692"/>
                  </a:lnTo>
                  <a:lnTo>
                    <a:pt x="135569" y="250010"/>
                  </a:lnTo>
                  <a:lnTo>
                    <a:pt x="135650" y="244328"/>
                  </a:lnTo>
                  <a:lnTo>
                    <a:pt x="135729" y="238646"/>
                  </a:lnTo>
                  <a:lnTo>
                    <a:pt x="135804" y="232964"/>
                  </a:lnTo>
                  <a:lnTo>
                    <a:pt x="135878" y="227282"/>
                  </a:lnTo>
                  <a:lnTo>
                    <a:pt x="135948" y="221600"/>
                  </a:lnTo>
                  <a:lnTo>
                    <a:pt x="136017" y="215918"/>
                  </a:lnTo>
                  <a:lnTo>
                    <a:pt x="136084" y="210236"/>
                  </a:lnTo>
                  <a:lnTo>
                    <a:pt x="136148" y="204554"/>
                  </a:lnTo>
                  <a:lnTo>
                    <a:pt x="136211" y="198872"/>
                  </a:lnTo>
                  <a:lnTo>
                    <a:pt x="136270" y="193190"/>
                  </a:lnTo>
                  <a:lnTo>
                    <a:pt x="136328" y="187508"/>
                  </a:lnTo>
                  <a:lnTo>
                    <a:pt x="136384" y="181825"/>
                  </a:lnTo>
                  <a:lnTo>
                    <a:pt x="136437" y="176143"/>
                  </a:lnTo>
                  <a:lnTo>
                    <a:pt x="136488" y="170461"/>
                  </a:lnTo>
                  <a:lnTo>
                    <a:pt x="136537" y="164779"/>
                  </a:lnTo>
                  <a:lnTo>
                    <a:pt x="136583" y="159097"/>
                  </a:lnTo>
                  <a:lnTo>
                    <a:pt x="136626" y="153415"/>
                  </a:lnTo>
                  <a:lnTo>
                    <a:pt x="136667" y="147733"/>
                  </a:lnTo>
                  <a:lnTo>
                    <a:pt x="136705" y="142051"/>
                  </a:lnTo>
                  <a:lnTo>
                    <a:pt x="136740" y="136369"/>
                  </a:lnTo>
                  <a:lnTo>
                    <a:pt x="136773" y="130687"/>
                  </a:lnTo>
                  <a:lnTo>
                    <a:pt x="136803" y="125005"/>
                  </a:lnTo>
                  <a:lnTo>
                    <a:pt x="136830" y="119323"/>
                  </a:lnTo>
                  <a:lnTo>
                    <a:pt x="136854" y="113641"/>
                  </a:lnTo>
                  <a:lnTo>
                    <a:pt x="136876" y="107959"/>
                  </a:lnTo>
                  <a:lnTo>
                    <a:pt x="136895" y="102277"/>
                  </a:lnTo>
                  <a:lnTo>
                    <a:pt x="136911" y="96595"/>
                  </a:lnTo>
                  <a:lnTo>
                    <a:pt x="136925" y="90912"/>
                  </a:lnTo>
                  <a:lnTo>
                    <a:pt x="136937" y="85230"/>
                  </a:lnTo>
                  <a:lnTo>
                    <a:pt x="136947" y="79548"/>
                  </a:lnTo>
                  <a:lnTo>
                    <a:pt x="136954" y="73866"/>
                  </a:lnTo>
                  <a:lnTo>
                    <a:pt x="136961" y="68184"/>
                  </a:lnTo>
                  <a:lnTo>
                    <a:pt x="136965" y="62502"/>
                  </a:lnTo>
                  <a:lnTo>
                    <a:pt x="136969" y="56820"/>
                  </a:lnTo>
                  <a:lnTo>
                    <a:pt x="136971" y="51138"/>
                  </a:lnTo>
                  <a:lnTo>
                    <a:pt x="136972" y="45456"/>
                  </a:lnTo>
                  <a:lnTo>
                    <a:pt x="136973" y="39774"/>
                  </a:lnTo>
                  <a:lnTo>
                    <a:pt x="136973" y="34092"/>
                  </a:lnTo>
                  <a:lnTo>
                    <a:pt x="136973" y="28410"/>
                  </a:lnTo>
                  <a:lnTo>
                    <a:pt x="136973" y="22728"/>
                  </a:lnTo>
                  <a:lnTo>
                    <a:pt x="136974" y="17046"/>
                  </a:lnTo>
                  <a:lnTo>
                    <a:pt x="136974" y="11364"/>
                  </a:lnTo>
                  <a:lnTo>
                    <a:pt x="136974" y="5682"/>
                  </a:lnTo>
                  <a:lnTo>
                    <a:pt x="136975" y="0"/>
                  </a:lnTo>
                  <a:lnTo>
                    <a:pt x="137167" y="0"/>
                  </a:lnTo>
                  <a:lnTo>
                    <a:pt x="137168" y="5682"/>
                  </a:lnTo>
                  <a:lnTo>
                    <a:pt x="137168" y="11364"/>
                  </a:lnTo>
                  <a:lnTo>
                    <a:pt x="137169" y="17046"/>
                  </a:lnTo>
                  <a:lnTo>
                    <a:pt x="137169" y="22728"/>
                  </a:lnTo>
                  <a:lnTo>
                    <a:pt x="137169" y="28410"/>
                  </a:lnTo>
                  <a:lnTo>
                    <a:pt x="137169" y="34092"/>
                  </a:lnTo>
                  <a:lnTo>
                    <a:pt x="137169" y="39774"/>
                  </a:lnTo>
                  <a:lnTo>
                    <a:pt x="137170" y="45456"/>
                  </a:lnTo>
                  <a:lnTo>
                    <a:pt x="137171" y="51138"/>
                  </a:lnTo>
                  <a:lnTo>
                    <a:pt x="137174" y="56820"/>
                  </a:lnTo>
                  <a:lnTo>
                    <a:pt x="137177" y="62502"/>
                  </a:lnTo>
                  <a:lnTo>
                    <a:pt x="137182" y="68184"/>
                  </a:lnTo>
                  <a:lnTo>
                    <a:pt x="137188" y="73866"/>
                  </a:lnTo>
                  <a:lnTo>
                    <a:pt x="137195" y="79548"/>
                  </a:lnTo>
                  <a:lnTo>
                    <a:pt x="137205" y="85230"/>
                  </a:lnTo>
                  <a:lnTo>
                    <a:pt x="137217" y="90912"/>
                  </a:lnTo>
                  <a:lnTo>
                    <a:pt x="137231" y="96595"/>
                  </a:lnTo>
                  <a:lnTo>
                    <a:pt x="137248" y="102277"/>
                  </a:lnTo>
                  <a:lnTo>
                    <a:pt x="137267" y="107959"/>
                  </a:lnTo>
                  <a:lnTo>
                    <a:pt x="137288" y="113641"/>
                  </a:lnTo>
                  <a:lnTo>
                    <a:pt x="137312" y="119323"/>
                  </a:lnTo>
                  <a:lnTo>
                    <a:pt x="137339" y="125005"/>
                  </a:lnTo>
                  <a:lnTo>
                    <a:pt x="137369" y="130687"/>
                  </a:lnTo>
                  <a:lnTo>
                    <a:pt x="137402" y="136369"/>
                  </a:lnTo>
                  <a:lnTo>
                    <a:pt x="137437" y="142051"/>
                  </a:lnTo>
                  <a:lnTo>
                    <a:pt x="137475" y="147733"/>
                  </a:lnTo>
                  <a:lnTo>
                    <a:pt x="137516" y="153415"/>
                  </a:lnTo>
                  <a:lnTo>
                    <a:pt x="137559" y="159097"/>
                  </a:lnTo>
                  <a:lnTo>
                    <a:pt x="137605" y="164779"/>
                  </a:lnTo>
                  <a:lnTo>
                    <a:pt x="137654" y="170461"/>
                  </a:lnTo>
                  <a:lnTo>
                    <a:pt x="137705" y="176143"/>
                  </a:lnTo>
                  <a:lnTo>
                    <a:pt x="137758" y="181825"/>
                  </a:lnTo>
                  <a:lnTo>
                    <a:pt x="137814" y="187508"/>
                  </a:lnTo>
                  <a:lnTo>
                    <a:pt x="137872" y="193190"/>
                  </a:lnTo>
                  <a:lnTo>
                    <a:pt x="137932" y="198872"/>
                  </a:lnTo>
                  <a:lnTo>
                    <a:pt x="137994" y="204554"/>
                  </a:lnTo>
                  <a:lnTo>
                    <a:pt x="138058" y="210236"/>
                  </a:lnTo>
                  <a:lnTo>
                    <a:pt x="138125" y="215918"/>
                  </a:lnTo>
                  <a:lnTo>
                    <a:pt x="138194" y="221600"/>
                  </a:lnTo>
                  <a:lnTo>
                    <a:pt x="138265" y="227282"/>
                  </a:lnTo>
                  <a:lnTo>
                    <a:pt x="138338" y="232964"/>
                  </a:lnTo>
                  <a:lnTo>
                    <a:pt x="138414" y="238646"/>
                  </a:lnTo>
                  <a:lnTo>
                    <a:pt x="138492" y="244328"/>
                  </a:lnTo>
                  <a:lnTo>
                    <a:pt x="138573" y="250010"/>
                  </a:lnTo>
                  <a:lnTo>
                    <a:pt x="138656" y="255692"/>
                  </a:lnTo>
                  <a:lnTo>
                    <a:pt x="138743" y="261374"/>
                  </a:lnTo>
                  <a:lnTo>
                    <a:pt x="138832" y="267056"/>
                  </a:lnTo>
                  <a:lnTo>
                    <a:pt x="138924" y="272738"/>
                  </a:lnTo>
                  <a:lnTo>
                    <a:pt x="139019" y="278421"/>
                  </a:lnTo>
                  <a:lnTo>
                    <a:pt x="139118" y="284103"/>
                  </a:lnTo>
                  <a:lnTo>
                    <a:pt x="139220" y="289785"/>
                  </a:lnTo>
                  <a:lnTo>
                    <a:pt x="139326" y="295467"/>
                  </a:lnTo>
                  <a:lnTo>
                    <a:pt x="139435" y="301149"/>
                  </a:lnTo>
                  <a:lnTo>
                    <a:pt x="139549" y="306831"/>
                  </a:lnTo>
                  <a:lnTo>
                    <a:pt x="139666" y="312513"/>
                  </a:lnTo>
                  <a:lnTo>
                    <a:pt x="139789" y="318195"/>
                  </a:lnTo>
                  <a:lnTo>
                    <a:pt x="139918" y="323877"/>
                  </a:lnTo>
                  <a:lnTo>
                    <a:pt x="140051" y="329559"/>
                  </a:lnTo>
                  <a:lnTo>
                    <a:pt x="140191" y="335241"/>
                  </a:lnTo>
                  <a:lnTo>
                    <a:pt x="140337" y="340923"/>
                  </a:lnTo>
                  <a:lnTo>
                    <a:pt x="140490" y="346605"/>
                  </a:lnTo>
                  <a:lnTo>
                    <a:pt x="140651" y="352287"/>
                  </a:lnTo>
                  <a:lnTo>
                    <a:pt x="140821" y="357969"/>
                  </a:lnTo>
                  <a:lnTo>
                    <a:pt x="140999" y="363651"/>
                  </a:lnTo>
                  <a:lnTo>
                    <a:pt x="141187" y="369334"/>
                  </a:lnTo>
                  <a:lnTo>
                    <a:pt x="141384" y="375016"/>
                  </a:lnTo>
                  <a:lnTo>
                    <a:pt x="141590" y="380698"/>
                  </a:lnTo>
                  <a:lnTo>
                    <a:pt x="141807" y="386380"/>
                  </a:lnTo>
                  <a:lnTo>
                    <a:pt x="142035" y="392062"/>
                  </a:lnTo>
                  <a:lnTo>
                    <a:pt x="142274" y="397744"/>
                  </a:lnTo>
                  <a:lnTo>
                    <a:pt x="142523" y="403426"/>
                  </a:lnTo>
                  <a:lnTo>
                    <a:pt x="142783" y="409108"/>
                  </a:lnTo>
                  <a:lnTo>
                    <a:pt x="143053" y="414790"/>
                  </a:lnTo>
                  <a:lnTo>
                    <a:pt x="143333" y="420472"/>
                  </a:lnTo>
                  <a:lnTo>
                    <a:pt x="143622" y="426154"/>
                  </a:lnTo>
                  <a:lnTo>
                    <a:pt x="143923" y="431836"/>
                  </a:lnTo>
                  <a:lnTo>
                    <a:pt x="144234" y="437518"/>
                  </a:lnTo>
                  <a:lnTo>
                    <a:pt x="144554" y="443200"/>
                  </a:lnTo>
                  <a:lnTo>
                    <a:pt x="144883" y="448882"/>
                  </a:lnTo>
                  <a:lnTo>
                    <a:pt x="145221" y="454564"/>
                  </a:lnTo>
                  <a:lnTo>
                    <a:pt x="145569" y="460247"/>
                  </a:lnTo>
                  <a:lnTo>
                    <a:pt x="145928" y="465929"/>
                  </a:lnTo>
                  <a:lnTo>
                    <a:pt x="146298" y="471611"/>
                  </a:lnTo>
                  <a:lnTo>
                    <a:pt x="146679" y="477293"/>
                  </a:lnTo>
                  <a:lnTo>
                    <a:pt x="147072" y="482975"/>
                  </a:lnTo>
                  <a:lnTo>
                    <a:pt x="147478" y="488657"/>
                  </a:lnTo>
                  <a:lnTo>
                    <a:pt x="147897" y="494339"/>
                  </a:lnTo>
                  <a:lnTo>
                    <a:pt x="148331" y="500021"/>
                  </a:lnTo>
                  <a:lnTo>
                    <a:pt x="148784" y="505703"/>
                  </a:lnTo>
                  <a:lnTo>
                    <a:pt x="149255" y="511385"/>
                  </a:lnTo>
                  <a:lnTo>
                    <a:pt x="149746" y="517067"/>
                  </a:lnTo>
                  <a:lnTo>
                    <a:pt x="150258" y="522749"/>
                  </a:lnTo>
                  <a:lnTo>
                    <a:pt x="150792" y="528431"/>
                  </a:lnTo>
                  <a:lnTo>
                    <a:pt x="151350" y="534113"/>
                  </a:lnTo>
                  <a:lnTo>
                    <a:pt x="151932" y="539795"/>
                  </a:lnTo>
                  <a:lnTo>
                    <a:pt x="152547" y="545477"/>
                  </a:lnTo>
                  <a:lnTo>
                    <a:pt x="153190" y="551160"/>
                  </a:lnTo>
                  <a:lnTo>
                    <a:pt x="153862" y="556842"/>
                  </a:lnTo>
                  <a:lnTo>
                    <a:pt x="154563" y="562524"/>
                  </a:lnTo>
                  <a:lnTo>
                    <a:pt x="155296" y="568206"/>
                  </a:lnTo>
                  <a:lnTo>
                    <a:pt x="156060" y="573888"/>
                  </a:lnTo>
                  <a:lnTo>
                    <a:pt x="156857" y="579570"/>
                  </a:lnTo>
                  <a:lnTo>
                    <a:pt x="157690" y="585252"/>
                  </a:lnTo>
                  <a:lnTo>
                    <a:pt x="158555" y="590934"/>
                  </a:lnTo>
                  <a:lnTo>
                    <a:pt x="159450" y="596616"/>
                  </a:lnTo>
                  <a:lnTo>
                    <a:pt x="160375" y="602298"/>
                  </a:lnTo>
                  <a:lnTo>
                    <a:pt x="161329" y="607980"/>
                  </a:lnTo>
                  <a:lnTo>
                    <a:pt x="162310" y="613662"/>
                  </a:lnTo>
                  <a:lnTo>
                    <a:pt x="163320" y="619344"/>
                  </a:lnTo>
                  <a:lnTo>
                    <a:pt x="164354" y="625026"/>
                  </a:lnTo>
                  <a:lnTo>
                    <a:pt x="165410" y="630708"/>
                  </a:lnTo>
                  <a:lnTo>
                    <a:pt x="166484" y="636390"/>
                  </a:lnTo>
                  <a:lnTo>
                    <a:pt x="167573" y="642072"/>
                  </a:lnTo>
                  <a:lnTo>
                    <a:pt x="168676" y="647755"/>
                  </a:lnTo>
                  <a:lnTo>
                    <a:pt x="169788" y="653437"/>
                  </a:lnTo>
                  <a:lnTo>
                    <a:pt x="170910" y="659119"/>
                  </a:lnTo>
                  <a:lnTo>
                    <a:pt x="172034" y="664801"/>
                  </a:lnTo>
                  <a:lnTo>
                    <a:pt x="173160" y="670483"/>
                  </a:lnTo>
                  <a:lnTo>
                    <a:pt x="174284" y="676165"/>
                  </a:lnTo>
                  <a:lnTo>
                    <a:pt x="175404" y="681847"/>
                  </a:lnTo>
                  <a:lnTo>
                    <a:pt x="176519" y="687529"/>
                  </a:lnTo>
                  <a:lnTo>
                    <a:pt x="177625" y="693211"/>
                  </a:lnTo>
                  <a:lnTo>
                    <a:pt x="178720" y="698893"/>
                  </a:lnTo>
                  <a:lnTo>
                    <a:pt x="179804" y="704575"/>
                  </a:lnTo>
                  <a:lnTo>
                    <a:pt x="180876" y="710257"/>
                  </a:lnTo>
                  <a:lnTo>
                    <a:pt x="181936" y="715939"/>
                  </a:lnTo>
                  <a:lnTo>
                    <a:pt x="182984" y="721621"/>
                  </a:lnTo>
                  <a:lnTo>
                    <a:pt x="184020" y="727303"/>
                  </a:lnTo>
                  <a:lnTo>
                    <a:pt x="185044" y="732985"/>
                  </a:lnTo>
                  <a:lnTo>
                    <a:pt x="186056" y="738668"/>
                  </a:lnTo>
                  <a:lnTo>
                    <a:pt x="187058" y="744350"/>
                  </a:lnTo>
                  <a:lnTo>
                    <a:pt x="188052" y="750032"/>
                  </a:lnTo>
                  <a:lnTo>
                    <a:pt x="189040" y="755714"/>
                  </a:lnTo>
                  <a:lnTo>
                    <a:pt x="190022" y="761396"/>
                  </a:lnTo>
                  <a:lnTo>
                    <a:pt x="190999" y="767078"/>
                  </a:lnTo>
                  <a:lnTo>
                    <a:pt x="191974" y="772760"/>
                  </a:lnTo>
                  <a:lnTo>
                    <a:pt x="192948" y="778442"/>
                  </a:lnTo>
                  <a:lnTo>
                    <a:pt x="193923" y="784124"/>
                  </a:lnTo>
                  <a:lnTo>
                    <a:pt x="194900" y="789806"/>
                  </a:lnTo>
                  <a:lnTo>
                    <a:pt x="195880" y="795488"/>
                  </a:lnTo>
                  <a:lnTo>
                    <a:pt x="196864" y="801170"/>
                  </a:lnTo>
                  <a:lnTo>
                    <a:pt x="197853" y="806852"/>
                  </a:lnTo>
                  <a:lnTo>
                    <a:pt x="198849" y="812534"/>
                  </a:lnTo>
                  <a:lnTo>
                    <a:pt x="199851" y="818216"/>
                  </a:lnTo>
                  <a:lnTo>
                    <a:pt x="200859" y="823898"/>
                  </a:lnTo>
                  <a:lnTo>
                    <a:pt x="201875" y="829581"/>
                  </a:lnTo>
                  <a:lnTo>
                    <a:pt x="202898" y="835263"/>
                  </a:lnTo>
                  <a:lnTo>
                    <a:pt x="203928" y="840945"/>
                  </a:lnTo>
                  <a:lnTo>
                    <a:pt x="204965" y="846627"/>
                  </a:lnTo>
                  <a:lnTo>
                    <a:pt x="206011" y="852309"/>
                  </a:lnTo>
                  <a:lnTo>
                    <a:pt x="207064" y="857991"/>
                  </a:lnTo>
                  <a:lnTo>
                    <a:pt x="208124" y="863673"/>
                  </a:lnTo>
                  <a:lnTo>
                    <a:pt x="209191" y="869355"/>
                  </a:lnTo>
                  <a:lnTo>
                    <a:pt x="210266" y="875037"/>
                  </a:lnTo>
                  <a:lnTo>
                    <a:pt x="211347" y="880719"/>
                  </a:lnTo>
                  <a:lnTo>
                    <a:pt x="212436" y="886401"/>
                  </a:lnTo>
                  <a:lnTo>
                    <a:pt x="213534" y="892083"/>
                  </a:lnTo>
                  <a:lnTo>
                    <a:pt x="214639" y="897765"/>
                  </a:lnTo>
                  <a:lnTo>
                    <a:pt x="215752" y="903447"/>
                  </a:lnTo>
                  <a:lnTo>
                    <a:pt x="216874" y="909129"/>
                  </a:lnTo>
                  <a:lnTo>
                    <a:pt x="218004" y="914811"/>
                  </a:lnTo>
                  <a:lnTo>
                    <a:pt x="219145" y="920494"/>
                  </a:lnTo>
                  <a:lnTo>
                    <a:pt x="220298" y="926176"/>
                  </a:lnTo>
                  <a:lnTo>
                    <a:pt x="221462" y="931858"/>
                  </a:lnTo>
                  <a:lnTo>
                    <a:pt x="222638" y="937540"/>
                  </a:lnTo>
                  <a:lnTo>
                    <a:pt x="223827" y="943222"/>
                  </a:lnTo>
                  <a:lnTo>
                    <a:pt x="225029" y="948904"/>
                  </a:lnTo>
                  <a:lnTo>
                    <a:pt x="226245" y="954586"/>
                  </a:lnTo>
                  <a:lnTo>
                    <a:pt x="227478" y="960268"/>
                  </a:lnTo>
                  <a:lnTo>
                    <a:pt x="228727" y="965950"/>
                  </a:lnTo>
                  <a:lnTo>
                    <a:pt x="229991" y="971632"/>
                  </a:lnTo>
                  <a:lnTo>
                    <a:pt x="231269" y="977314"/>
                  </a:lnTo>
                  <a:lnTo>
                    <a:pt x="232562" y="982996"/>
                  </a:lnTo>
                  <a:lnTo>
                    <a:pt x="233868" y="988678"/>
                  </a:lnTo>
                  <a:lnTo>
                    <a:pt x="235185" y="994360"/>
                  </a:lnTo>
                  <a:lnTo>
                    <a:pt x="236514" y="1000042"/>
                  </a:lnTo>
                  <a:lnTo>
                    <a:pt x="237850" y="1005724"/>
                  </a:lnTo>
                  <a:lnTo>
                    <a:pt x="239189" y="1011407"/>
                  </a:lnTo>
                  <a:lnTo>
                    <a:pt x="240529" y="1017089"/>
                  </a:lnTo>
                  <a:lnTo>
                    <a:pt x="241865" y="1022771"/>
                  </a:lnTo>
                  <a:lnTo>
                    <a:pt x="243194" y="1028453"/>
                  </a:lnTo>
                  <a:lnTo>
                    <a:pt x="244510" y="1034135"/>
                  </a:lnTo>
                  <a:lnTo>
                    <a:pt x="245806" y="1039817"/>
                  </a:lnTo>
                  <a:lnTo>
                    <a:pt x="247078" y="1045499"/>
                  </a:lnTo>
                  <a:lnTo>
                    <a:pt x="248322" y="1051181"/>
                  </a:lnTo>
                  <a:lnTo>
                    <a:pt x="249533" y="1056863"/>
                  </a:lnTo>
                  <a:lnTo>
                    <a:pt x="250707" y="1062545"/>
                  </a:lnTo>
                  <a:lnTo>
                    <a:pt x="251840" y="1068227"/>
                  </a:lnTo>
                  <a:lnTo>
                    <a:pt x="252924" y="1073909"/>
                  </a:lnTo>
                  <a:lnTo>
                    <a:pt x="253953" y="1079591"/>
                  </a:lnTo>
                  <a:lnTo>
                    <a:pt x="254930" y="1085273"/>
                  </a:lnTo>
                  <a:lnTo>
                    <a:pt x="255855" y="1090955"/>
                  </a:lnTo>
                  <a:lnTo>
                    <a:pt x="256726" y="1096637"/>
                  </a:lnTo>
                  <a:lnTo>
                    <a:pt x="257545" y="1102320"/>
                  </a:lnTo>
                  <a:lnTo>
                    <a:pt x="258310" y="1108002"/>
                  </a:lnTo>
                  <a:lnTo>
                    <a:pt x="259018" y="1113684"/>
                  </a:lnTo>
                  <a:lnTo>
                    <a:pt x="259676" y="1119366"/>
                  </a:lnTo>
                  <a:lnTo>
                    <a:pt x="260290" y="1125048"/>
                  </a:lnTo>
                  <a:lnTo>
                    <a:pt x="260864" y="1130730"/>
                  </a:lnTo>
                  <a:lnTo>
                    <a:pt x="261402" y="1136412"/>
                  </a:lnTo>
                  <a:lnTo>
                    <a:pt x="261910" y="1142094"/>
                  </a:lnTo>
                  <a:lnTo>
                    <a:pt x="262391" y="1147776"/>
                  </a:lnTo>
                  <a:lnTo>
                    <a:pt x="262848" y="1153458"/>
                  </a:lnTo>
                  <a:lnTo>
                    <a:pt x="263291" y="1159140"/>
                  </a:lnTo>
                  <a:lnTo>
                    <a:pt x="263724" y="1164822"/>
                  </a:lnTo>
                  <a:lnTo>
                    <a:pt x="264152" y="1170504"/>
                  </a:lnTo>
                  <a:lnTo>
                    <a:pt x="264577" y="1176186"/>
                  </a:lnTo>
                  <a:lnTo>
                    <a:pt x="265004" y="1181868"/>
                  </a:lnTo>
                  <a:lnTo>
                    <a:pt x="265435" y="1187550"/>
                  </a:lnTo>
                  <a:lnTo>
                    <a:pt x="265874" y="1193233"/>
                  </a:lnTo>
                  <a:lnTo>
                    <a:pt x="266320" y="1198915"/>
                  </a:lnTo>
                  <a:lnTo>
                    <a:pt x="266774" y="1204597"/>
                  </a:lnTo>
                  <a:lnTo>
                    <a:pt x="267237" y="1210279"/>
                  </a:lnTo>
                  <a:lnTo>
                    <a:pt x="267706" y="1215961"/>
                  </a:lnTo>
                  <a:lnTo>
                    <a:pt x="268181" y="1221643"/>
                  </a:lnTo>
                  <a:lnTo>
                    <a:pt x="268660" y="1227325"/>
                  </a:lnTo>
                  <a:lnTo>
                    <a:pt x="269140" y="1233007"/>
                  </a:lnTo>
                  <a:lnTo>
                    <a:pt x="269617" y="1238689"/>
                  </a:lnTo>
                  <a:lnTo>
                    <a:pt x="270089" y="1244371"/>
                  </a:lnTo>
                  <a:lnTo>
                    <a:pt x="270552" y="1250053"/>
                  </a:lnTo>
                  <a:lnTo>
                    <a:pt x="271004" y="1255735"/>
                  </a:lnTo>
                  <a:lnTo>
                    <a:pt x="271440" y="1261417"/>
                  </a:lnTo>
                  <a:lnTo>
                    <a:pt x="271853" y="1267099"/>
                  </a:lnTo>
                  <a:lnTo>
                    <a:pt x="272242" y="1272781"/>
                  </a:lnTo>
                  <a:lnTo>
                    <a:pt x="272604" y="1278463"/>
                  </a:lnTo>
                  <a:lnTo>
                    <a:pt x="272936" y="1284145"/>
                  </a:lnTo>
                  <a:lnTo>
                    <a:pt x="273235" y="1289828"/>
                  </a:lnTo>
                  <a:lnTo>
                    <a:pt x="273498" y="1295510"/>
                  </a:lnTo>
                  <a:lnTo>
                    <a:pt x="273721" y="1301192"/>
                  </a:lnTo>
                  <a:lnTo>
                    <a:pt x="273895" y="1306874"/>
                  </a:lnTo>
                  <a:lnTo>
                    <a:pt x="274024" y="1312556"/>
                  </a:lnTo>
                  <a:lnTo>
                    <a:pt x="274108" y="1318238"/>
                  </a:lnTo>
                  <a:lnTo>
                    <a:pt x="274143" y="1323920"/>
                  </a:lnTo>
                  <a:lnTo>
                    <a:pt x="274128" y="1329602"/>
                  </a:lnTo>
                  <a:lnTo>
                    <a:pt x="274062" y="1335284"/>
                  </a:lnTo>
                  <a:lnTo>
                    <a:pt x="273937" y="1340966"/>
                  </a:lnTo>
                  <a:lnTo>
                    <a:pt x="273754" y="1346648"/>
                  </a:lnTo>
                  <a:lnTo>
                    <a:pt x="273517" y="1352330"/>
                  </a:lnTo>
                  <a:lnTo>
                    <a:pt x="273226" y="1358012"/>
                  </a:lnTo>
                  <a:lnTo>
                    <a:pt x="272882" y="1363694"/>
                  </a:lnTo>
                  <a:lnTo>
                    <a:pt x="272486" y="1369376"/>
                  </a:lnTo>
                  <a:lnTo>
                    <a:pt x="272038" y="1375058"/>
                  </a:lnTo>
                  <a:lnTo>
                    <a:pt x="271532" y="1380741"/>
                  </a:lnTo>
                  <a:lnTo>
                    <a:pt x="270977" y="1386423"/>
                  </a:lnTo>
                  <a:lnTo>
                    <a:pt x="270379" y="1392105"/>
                  </a:lnTo>
                  <a:lnTo>
                    <a:pt x="269739" y="1397787"/>
                  </a:lnTo>
                  <a:lnTo>
                    <a:pt x="269062" y="1403469"/>
                  </a:lnTo>
                  <a:lnTo>
                    <a:pt x="268351" y="1409151"/>
                  </a:lnTo>
                  <a:lnTo>
                    <a:pt x="267609" y="1414833"/>
                  </a:lnTo>
                  <a:lnTo>
                    <a:pt x="266838" y="1420515"/>
                  </a:lnTo>
                  <a:lnTo>
                    <a:pt x="266047" y="1426197"/>
                  </a:lnTo>
                  <a:lnTo>
                    <a:pt x="265240" y="1431879"/>
                  </a:lnTo>
                  <a:lnTo>
                    <a:pt x="264421" y="1437561"/>
                  </a:lnTo>
                  <a:lnTo>
                    <a:pt x="263596" y="1443243"/>
                  </a:lnTo>
                  <a:lnTo>
                    <a:pt x="262766" y="1448925"/>
                  </a:lnTo>
                  <a:lnTo>
                    <a:pt x="261937" y="1454607"/>
                  </a:lnTo>
                  <a:lnTo>
                    <a:pt x="261112" y="1460289"/>
                  </a:lnTo>
                  <a:lnTo>
                    <a:pt x="260294" y="1465971"/>
                  </a:lnTo>
                  <a:lnTo>
                    <a:pt x="259486" y="1471654"/>
                  </a:lnTo>
                  <a:lnTo>
                    <a:pt x="258689" y="1477336"/>
                  </a:lnTo>
                  <a:lnTo>
                    <a:pt x="257905" y="1483018"/>
                  </a:lnTo>
                  <a:lnTo>
                    <a:pt x="257134" y="1488700"/>
                  </a:lnTo>
                  <a:lnTo>
                    <a:pt x="256379" y="1494382"/>
                  </a:lnTo>
                  <a:lnTo>
                    <a:pt x="255640" y="1500064"/>
                  </a:lnTo>
                  <a:lnTo>
                    <a:pt x="254914" y="1505746"/>
                  </a:lnTo>
                  <a:lnTo>
                    <a:pt x="254202" y="1511428"/>
                  </a:lnTo>
                  <a:lnTo>
                    <a:pt x="253501" y="1517110"/>
                  </a:lnTo>
                  <a:lnTo>
                    <a:pt x="252812" y="1522792"/>
                  </a:lnTo>
                  <a:lnTo>
                    <a:pt x="252133" y="1528474"/>
                  </a:lnTo>
                  <a:lnTo>
                    <a:pt x="251463" y="1534156"/>
                  </a:lnTo>
                  <a:lnTo>
                    <a:pt x="250799" y="1539838"/>
                  </a:lnTo>
                  <a:lnTo>
                    <a:pt x="250138" y="1545520"/>
                  </a:lnTo>
                  <a:lnTo>
                    <a:pt x="249479" y="1551202"/>
                  </a:lnTo>
                  <a:lnTo>
                    <a:pt x="248820" y="1556884"/>
                  </a:lnTo>
                  <a:lnTo>
                    <a:pt x="248158" y="1562567"/>
                  </a:lnTo>
                  <a:lnTo>
                    <a:pt x="247492" y="1568249"/>
                  </a:lnTo>
                  <a:lnTo>
                    <a:pt x="246817" y="1573931"/>
                  </a:lnTo>
                  <a:lnTo>
                    <a:pt x="246133" y="1579613"/>
                  </a:lnTo>
                  <a:lnTo>
                    <a:pt x="245437" y="1585295"/>
                  </a:lnTo>
                  <a:lnTo>
                    <a:pt x="244727" y="1590977"/>
                  </a:lnTo>
                  <a:lnTo>
                    <a:pt x="244002" y="1596659"/>
                  </a:lnTo>
                  <a:lnTo>
                    <a:pt x="243259" y="1602341"/>
                  </a:lnTo>
                  <a:lnTo>
                    <a:pt x="242493" y="1608023"/>
                  </a:lnTo>
                  <a:lnTo>
                    <a:pt x="241704" y="1613705"/>
                  </a:lnTo>
                  <a:lnTo>
                    <a:pt x="240893" y="1619387"/>
                  </a:lnTo>
                  <a:lnTo>
                    <a:pt x="240058" y="1625069"/>
                  </a:lnTo>
                  <a:lnTo>
                    <a:pt x="239199" y="1630751"/>
                  </a:lnTo>
                  <a:lnTo>
                    <a:pt x="238314" y="1636433"/>
                  </a:lnTo>
                  <a:lnTo>
                    <a:pt x="237404" y="1642115"/>
                  </a:lnTo>
                  <a:lnTo>
                    <a:pt x="236464" y="1647797"/>
                  </a:lnTo>
                  <a:lnTo>
                    <a:pt x="235499" y="1653480"/>
                  </a:lnTo>
                  <a:lnTo>
                    <a:pt x="234511" y="1659162"/>
                  </a:lnTo>
                  <a:lnTo>
                    <a:pt x="233501" y="1664844"/>
                  </a:lnTo>
                  <a:lnTo>
                    <a:pt x="232470" y="1670526"/>
                  </a:lnTo>
                  <a:lnTo>
                    <a:pt x="231420" y="1676208"/>
                  </a:lnTo>
                  <a:lnTo>
                    <a:pt x="230351" y="1681890"/>
                  </a:lnTo>
                  <a:lnTo>
                    <a:pt x="229267" y="1687572"/>
                  </a:lnTo>
                  <a:lnTo>
                    <a:pt x="228171" y="1693254"/>
                  </a:lnTo>
                  <a:lnTo>
                    <a:pt x="227067" y="1698936"/>
                  </a:lnTo>
                  <a:lnTo>
                    <a:pt x="225957" y="1704618"/>
                  </a:lnTo>
                  <a:lnTo>
                    <a:pt x="224844" y="1710300"/>
                  </a:lnTo>
                  <a:lnTo>
                    <a:pt x="223730" y="1715982"/>
                  </a:lnTo>
                  <a:lnTo>
                    <a:pt x="222620" y="1721664"/>
                  </a:lnTo>
                  <a:lnTo>
                    <a:pt x="221517" y="1727346"/>
                  </a:lnTo>
                  <a:lnTo>
                    <a:pt x="220422" y="1733028"/>
                  </a:lnTo>
                  <a:lnTo>
                    <a:pt x="219339" y="1738710"/>
                  </a:lnTo>
                  <a:lnTo>
                    <a:pt x="218271" y="1744393"/>
                  </a:lnTo>
                  <a:lnTo>
                    <a:pt x="217217" y="1750075"/>
                  </a:lnTo>
                  <a:lnTo>
                    <a:pt x="216182" y="1755757"/>
                  </a:lnTo>
                  <a:lnTo>
                    <a:pt x="215170" y="1761439"/>
                  </a:lnTo>
                  <a:lnTo>
                    <a:pt x="214179" y="1767121"/>
                  </a:lnTo>
                  <a:lnTo>
                    <a:pt x="213209" y="1772803"/>
                  </a:lnTo>
                  <a:lnTo>
                    <a:pt x="212262" y="1778485"/>
                  </a:lnTo>
                  <a:lnTo>
                    <a:pt x="211336" y="1784167"/>
                  </a:lnTo>
                  <a:lnTo>
                    <a:pt x="210433" y="1789849"/>
                  </a:lnTo>
                  <a:lnTo>
                    <a:pt x="209552" y="1795531"/>
                  </a:lnTo>
                  <a:lnTo>
                    <a:pt x="208695" y="1801213"/>
                  </a:lnTo>
                  <a:lnTo>
                    <a:pt x="207857" y="1806895"/>
                  </a:lnTo>
                  <a:lnTo>
                    <a:pt x="207038" y="1812577"/>
                  </a:lnTo>
                  <a:lnTo>
                    <a:pt x="206235" y="1818259"/>
                  </a:lnTo>
                  <a:lnTo>
                    <a:pt x="205448" y="1823941"/>
                  </a:lnTo>
                  <a:lnTo>
                    <a:pt x="204676" y="1829623"/>
                  </a:lnTo>
                  <a:lnTo>
                    <a:pt x="203918" y="1835306"/>
                  </a:lnTo>
                  <a:lnTo>
                    <a:pt x="203171" y="1840988"/>
                  </a:lnTo>
                  <a:lnTo>
                    <a:pt x="202434" y="1846670"/>
                  </a:lnTo>
                  <a:lnTo>
                    <a:pt x="201706" y="1852352"/>
                  </a:lnTo>
                  <a:lnTo>
                    <a:pt x="200985" y="1858034"/>
                  </a:lnTo>
                  <a:lnTo>
                    <a:pt x="200271" y="1863716"/>
                  </a:lnTo>
                  <a:lnTo>
                    <a:pt x="199563" y="1869398"/>
                  </a:lnTo>
                  <a:lnTo>
                    <a:pt x="198861" y="1875080"/>
                  </a:lnTo>
                  <a:lnTo>
                    <a:pt x="198163" y="1880762"/>
                  </a:lnTo>
                  <a:lnTo>
                    <a:pt x="197469" y="1886444"/>
                  </a:lnTo>
                  <a:lnTo>
                    <a:pt x="196779" y="1892126"/>
                  </a:lnTo>
                  <a:lnTo>
                    <a:pt x="196093" y="1897808"/>
                  </a:lnTo>
                  <a:lnTo>
                    <a:pt x="195411" y="1903490"/>
                  </a:lnTo>
                  <a:lnTo>
                    <a:pt x="194732" y="1909172"/>
                  </a:lnTo>
                  <a:lnTo>
                    <a:pt x="194057" y="1914854"/>
                  </a:lnTo>
                  <a:lnTo>
                    <a:pt x="193384" y="1920536"/>
                  </a:lnTo>
                  <a:lnTo>
                    <a:pt x="192715" y="1926218"/>
                  </a:lnTo>
                  <a:lnTo>
                    <a:pt x="192049" y="1931901"/>
                  </a:lnTo>
                  <a:lnTo>
                    <a:pt x="191385" y="1937583"/>
                  </a:lnTo>
                  <a:lnTo>
                    <a:pt x="190724" y="1943265"/>
                  </a:lnTo>
                  <a:lnTo>
                    <a:pt x="190066" y="1948947"/>
                  </a:lnTo>
                  <a:lnTo>
                    <a:pt x="189410" y="1954629"/>
                  </a:lnTo>
                  <a:lnTo>
                    <a:pt x="188758" y="1960311"/>
                  </a:lnTo>
                  <a:lnTo>
                    <a:pt x="188107" y="1965993"/>
                  </a:lnTo>
                  <a:lnTo>
                    <a:pt x="187460" y="1971675"/>
                  </a:lnTo>
                  <a:lnTo>
                    <a:pt x="186817" y="1977357"/>
                  </a:lnTo>
                  <a:lnTo>
                    <a:pt x="186178" y="1983039"/>
                  </a:lnTo>
                  <a:lnTo>
                    <a:pt x="185545" y="1988721"/>
                  </a:lnTo>
                  <a:lnTo>
                    <a:pt x="184918" y="1994403"/>
                  </a:lnTo>
                  <a:lnTo>
                    <a:pt x="184299" y="2000085"/>
                  </a:lnTo>
                  <a:lnTo>
                    <a:pt x="183688" y="2005767"/>
                  </a:lnTo>
                  <a:lnTo>
                    <a:pt x="183087" y="2011449"/>
                  </a:lnTo>
                  <a:lnTo>
                    <a:pt x="182498" y="2017131"/>
                  </a:lnTo>
                  <a:lnTo>
                    <a:pt x="181921" y="2022814"/>
                  </a:lnTo>
                  <a:lnTo>
                    <a:pt x="181361" y="2028496"/>
                  </a:lnTo>
                  <a:lnTo>
                    <a:pt x="180815" y="2034178"/>
                  </a:lnTo>
                  <a:lnTo>
                    <a:pt x="180285" y="2039860"/>
                  </a:lnTo>
                  <a:lnTo>
                    <a:pt x="179771" y="2045542"/>
                  </a:lnTo>
                  <a:lnTo>
                    <a:pt x="179273" y="2051224"/>
                  </a:lnTo>
                  <a:lnTo>
                    <a:pt x="178791" y="2056906"/>
                  </a:lnTo>
                  <a:lnTo>
                    <a:pt x="178326" y="2062588"/>
                  </a:lnTo>
                  <a:lnTo>
                    <a:pt x="177876" y="2068270"/>
                  </a:lnTo>
                  <a:lnTo>
                    <a:pt x="177439" y="2073952"/>
                  </a:lnTo>
                  <a:lnTo>
                    <a:pt x="177013" y="2079634"/>
                  </a:lnTo>
                  <a:lnTo>
                    <a:pt x="176596" y="2085316"/>
                  </a:lnTo>
                  <a:lnTo>
                    <a:pt x="176186" y="2090998"/>
                  </a:lnTo>
                  <a:lnTo>
                    <a:pt x="175781" y="2096680"/>
                  </a:lnTo>
                  <a:lnTo>
                    <a:pt x="175378" y="2102362"/>
                  </a:lnTo>
                  <a:lnTo>
                    <a:pt x="174976" y="2108044"/>
                  </a:lnTo>
                  <a:lnTo>
                    <a:pt x="174571" y="2113727"/>
                  </a:lnTo>
                  <a:lnTo>
                    <a:pt x="174162" y="2119409"/>
                  </a:lnTo>
                  <a:lnTo>
                    <a:pt x="173748" y="2125091"/>
                  </a:lnTo>
                  <a:lnTo>
                    <a:pt x="173327" y="2130773"/>
                  </a:lnTo>
                  <a:lnTo>
                    <a:pt x="172899" y="2136455"/>
                  </a:lnTo>
                  <a:lnTo>
                    <a:pt x="172460" y="2142137"/>
                  </a:lnTo>
                  <a:lnTo>
                    <a:pt x="172014" y="2147819"/>
                  </a:lnTo>
                  <a:lnTo>
                    <a:pt x="171559" y="2153501"/>
                  </a:lnTo>
                  <a:lnTo>
                    <a:pt x="171097" y="2159183"/>
                  </a:lnTo>
                  <a:lnTo>
                    <a:pt x="170628" y="2164865"/>
                  </a:lnTo>
                  <a:lnTo>
                    <a:pt x="170154" y="2170547"/>
                  </a:lnTo>
                  <a:lnTo>
                    <a:pt x="169674" y="2176229"/>
                  </a:lnTo>
                  <a:lnTo>
                    <a:pt x="169192" y="2181911"/>
                  </a:lnTo>
                  <a:lnTo>
                    <a:pt x="168708" y="2187593"/>
                  </a:lnTo>
                  <a:lnTo>
                    <a:pt x="168225" y="2193275"/>
                  </a:lnTo>
                  <a:lnTo>
                    <a:pt x="167743" y="2198957"/>
                  </a:lnTo>
                  <a:lnTo>
                    <a:pt x="167263" y="2204640"/>
                  </a:lnTo>
                  <a:lnTo>
                    <a:pt x="166788" y="2210322"/>
                  </a:lnTo>
                  <a:lnTo>
                    <a:pt x="166317" y="2216004"/>
                  </a:lnTo>
                  <a:lnTo>
                    <a:pt x="165853" y="2221686"/>
                  </a:lnTo>
                  <a:lnTo>
                    <a:pt x="165396" y="2227368"/>
                  </a:lnTo>
                  <a:lnTo>
                    <a:pt x="164945" y="2233050"/>
                  </a:lnTo>
                  <a:lnTo>
                    <a:pt x="164502" y="2238732"/>
                  </a:lnTo>
                  <a:lnTo>
                    <a:pt x="164066" y="2244414"/>
                  </a:lnTo>
                  <a:lnTo>
                    <a:pt x="163638" y="2250096"/>
                  </a:lnTo>
                  <a:lnTo>
                    <a:pt x="163218" y="2255778"/>
                  </a:lnTo>
                  <a:lnTo>
                    <a:pt x="162806" y="2261460"/>
                  </a:lnTo>
                  <a:lnTo>
                    <a:pt x="162401" y="2267142"/>
                  </a:lnTo>
                  <a:lnTo>
                    <a:pt x="162003" y="2272824"/>
                  </a:lnTo>
                  <a:lnTo>
                    <a:pt x="161611" y="2278506"/>
                  </a:lnTo>
                  <a:lnTo>
                    <a:pt x="161226" y="2284188"/>
                  </a:lnTo>
                  <a:lnTo>
                    <a:pt x="160847" y="2289870"/>
                  </a:lnTo>
                  <a:lnTo>
                    <a:pt x="160474" y="2295553"/>
                  </a:lnTo>
                  <a:lnTo>
                    <a:pt x="160106" y="2301235"/>
                  </a:lnTo>
                  <a:lnTo>
                    <a:pt x="159742" y="2306917"/>
                  </a:lnTo>
                  <a:lnTo>
                    <a:pt x="159383" y="2312599"/>
                  </a:lnTo>
                  <a:lnTo>
                    <a:pt x="159028" y="2318281"/>
                  </a:lnTo>
                  <a:lnTo>
                    <a:pt x="158676" y="2323963"/>
                  </a:lnTo>
                  <a:lnTo>
                    <a:pt x="158327" y="2329645"/>
                  </a:lnTo>
                  <a:lnTo>
                    <a:pt x="157981" y="2335327"/>
                  </a:lnTo>
                  <a:lnTo>
                    <a:pt x="157637" y="2341009"/>
                  </a:lnTo>
                  <a:lnTo>
                    <a:pt x="157295" y="2346691"/>
                  </a:lnTo>
                  <a:lnTo>
                    <a:pt x="156955" y="2352373"/>
                  </a:lnTo>
                  <a:lnTo>
                    <a:pt x="156616" y="2358055"/>
                  </a:lnTo>
                  <a:lnTo>
                    <a:pt x="156278" y="2363737"/>
                  </a:lnTo>
                  <a:lnTo>
                    <a:pt x="155941" y="2369419"/>
                  </a:lnTo>
                  <a:lnTo>
                    <a:pt x="155606" y="2375101"/>
                  </a:lnTo>
                  <a:lnTo>
                    <a:pt x="155272" y="2380783"/>
                  </a:lnTo>
                  <a:lnTo>
                    <a:pt x="154940" y="2386466"/>
                  </a:lnTo>
                  <a:lnTo>
                    <a:pt x="154609" y="2392148"/>
                  </a:lnTo>
                  <a:lnTo>
                    <a:pt x="154280" y="2397830"/>
                  </a:lnTo>
                  <a:lnTo>
                    <a:pt x="153954" y="2403512"/>
                  </a:lnTo>
                  <a:lnTo>
                    <a:pt x="153631" y="2409194"/>
                  </a:lnTo>
                  <a:lnTo>
                    <a:pt x="153313" y="2414876"/>
                  </a:lnTo>
                  <a:lnTo>
                    <a:pt x="152998" y="2420558"/>
                  </a:lnTo>
                  <a:lnTo>
                    <a:pt x="152688" y="2426240"/>
                  </a:lnTo>
                  <a:lnTo>
                    <a:pt x="152384" y="2431922"/>
                  </a:lnTo>
                  <a:lnTo>
                    <a:pt x="152085" y="2437604"/>
                  </a:lnTo>
                  <a:lnTo>
                    <a:pt x="151794" y="2443286"/>
                  </a:lnTo>
                  <a:lnTo>
                    <a:pt x="151511" y="2448968"/>
                  </a:lnTo>
                  <a:lnTo>
                    <a:pt x="151235" y="2454650"/>
                  </a:lnTo>
                  <a:lnTo>
                    <a:pt x="150968" y="2460332"/>
                  </a:lnTo>
                  <a:lnTo>
                    <a:pt x="150708" y="2466014"/>
                  </a:lnTo>
                  <a:lnTo>
                    <a:pt x="150457" y="2471696"/>
                  </a:lnTo>
                  <a:lnTo>
                    <a:pt x="150215" y="2477378"/>
                  </a:lnTo>
                  <a:lnTo>
                    <a:pt x="149983" y="2483061"/>
                  </a:lnTo>
                  <a:lnTo>
                    <a:pt x="149759" y="2488743"/>
                  </a:lnTo>
                  <a:lnTo>
                    <a:pt x="149544" y="2494425"/>
                  </a:lnTo>
                  <a:lnTo>
                    <a:pt x="149338" y="2500107"/>
                  </a:lnTo>
                  <a:lnTo>
                    <a:pt x="149140" y="2505789"/>
                  </a:lnTo>
                  <a:lnTo>
                    <a:pt x="148950" y="2511471"/>
                  </a:lnTo>
                  <a:lnTo>
                    <a:pt x="148768" y="2517153"/>
                  </a:lnTo>
                  <a:lnTo>
                    <a:pt x="148594" y="2522835"/>
                  </a:lnTo>
                  <a:lnTo>
                    <a:pt x="148427" y="2528517"/>
                  </a:lnTo>
                  <a:lnTo>
                    <a:pt x="148267" y="2534199"/>
                  </a:lnTo>
                  <a:lnTo>
                    <a:pt x="148112" y="2539881"/>
                  </a:lnTo>
                  <a:lnTo>
                    <a:pt x="147963" y="2545563"/>
                  </a:lnTo>
                  <a:lnTo>
                    <a:pt x="147819" y="2551245"/>
                  </a:lnTo>
                  <a:lnTo>
                    <a:pt x="147679" y="2556927"/>
                  </a:lnTo>
                  <a:lnTo>
                    <a:pt x="147544" y="2562609"/>
                  </a:lnTo>
                  <a:lnTo>
                    <a:pt x="147411" y="2568291"/>
                  </a:lnTo>
                  <a:lnTo>
                    <a:pt x="147281" y="2573974"/>
                  </a:lnTo>
                  <a:lnTo>
                    <a:pt x="147152" y="2579656"/>
                  </a:lnTo>
                  <a:lnTo>
                    <a:pt x="147024" y="2585338"/>
                  </a:lnTo>
                  <a:lnTo>
                    <a:pt x="146896" y="2591020"/>
                  </a:lnTo>
                  <a:lnTo>
                    <a:pt x="146768" y="2596702"/>
                  </a:lnTo>
                  <a:lnTo>
                    <a:pt x="146637" y="2602384"/>
                  </a:lnTo>
                  <a:lnTo>
                    <a:pt x="146505" y="2608066"/>
                  </a:lnTo>
                  <a:lnTo>
                    <a:pt x="146370" y="2613748"/>
                  </a:lnTo>
                  <a:lnTo>
                    <a:pt x="146232" y="2619430"/>
                  </a:lnTo>
                  <a:lnTo>
                    <a:pt x="146090" y="2625112"/>
                  </a:lnTo>
                  <a:lnTo>
                    <a:pt x="145945" y="2630794"/>
                  </a:lnTo>
                  <a:lnTo>
                    <a:pt x="145795" y="2636476"/>
                  </a:lnTo>
                  <a:lnTo>
                    <a:pt x="145642" y="2642158"/>
                  </a:lnTo>
                  <a:lnTo>
                    <a:pt x="145485" y="2647840"/>
                  </a:lnTo>
                  <a:lnTo>
                    <a:pt x="145325" y="2653522"/>
                  </a:lnTo>
                  <a:lnTo>
                    <a:pt x="145163" y="2659204"/>
                  </a:lnTo>
                  <a:lnTo>
                    <a:pt x="144998" y="2664887"/>
                  </a:lnTo>
                  <a:lnTo>
                    <a:pt x="144833" y="2670569"/>
                  </a:lnTo>
                  <a:lnTo>
                    <a:pt x="144668" y="2676251"/>
                  </a:lnTo>
                  <a:lnTo>
                    <a:pt x="144504" y="2681933"/>
                  </a:lnTo>
                  <a:lnTo>
                    <a:pt x="144341" y="2687615"/>
                  </a:lnTo>
                  <a:lnTo>
                    <a:pt x="144182" y="2693297"/>
                  </a:lnTo>
                  <a:lnTo>
                    <a:pt x="144028" y="2698979"/>
                  </a:lnTo>
                  <a:lnTo>
                    <a:pt x="143878" y="2704661"/>
                  </a:lnTo>
                  <a:lnTo>
                    <a:pt x="143735" y="2710343"/>
                  </a:lnTo>
                  <a:lnTo>
                    <a:pt x="143600" y="2716025"/>
                  </a:lnTo>
                  <a:lnTo>
                    <a:pt x="143474" y="2721707"/>
                  </a:lnTo>
                  <a:lnTo>
                    <a:pt x="143356" y="2727389"/>
                  </a:lnTo>
                  <a:lnTo>
                    <a:pt x="143248" y="2733071"/>
                  </a:lnTo>
                  <a:lnTo>
                    <a:pt x="143150" y="2738753"/>
                  </a:lnTo>
                  <a:lnTo>
                    <a:pt x="143063" y="2744435"/>
                  </a:lnTo>
                  <a:lnTo>
                    <a:pt x="142989" y="2750117"/>
                  </a:lnTo>
                  <a:lnTo>
                    <a:pt x="142926" y="2755800"/>
                  </a:lnTo>
                  <a:lnTo>
                    <a:pt x="142874" y="2761482"/>
                  </a:lnTo>
                  <a:lnTo>
                    <a:pt x="142833" y="2767164"/>
                  </a:lnTo>
                  <a:lnTo>
                    <a:pt x="142802" y="2772846"/>
                  </a:lnTo>
                  <a:lnTo>
                    <a:pt x="142782" y="2778528"/>
                  </a:lnTo>
                  <a:lnTo>
                    <a:pt x="142773" y="2784210"/>
                  </a:lnTo>
                  <a:lnTo>
                    <a:pt x="142774" y="2789892"/>
                  </a:lnTo>
                  <a:lnTo>
                    <a:pt x="142782" y="2795574"/>
                  </a:lnTo>
                  <a:lnTo>
                    <a:pt x="142797" y="2801256"/>
                  </a:lnTo>
                  <a:lnTo>
                    <a:pt x="142817" y="2806938"/>
                  </a:lnTo>
                  <a:lnTo>
                    <a:pt x="142840" y="2812620"/>
                  </a:lnTo>
                  <a:lnTo>
                    <a:pt x="142866" y="2818302"/>
                  </a:lnTo>
                  <a:lnTo>
                    <a:pt x="142892" y="2823984"/>
                  </a:lnTo>
                  <a:lnTo>
                    <a:pt x="142914" y="2829666"/>
                  </a:lnTo>
                  <a:lnTo>
                    <a:pt x="142932" y="2835348"/>
                  </a:lnTo>
                  <a:lnTo>
                    <a:pt x="142943" y="2841030"/>
                  </a:lnTo>
                  <a:lnTo>
                    <a:pt x="142945" y="2846713"/>
                  </a:lnTo>
                  <a:lnTo>
                    <a:pt x="142935" y="2852395"/>
                  </a:lnTo>
                  <a:lnTo>
                    <a:pt x="142912" y="2858077"/>
                  </a:lnTo>
                  <a:lnTo>
                    <a:pt x="142869" y="2863759"/>
                  </a:lnTo>
                  <a:lnTo>
                    <a:pt x="142809" y="2869441"/>
                  </a:lnTo>
                  <a:lnTo>
                    <a:pt x="142730" y="2875123"/>
                  </a:lnTo>
                  <a:lnTo>
                    <a:pt x="142631" y="2880805"/>
                  </a:lnTo>
                  <a:lnTo>
                    <a:pt x="142512" y="2886487"/>
                  </a:lnTo>
                  <a:lnTo>
                    <a:pt x="142372" y="2892169"/>
                  </a:lnTo>
                  <a:lnTo>
                    <a:pt x="142209" y="2897851"/>
                  </a:lnTo>
                  <a:lnTo>
                    <a:pt x="142025" y="2903533"/>
                  </a:lnTo>
                  <a:close/>
                </a:path>
              </a:pathLst>
            </a:custGeom>
            <a:solidFill>
              <a:srgbClr val="BE9C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" name="pg32"/>
            <p:cNvSpPr/>
            <p:nvPr/>
          </p:nvSpPr>
          <p:spPr>
            <a:xfrm>
              <a:off x="4946721" y="3918770"/>
              <a:ext cx="238092" cy="3113128"/>
            </a:xfrm>
            <a:custGeom>
              <a:avLst/>
              <a:gdLst/>
              <a:ahLst/>
              <a:cxnLst/>
              <a:rect l="0" t="0" r="0" b="0"/>
              <a:pathLst>
                <a:path w="238092" h="3113128">
                  <a:moveTo>
                    <a:pt x="111855" y="3113128"/>
                  </a:moveTo>
                  <a:lnTo>
                    <a:pt x="111602" y="3107036"/>
                  </a:lnTo>
                  <a:lnTo>
                    <a:pt x="111363" y="3100944"/>
                  </a:lnTo>
                  <a:lnTo>
                    <a:pt x="111140" y="3094852"/>
                  </a:lnTo>
                  <a:lnTo>
                    <a:pt x="110933" y="3088759"/>
                  </a:lnTo>
                  <a:lnTo>
                    <a:pt x="110740" y="3082667"/>
                  </a:lnTo>
                  <a:lnTo>
                    <a:pt x="110561" y="3076575"/>
                  </a:lnTo>
                  <a:lnTo>
                    <a:pt x="110395" y="3070483"/>
                  </a:lnTo>
                  <a:lnTo>
                    <a:pt x="110240" y="3064390"/>
                  </a:lnTo>
                  <a:lnTo>
                    <a:pt x="110099" y="3058298"/>
                  </a:lnTo>
                  <a:lnTo>
                    <a:pt x="109967" y="3052206"/>
                  </a:lnTo>
                  <a:lnTo>
                    <a:pt x="109842" y="3046114"/>
                  </a:lnTo>
                  <a:lnTo>
                    <a:pt x="109724" y="3040022"/>
                  </a:lnTo>
                  <a:lnTo>
                    <a:pt x="109610" y="3033929"/>
                  </a:lnTo>
                  <a:lnTo>
                    <a:pt x="109500" y="3027837"/>
                  </a:lnTo>
                  <a:lnTo>
                    <a:pt x="109391" y="3021745"/>
                  </a:lnTo>
                  <a:lnTo>
                    <a:pt x="109281" y="3015653"/>
                  </a:lnTo>
                  <a:lnTo>
                    <a:pt x="109170" y="3009560"/>
                  </a:lnTo>
                  <a:lnTo>
                    <a:pt x="109056" y="3003468"/>
                  </a:lnTo>
                  <a:lnTo>
                    <a:pt x="108938" y="2997376"/>
                  </a:lnTo>
                  <a:lnTo>
                    <a:pt x="108815" y="2991284"/>
                  </a:lnTo>
                  <a:lnTo>
                    <a:pt x="108685" y="2985191"/>
                  </a:lnTo>
                  <a:lnTo>
                    <a:pt x="108549" y="2979099"/>
                  </a:lnTo>
                  <a:lnTo>
                    <a:pt x="108407" y="2973007"/>
                  </a:lnTo>
                  <a:lnTo>
                    <a:pt x="108259" y="2966915"/>
                  </a:lnTo>
                  <a:lnTo>
                    <a:pt x="108103" y="2960823"/>
                  </a:lnTo>
                  <a:lnTo>
                    <a:pt x="107941" y="2954730"/>
                  </a:lnTo>
                  <a:lnTo>
                    <a:pt x="107771" y="2948638"/>
                  </a:lnTo>
                  <a:lnTo>
                    <a:pt x="107595" y="2942546"/>
                  </a:lnTo>
                  <a:lnTo>
                    <a:pt x="107414" y="2936454"/>
                  </a:lnTo>
                  <a:lnTo>
                    <a:pt x="107227" y="2930361"/>
                  </a:lnTo>
                  <a:lnTo>
                    <a:pt x="107035" y="2924269"/>
                  </a:lnTo>
                  <a:lnTo>
                    <a:pt x="106838" y="2918177"/>
                  </a:lnTo>
                  <a:lnTo>
                    <a:pt x="106637" y="2912085"/>
                  </a:lnTo>
                  <a:lnTo>
                    <a:pt x="106432" y="2905992"/>
                  </a:lnTo>
                  <a:lnTo>
                    <a:pt x="106223" y="2899900"/>
                  </a:lnTo>
                  <a:lnTo>
                    <a:pt x="106011" y="2893808"/>
                  </a:lnTo>
                  <a:lnTo>
                    <a:pt x="105796" y="2887716"/>
                  </a:lnTo>
                  <a:lnTo>
                    <a:pt x="105578" y="2881624"/>
                  </a:lnTo>
                  <a:lnTo>
                    <a:pt x="105358" y="2875531"/>
                  </a:lnTo>
                  <a:lnTo>
                    <a:pt x="105135" y="2869439"/>
                  </a:lnTo>
                  <a:lnTo>
                    <a:pt x="104910" y="2863347"/>
                  </a:lnTo>
                  <a:lnTo>
                    <a:pt x="104682" y="2857255"/>
                  </a:lnTo>
                  <a:lnTo>
                    <a:pt x="104453" y="2851162"/>
                  </a:lnTo>
                  <a:lnTo>
                    <a:pt x="104222" y="2845070"/>
                  </a:lnTo>
                  <a:lnTo>
                    <a:pt x="103988" y="2838978"/>
                  </a:lnTo>
                  <a:lnTo>
                    <a:pt x="103754" y="2832886"/>
                  </a:lnTo>
                  <a:lnTo>
                    <a:pt x="103517" y="2826794"/>
                  </a:lnTo>
                  <a:lnTo>
                    <a:pt x="103280" y="2820701"/>
                  </a:lnTo>
                  <a:lnTo>
                    <a:pt x="103041" y="2814609"/>
                  </a:lnTo>
                  <a:lnTo>
                    <a:pt x="102802" y="2808517"/>
                  </a:lnTo>
                  <a:lnTo>
                    <a:pt x="102561" y="2802425"/>
                  </a:lnTo>
                  <a:lnTo>
                    <a:pt x="102321" y="2796332"/>
                  </a:lnTo>
                  <a:lnTo>
                    <a:pt x="102079" y="2790240"/>
                  </a:lnTo>
                  <a:lnTo>
                    <a:pt x="101838" y="2784148"/>
                  </a:lnTo>
                  <a:lnTo>
                    <a:pt x="101596" y="2778056"/>
                  </a:lnTo>
                  <a:lnTo>
                    <a:pt x="101354" y="2771963"/>
                  </a:lnTo>
                  <a:lnTo>
                    <a:pt x="101112" y="2765871"/>
                  </a:lnTo>
                  <a:lnTo>
                    <a:pt x="100870" y="2759779"/>
                  </a:lnTo>
                  <a:lnTo>
                    <a:pt x="100628" y="2753687"/>
                  </a:lnTo>
                  <a:lnTo>
                    <a:pt x="100385" y="2747595"/>
                  </a:lnTo>
                  <a:lnTo>
                    <a:pt x="100141" y="2741502"/>
                  </a:lnTo>
                  <a:lnTo>
                    <a:pt x="99896" y="2735410"/>
                  </a:lnTo>
                  <a:lnTo>
                    <a:pt x="99650" y="2729318"/>
                  </a:lnTo>
                  <a:lnTo>
                    <a:pt x="99402" y="2723226"/>
                  </a:lnTo>
                  <a:lnTo>
                    <a:pt x="99151" y="2717133"/>
                  </a:lnTo>
                  <a:lnTo>
                    <a:pt x="98898" y="2711041"/>
                  </a:lnTo>
                  <a:lnTo>
                    <a:pt x="98640" y="2704949"/>
                  </a:lnTo>
                  <a:lnTo>
                    <a:pt x="98378" y="2698857"/>
                  </a:lnTo>
                  <a:lnTo>
                    <a:pt x="98111" y="2692764"/>
                  </a:lnTo>
                  <a:lnTo>
                    <a:pt x="97838" y="2686672"/>
                  </a:lnTo>
                  <a:lnTo>
                    <a:pt x="97559" y="2680580"/>
                  </a:lnTo>
                  <a:lnTo>
                    <a:pt x="97272" y="2674488"/>
                  </a:lnTo>
                  <a:lnTo>
                    <a:pt x="96977" y="2668396"/>
                  </a:lnTo>
                  <a:lnTo>
                    <a:pt x="96674" y="2662303"/>
                  </a:lnTo>
                  <a:lnTo>
                    <a:pt x="96361" y="2656211"/>
                  </a:lnTo>
                  <a:lnTo>
                    <a:pt x="96040" y="2650119"/>
                  </a:lnTo>
                  <a:lnTo>
                    <a:pt x="95709" y="2644027"/>
                  </a:lnTo>
                  <a:lnTo>
                    <a:pt x="95366" y="2637934"/>
                  </a:lnTo>
                  <a:lnTo>
                    <a:pt x="95013" y="2631842"/>
                  </a:lnTo>
                  <a:lnTo>
                    <a:pt x="94649" y="2625750"/>
                  </a:lnTo>
                  <a:lnTo>
                    <a:pt x="94275" y="2619658"/>
                  </a:lnTo>
                  <a:lnTo>
                    <a:pt x="93891" y="2613566"/>
                  </a:lnTo>
                  <a:lnTo>
                    <a:pt x="93497" y="2607473"/>
                  </a:lnTo>
                  <a:lnTo>
                    <a:pt x="93091" y="2601381"/>
                  </a:lnTo>
                  <a:lnTo>
                    <a:pt x="92676" y="2595289"/>
                  </a:lnTo>
                  <a:lnTo>
                    <a:pt x="92251" y="2589197"/>
                  </a:lnTo>
                  <a:lnTo>
                    <a:pt x="91818" y="2583104"/>
                  </a:lnTo>
                  <a:lnTo>
                    <a:pt x="91377" y="2577012"/>
                  </a:lnTo>
                  <a:lnTo>
                    <a:pt x="90928" y="2570920"/>
                  </a:lnTo>
                  <a:lnTo>
                    <a:pt x="90471" y="2564828"/>
                  </a:lnTo>
                  <a:lnTo>
                    <a:pt x="90007" y="2558735"/>
                  </a:lnTo>
                  <a:lnTo>
                    <a:pt x="89538" y="2552643"/>
                  </a:lnTo>
                  <a:lnTo>
                    <a:pt x="89063" y="2546551"/>
                  </a:lnTo>
                  <a:lnTo>
                    <a:pt x="88584" y="2540459"/>
                  </a:lnTo>
                  <a:lnTo>
                    <a:pt x="88099" y="2534367"/>
                  </a:lnTo>
                  <a:lnTo>
                    <a:pt x="87610" y="2528274"/>
                  </a:lnTo>
                  <a:lnTo>
                    <a:pt x="87118" y="2522182"/>
                  </a:lnTo>
                  <a:lnTo>
                    <a:pt x="86623" y="2516090"/>
                  </a:lnTo>
                  <a:lnTo>
                    <a:pt x="86125" y="2509998"/>
                  </a:lnTo>
                  <a:lnTo>
                    <a:pt x="85624" y="2503905"/>
                  </a:lnTo>
                  <a:lnTo>
                    <a:pt x="85121" y="2497813"/>
                  </a:lnTo>
                  <a:lnTo>
                    <a:pt x="84616" y="2491721"/>
                  </a:lnTo>
                  <a:lnTo>
                    <a:pt x="84109" y="2485629"/>
                  </a:lnTo>
                  <a:lnTo>
                    <a:pt x="83601" y="2479536"/>
                  </a:lnTo>
                  <a:lnTo>
                    <a:pt x="83092" y="2473444"/>
                  </a:lnTo>
                  <a:lnTo>
                    <a:pt x="82582" y="2467352"/>
                  </a:lnTo>
                  <a:lnTo>
                    <a:pt x="82071" y="2461260"/>
                  </a:lnTo>
                  <a:lnTo>
                    <a:pt x="81560" y="2455168"/>
                  </a:lnTo>
                  <a:lnTo>
                    <a:pt x="81049" y="2449075"/>
                  </a:lnTo>
                  <a:lnTo>
                    <a:pt x="80538" y="2442983"/>
                  </a:lnTo>
                  <a:lnTo>
                    <a:pt x="80028" y="2436891"/>
                  </a:lnTo>
                  <a:lnTo>
                    <a:pt x="79518" y="2430799"/>
                  </a:lnTo>
                  <a:lnTo>
                    <a:pt x="79009" y="2424706"/>
                  </a:lnTo>
                  <a:lnTo>
                    <a:pt x="78501" y="2418614"/>
                  </a:lnTo>
                  <a:lnTo>
                    <a:pt x="77993" y="2412522"/>
                  </a:lnTo>
                  <a:lnTo>
                    <a:pt x="77486" y="2406430"/>
                  </a:lnTo>
                  <a:lnTo>
                    <a:pt x="76980" y="2400338"/>
                  </a:lnTo>
                  <a:lnTo>
                    <a:pt x="76474" y="2394245"/>
                  </a:lnTo>
                  <a:lnTo>
                    <a:pt x="75968" y="2388153"/>
                  </a:lnTo>
                  <a:lnTo>
                    <a:pt x="75462" y="2382061"/>
                  </a:lnTo>
                  <a:lnTo>
                    <a:pt x="74954" y="2375969"/>
                  </a:lnTo>
                  <a:lnTo>
                    <a:pt x="74444" y="2369876"/>
                  </a:lnTo>
                  <a:lnTo>
                    <a:pt x="73933" y="2363784"/>
                  </a:lnTo>
                  <a:lnTo>
                    <a:pt x="73418" y="2357692"/>
                  </a:lnTo>
                  <a:lnTo>
                    <a:pt x="72898" y="2351600"/>
                  </a:lnTo>
                  <a:lnTo>
                    <a:pt x="72374" y="2345507"/>
                  </a:lnTo>
                  <a:lnTo>
                    <a:pt x="71846" y="2339415"/>
                  </a:lnTo>
                  <a:lnTo>
                    <a:pt x="71311" y="2333323"/>
                  </a:lnTo>
                  <a:lnTo>
                    <a:pt x="70770" y="2327231"/>
                  </a:lnTo>
                  <a:lnTo>
                    <a:pt x="70221" y="2321139"/>
                  </a:lnTo>
                  <a:lnTo>
                    <a:pt x="69665" y="2315046"/>
                  </a:lnTo>
                  <a:lnTo>
                    <a:pt x="69101" y="2308954"/>
                  </a:lnTo>
                  <a:lnTo>
                    <a:pt x="68530" y="2302862"/>
                  </a:lnTo>
                  <a:lnTo>
                    <a:pt x="67950" y="2296770"/>
                  </a:lnTo>
                  <a:lnTo>
                    <a:pt x="67363" y="2290677"/>
                  </a:lnTo>
                  <a:lnTo>
                    <a:pt x="66766" y="2284585"/>
                  </a:lnTo>
                  <a:lnTo>
                    <a:pt x="66162" y="2278493"/>
                  </a:lnTo>
                  <a:lnTo>
                    <a:pt x="65550" y="2272401"/>
                  </a:lnTo>
                  <a:lnTo>
                    <a:pt x="64931" y="2266308"/>
                  </a:lnTo>
                  <a:lnTo>
                    <a:pt x="64305" y="2260216"/>
                  </a:lnTo>
                  <a:lnTo>
                    <a:pt x="63671" y="2254124"/>
                  </a:lnTo>
                  <a:lnTo>
                    <a:pt x="63030" y="2248032"/>
                  </a:lnTo>
                  <a:lnTo>
                    <a:pt x="62382" y="2241940"/>
                  </a:lnTo>
                  <a:lnTo>
                    <a:pt x="61727" y="2235847"/>
                  </a:lnTo>
                  <a:lnTo>
                    <a:pt x="61066" y="2229755"/>
                  </a:lnTo>
                  <a:lnTo>
                    <a:pt x="60398" y="2223663"/>
                  </a:lnTo>
                  <a:lnTo>
                    <a:pt x="59722" y="2217571"/>
                  </a:lnTo>
                  <a:lnTo>
                    <a:pt x="59039" y="2211478"/>
                  </a:lnTo>
                  <a:lnTo>
                    <a:pt x="58349" y="2205386"/>
                  </a:lnTo>
                  <a:lnTo>
                    <a:pt x="57652" y="2199294"/>
                  </a:lnTo>
                  <a:lnTo>
                    <a:pt x="56948" y="2193202"/>
                  </a:lnTo>
                  <a:lnTo>
                    <a:pt x="56237" y="2187110"/>
                  </a:lnTo>
                  <a:lnTo>
                    <a:pt x="55516" y="2181017"/>
                  </a:lnTo>
                  <a:lnTo>
                    <a:pt x="54789" y="2174925"/>
                  </a:lnTo>
                  <a:lnTo>
                    <a:pt x="54054" y="2168833"/>
                  </a:lnTo>
                  <a:lnTo>
                    <a:pt x="53313" y="2162741"/>
                  </a:lnTo>
                  <a:lnTo>
                    <a:pt x="52565" y="2156648"/>
                  </a:lnTo>
                  <a:lnTo>
                    <a:pt x="51811" y="2150556"/>
                  </a:lnTo>
                  <a:lnTo>
                    <a:pt x="51050" y="2144464"/>
                  </a:lnTo>
                  <a:lnTo>
                    <a:pt x="50285" y="2138372"/>
                  </a:lnTo>
                  <a:lnTo>
                    <a:pt x="49516" y="2132279"/>
                  </a:lnTo>
                  <a:lnTo>
                    <a:pt x="48743" y="2126187"/>
                  </a:lnTo>
                  <a:lnTo>
                    <a:pt x="47969" y="2120095"/>
                  </a:lnTo>
                  <a:lnTo>
                    <a:pt x="47193" y="2114003"/>
                  </a:lnTo>
                  <a:lnTo>
                    <a:pt x="46418" y="2107911"/>
                  </a:lnTo>
                  <a:lnTo>
                    <a:pt x="45643" y="2101818"/>
                  </a:lnTo>
                  <a:lnTo>
                    <a:pt x="44871" y="2095726"/>
                  </a:lnTo>
                  <a:lnTo>
                    <a:pt x="44102" y="2089634"/>
                  </a:lnTo>
                  <a:lnTo>
                    <a:pt x="43336" y="2083542"/>
                  </a:lnTo>
                  <a:lnTo>
                    <a:pt x="42576" y="2077449"/>
                  </a:lnTo>
                  <a:lnTo>
                    <a:pt x="41823" y="2071357"/>
                  </a:lnTo>
                  <a:lnTo>
                    <a:pt x="41075" y="2065265"/>
                  </a:lnTo>
                  <a:lnTo>
                    <a:pt x="40335" y="2059173"/>
                  </a:lnTo>
                  <a:lnTo>
                    <a:pt x="39602" y="2053080"/>
                  </a:lnTo>
                  <a:lnTo>
                    <a:pt x="38876" y="2046988"/>
                  </a:lnTo>
                  <a:lnTo>
                    <a:pt x="38160" y="2040896"/>
                  </a:lnTo>
                  <a:lnTo>
                    <a:pt x="37452" y="2034804"/>
                  </a:lnTo>
                  <a:lnTo>
                    <a:pt x="36752" y="2028712"/>
                  </a:lnTo>
                  <a:lnTo>
                    <a:pt x="36059" y="2022619"/>
                  </a:lnTo>
                  <a:lnTo>
                    <a:pt x="35374" y="2016527"/>
                  </a:lnTo>
                  <a:lnTo>
                    <a:pt x="34696" y="2010435"/>
                  </a:lnTo>
                  <a:lnTo>
                    <a:pt x="34025" y="2004343"/>
                  </a:lnTo>
                  <a:lnTo>
                    <a:pt x="33360" y="1998250"/>
                  </a:lnTo>
                  <a:lnTo>
                    <a:pt x="32699" y="1992158"/>
                  </a:lnTo>
                  <a:lnTo>
                    <a:pt x="32043" y="1986066"/>
                  </a:lnTo>
                  <a:lnTo>
                    <a:pt x="31390" y="1979974"/>
                  </a:lnTo>
                  <a:lnTo>
                    <a:pt x="30739" y="1973882"/>
                  </a:lnTo>
                  <a:lnTo>
                    <a:pt x="30090" y="1967789"/>
                  </a:lnTo>
                  <a:lnTo>
                    <a:pt x="29442" y="1961697"/>
                  </a:lnTo>
                  <a:lnTo>
                    <a:pt x="28793" y="1955605"/>
                  </a:lnTo>
                  <a:lnTo>
                    <a:pt x="28144" y="1949513"/>
                  </a:lnTo>
                  <a:lnTo>
                    <a:pt x="27492" y="1943420"/>
                  </a:lnTo>
                  <a:lnTo>
                    <a:pt x="26838" y="1937328"/>
                  </a:lnTo>
                  <a:lnTo>
                    <a:pt x="26181" y="1931236"/>
                  </a:lnTo>
                  <a:lnTo>
                    <a:pt x="25520" y="1925144"/>
                  </a:lnTo>
                  <a:lnTo>
                    <a:pt x="24856" y="1919051"/>
                  </a:lnTo>
                  <a:lnTo>
                    <a:pt x="24188" y="1912959"/>
                  </a:lnTo>
                  <a:lnTo>
                    <a:pt x="23516" y="1906867"/>
                  </a:lnTo>
                  <a:lnTo>
                    <a:pt x="22840" y="1900775"/>
                  </a:lnTo>
                  <a:lnTo>
                    <a:pt x="22161" y="1894683"/>
                  </a:lnTo>
                  <a:lnTo>
                    <a:pt x="21480" y="1888590"/>
                  </a:lnTo>
                  <a:lnTo>
                    <a:pt x="20797" y="1882498"/>
                  </a:lnTo>
                  <a:lnTo>
                    <a:pt x="20112" y="1876406"/>
                  </a:lnTo>
                  <a:lnTo>
                    <a:pt x="19427" y="1870314"/>
                  </a:lnTo>
                  <a:lnTo>
                    <a:pt x="18742" y="1864221"/>
                  </a:lnTo>
                  <a:lnTo>
                    <a:pt x="18060" y="1858129"/>
                  </a:lnTo>
                  <a:lnTo>
                    <a:pt x="17379" y="1852037"/>
                  </a:lnTo>
                  <a:lnTo>
                    <a:pt x="16703" y="1845945"/>
                  </a:lnTo>
                  <a:lnTo>
                    <a:pt x="16031" y="1839853"/>
                  </a:lnTo>
                  <a:lnTo>
                    <a:pt x="15365" y="1833760"/>
                  </a:lnTo>
                  <a:lnTo>
                    <a:pt x="14708" y="1827668"/>
                  </a:lnTo>
                  <a:lnTo>
                    <a:pt x="14059" y="1821576"/>
                  </a:lnTo>
                  <a:lnTo>
                    <a:pt x="13419" y="1815484"/>
                  </a:lnTo>
                  <a:lnTo>
                    <a:pt x="12789" y="1809391"/>
                  </a:lnTo>
                  <a:lnTo>
                    <a:pt x="12171" y="1803299"/>
                  </a:lnTo>
                  <a:lnTo>
                    <a:pt x="11567" y="1797207"/>
                  </a:lnTo>
                  <a:lnTo>
                    <a:pt x="10978" y="1791115"/>
                  </a:lnTo>
                  <a:lnTo>
                    <a:pt x="10404" y="1785022"/>
                  </a:lnTo>
                  <a:lnTo>
                    <a:pt x="9845" y="1778930"/>
                  </a:lnTo>
                  <a:lnTo>
                    <a:pt x="9302" y="1772838"/>
                  </a:lnTo>
                  <a:lnTo>
                    <a:pt x="8777" y="1766746"/>
                  </a:lnTo>
                  <a:lnTo>
                    <a:pt x="8276" y="1760654"/>
                  </a:lnTo>
                  <a:lnTo>
                    <a:pt x="7794" y="1754561"/>
                  </a:lnTo>
                  <a:lnTo>
                    <a:pt x="7332" y="1748469"/>
                  </a:lnTo>
                  <a:lnTo>
                    <a:pt x="6891" y="1742377"/>
                  </a:lnTo>
                  <a:lnTo>
                    <a:pt x="6472" y="1736285"/>
                  </a:lnTo>
                  <a:lnTo>
                    <a:pt x="6077" y="1730192"/>
                  </a:lnTo>
                  <a:lnTo>
                    <a:pt x="5709" y="1724100"/>
                  </a:lnTo>
                  <a:lnTo>
                    <a:pt x="5364" y="1718008"/>
                  </a:lnTo>
                  <a:lnTo>
                    <a:pt x="5042" y="1711916"/>
                  </a:lnTo>
                  <a:lnTo>
                    <a:pt x="4744" y="1705823"/>
                  </a:lnTo>
                  <a:lnTo>
                    <a:pt x="4468" y="1699731"/>
                  </a:lnTo>
                  <a:lnTo>
                    <a:pt x="4218" y="1693639"/>
                  </a:lnTo>
                  <a:lnTo>
                    <a:pt x="3992" y="1687547"/>
                  </a:lnTo>
                  <a:lnTo>
                    <a:pt x="3787" y="1681455"/>
                  </a:lnTo>
                  <a:lnTo>
                    <a:pt x="3602" y="1675362"/>
                  </a:lnTo>
                  <a:lnTo>
                    <a:pt x="3434" y="1669270"/>
                  </a:lnTo>
                  <a:lnTo>
                    <a:pt x="3283" y="1663178"/>
                  </a:lnTo>
                  <a:lnTo>
                    <a:pt x="3150" y="1657086"/>
                  </a:lnTo>
                  <a:lnTo>
                    <a:pt x="3030" y="1650993"/>
                  </a:lnTo>
                  <a:lnTo>
                    <a:pt x="2921" y="1644901"/>
                  </a:lnTo>
                  <a:lnTo>
                    <a:pt x="2820" y="1638809"/>
                  </a:lnTo>
                  <a:lnTo>
                    <a:pt x="2725" y="1632717"/>
                  </a:lnTo>
                  <a:lnTo>
                    <a:pt x="2634" y="1626625"/>
                  </a:lnTo>
                  <a:lnTo>
                    <a:pt x="2546" y="1620532"/>
                  </a:lnTo>
                  <a:lnTo>
                    <a:pt x="2457" y="1614440"/>
                  </a:lnTo>
                  <a:lnTo>
                    <a:pt x="2366" y="1608348"/>
                  </a:lnTo>
                  <a:lnTo>
                    <a:pt x="2271" y="1602256"/>
                  </a:lnTo>
                  <a:lnTo>
                    <a:pt x="2172" y="1596163"/>
                  </a:lnTo>
                  <a:lnTo>
                    <a:pt x="2066" y="1590071"/>
                  </a:lnTo>
                  <a:lnTo>
                    <a:pt x="1953" y="1583979"/>
                  </a:lnTo>
                  <a:lnTo>
                    <a:pt x="1832" y="1577887"/>
                  </a:lnTo>
                  <a:lnTo>
                    <a:pt x="1705" y="1571794"/>
                  </a:lnTo>
                  <a:lnTo>
                    <a:pt x="1571" y="1565702"/>
                  </a:lnTo>
                  <a:lnTo>
                    <a:pt x="1432" y="1559610"/>
                  </a:lnTo>
                  <a:lnTo>
                    <a:pt x="1288" y="1553518"/>
                  </a:lnTo>
                  <a:lnTo>
                    <a:pt x="1141" y="1547426"/>
                  </a:lnTo>
                  <a:lnTo>
                    <a:pt x="993" y="1541333"/>
                  </a:lnTo>
                  <a:lnTo>
                    <a:pt x="847" y="1535241"/>
                  </a:lnTo>
                  <a:lnTo>
                    <a:pt x="704" y="1529149"/>
                  </a:lnTo>
                  <a:lnTo>
                    <a:pt x="567" y="1523057"/>
                  </a:lnTo>
                  <a:lnTo>
                    <a:pt x="440" y="1516964"/>
                  </a:lnTo>
                  <a:lnTo>
                    <a:pt x="324" y="1510872"/>
                  </a:lnTo>
                  <a:lnTo>
                    <a:pt x="223" y="1504780"/>
                  </a:lnTo>
                  <a:lnTo>
                    <a:pt x="137" y="1498688"/>
                  </a:lnTo>
                  <a:lnTo>
                    <a:pt x="69" y="1492595"/>
                  </a:lnTo>
                  <a:lnTo>
                    <a:pt x="20" y="1486503"/>
                  </a:lnTo>
                  <a:lnTo>
                    <a:pt x="0" y="1480411"/>
                  </a:lnTo>
                  <a:lnTo>
                    <a:pt x="2" y="1474319"/>
                  </a:lnTo>
                  <a:lnTo>
                    <a:pt x="30" y="1468227"/>
                  </a:lnTo>
                  <a:lnTo>
                    <a:pt x="83" y="1462134"/>
                  </a:lnTo>
                  <a:lnTo>
                    <a:pt x="163" y="1456042"/>
                  </a:lnTo>
                  <a:lnTo>
                    <a:pt x="272" y="1449950"/>
                  </a:lnTo>
                  <a:lnTo>
                    <a:pt x="414" y="1443858"/>
                  </a:lnTo>
                  <a:lnTo>
                    <a:pt x="584" y="1437765"/>
                  </a:lnTo>
                  <a:lnTo>
                    <a:pt x="781" y="1431673"/>
                  </a:lnTo>
                  <a:lnTo>
                    <a:pt x="1006" y="1425581"/>
                  </a:lnTo>
                  <a:lnTo>
                    <a:pt x="1259" y="1419489"/>
                  </a:lnTo>
                  <a:lnTo>
                    <a:pt x="1543" y="1413397"/>
                  </a:lnTo>
                  <a:lnTo>
                    <a:pt x="1858" y="1407304"/>
                  </a:lnTo>
                  <a:lnTo>
                    <a:pt x="2199" y="1401212"/>
                  </a:lnTo>
                  <a:lnTo>
                    <a:pt x="2567" y="1395120"/>
                  </a:lnTo>
                  <a:lnTo>
                    <a:pt x="2961" y="1389028"/>
                  </a:lnTo>
                  <a:lnTo>
                    <a:pt x="3382" y="1382935"/>
                  </a:lnTo>
                  <a:lnTo>
                    <a:pt x="3835" y="1376843"/>
                  </a:lnTo>
                  <a:lnTo>
                    <a:pt x="4315" y="1370751"/>
                  </a:lnTo>
                  <a:lnTo>
                    <a:pt x="4822" y="1364659"/>
                  </a:lnTo>
                  <a:lnTo>
                    <a:pt x="5356" y="1358566"/>
                  </a:lnTo>
                  <a:lnTo>
                    <a:pt x="5916" y="1352474"/>
                  </a:lnTo>
                  <a:lnTo>
                    <a:pt x="6504" y="1346382"/>
                  </a:lnTo>
                  <a:lnTo>
                    <a:pt x="7127" y="1340290"/>
                  </a:lnTo>
                  <a:lnTo>
                    <a:pt x="7779" y="1334198"/>
                  </a:lnTo>
                  <a:lnTo>
                    <a:pt x="8458" y="1328105"/>
                  </a:lnTo>
                  <a:lnTo>
                    <a:pt x="9167" y="1322013"/>
                  </a:lnTo>
                  <a:lnTo>
                    <a:pt x="9905" y="1315921"/>
                  </a:lnTo>
                  <a:lnTo>
                    <a:pt x="10675" y="1309829"/>
                  </a:lnTo>
                  <a:lnTo>
                    <a:pt x="11481" y="1303736"/>
                  </a:lnTo>
                  <a:lnTo>
                    <a:pt x="12316" y="1297644"/>
                  </a:lnTo>
                  <a:lnTo>
                    <a:pt x="13182" y="1291552"/>
                  </a:lnTo>
                  <a:lnTo>
                    <a:pt x="14079" y="1285460"/>
                  </a:lnTo>
                  <a:lnTo>
                    <a:pt x="15005" y="1279367"/>
                  </a:lnTo>
                  <a:lnTo>
                    <a:pt x="15965" y="1273275"/>
                  </a:lnTo>
                  <a:lnTo>
                    <a:pt x="16959" y="1267183"/>
                  </a:lnTo>
                  <a:lnTo>
                    <a:pt x="17980" y="1261091"/>
                  </a:lnTo>
                  <a:lnTo>
                    <a:pt x="19030" y="1254999"/>
                  </a:lnTo>
                  <a:lnTo>
                    <a:pt x="20107" y="1248906"/>
                  </a:lnTo>
                  <a:lnTo>
                    <a:pt x="21209" y="1242814"/>
                  </a:lnTo>
                  <a:lnTo>
                    <a:pt x="22342" y="1236722"/>
                  </a:lnTo>
                  <a:lnTo>
                    <a:pt x="23498" y="1230630"/>
                  </a:lnTo>
                  <a:lnTo>
                    <a:pt x="24677" y="1224537"/>
                  </a:lnTo>
                  <a:lnTo>
                    <a:pt x="25876" y="1218445"/>
                  </a:lnTo>
                  <a:lnTo>
                    <a:pt x="27093" y="1212353"/>
                  </a:lnTo>
                  <a:lnTo>
                    <a:pt x="28328" y="1206261"/>
                  </a:lnTo>
                  <a:lnTo>
                    <a:pt x="29582" y="1200169"/>
                  </a:lnTo>
                  <a:lnTo>
                    <a:pt x="30849" y="1194076"/>
                  </a:lnTo>
                  <a:lnTo>
                    <a:pt x="32128" y="1187984"/>
                  </a:lnTo>
                  <a:lnTo>
                    <a:pt x="33417" y="1181892"/>
                  </a:lnTo>
                  <a:lnTo>
                    <a:pt x="34715" y="1175800"/>
                  </a:lnTo>
                  <a:lnTo>
                    <a:pt x="36021" y="1169707"/>
                  </a:lnTo>
                  <a:lnTo>
                    <a:pt x="37333" y="1163615"/>
                  </a:lnTo>
                  <a:lnTo>
                    <a:pt x="38649" y="1157523"/>
                  </a:lnTo>
                  <a:lnTo>
                    <a:pt x="39968" y="1151431"/>
                  </a:lnTo>
                  <a:lnTo>
                    <a:pt x="41289" y="1145338"/>
                  </a:lnTo>
                  <a:lnTo>
                    <a:pt x="42611" y="1139246"/>
                  </a:lnTo>
                  <a:lnTo>
                    <a:pt x="43933" y="1133154"/>
                  </a:lnTo>
                  <a:lnTo>
                    <a:pt x="45254" y="1127062"/>
                  </a:lnTo>
                  <a:lnTo>
                    <a:pt x="46573" y="1120970"/>
                  </a:lnTo>
                  <a:lnTo>
                    <a:pt x="47889" y="1114877"/>
                  </a:lnTo>
                  <a:lnTo>
                    <a:pt x="49203" y="1108785"/>
                  </a:lnTo>
                  <a:lnTo>
                    <a:pt x="50513" y="1102693"/>
                  </a:lnTo>
                  <a:lnTo>
                    <a:pt x="51818" y="1096601"/>
                  </a:lnTo>
                  <a:lnTo>
                    <a:pt x="53119" y="1090508"/>
                  </a:lnTo>
                  <a:lnTo>
                    <a:pt x="54416" y="1084416"/>
                  </a:lnTo>
                  <a:lnTo>
                    <a:pt x="55707" y="1078324"/>
                  </a:lnTo>
                  <a:lnTo>
                    <a:pt x="56993" y="1072232"/>
                  </a:lnTo>
                  <a:lnTo>
                    <a:pt x="58274" y="1066139"/>
                  </a:lnTo>
                  <a:lnTo>
                    <a:pt x="59547" y="1060047"/>
                  </a:lnTo>
                  <a:lnTo>
                    <a:pt x="60815" y="1053955"/>
                  </a:lnTo>
                  <a:lnTo>
                    <a:pt x="62076" y="1047863"/>
                  </a:lnTo>
                  <a:lnTo>
                    <a:pt x="63330" y="1041771"/>
                  </a:lnTo>
                  <a:lnTo>
                    <a:pt x="64578" y="1035678"/>
                  </a:lnTo>
                  <a:lnTo>
                    <a:pt x="65818" y="1029586"/>
                  </a:lnTo>
                  <a:lnTo>
                    <a:pt x="67050" y="1023494"/>
                  </a:lnTo>
                  <a:lnTo>
                    <a:pt x="68274" y="1017402"/>
                  </a:lnTo>
                  <a:lnTo>
                    <a:pt x="69491" y="1011309"/>
                  </a:lnTo>
                  <a:lnTo>
                    <a:pt x="70700" y="1005217"/>
                  </a:lnTo>
                  <a:lnTo>
                    <a:pt x="71900" y="999125"/>
                  </a:lnTo>
                  <a:lnTo>
                    <a:pt x="73091" y="993033"/>
                  </a:lnTo>
                  <a:lnTo>
                    <a:pt x="74271" y="986941"/>
                  </a:lnTo>
                  <a:lnTo>
                    <a:pt x="75443" y="980848"/>
                  </a:lnTo>
                  <a:lnTo>
                    <a:pt x="76606" y="974756"/>
                  </a:lnTo>
                  <a:lnTo>
                    <a:pt x="77759" y="968664"/>
                  </a:lnTo>
                  <a:lnTo>
                    <a:pt x="78902" y="962572"/>
                  </a:lnTo>
                  <a:lnTo>
                    <a:pt x="80032" y="956479"/>
                  </a:lnTo>
                  <a:lnTo>
                    <a:pt x="81152" y="950387"/>
                  </a:lnTo>
                  <a:lnTo>
                    <a:pt x="82261" y="944295"/>
                  </a:lnTo>
                  <a:lnTo>
                    <a:pt x="83358" y="938203"/>
                  </a:lnTo>
                  <a:lnTo>
                    <a:pt x="84443" y="932110"/>
                  </a:lnTo>
                  <a:lnTo>
                    <a:pt x="85517" y="926018"/>
                  </a:lnTo>
                  <a:lnTo>
                    <a:pt x="86574" y="919926"/>
                  </a:lnTo>
                  <a:lnTo>
                    <a:pt x="87619" y="913834"/>
                  </a:lnTo>
                  <a:lnTo>
                    <a:pt x="88649" y="907742"/>
                  </a:lnTo>
                  <a:lnTo>
                    <a:pt x="89665" y="901649"/>
                  </a:lnTo>
                  <a:lnTo>
                    <a:pt x="90667" y="895557"/>
                  </a:lnTo>
                  <a:lnTo>
                    <a:pt x="91652" y="889465"/>
                  </a:lnTo>
                  <a:lnTo>
                    <a:pt x="92619" y="883373"/>
                  </a:lnTo>
                  <a:lnTo>
                    <a:pt x="93569" y="877280"/>
                  </a:lnTo>
                  <a:lnTo>
                    <a:pt x="94502" y="871188"/>
                  </a:lnTo>
                  <a:lnTo>
                    <a:pt x="95417" y="865096"/>
                  </a:lnTo>
                  <a:lnTo>
                    <a:pt x="96314" y="859004"/>
                  </a:lnTo>
                  <a:lnTo>
                    <a:pt x="97190" y="852911"/>
                  </a:lnTo>
                  <a:lnTo>
                    <a:pt x="98044" y="846819"/>
                  </a:lnTo>
                  <a:lnTo>
                    <a:pt x="98879" y="840727"/>
                  </a:lnTo>
                  <a:lnTo>
                    <a:pt x="99694" y="834635"/>
                  </a:lnTo>
                  <a:lnTo>
                    <a:pt x="100488" y="828543"/>
                  </a:lnTo>
                  <a:lnTo>
                    <a:pt x="101261" y="822450"/>
                  </a:lnTo>
                  <a:lnTo>
                    <a:pt x="102009" y="816358"/>
                  </a:lnTo>
                  <a:lnTo>
                    <a:pt x="102734" y="810266"/>
                  </a:lnTo>
                  <a:lnTo>
                    <a:pt x="103438" y="804174"/>
                  </a:lnTo>
                  <a:lnTo>
                    <a:pt x="104120" y="798081"/>
                  </a:lnTo>
                  <a:lnTo>
                    <a:pt x="104780" y="791989"/>
                  </a:lnTo>
                  <a:lnTo>
                    <a:pt x="105419" y="785897"/>
                  </a:lnTo>
                  <a:lnTo>
                    <a:pt x="106030" y="779805"/>
                  </a:lnTo>
                  <a:lnTo>
                    <a:pt x="106620" y="773713"/>
                  </a:lnTo>
                  <a:lnTo>
                    <a:pt x="107189" y="767620"/>
                  </a:lnTo>
                  <a:lnTo>
                    <a:pt x="107736" y="761528"/>
                  </a:lnTo>
                  <a:lnTo>
                    <a:pt x="108263" y="755436"/>
                  </a:lnTo>
                  <a:lnTo>
                    <a:pt x="108768" y="749344"/>
                  </a:lnTo>
                  <a:lnTo>
                    <a:pt x="109250" y="743251"/>
                  </a:lnTo>
                  <a:lnTo>
                    <a:pt x="109712" y="737159"/>
                  </a:lnTo>
                  <a:lnTo>
                    <a:pt x="110155" y="731067"/>
                  </a:lnTo>
                  <a:lnTo>
                    <a:pt x="110580" y="724975"/>
                  </a:lnTo>
                  <a:lnTo>
                    <a:pt x="110988" y="718882"/>
                  </a:lnTo>
                  <a:lnTo>
                    <a:pt x="111375" y="712790"/>
                  </a:lnTo>
                  <a:lnTo>
                    <a:pt x="111744" y="706698"/>
                  </a:lnTo>
                  <a:lnTo>
                    <a:pt x="112098" y="700606"/>
                  </a:lnTo>
                  <a:lnTo>
                    <a:pt x="112436" y="694514"/>
                  </a:lnTo>
                  <a:lnTo>
                    <a:pt x="112759" y="688421"/>
                  </a:lnTo>
                  <a:lnTo>
                    <a:pt x="113069" y="682329"/>
                  </a:lnTo>
                  <a:lnTo>
                    <a:pt x="113362" y="676237"/>
                  </a:lnTo>
                  <a:lnTo>
                    <a:pt x="113642" y="670145"/>
                  </a:lnTo>
                  <a:lnTo>
                    <a:pt x="113909" y="664052"/>
                  </a:lnTo>
                  <a:lnTo>
                    <a:pt x="114165" y="657960"/>
                  </a:lnTo>
                  <a:lnTo>
                    <a:pt x="114410" y="651868"/>
                  </a:lnTo>
                  <a:lnTo>
                    <a:pt x="114643" y="645776"/>
                  </a:lnTo>
                  <a:lnTo>
                    <a:pt x="114864" y="639683"/>
                  </a:lnTo>
                  <a:lnTo>
                    <a:pt x="115074" y="633591"/>
                  </a:lnTo>
                  <a:lnTo>
                    <a:pt x="115275" y="627499"/>
                  </a:lnTo>
                  <a:lnTo>
                    <a:pt x="115467" y="621407"/>
                  </a:lnTo>
                  <a:lnTo>
                    <a:pt x="115650" y="615315"/>
                  </a:lnTo>
                  <a:lnTo>
                    <a:pt x="115823" y="609222"/>
                  </a:lnTo>
                  <a:lnTo>
                    <a:pt x="115987" y="603130"/>
                  </a:lnTo>
                  <a:lnTo>
                    <a:pt x="116143" y="597038"/>
                  </a:lnTo>
                  <a:lnTo>
                    <a:pt x="116291" y="590946"/>
                  </a:lnTo>
                  <a:lnTo>
                    <a:pt x="116431" y="584853"/>
                  </a:lnTo>
                  <a:lnTo>
                    <a:pt x="116565" y="578761"/>
                  </a:lnTo>
                  <a:lnTo>
                    <a:pt x="116690" y="572669"/>
                  </a:lnTo>
                  <a:lnTo>
                    <a:pt x="116809" y="566577"/>
                  </a:lnTo>
                  <a:lnTo>
                    <a:pt x="116921" y="560485"/>
                  </a:lnTo>
                  <a:lnTo>
                    <a:pt x="117028" y="554392"/>
                  </a:lnTo>
                  <a:lnTo>
                    <a:pt x="117129" y="548300"/>
                  </a:lnTo>
                  <a:lnTo>
                    <a:pt x="117224" y="542208"/>
                  </a:lnTo>
                  <a:lnTo>
                    <a:pt x="117314" y="536116"/>
                  </a:lnTo>
                  <a:lnTo>
                    <a:pt x="117400" y="530023"/>
                  </a:lnTo>
                  <a:lnTo>
                    <a:pt x="117481" y="523931"/>
                  </a:lnTo>
                  <a:lnTo>
                    <a:pt x="117559" y="517839"/>
                  </a:lnTo>
                  <a:lnTo>
                    <a:pt x="117632" y="511747"/>
                  </a:lnTo>
                  <a:lnTo>
                    <a:pt x="117703" y="505654"/>
                  </a:lnTo>
                  <a:lnTo>
                    <a:pt x="117770" y="499562"/>
                  </a:lnTo>
                  <a:lnTo>
                    <a:pt x="117835" y="493470"/>
                  </a:lnTo>
                  <a:lnTo>
                    <a:pt x="117896" y="487378"/>
                  </a:lnTo>
                  <a:lnTo>
                    <a:pt x="117956" y="481286"/>
                  </a:lnTo>
                  <a:lnTo>
                    <a:pt x="118014" y="475193"/>
                  </a:lnTo>
                  <a:lnTo>
                    <a:pt x="118069" y="469101"/>
                  </a:lnTo>
                  <a:lnTo>
                    <a:pt x="118122" y="463009"/>
                  </a:lnTo>
                  <a:lnTo>
                    <a:pt x="118173" y="456917"/>
                  </a:lnTo>
                  <a:lnTo>
                    <a:pt x="118223" y="450824"/>
                  </a:lnTo>
                  <a:lnTo>
                    <a:pt x="118270" y="444732"/>
                  </a:lnTo>
                  <a:lnTo>
                    <a:pt x="118316" y="438640"/>
                  </a:lnTo>
                  <a:lnTo>
                    <a:pt x="118360" y="432548"/>
                  </a:lnTo>
                  <a:lnTo>
                    <a:pt x="118402" y="426455"/>
                  </a:lnTo>
                  <a:lnTo>
                    <a:pt x="118441" y="420363"/>
                  </a:lnTo>
                  <a:lnTo>
                    <a:pt x="118479" y="414271"/>
                  </a:lnTo>
                  <a:lnTo>
                    <a:pt x="118515" y="408179"/>
                  </a:lnTo>
                  <a:lnTo>
                    <a:pt x="118549" y="402087"/>
                  </a:lnTo>
                  <a:lnTo>
                    <a:pt x="118580" y="395994"/>
                  </a:lnTo>
                  <a:lnTo>
                    <a:pt x="118609" y="389902"/>
                  </a:lnTo>
                  <a:lnTo>
                    <a:pt x="118637" y="383810"/>
                  </a:lnTo>
                  <a:lnTo>
                    <a:pt x="118662" y="377718"/>
                  </a:lnTo>
                  <a:lnTo>
                    <a:pt x="118685" y="371625"/>
                  </a:lnTo>
                  <a:lnTo>
                    <a:pt x="118706" y="365533"/>
                  </a:lnTo>
                  <a:lnTo>
                    <a:pt x="118724" y="359441"/>
                  </a:lnTo>
                  <a:lnTo>
                    <a:pt x="118741" y="353349"/>
                  </a:lnTo>
                  <a:lnTo>
                    <a:pt x="118757" y="347257"/>
                  </a:lnTo>
                  <a:lnTo>
                    <a:pt x="118771" y="341164"/>
                  </a:lnTo>
                  <a:lnTo>
                    <a:pt x="118783" y="335072"/>
                  </a:lnTo>
                  <a:lnTo>
                    <a:pt x="118794" y="328980"/>
                  </a:lnTo>
                  <a:lnTo>
                    <a:pt x="118804" y="322888"/>
                  </a:lnTo>
                  <a:lnTo>
                    <a:pt x="118813" y="316795"/>
                  </a:lnTo>
                  <a:lnTo>
                    <a:pt x="118821" y="310703"/>
                  </a:lnTo>
                  <a:lnTo>
                    <a:pt x="118828" y="304611"/>
                  </a:lnTo>
                  <a:lnTo>
                    <a:pt x="118835" y="298519"/>
                  </a:lnTo>
                  <a:lnTo>
                    <a:pt x="118842" y="292426"/>
                  </a:lnTo>
                  <a:lnTo>
                    <a:pt x="118848" y="286334"/>
                  </a:lnTo>
                  <a:lnTo>
                    <a:pt x="118854" y="280242"/>
                  </a:lnTo>
                  <a:lnTo>
                    <a:pt x="118860" y="274150"/>
                  </a:lnTo>
                  <a:lnTo>
                    <a:pt x="118867" y="268058"/>
                  </a:lnTo>
                  <a:lnTo>
                    <a:pt x="118873" y="261965"/>
                  </a:lnTo>
                  <a:lnTo>
                    <a:pt x="118879" y="255873"/>
                  </a:lnTo>
                  <a:lnTo>
                    <a:pt x="118886" y="249781"/>
                  </a:lnTo>
                  <a:lnTo>
                    <a:pt x="118893" y="243689"/>
                  </a:lnTo>
                  <a:lnTo>
                    <a:pt x="118900" y="237596"/>
                  </a:lnTo>
                  <a:lnTo>
                    <a:pt x="118906" y="231504"/>
                  </a:lnTo>
                  <a:lnTo>
                    <a:pt x="118913" y="225412"/>
                  </a:lnTo>
                  <a:lnTo>
                    <a:pt x="118920" y="219320"/>
                  </a:lnTo>
                  <a:lnTo>
                    <a:pt x="118927" y="213227"/>
                  </a:lnTo>
                  <a:lnTo>
                    <a:pt x="118934" y="207135"/>
                  </a:lnTo>
                  <a:lnTo>
                    <a:pt x="118940" y="201043"/>
                  </a:lnTo>
                  <a:lnTo>
                    <a:pt x="118946" y="194951"/>
                  </a:lnTo>
                  <a:lnTo>
                    <a:pt x="118952" y="188859"/>
                  </a:lnTo>
                  <a:lnTo>
                    <a:pt x="118957" y="182766"/>
                  </a:lnTo>
                  <a:lnTo>
                    <a:pt x="118961" y="176674"/>
                  </a:lnTo>
                  <a:lnTo>
                    <a:pt x="118965" y="170582"/>
                  </a:lnTo>
                  <a:lnTo>
                    <a:pt x="118968" y="164490"/>
                  </a:lnTo>
                  <a:lnTo>
                    <a:pt x="118971" y="158397"/>
                  </a:lnTo>
                  <a:lnTo>
                    <a:pt x="118973" y="152305"/>
                  </a:lnTo>
                  <a:lnTo>
                    <a:pt x="118974" y="146213"/>
                  </a:lnTo>
                  <a:lnTo>
                    <a:pt x="118974" y="140121"/>
                  </a:lnTo>
                  <a:lnTo>
                    <a:pt x="118974" y="134029"/>
                  </a:lnTo>
                  <a:lnTo>
                    <a:pt x="118972" y="127936"/>
                  </a:lnTo>
                  <a:lnTo>
                    <a:pt x="118970" y="121844"/>
                  </a:lnTo>
                  <a:lnTo>
                    <a:pt x="118968" y="115752"/>
                  </a:lnTo>
                  <a:lnTo>
                    <a:pt x="118964" y="109660"/>
                  </a:lnTo>
                  <a:lnTo>
                    <a:pt x="118960" y="103567"/>
                  </a:lnTo>
                  <a:lnTo>
                    <a:pt x="118956" y="97475"/>
                  </a:lnTo>
                  <a:lnTo>
                    <a:pt x="118951" y="91383"/>
                  </a:lnTo>
                  <a:lnTo>
                    <a:pt x="118945" y="85291"/>
                  </a:lnTo>
                  <a:lnTo>
                    <a:pt x="118940" y="79198"/>
                  </a:lnTo>
                  <a:lnTo>
                    <a:pt x="118934" y="73106"/>
                  </a:lnTo>
                  <a:lnTo>
                    <a:pt x="118928" y="67014"/>
                  </a:lnTo>
                  <a:lnTo>
                    <a:pt x="118922" y="60922"/>
                  </a:lnTo>
                  <a:lnTo>
                    <a:pt x="118917" y="54830"/>
                  </a:lnTo>
                  <a:lnTo>
                    <a:pt x="118911" y="48737"/>
                  </a:lnTo>
                  <a:lnTo>
                    <a:pt x="118906" y="42645"/>
                  </a:lnTo>
                  <a:lnTo>
                    <a:pt x="118902" y="36553"/>
                  </a:lnTo>
                  <a:lnTo>
                    <a:pt x="118898" y="30461"/>
                  </a:lnTo>
                  <a:lnTo>
                    <a:pt x="118894" y="24368"/>
                  </a:lnTo>
                  <a:lnTo>
                    <a:pt x="118892" y="18276"/>
                  </a:lnTo>
                  <a:lnTo>
                    <a:pt x="118890" y="12184"/>
                  </a:lnTo>
                  <a:lnTo>
                    <a:pt x="118889" y="6092"/>
                  </a:lnTo>
                  <a:lnTo>
                    <a:pt x="118888" y="0"/>
                  </a:lnTo>
                  <a:lnTo>
                    <a:pt x="119203" y="0"/>
                  </a:lnTo>
                  <a:lnTo>
                    <a:pt x="119202" y="6092"/>
                  </a:lnTo>
                  <a:lnTo>
                    <a:pt x="119201" y="12184"/>
                  </a:lnTo>
                  <a:lnTo>
                    <a:pt x="119200" y="18276"/>
                  </a:lnTo>
                  <a:lnTo>
                    <a:pt x="119197" y="24368"/>
                  </a:lnTo>
                  <a:lnTo>
                    <a:pt x="119193" y="30461"/>
                  </a:lnTo>
                  <a:lnTo>
                    <a:pt x="119189" y="36553"/>
                  </a:lnTo>
                  <a:lnTo>
                    <a:pt x="119185" y="42645"/>
                  </a:lnTo>
                  <a:lnTo>
                    <a:pt x="119180" y="48737"/>
                  </a:lnTo>
                  <a:lnTo>
                    <a:pt x="119174" y="54830"/>
                  </a:lnTo>
                  <a:lnTo>
                    <a:pt x="119169" y="60922"/>
                  </a:lnTo>
                  <a:lnTo>
                    <a:pt x="119163" y="67014"/>
                  </a:lnTo>
                  <a:lnTo>
                    <a:pt x="119157" y="73106"/>
                  </a:lnTo>
                  <a:lnTo>
                    <a:pt x="119151" y="79198"/>
                  </a:lnTo>
                  <a:lnTo>
                    <a:pt x="119146" y="85291"/>
                  </a:lnTo>
                  <a:lnTo>
                    <a:pt x="119140" y="91383"/>
                  </a:lnTo>
                  <a:lnTo>
                    <a:pt x="119136" y="97475"/>
                  </a:lnTo>
                  <a:lnTo>
                    <a:pt x="119131" y="103567"/>
                  </a:lnTo>
                  <a:lnTo>
                    <a:pt x="119127" y="109660"/>
                  </a:lnTo>
                  <a:lnTo>
                    <a:pt x="119124" y="115752"/>
                  </a:lnTo>
                  <a:lnTo>
                    <a:pt x="119121" y="121844"/>
                  </a:lnTo>
                  <a:lnTo>
                    <a:pt x="119119" y="127936"/>
                  </a:lnTo>
                  <a:lnTo>
                    <a:pt x="119118" y="134029"/>
                  </a:lnTo>
                  <a:lnTo>
                    <a:pt x="119117" y="140121"/>
                  </a:lnTo>
                  <a:lnTo>
                    <a:pt x="119117" y="146213"/>
                  </a:lnTo>
                  <a:lnTo>
                    <a:pt x="119118" y="152305"/>
                  </a:lnTo>
                  <a:lnTo>
                    <a:pt x="119120" y="158397"/>
                  </a:lnTo>
                  <a:lnTo>
                    <a:pt x="119123" y="164490"/>
                  </a:lnTo>
                  <a:lnTo>
                    <a:pt x="119126" y="170582"/>
                  </a:lnTo>
                  <a:lnTo>
                    <a:pt x="119130" y="176674"/>
                  </a:lnTo>
                  <a:lnTo>
                    <a:pt x="119135" y="182766"/>
                  </a:lnTo>
                  <a:lnTo>
                    <a:pt x="119140" y="188859"/>
                  </a:lnTo>
                  <a:lnTo>
                    <a:pt x="119145" y="194951"/>
                  </a:lnTo>
                  <a:lnTo>
                    <a:pt x="119151" y="201043"/>
                  </a:lnTo>
                  <a:lnTo>
                    <a:pt x="119158" y="207135"/>
                  </a:lnTo>
                  <a:lnTo>
                    <a:pt x="119164" y="213227"/>
                  </a:lnTo>
                  <a:lnTo>
                    <a:pt x="119171" y="219320"/>
                  </a:lnTo>
                  <a:lnTo>
                    <a:pt x="119178" y="225412"/>
                  </a:lnTo>
                  <a:lnTo>
                    <a:pt x="119185" y="231504"/>
                  </a:lnTo>
                  <a:lnTo>
                    <a:pt x="119192" y="237596"/>
                  </a:lnTo>
                  <a:lnTo>
                    <a:pt x="119199" y="243689"/>
                  </a:lnTo>
                  <a:lnTo>
                    <a:pt x="119205" y="249781"/>
                  </a:lnTo>
                  <a:lnTo>
                    <a:pt x="119212" y="255873"/>
                  </a:lnTo>
                  <a:lnTo>
                    <a:pt x="119218" y="261965"/>
                  </a:lnTo>
                  <a:lnTo>
                    <a:pt x="119225" y="268058"/>
                  </a:lnTo>
                  <a:lnTo>
                    <a:pt x="119231" y="274150"/>
                  </a:lnTo>
                  <a:lnTo>
                    <a:pt x="119237" y="280242"/>
                  </a:lnTo>
                  <a:lnTo>
                    <a:pt x="119243" y="286334"/>
                  </a:lnTo>
                  <a:lnTo>
                    <a:pt x="119250" y="292426"/>
                  </a:lnTo>
                  <a:lnTo>
                    <a:pt x="119256" y="298519"/>
                  </a:lnTo>
                  <a:lnTo>
                    <a:pt x="119263" y="304611"/>
                  </a:lnTo>
                  <a:lnTo>
                    <a:pt x="119271" y="310703"/>
                  </a:lnTo>
                  <a:lnTo>
                    <a:pt x="119279" y="316795"/>
                  </a:lnTo>
                  <a:lnTo>
                    <a:pt x="119288" y="322888"/>
                  </a:lnTo>
                  <a:lnTo>
                    <a:pt x="119297" y="328980"/>
                  </a:lnTo>
                  <a:lnTo>
                    <a:pt x="119308" y="335072"/>
                  </a:lnTo>
                  <a:lnTo>
                    <a:pt x="119321" y="341164"/>
                  </a:lnTo>
                  <a:lnTo>
                    <a:pt x="119334" y="347257"/>
                  </a:lnTo>
                  <a:lnTo>
                    <a:pt x="119350" y="353349"/>
                  </a:lnTo>
                  <a:lnTo>
                    <a:pt x="119367" y="359441"/>
                  </a:lnTo>
                  <a:lnTo>
                    <a:pt x="119385" y="365533"/>
                  </a:lnTo>
                  <a:lnTo>
                    <a:pt x="119406" y="371625"/>
                  </a:lnTo>
                  <a:lnTo>
                    <a:pt x="119430" y="377718"/>
                  </a:lnTo>
                  <a:lnTo>
                    <a:pt x="119455" y="383810"/>
                  </a:lnTo>
                  <a:lnTo>
                    <a:pt x="119482" y="389902"/>
                  </a:lnTo>
                  <a:lnTo>
                    <a:pt x="119511" y="395994"/>
                  </a:lnTo>
                  <a:lnTo>
                    <a:pt x="119542" y="402087"/>
                  </a:lnTo>
                  <a:lnTo>
                    <a:pt x="119576" y="408179"/>
                  </a:lnTo>
                  <a:lnTo>
                    <a:pt x="119612" y="414271"/>
                  </a:lnTo>
                  <a:lnTo>
                    <a:pt x="119650" y="420363"/>
                  </a:lnTo>
                  <a:lnTo>
                    <a:pt x="119690" y="426455"/>
                  </a:lnTo>
                  <a:lnTo>
                    <a:pt x="119731" y="432548"/>
                  </a:lnTo>
                  <a:lnTo>
                    <a:pt x="119775" y="438640"/>
                  </a:lnTo>
                  <a:lnTo>
                    <a:pt x="119821" y="444732"/>
                  </a:lnTo>
                  <a:lnTo>
                    <a:pt x="119868" y="450824"/>
                  </a:lnTo>
                  <a:lnTo>
                    <a:pt x="119918" y="456917"/>
                  </a:lnTo>
                  <a:lnTo>
                    <a:pt x="119969" y="463009"/>
                  </a:lnTo>
                  <a:lnTo>
                    <a:pt x="120022" y="469101"/>
                  </a:lnTo>
                  <a:lnTo>
                    <a:pt x="120078" y="475193"/>
                  </a:lnTo>
                  <a:lnTo>
                    <a:pt x="120135" y="481286"/>
                  </a:lnTo>
                  <a:lnTo>
                    <a:pt x="120195" y="487378"/>
                  </a:lnTo>
                  <a:lnTo>
                    <a:pt x="120257" y="493470"/>
                  </a:lnTo>
                  <a:lnTo>
                    <a:pt x="120321" y="499562"/>
                  </a:lnTo>
                  <a:lnTo>
                    <a:pt x="120388" y="505654"/>
                  </a:lnTo>
                  <a:lnTo>
                    <a:pt x="120459" y="511747"/>
                  </a:lnTo>
                  <a:lnTo>
                    <a:pt x="120533" y="517839"/>
                  </a:lnTo>
                  <a:lnTo>
                    <a:pt x="120610" y="523931"/>
                  </a:lnTo>
                  <a:lnTo>
                    <a:pt x="120691" y="530023"/>
                  </a:lnTo>
                  <a:lnTo>
                    <a:pt x="120777" y="536116"/>
                  </a:lnTo>
                  <a:lnTo>
                    <a:pt x="120867" y="542208"/>
                  </a:lnTo>
                  <a:lnTo>
                    <a:pt x="120963" y="548300"/>
                  </a:lnTo>
                  <a:lnTo>
                    <a:pt x="121064" y="554392"/>
                  </a:lnTo>
                  <a:lnTo>
                    <a:pt x="121170" y="560485"/>
                  </a:lnTo>
                  <a:lnTo>
                    <a:pt x="121282" y="566577"/>
                  </a:lnTo>
                  <a:lnTo>
                    <a:pt x="121401" y="572669"/>
                  </a:lnTo>
                  <a:lnTo>
                    <a:pt x="121526" y="578761"/>
                  </a:lnTo>
                  <a:lnTo>
                    <a:pt x="121660" y="584853"/>
                  </a:lnTo>
                  <a:lnTo>
                    <a:pt x="121800" y="590946"/>
                  </a:lnTo>
                  <a:lnTo>
                    <a:pt x="121948" y="597038"/>
                  </a:lnTo>
                  <a:lnTo>
                    <a:pt x="122104" y="603130"/>
                  </a:lnTo>
                  <a:lnTo>
                    <a:pt x="122268" y="609222"/>
                  </a:lnTo>
                  <a:lnTo>
                    <a:pt x="122441" y="615315"/>
                  </a:lnTo>
                  <a:lnTo>
                    <a:pt x="122624" y="621407"/>
                  </a:lnTo>
                  <a:lnTo>
                    <a:pt x="122816" y="627499"/>
                  </a:lnTo>
                  <a:lnTo>
                    <a:pt x="123017" y="633591"/>
                  </a:lnTo>
                  <a:lnTo>
                    <a:pt x="123227" y="639683"/>
                  </a:lnTo>
                  <a:lnTo>
                    <a:pt x="123448" y="645776"/>
                  </a:lnTo>
                  <a:lnTo>
                    <a:pt x="123681" y="651868"/>
                  </a:lnTo>
                  <a:lnTo>
                    <a:pt x="123926" y="657960"/>
                  </a:lnTo>
                  <a:lnTo>
                    <a:pt x="124182" y="664052"/>
                  </a:lnTo>
                  <a:lnTo>
                    <a:pt x="124449" y="670145"/>
                  </a:lnTo>
                  <a:lnTo>
                    <a:pt x="124729" y="676237"/>
                  </a:lnTo>
                  <a:lnTo>
                    <a:pt x="125022" y="682329"/>
                  </a:lnTo>
                  <a:lnTo>
                    <a:pt x="125332" y="688421"/>
                  </a:lnTo>
                  <a:lnTo>
                    <a:pt x="125655" y="694514"/>
                  </a:lnTo>
                  <a:lnTo>
                    <a:pt x="125994" y="700606"/>
                  </a:lnTo>
                  <a:lnTo>
                    <a:pt x="126347" y="706698"/>
                  </a:lnTo>
                  <a:lnTo>
                    <a:pt x="126716" y="712790"/>
                  </a:lnTo>
                  <a:lnTo>
                    <a:pt x="127104" y="718882"/>
                  </a:lnTo>
                  <a:lnTo>
                    <a:pt x="127511" y="724975"/>
                  </a:lnTo>
                  <a:lnTo>
                    <a:pt x="127936" y="731067"/>
                  </a:lnTo>
                  <a:lnTo>
                    <a:pt x="128379" y="737159"/>
                  </a:lnTo>
                  <a:lnTo>
                    <a:pt x="128841" y="743251"/>
                  </a:lnTo>
                  <a:lnTo>
                    <a:pt x="129323" y="749344"/>
                  </a:lnTo>
                  <a:lnTo>
                    <a:pt x="129828" y="755436"/>
                  </a:lnTo>
                  <a:lnTo>
                    <a:pt x="130355" y="761528"/>
                  </a:lnTo>
                  <a:lnTo>
                    <a:pt x="130903" y="767620"/>
                  </a:lnTo>
                  <a:lnTo>
                    <a:pt x="131471" y="773713"/>
                  </a:lnTo>
                  <a:lnTo>
                    <a:pt x="132061" y="779805"/>
                  </a:lnTo>
                  <a:lnTo>
                    <a:pt x="132673" y="785897"/>
                  </a:lnTo>
                  <a:lnTo>
                    <a:pt x="133311" y="791989"/>
                  </a:lnTo>
                  <a:lnTo>
                    <a:pt x="133971" y="798081"/>
                  </a:lnTo>
                  <a:lnTo>
                    <a:pt x="134653" y="804174"/>
                  </a:lnTo>
                  <a:lnTo>
                    <a:pt x="135357" y="810266"/>
                  </a:lnTo>
                  <a:lnTo>
                    <a:pt x="136082" y="816358"/>
                  </a:lnTo>
                  <a:lnTo>
                    <a:pt x="136830" y="822450"/>
                  </a:lnTo>
                  <a:lnTo>
                    <a:pt x="137604" y="828543"/>
                  </a:lnTo>
                  <a:lnTo>
                    <a:pt x="138398" y="834635"/>
                  </a:lnTo>
                  <a:lnTo>
                    <a:pt x="139212" y="840727"/>
                  </a:lnTo>
                  <a:lnTo>
                    <a:pt x="140047" y="846819"/>
                  </a:lnTo>
                  <a:lnTo>
                    <a:pt x="140901" y="852911"/>
                  </a:lnTo>
                  <a:lnTo>
                    <a:pt x="141777" y="859004"/>
                  </a:lnTo>
                  <a:lnTo>
                    <a:pt x="142674" y="865096"/>
                  </a:lnTo>
                  <a:lnTo>
                    <a:pt x="143590" y="871188"/>
                  </a:lnTo>
                  <a:lnTo>
                    <a:pt x="144522" y="877280"/>
                  </a:lnTo>
                  <a:lnTo>
                    <a:pt x="145472" y="883373"/>
                  </a:lnTo>
                  <a:lnTo>
                    <a:pt x="146439" y="889465"/>
                  </a:lnTo>
                  <a:lnTo>
                    <a:pt x="147424" y="895557"/>
                  </a:lnTo>
                  <a:lnTo>
                    <a:pt x="148426" y="901649"/>
                  </a:lnTo>
                  <a:lnTo>
                    <a:pt x="149442" y="907742"/>
                  </a:lnTo>
                  <a:lnTo>
                    <a:pt x="150473" y="913834"/>
                  </a:lnTo>
                  <a:lnTo>
                    <a:pt x="151517" y="919926"/>
                  </a:lnTo>
                  <a:lnTo>
                    <a:pt x="152574" y="926018"/>
                  </a:lnTo>
                  <a:lnTo>
                    <a:pt x="153648" y="932110"/>
                  </a:lnTo>
                  <a:lnTo>
                    <a:pt x="154733" y="938203"/>
                  </a:lnTo>
                  <a:lnTo>
                    <a:pt x="155831" y="944295"/>
                  </a:lnTo>
                  <a:lnTo>
                    <a:pt x="156939" y="950387"/>
                  </a:lnTo>
                  <a:lnTo>
                    <a:pt x="158059" y="956479"/>
                  </a:lnTo>
                  <a:lnTo>
                    <a:pt x="159189" y="962572"/>
                  </a:lnTo>
                  <a:lnTo>
                    <a:pt x="160333" y="968664"/>
                  </a:lnTo>
                  <a:lnTo>
                    <a:pt x="161486" y="974756"/>
                  </a:lnTo>
                  <a:lnTo>
                    <a:pt x="162648" y="980848"/>
                  </a:lnTo>
                  <a:lnTo>
                    <a:pt x="163820" y="986941"/>
                  </a:lnTo>
                  <a:lnTo>
                    <a:pt x="165001" y="993033"/>
                  </a:lnTo>
                  <a:lnTo>
                    <a:pt x="166191" y="999125"/>
                  </a:lnTo>
                  <a:lnTo>
                    <a:pt x="167392" y="1005217"/>
                  </a:lnTo>
                  <a:lnTo>
                    <a:pt x="168600" y="1011309"/>
                  </a:lnTo>
                  <a:lnTo>
                    <a:pt x="169817" y="1017402"/>
                  </a:lnTo>
                  <a:lnTo>
                    <a:pt x="171041" y="1023494"/>
                  </a:lnTo>
                  <a:lnTo>
                    <a:pt x="172273" y="1029586"/>
                  </a:lnTo>
                  <a:lnTo>
                    <a:pt x="173513" y="1035678"/>
                  </a:lnTo>
                  <a:lnTo>
                    <a:pt x="174761" y="1041771"/>
                  </a:lnTo>
                  <a:lnTo>
                    <a:pt x="176016" y="1047863"/>
                  </a:lnTo>
                  <a:lnTo>
                    <a:pt x="177277" y="1053955"/>
                  </a:lnTo>
                  <a:lnTo>
                    <a:pt x="178544" y="1060047"/>
                  </a:lnTo>
                  <a:lnTo>
                    <a:pt x="179817" y="1066139"/>
                  </a:lnTo>
                  <a:lnTo>
                    <a:pt x="181098" y="1072232"/>
                  </a:lnTo>
                  <a:lnTo>
                    <a:pt x="182384" y="1078324"/>
                  </a:lnTo>
                  <a:lnTo>
                    <a:pt x="183675" y="1084416"/>
                  </a:lnTo>
                  <a:lnTo>
                    <a:pt x="184972" y="1090508"/>
                  </a:lnTo>
                  <a:lnTo>
                    <a:pt x="186273" y="1096601"/>
                  </a:lnTo>
                  <a:lnTo>
                    <a:pt x="187578" y="1102693"/>
                  </a:lnTo>
                  <a:lnTo>
                    <a:pt x="188888" y="1108785"/>
                  </a:lnTo>
                  <a:lnTo>
                    <a:pt x="190202" y="1114877"/>
                  </a:lnTo>
                  <a:lnTo>
                    <a:pt x="191518" y="1120970"/>
                  </a:lnTo>
                  <a:lnTo>
                    <a:pt x="192837" y="1127062"/>
                  </a:lnTo>
                  <a:lnTo>
                    <a:pt x="194158" y="1133154"/>
                  </a:lnTo>
                  <a:lnTo>
                    <a:pt x="195480" y="1139246"/>
                  </a:lnTo>
                  <a:lnTo>
                    <a:pt x="196802" y="1145338"/>
                  </a:lnTo>
                  <a:lnTo>
                    <a:pt x="198123" y="1151431"/>
                  </a:lnTo>
                  <a:lnTo>
                    <a:pt x="199442" y="1157523"/>
                  </a:lnTo>
                  <a:lnTo>
                    <a:pt x="200758" y="1163615"/>
                  </a:lnTo>
                  <a:lnTo>
                    <a:pt x="202070" y="1169707"/>
                  </a:lnTo>
                  <a:lnTo>
                    <a:pt x="203376" y="1175800"/>
                  </a:lnTo>
                  <a:lnTo>
                    <a:pt x="204674" y="1181892"/>
                  </a:lnTo>
                  <a:lnTo>
                    <a:pt x="205963" y="1187984"/>
                  </a:lnTo>
                  <a:lnTo>
                    <a:pt x="207242" y="1194076"/>
                  </a:lnTo>
                  <a:lnTo>
                    <a:pt x="208509" y="1200169"/>
                  </a:lnTo>
                  <a:lnTo>
                    <a:pt x="209763" y="1206261"/>
                  </a:lnTo>
                  <a:lnTo>
                    <a:pt x="210998" y="1212353"/>
                  </a:lnTo>
                  <a:lnTo>
                    <a:pt x="212216" y="1218445"/>
                  </a:lnTo>
                  <a:lnTo>
                    <a:pt x="213414" y="1224537"/>
                  </a:lnTo>
                  <a:lnTo>
                    <a:pt x="214593" y="1230630"/>
                  </a:lnTo>
                  <a:lnTo>
                    <a:pt x="215750" y="1236722"/>
                  </a:lnTo>
                  <a:lnTo>
                    <a:pt x="216882" y="1242814"/>
                  </a:lnTo>
                  <a:lnTo>
                    <a:pt x="217985" y="1248906"/>
                  </a:lnTo>
                  <a:lnTo>
                    <a:pt x="219061" y="1254999"/>
                  </a:lnTo>
                  <a:lnTo>
                    <a:pt x="220111" y="1261091"/>
                  </a:lnTo>
                  <a:lnTo>
                    <a:pt x="221133" y="1267183"/>
                  </a:lnTo>
                  <a:lnTo>
                    <a:pt x="222126" y="1273275"/>
                  </a:lnTo>
                  <a:lnTo>
                    <a:pt x="223086" y="1279367"/>
                  </a:lnTo>
                  <a:lnTo>
                    <a:pt x="224012" y="1285460"/>
                  </a:lnTo>
                  <a:lnTo>
                    <a:pt x="224909" y="1291552"/>
                  </a:lnTo>
                  <a:lnTo>
                    <a:pt x="225775" y="1297644"/>
                  </a:lnTo>
                  <a:lnTo>
                    <a:pt x="226611" y="1303736"/>
                  </a:lnTo>
                  <a:lnTo>
                    <a:pt x="227416" y="1309829"/>
                  </a:lnTo>
                  <a:lnTo>
                    <a:pt x="228186" y="1315921"/>
                  </a:lnTo>
                  <a:lnTo>
                    <a:pt x="228924" y="1322013"/>
                  </a:lnTo>
                  <a:lnTo>
                    <a:pt x="229633" y="1328105"/>
                  </a:lnTo>
                  <a:lnTo>
                    <a:pt x="230313" y="1334198"/>
                  </a:lnTo>
                  <a:lnTo>
                    <a:pt x="230964" y="1340290"/>
                  </a:lnTo>
                  <a:lnTo>
                    <a:pt x="231587" y="1346382"/>
                  </a:lnTo>
                  <a:lnTo>
                    <a:pt x="232175" y="1352474"/>
                  </a:lnTo>
                  <a:lnTo>
                    <a:pt x="232735" y="1358566"/>
                  </a:lnTo>
                  <a:lnTo>
                    <a:pt x="233269" y="1364659"/>
                  </a:lnTo>
                  <a:lnTo>
                    <a:pt x="233776" y="1370751"/>
                  </a:lnTo>
                  <a:lnTo>
                    <a:pt x="234257" y="1376843"/>
                  </a:lnTo>
                  <a:lnTo>
                    <a:pt x="234709" y="1382935"/>
                  </a:lnTo>
                  <a:lnTo>
                    <a:pt x="235130" y="1389028"/>
                  </a:lnTo>
                  <a:lnTo>
                    <a:pt x="235524" y="1395120"/>
                  </a:lnTo>
                  <a:lnTo>
                    <a:pt x="235892" y="1401212"/>
                  </a:lnTo>
                  <a:lnTo>
                    <a:pt x="236233" y="1407304"/>
                  </a:lnTo>
                  <a:lnTo>
                    <a:pt x="236548" y="1413397"/>
                  </a:lnTo>
                  <a:lnTo>
                    <a:pt x="236832" y="1419489"/>
                  </a:lnTo>
                  <a:lnTo>
                    <a:pt x="237085" y="1425581"/>
                  </a:lnTo>
                  <a:lnTo>
                    <a:pt x="237310" y="1431673"/>
                  </a:lnTo>
                  <a:lnTo>
                    <a:pt x="237508" y="1437765"/>
                  </a:lnTo>
                  <a:lnTo>
                    <a:pt x="237677" y="1443858"/>
                  </a:lnTo>
                  <a:lnTo>
                    <a:pt x="237819" y="1449950"/>
                  </a:lnTo>
                  <a:lnTo>
                    <a:pt x="237928" y="1456042"/>
                  </a:lnTo>
                  <a:lnTo>
                    <a:pt x="238008" y="1462134"/>
                  </a:lnTo>
                  <a:lnTo>
                    <a:pt x="238061" y="1468227"/>
                  </a:lnTo>
                  <a:lnTo>
                    <a:pt x="238089" y="1474319"/>
                  </a:lnTo>
                  <a:lnTo>
                    <a:pt x="238092" y="1480411"/>
                  </a:lnTo>
                  <a:lnTo>
                    <a:pt x="238071" y="1486503"/>
                  </a:lnTo>
                  <a:lnTo>
                    <a:pt x="238022" y="1492595"/>
                  </a:lnTo>
                  <a:lnTo>
                    <a:pt x="237954" y="1498688"/>
                  </a:lnTo>
                  <a:lnTo>
                    <a:pt x="237868" y="1504780"/>
                  </a:lnTo>
                  <a:lnTo>
                    <a:pt x="237767" y="1510872"/>
                  </a:lnTo>
                  <a:lnTo>
                    <a:pt x="237651" y="1516964"/>
                  </a:lnTo>
                  <a:lnTo>
                    <a:pt x="237524" y="1523057"/>
                  </a:lnTo>
                  <a:lnTo>
                    <a:pt x="237387" y="1529149"/>
                  </a:lnTo>
                  <a:lnTo>
                    <a:pt x="237244" y="1535241"/>
                  </a:lnTo>
                  <a:lnTo>
                    <a:pt x="237098" y="1541333"/>
                  </a:lnTo>
                  <a:lnTo>
                    <a:pt x="236950" y="1547426"/>
                  </a:lnTo>
                  <a:lnTo>
                    <a:pt x="236803" y="1553518"/>
                  </a:lnTo>
                  <a:lnTo>
                    <a:pt x="236659" y="1559610"/>
                  </a:lnTo>
                  <a:lnTo>
                    <a:pt x="236520" y="1565702"/>
                  </a:lnTo>
                  <a:lnTo>
                    <a:pt x="236386" y="1571794"/>
                  </a:lnTo>
                  <a:lnTo>
                    <a:pt x="236259" y="1577887"/>
                  </a:lnTo>
                  <a:lnTo>
                    <a:pt x="236139" y="1583979"/>
                  </a:lnTo>
                  <a:lnTo>
                    <a:pt x="236025" y="1590071"/>
                  </a:lnTo>
                  <a:lnTo>
                    <a:pt x="235919" y="1596163"/>
                  </a:lnTo>
                  <a:lnTo>
                    <a:pt x="235820" y="1602256"/>
                  </a:lnTo>
                  <a:lnTo>
                    <a:pt x="235725" y="1608348"/>
                  </a:lnTo>
                  <a:lnTo>
                    <a:pt x="235634" y="1614440"/>
                  </a:lnTo>
                  <a:lnTo>
                    <a:pt x="235545" y="1620532"/>
                  </a:lnTo>
                  <a:lnTo>
                    <a:pt x="235457" y="1626625"/>
                  </a:lnTo>
                  <a:lnTo>
                    <a:pt x="235367" y="1632717"/>
                  </a:lnTo>
                  <a:lnTo>
                    <a:pt x="235272" y="1638809"/>
                  </a:lnTo>
                  <a:lnTo>
                    <a:pt x="235170" y="1644901"/>
                  </a:lnTo>
                  <a:lnTo>
                    <a:pt x="235061" y="1650993"/>
                  </a:lnTo>
                  <a:lnTo>
                    <a:pt x="234941" y="1657086"/>
                  </a:lnTo>
                  <a:lnTo>
                    <a:pt x="234808" y="1663178"/>
                  </a:lnTo>
                  <a:lnTo>
                    <a:pt x="234657" y="1669270"/>
                  </a:lnTo>
                  <a:lnTo>
                    <a:pt x="234490" y="1675362"/>
                  </a:lnTo>
                  <a:lnTo>
                    <a:pt x="234304" y="1681455"/>
                  </a:lnTo>
                  <a:lnTo>
                    <a:pt x="234099" y="1687547"/>
                  </a:lnTo>
                  <a:lnTo>
                    <a:pt x="233873" y="1693639"/>
                  </a:lnTo>
                  <a:lnTo>
                    <a:pt x="233623" y="1699731"/>
                  </a:lnTo>
                  <a:lnTo>
                    <a:pt x="233348" y="1705823"/>
                  </a:lnTo>
                  <a:lnTo>
                    <a:pt x="233049" y="1711916"/>
                  </a:lnTo>
                  <a:lnTo>
                    <a:pt x="232727" y="1718008"/>
                  </a:lnTo>
                  <a:lnTo>
                    <a:pt x="232383" y="1724100"/>
                  </a:lnTo>
                  <a:lnTo>
                    <a:pt x="232015" y="1730192"/>
                  </a:lnTo>
                  <a:lnTo>
                    <a:pt x="231619" y="1736285"/>
                  </a:lnTo>
                  <a:lnTo>
                    <a:pt x="231200" y="1742377"/>
                  </a:lnTo>
                  <a:lnTo>
                    <a:pt x="230759" y="1748469"/>
                  </a:lnTo>
                  <a:lnTo>
                    <a:pt x="230298" y="1754561"/>
                  </a:lnTo>
                  <a:lnTo>
                    <a:pt x="229816" y="1760654"/>
                  </a:lnTo>
                  <a:lnTo>
                    <a:pt x="229314" y="1766746"/>
                  </a:lnTo>
                  <a:lnTo>
                    <a:pt x="228789" y="1772838"/>
                  </a:lnTo>
                  <a:lnTo>
                    <a:pt x="228246" y="1778930"/>
                  </a:lnTo>
                  <a:lnTo>
                    <a:pt x="227688" y="1785022"/>
                  </a:lnTo>
                  <a:lnTo>
                    <a:pt x="227113" y="1791115"/>
                  </a:lnTo>
                  <a:lnTo>
                    <a:pt x="226524" y="1797207"/>
                  </a:lnTo>
                  <a:lnTo>
                    <a:pt x="225920" y="1803299"/>
                  </a:lnTo>
                  <a:lnTo>
                    <a:pt x="225302" y="1809391"/>
                  </a:lnTo>
                  <a:lnTo>
                    <a:pt x="224672" y="1815484"/>
                  </a:lnTo>
                  <a:lnTo>
                    <a:pt x="224032" y="1821576"/>
                  </a:lnTo>
                  <a:lnTo>
                    <a:pt x="223383" y="1827668"/>
                  </a:lnTo>
                  <a:lnTo>
                    <a:pt x="222726" y="1833760"/>
                  </a:lnTo>
                  <a:lnTo>
                    <a:pt x="222060" y="1839853"/>
                  </a:lnTo>
                  <a:lnTo>
                    <a:pt x="221388" y="1845945"/>
                  </a:lnTo>
                  <a:lnTo>
                    <a:pt x="220712" y="1852037"/>
                  </a:lnTo>
                  <a:lnTo>
                    <a:pt x="220032" y="1858129"/>
                  </a:lnTo>
                  <a:lnTo>
                    <a:pt x="219349" y="1864221"/>
                  </a:lnTo>
                  <a:lnTo>
                    <a:pt x="218664" y="1870314"/>
                  </a:lnTo>
                  <a:lnTo>
                    <a:pt x="217979" y="1876406"/>
                  </a:lnTo>
                  <a:lnTo>
                    <a:pt x="217294" y="1882498"/>
                  </a:lnTo>
                  <a:lnTo>
                    <a:pt x="216611" y="1888590"/>
                  </a:lnTo>
                  <a:lnTo>
                    <a:pt x="215930" y="1894683"/>
                  </a:lnTo>
                  <a:lnTo>
                    <a:pt x="215251" y="1900775"/>
                  </a:lnTo>
                  <a:lnTo>
                    <a:pt x="214575" y="1906867"/>
                  </a:lnTo>
                  <a:lnTo>
                    <a:pt x="213904" y="1912959"/>
                  </a:lnTo>
                  <a:lnTo>
                    <a:pt x="213236" y="1919051"/>
                  </a:lnTo>
                  <a:lnTo>
                    <a:pt x="212571" y="1925144"/>
                  </a:lnTo>
                  <a:lnTo>
                    <a:pt x="211911" y="1931236"/>
                  </a:lnTo>
                  <a:lnTo>
                    <a:pt x="211253" y="1937328"/>
                  </a:lnTo>
                  <a:lnTo>
                    <a:pt x="210599" y="1943420"/>
                  </a:lnTo>
                  <a:lnTo>
                    <a:pt x="209948" y="1949513"/>
                  </a:lnTo>
                  <a:lnTo>
                    <a:pt x="209298" y="1955605"/>
                  </a:lnTo>
                  <a:lnTo>
                    <a:pt x="208649" y="1961697"/>
                  </a:lnTo>
                  <a:lnTo>
                    <a:pt x="208001" y="1967789"/>
                  </a:lnTo>
                  <a:lnTo>
                    <a:pt x="207352" y="1973882"/>
                  </a:lnTo>
                  <a:lnTo>
                    <a:pt x="206702" y="1979974"/>
                  </a:lnTo>
                  <a:lnTo>
                    <a:pt x="206048" y="1986066"/>
                  </a:lnTo>
                  <a:lnTo>
                    <a:pt x="205392" y="1992158"/>
                  </a:lnTo>
                  <a:lnTo>
                    <a:pt x="204732" y="1998250"/>
                  </a:lnTo>
                  <a:lnTo>
                    <a:pt x="204066" y="2004343"/>
                  </a:lnTo>
                  <a:lnTo>
                    <a:pt x="203396" y="2010435"/>
                  </a:lnTo>
                  <a:lnTo>
                    <a:pt x="202717" y="2016527"/>
                  </a:lnTo>
                  <a:lnTo>
                    <a:pt x="202032" y="2022619"/>
                  </a:lnTo>
                  <a:lnTo>
                    <a:pt x="201339" y="2028712"/>
                  </a:lnTo>
                  <a:lnTo>
                    <a:pt x="200639" y="2034804"/>
                  </a:lnTo>
                  <a:lnTo>
                    <a:pt x="199931" y="2040896"/>
                  </a:lnTo>
                  <a:lnTo>
                    <a:pt x="199215" y="2046988"/>
                  </a:lnTo>
                  <a:lnTo>
                    <a:pt x="198490" y="2053080"/>
                  </a:lnTo>
                  <a:lnTo>
                    <a:pt x="197756" y="2059173"/>
                  </a:lnTo>
                  <a:lnTo>
                    <a:pt x="197016" y="2065265"/>
                  </a:lnTo>
                  <a:lnTo>
                    <a:pt x="196269" y="2071357"/>
                  </a:lnTo>
                  <a:lnTo>
                    <a:pt x="195515" y="2077449"/>
                  </a:lnTo>
                  <a:lnTo>
                    <a:pt x="194755" y="2083542"/>
                  </a:lnTo>
                  <a:lnTo>
                    <a:pt x="193989" y="2089634"/>
                  </a:lnTo>
                  <a:lnTo>
                    <a:pt x="193220" y="2095726"/>
                  </a:lnTo>
                  <a:lnTo>
                    <a:pt x="192448" y="2101818"/>
                  </a:lnTo>
                  <a:lnTo>
                    <a:pt x="191673" y="2107911"/>
                  </a:lnTo>
                  <a:lnTo>
                    <a:pt x="190898" y="2114003"/>
                  </a:lnTo>
                  <a:lnTo>
                    <a:pt x="190122" y="2120095"/>
                  </a:lnTo>
                  <a:lnTo>
                    <a:pt x="189348" y="2126187"/>
                  </a:lnTo>
                  <a:lnTo>
                    <a:pt x="188576" y="2132279"/>
                  </a:lnTo>
                  <a:lnTo>
                    <a:pt x="187806" y="2138372"/>
                  </a:lnTo>
                  <a:lnTo>
                    <a:pt x="187041" y="2144464"/>
                  </a:lnTo>
                  <a:lnTo>
                    <a:pt x="186280" y="2150556"/>
                  </a:lnTo>
                  <a:lnTo>
                    <a:pt x="185526" y="2156648"/>
                  </a:lnTo>
                  <a:lnTo>
                    <a:pt x="184778" y="2162741"/>
                  </a:lnTo>
                  <a:lnTo>
                    <a:pt x="184037" y="2168833"/>
                  </a:lnTo>
                  <a:lnTo>
                    <a:pt x="183302" y="2174925"/>
                  </a:lnTo>
                  <a:lnTo>
                    <a:pt x="182575" y="2181017"/>
                  </a:lnTo>
                  <a:lnTo>
                    <a:pt x="181855" y="2187110"/>
                  </a:lnTo>
                  <a:lnTo>
                    <a:pt x="181143" y="2193202"/>
                  </a:lnTo>
                  <a:lnTo>
                    <a:pt x="180439" y="2199294"/>
                  </a:lnTo>
                  <a:lnTo>
                    <a:pt x="179742" y="2205386"/>
                  </a:lnTo>
                  <a:lnTo>
                    <a:pt x="179052" y="2211478"/>
                  </a:lnTo>
                  <a:lnTo>
                    <a:pt x="178369" y="2217571"/>
                  </a:lnTo>
                  <a:lnTo>
                    <a:pt x="177694" y="2223663"/>
                  </a:lnTo>
                  <a:lnTo>
                    <a:pt x="177026" y="2229755"/>
                  </a:lnTo>
                  <a:lnTo>
                    <a:pt x="176364" y="2235847"/>
                  </a:lnTo>
                  <a:lnTo>
                    <a:pt x="175710" y="2241940"/>
                  </a:lnTo>
                  <a:lnTo>
                    <a:pt x="175061" y="2248032"/>
                  </a:lnTo>
                  <a:lnTo>
                    <a:pt x="174420" y="2254124"/>
                  </a:lnTo>
                  <a:lnTo>
                    <a:pt x="173786" y="2260216"/>
                  </a:lnTo>
                  <a:lnTo>
                    <a:pt x="173160" y="2266308"/>
                  </a:lnTo>
                  <a:lnTo>
                    <a:pt x="172541" y="2272401"/>
                  </a:lnTo>
                  <a:lnTo>
                    <a:pt x="171929" y="2278493"/>
                  </a:lnTo>
                  <a:lnTo>
                    <a:pt x="171325" y="2284585"/>
                  </a:lnTo>
                  <a:lnTo>
                    <a:pt x="170728" y="2290677"/>
                  </a:lnTo>
                  <a:lnTo>
                    <a:pt x="170141" y="2296770"/>
                  </a:lnTo>
                  <a:lnTo>
                    <a:pt x="169562" y="2302862"/>
                  </a:lnTo>
                  <a:lnTo>
                    <a:pt x="168990" y="2308954"/>
                  </a:lnTo>
                  <a:lnTo>
                    <a:pt x="168426" y="2315046"/>
                  </a:lnTo>
                  <a:lnTo>
                    <a:pt x="167870" y="2321139"/>
                  </a:lnTo>
                  <a:lnTo>
                    <a:pt x="167321" y="2327231"/>
                  </a:lnTo>
                  <a:lnTo>
                    <a:pt x="166780" y="2333323"/>
                  </a:lnTo>
                  <a:lnTo>
                    <a:pt x="166246" y="2339415"/>
                  </a:lnTo>
                  <a:lnTo>
                    <a:pt x="165717" y="2345507"/>
                  </a:lnTo>
                  <a:lnTo>
                    <a:pt x="165193" y="2351600"/>
                  </a:lnTo>
                  <a:lnTo>
                    <a:pt x="164674" y="2357692"/>
                  </a:lnTo>
                  <a:lnTo>
                    <a:pt x="164159" y="2363784"/>
                  </a:lnTo>
                  <a:lnTo>
                    <a:pt x="163647" y="2369876"/>
                  </a:lnTo>
                  <a:lnTo>
                    <a:pt x="163137" y="2375969"/>
                  </a:lnTo>
                  <a:lnTo>
                    <a:pt x="162630" y="2382061"/>
                  </a:lnTo>
                  <a:lnTo>
                    <a:pt x="162123" y="2388153"/>
                  </a:lnTo>
                  <a:lnTo>
                    <a:pt x="161617" y="2394245"/>
                  </a:lnTo>
                  <a:lnTo>
                    <a:pt x="161111" y="2400338"/>
                  </a:lnTo>
                  <a:lnTo>
                    <a:pt x="160605" y="2406430"/>
                  </a:lnTo>
                  <a:lnTo>
                    <a:pt x="160098" y="2412522"/>
                  </a:lnTo>
                  <a:lnTo>
                    <a:pt x="159591" y="2418614"/>
                  </a:lnTo>
                  <a:lnTo>
                    <a:pt x="159082" y="2424706"/>
                  </a:lnTo>
                  <a:lnTo>
                    <a:pt x="158573" y="2430799"/>
                  </a:lnTo>
                  <a:lnTo>
                    <a:pt x="158063" y="2436891"/>
                  </a:lnTo>
                  <a:lnTo>
                    <a:pt x="157553" y="2442983"/>
                  </a:lnTo>
                  <a:lnTo>
                    <a:pt x="157042" y="2449075"/>
                  </a:lnTo>
                  <a:lnTo>
                    <a:pt x="156531" y="2455168"/>
                  </a:lnTo>
                  <a:lnTo>
                    <a:pt x="156020" y="2461260"/>
                  </a:lnTo>
                  <a:lnTo>
                    <a:pt x="155509" y="2467352"/>
                  </a:lnTo>
                  <a:lnTo>
                    <a:pt x="154999" y="2473444"/>
                  </a:lnTo>
                  <a:lnTo>
                    <a:pt x="154490" y="2479536"/>
                  </a:lnTo>
                  <a:lnTo>
                    <a:pt x="153982" y="2485629"/>
                  </a:lnTo>
                  <a:lnTo>
                    <a:pt x="153475" y="2491721"/>
                  </a:lnTo>
                  <a:lnTo>
                    <a:pt x="152970" y="2497813"/>
                  </a:lnTo>
                  <a:lnTo>
                    <a:pt x="152467" y="2503905"/>
                  </a:lnTo>
                  <a:lnTo>
                    <a:pt x="151966" y="2509998"/>
                  </a:lnTo>
                  <a:lnTo>
                    <a:pt x="151468" y="2516090"/>
                  </a:lnTo>
                  <a:lnTo>
                    <a:pt x="150973" y="2522182"/>
                  </a:lnTo>
                  <a:lnTo>
                    <a:pt x="150481" y="2528274"/>
                  </a:lnTo>
                  <a:lnTo>
                    <a:pt x="149992" y="2534367"/>
                  </a:lnTo>
                  <a:lnTo>
                    <a:pt x="149508" y="2540459"/>
                  </a:lnTo>
                  <a:lnTo>
                    <a:pt x="149028" y="2546551"/>
                  </a:lnTo>
                  <a:lnTo>
                    <a:pt x="148553" y="2552643"/>
                  </a:lnTo>
                  <a:lnTo>
                    <a:pt x="148084" y="2558735"/>
                  </a:lnTo>
                  <a:lnTo>
                    <a:pt x="147620" y="2564828"/>
                  </a:lnTo>
                  <a:lnTo>
                    <a:pt x="147163" y="2570920"/>
                  </a:lnTo>
                  <a:lnTo>
                    <a:pt x="146714" y="2577012"/>
                  </a:lnTo>
                  <a:lnTo>
                    <a:pt x="146273" y="2583104"/>
                  </a:lnTo>
                  <a:lnTo>
                    <a:pt x="145840" y="2589197"/>
                  </a:lnTo>
                  <a:lnTo>
                    <a:pt x="145416" y="2595289"/>
                  </a:lnTo>
                  <a:lnTo>
                    <a:pt x="145000" y="2601381"/>
                  </a:lnTo>
                  <a:lnTo>
                    <a:pt x="144594" y="2607473"/>
                  </a:lnTo>
                  <a:lnTo>
                    <a:pt x="144200" y="2613566"/>
                  </a:lnTo>
                  <a:lnTo>
                    <a:pt x="143816" y="2619658"/>
                  </a:lnTo>
                  <a:lnTo>
                    <a:pt x="143442" y="2625750"/>
                  </a:lnTo>
                  <a:lnTo>
                    <a:pt x="143078" y="2631842"/>
                  </a:lnTo>
                  <a:lnTo>
                    <a:pt x="142725" y="2637934"/>
                  </a:lnTo>
                  <a:lnTo>
                    <a:pt x="142382" y="2644027"/>
                  </a:lnTo>
                  <a:lnTo>
                    <a:pt x="142051" y="2650119"/>
                  </a:lnTo>
                  <a:lnTo>
                    <a:pt x="141730" y="2656211"/>
                  </a:lnTo>
                  <a:lnTo>
                    <a:pt x="141418" y="2662303"/>
                  </a:lnTo>
                  <a:lnTo>
                    <a:pt x="141114" y="2668396"/>
                  </a:lnTo>
                  <a:lnTo>
                    <a:pt x="140819" y="2674488"/>
                  </a:lnTo>
                  <a:lnTo>
                    <a:pt x="140532" y="2680580"/>
                  </a:lnTo>
                  <a:lnTo>
                    <a:pt x="140253" y="2686672"/>
                  </a:lnTo>
                  <a:lnTo>
                    <a:pt x="139981" y="2692764"/>
                  </a:lnTo>
                  <a:lnTo>
                    <a:pt x="139713" y="2698857"/>
                  </a:lnTo>
                  <a:lnTo>
                    <a:pt x="139451" y="2704949"/>
                  </a:lnTo>
                  <a:lnTo>
                    <a:pt x="139193" y="2711041"/>
                  </a:lnTo>
                  <a:lnTo>
                    <a:pt x="138940" y="2717133"/>
                  </a:lnTo>
                  <a:lnTo>
                    <a:pt x="138689" y="2723226"/>
                  </a:lnTo>
                  <a:lnTo>
                    <a:pt x="138441" y="2729318"/>
                  </a:lnTo>
                  <a:lnTo>
                    <a:pt x="138195" y="2735410"/>
                  </a:lnTo>
                  <a:lnTo>
                    <a:pt x="137950" y="2741502"/>
                  </a:lnTo>
                  <a:lnTo>
                    <a:pt x="137706" y="2747595"/>
                  </a:lnTo>
                  <a:lnTo>
                    <a:pt x="137464" y="2753687"/>
                  </a:lnTo>
                  <a:lnTo>
                    <a:pt x="137221" y="2759779"/>
                  </a:lnTo>
                  <a:lnTo>
                    <a:pt x="136979" y="2765871"/>
                  </a:lnTo>
                  <a:lnTo>
                    <a:pt x="136737" y="2771963"/>
                  </a:lnTo>
                  <a:lnTo>
                    <a:pt x="136495" y="2778056"/>
                  </a:lnTo>
                  <a:lnTo>
                    <a:pt x="136253" y="2784148"/>
                  </a:lnTo>
                  <a:lnTo>
                    <a:pt x="136012" y="2790240"/>
                  </a:lnTo>
                  <a:lnTo>
                    <a:pt x="135771" y="2796332"/>
                  </a:lnTo>
                  <a:lnTo>
                    <a:pt x="135530" y="2802425"/>
                  </a:lnTo>
                  <a:lnTo>
                    <a:pt x="135289" y="2808517"/>
                  </a:lnTo>
                  <a:lnTo>
                    <a:pt x="135050" y="2814609"/>
                  </a:lnTo>
                  <a:lnTo>
                    <a:pt x="134811" y="2820701"/>
                  </a:lnTo>
                  <a:lnTo>
                    <a:pt x="134574" y="2826794"/>
                  </a:lnTo>
                  <a:lnTo>
                    <a:pt x="134338" y="2832886"/>
                  </a:lnTo>
                  <a:lnTo>
                    <a:pt x="134103" y="2838978"/>
                  </a:lnTo>
                  <a:lnTo>
                    <a:pt x="133870" y="2845070"/>
                  </a:lnTo>
                  <a:lnTo>
                    <a:pt x="133638" y="2851162"/>
                  </a:lnTo>
                  <a:lnTo>
                    <a:pt x="133409" y="2857255"/>
                  </a:lnTo>
                  <a:lnTo>
                    <a:pt x="133182" y="2863347"/>
                  </a:lnTo>
                  <a:lnTo>
                    <a:pt x="132956" y="2869439"/>
                  </a:lnTo>
                  <a:lnTo>
                    <a:pt x="132733" y="2875531"/>
                  </a:lnTo>
                  <a:lnTo>
                    <a:pt x="132513" y="2881624"/>
                  </a:lnTo>
                  <a:lnTo>
                    <a:pt x="132295" y="2887716"/>
                  </a:lnTo>
                  <a:lnTo>
                    <a:pt x="132080" y="2893808"/>
                  </a:lnTo>
                  <a:lnTo>
                    <a:pt x="131868" y="2899900"/>
                  </a:lnTo>
                  <a:lnTo>
                    <a:pt x="131659" y="2905992"/>
                  </a:lnTo>
                  <a:lnTo>
                    <a:pt x="131454" y="2912085"/>
                  </a:lnTo>
                  <a:lnTo>
                    <a:pt x="131253" y="2918177"/>
                  </a:lnTo>
                  <a:lnTo>
                    <a:pt x="131056" y="2924269"/>
                  </a:lnTo>
                  <a:lnTo>
                    <a:pt x="130864" y="2930361"/>
                  </a:lnTo>
                  <a:lnTo>
                    <a:pt x="130677" y="2936454"/>
                  </a:lnTo>
                  <a:lnTo>
                    <a:pt x="130496" y="2942546"/>
                  </a:lnTo>
                  <a:lnTo>
                    <a:pt x="130320" y="2948638"/>
                  </a:lnTo>
                  <a:lnTo>
                    <a:pt x="130150" y="2954730"/>
                  </a:lnTo>
                  <a:lnTo>
                    <a:pt x="129988" y="2960823"/>
                  </a:lnTo>
                  <a:lnTo>
                    <a:pt x="129833" y="2966915"/>
                  </a:lnTo>
                  <a:lnTo>
                    <a:pt x="129684" y="2973007"/>
                  </a:lnTo>
                  <a:lnTo>
                    <a:pt x="129542" y="2979099"/>
                  </a:lnTo>
                  <a:lnTo>
                    <a:pt x="129406" y="2985191"/>
                  </a:lnTo>
                  <a:lnTo>
                    <a:pt x="129276" y="2991284"/>
                  </a:lnTo>
                  <a:lnTo>
                    <a:pt x="129154" y="2997376"/>
                  </a:lnTo>
                  <a:lnTo>
                    <a:pt x="129036" y="3003468"/>
                  </a:lnTo>
                  <a:lnTo>
                    <a:pt x="128921" y="3009560"/>
                  </a:lnTo>
                  <a:lnTo>
                    <a:pt x="128810" y="3015653"/>
                  </a:lnTo>
                  <a:lnTo>
                    <a:pt x="128700" y="3021745"/>
                  </a:lnTo>
                  <a:lnTo>
                    <a:pt x="128591" y="3027837"/>
                  </a:lnTo>
                  <a:lnTo>
                    <a:pt x="128481" y="3033929"/>
                  </a:lnTo>
                  <a:lnTo>
                    <a:pt x="128367" y="3040022"/>
                  </a:lnTo>
                  <a:lnTo>
                    <a:pt x="128249" y="3046114"/>
                  </a:lnTo>
                  <a:lnTo>
                    <a:pt x="128124" y="3052206"/>
                  </a:lnTo>
                  <a:lnTo>
                    <a:pt x="127993" y="3058298"/>
                  </a:lnTo>
                  <a:lnTo>
                    <a:pt x="127851" y="3064390"/>
                  </a:lnTo>
                  <a:lnTo>
                    <a:pt x="127696" y="3070483"/>
                  </a:lnTo>
                  <a:lnTo>
                    <a:pt x="127530" y="3076575"/>
                  </a:lnTo>
                  <a:lnTo>
                    <a:pt x="127351" y="3082667"/>
                  </a:lnTo>
                  <a:lnTo>
                    <a:pt x="127158" y="3088759"/>
                  </a:lnTo>
                  <a:lnTo>
                    <a:pt x="126952" y="3094852"/>
                  </a:lnTo>
                  <a:lnTo>
                    <a:pt x="126728" y="3100944"/>
                  </a:lnTo>
                  <a:lnTo>
                    <a:pt x="126489" y="3107036"/>
                  </a:lnTo>
                  <a:lnTo>
                    <a:pt x="126236" y="3113128"/>
                  </a:lnTo>
                  <a:close/>
                </a:path>
              </a:pathLst>
            </a:custGeom>
            <a:solidFill>
              <a:srgbClr val="8CAB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3" name="pg33"/>
            <p:cNvSpPr/>
            <p:nvPr/>
          </p:nvSpPr>
          <p:spPr>
            <a:xfrm>
              <a:off x="5519017" y="4239167"/>
              <a:ext cx="238174" cy="2792446"/>
            </a:xfrm>
            <a:custGeom>
              <a:avLst/>
              <a:gdLst/>
              <a:ahLst/>
              <a:cxnLst/>
              <a:rect l="0" t="0" r="0" b="0"/>
              <a:pathLst>
                <a:path w="238174" h="2792446">
                  <a:moveTo>
                    <a:pt x="110156" y="2792446"/>
                  </a:moveTo>
                  <a:lnTo>
                    <a:pt x="109891" y="2786981"/>
                  </a:lnTo>
                  <a:lnTo>
                    <a:pt x="109652" y="2781516"/>
                  </a:lnTo>
                  <a:lnTo>
                    <a:pt x="109436" y="2776052"/>
                  </a:lnTo>
                  <a:lnTo>
                    <a:pt x="109241" y="2770587"/>
                  </a:lnTo>
                  <a:lnTo>
                    <a:pt x="109067" y="2765122"/>
                  </a:lnTo>
                  <a:lnTo>
                    <a:pt x="108915" y="2759658"/>
                  </a:lnTo>
                  <a:lnTo>
                    <a:pt x="108783" y="2754193"/>
                  </a:lnTo>
                  <a:lnTo>
                    <a:pt x="108673" y="2748728"/>
                  </a:lnTo>
                  <a:lnTo>
                    <a:pt x="108579" y="2743264"/>
                  </a:lnTo>
                  <a:lnTo>
                    <a:pt x="108500" y="2737799"/>
                  </a:lnTo>
                  <a:lnTo>
                    <a:pt x="108433" y="2732334"/>
                  </a:lnTo>
                  <a:lnTo>
                    <a:pt x="108376" y="2726870"/>
                  </a:lnTo>
                  <a:lnTo>
                    <a:pt x="108329" y="2721405"/>
                  </a:lnTo>
                  <a:lnTo>
                    <a:pt x="108288" y="2715940"/>
                  </a:lnTo>
                  <a:lnTo>
                    <a:pt x="108249" y="2710476"/>
                  </a:lnTo>
                  <a:lnTo>
                    <a:pt x="108212" y="2705011"/>
                  </a:lnTo>
                  <a:lnTo>
                    <a:pt x="108173" y="2699546"/>
                  </a:lnTo>
                  <a:lnTo>
                    <a:pt x="108132" y="2694082"/>
                  </a:lnTo>
                  <a:lnTo>
                    <a:pt x="108085" y="2688617"/>
                  </a:lnTo>
                  <a:lnTo>
                    <a:pt x="108030" y="2683152"/>
                  </a:lnTo>
                  <a:lnTo>
                    <a:pt x="107968" y="2677688"/>
                  </a:lnTo>
                  <a:lnTo>
                    <a:pt x="107897" y="2672223"/>
                  </a:lnTo>
                  <a:lnTo>
                    <a:pt x="107816" y="2666758"/>
                  </a:lnTo>
                  <a:lnTo>
                    <a:pt x="107724" y="2661294"/>
                  </a:lnTo>
                  <a:lnTo>
                    <a:pt x="107619" y="2655829"/>
                  </a:lnTo>
                  <a:lnTo>
                    <a:pt x="107504" y="2650364"/>
                  </a:lnTo>
                  <a:lnTo>
                    <a:pt x="107378" y="2644900"/>
                  </a:lnTo>
                  <a:lnTo>
                    <a:pt x="107241" y="2639435"/>
                  </a:lnTo>
                  <a:lnTo>
                    <a:pt x="107095" y="2633970"/>
                  </a:lnTo>
                  <a:lnTo>
                    <a:pt x="106937" y="2628506"/>
                  </a:lnTo>
                  <a:lnTo>
                    <a:pt x="106771" y="2623041"/>
                  </a:lnTo>
                  <a:lnTo>
                    <a:pt x="106597" y="2617576"/>
                  </a:lnTo>
                  <a:lnTo>
                    <a:pt x="106417" y="2612112"/>
                  </a:lnTo>
                  <a:lnTo>
                    <a:pt x="106231" y="2606647"/>
                  </a:lnTo>
                  <a:lnTo>
                    <a:pt x="106041" y="2601182"/>
                  </a:lnTo>
                  <a:lnTo>
                    <a:pt x="105847" y="2595718"/>
                  </a:lnTo>
                  <a:lnTo>
                    <a:pt x="105651" y="2590253"/>
                  </a:lnTo>
                  <a:lnTo>
                    <a:pt x="105454" y="2584788"/>
                  </a:lnTo>
                  <a:lnTo>
                    <a:pt x="105258" y="2579324"/>
                  </a:lnTo>
                  <a:lnTo>
                    <a:pt x="105062" y="2573859"/>
                  </a:lnTo>
                  <a:lnTo>
                    <a:pt x="104869" y="2568394"/>
                  </a:lnTo>
                  <a:lnTo>
                    <a:pt x="104679" y="2562930"/>
                  </a:lnTo>
                  <a:lnTo>
                    <a:pt x="104493" y="2557465"/>
                  </a:lnTo>
                  <a:lnTo>
                    <a:pt x="104311" y="2552000"/>
                  </a:lnTo>
                  <a:lnTo>
                    <a:pt x="104133" y="2546536"/>
                  </a:lnTo>
                  <a:lnTo>
                    <a:pt x="103961" y="2541071"/>
                  </a:lnTo>
                  <a:lnTo>
                    <a:pt x="103795" y="2535606"/>
                  </a:lnTo>
                  <a:lnTo>
                    <a:pt x="103635" y="2530142"/>
                  </a:lnTo>
                  <a:lnTo>
                    <a:pt x="103480" y="2524677"/>
                  </a:lnTo>
                  <a:lnTo>
                    <a:pt x="103330" y="2519212"/>
                  </a:lnTo>
                  <a:lnTo>
                    <a:pt x="103184" y="2513748"/>
                  </a:lnTo>
                  <a:lnTo>
                    <a:pt x="103043" y="2508283"/>
                  </a:lnTo>
                  <a:lnTo>
                    <a:pt x="102906" y="2502818"/>
                  </a:lnTo>
                  <a:lnTo>
                    <a:pt x="102773" y="2497354"/>
                  </a:lnTo>
                  <a:lnTo>
                    <a:pt x="102641" y="2491889"/>
                  </a:lnTo>
                  <a:lnTo>
                    <a:pt x="102510" y="2486424"/>
                  </a:lnTo>
                  <a:lnTo>
                    <a:pt x="102380" y="2480960"/>
                  </a:lnTo>
                  <a:lnTo>
                    <a:pt x="102250" y="2475495"/>
                  </a:lnTo>
                  <a:lnTo>
                    <a:pt x="102117" y="2470030"/>
                  </a:lnTo>
                  <a:lnTo>
                    <a:pt x="101982" y="2464566"/>
                  </a:lnTo>
                  <a:lnTo>
                    <a:pt x="101843" y="2459101"/>
                  </a:lnTo>
                  <a:lnTo>
                    <a:pt x="101700" y="2453636"/>
                  </a:lnTo>
                  <a:lnTo>
                    <a:pt x="101551" y="2448172"/>
                  </a:lnTo>
                  <a:lnTo>
                    <a:pt x="101395" y="2442707"/>
                  </a:lnTo>
                  <a:lnTo>
                    <a:pt x="101231" y="2437242"/>
                  </a:lnTo>
                  <a:lnTo>
                    <a:pt x="101059" y="2431778"/>
                  </a:lnTo>
                  <a:lnTo>
                    <a:pt x="100879" y="2426313"/>
                  </a:lnTo>
                  <a:lnTo>
                    <a:pt x="100690" y="2420848"/>
                  </a:lnTo>
                  <a:lnTo>
                    <a:pt x="100492" y="2415384"/>
                  </a:lnTo>
                  <a:lnTo>
                    <a:pt x="100281" y="2409919"/>
                  </a:lnTo>
                  <a:lnTo>
                    <a:pt x="100061" y="2404454"/>
                  </a:lnTo>
                  <a:lnTo>
                    <a:pt x="99831" y="2398990"/>
                  </a:lnTo>
                  <a:lnTo>
                    <a:pt x="99592" y="2393525"/>
                  </a:lnTo>
                  <a:lnTo>
                    <a:pt x="99343" y="2388060"/>
                  </a:lnTo>
                  <a:lnTo>
                    <a:pt x="99083" y="2382596"/>
                  </a:lnTo>
                  <a:lnTo>
                    <a:pt x="98813" y="2377131"/>
                  </a:lnTo>
                  <a:lnTo>
                    <a:pt x="98535" y="2371666"/>
                  </a:lnTo>
                  <a:lnTo>
                    <a:pt x="98249" y="2366201"/>
                  </a:lnTo>
                  <a:lnTo>
                    <a:pt x="97955" y="2360737"/>
                  </a:lnTo>
                  <a:lnTo>
                    <a:pt x="97654" y="2355272"/>
                  </a:lnTo>
                  <a:lnTo>
                    <a:pt x="97345" y="2349807"/>
                  </a:lnTo>
                  <a:lnTo>
                    <a:pt x="97029" y="2344343"/>
                  </a:lnTo>
                  <a:lnTo>
                    <a:pt x="96708" y="2338878"/>
                  </a:lnTo>
                  <a:lnTo>
                    <a:pt x="96382" y="2333413"/>
                  </a:lnTo>
                  <a:lnTo>
                    <a:pt x="96051" y="2327949"/>
                  </a:lnTo>
                  <a:lnTo>
                    <a:pt x="95715" y="2322484"/>
                  </a:lnTo>
                  <a:lnTo>
                    <a:pt x="95374" y="2317019"/>
                  </a:lnTo>
                  <a:lnTo>
                    <a:pt x="95029" y="2311555"/>
                  </a:lnTo>
                  <a:lnTo>
                    <a:pt x="94679" y="2306090"/>
                  </a:lnTo>
                  <a:lnTo>
                    <a:pt x="94325" y="2300625"/>
                  </a:lnTo>
                  <a:lnTo>
                    <a:pt x="93966" y="2295161"/>
                  </a:lnTo>
                  <a:lnTo>
                    <a:pt x="93603" y="2289696"/>
                  </a:lnTo>
                  <a:lnTo>
                    <a:pt x="93233" y="2284231"/>
                  </a:lnTo>
                  <a:lnTo>
                    <a:pt x="92857" y="2278767"/>
                  </a:lnTo>
                  <a:lnTo>
                    <a:pt x="92476" y="2273302"/>
                  </a:lnTo>
                  <a:lnTo>
                    <a:pt x="92088" y="2267837"/>
                  </a:lnTo>
                  <a:lnTo>
                    <a:pt x="91693" y="2262373"/>
                  </a:lnTo>
                  <a:lnTo>
                    <a:pt x="91289" y="2256908"/>
                  </a:lnTo>
                  <a:lnTo>
                    <a:pt x="90877" y="2251443"/>
                  </a:lnTo>
                  <a:lnTo>
                    <a:pt x="90457" y="2245979"/>
                  </a:lnTo>
                  <a:lnTo>
                    <a:pt x="90028" y="2240514"/>
                  </a:lnTo>
                  <a:lnTo>
                    <a:pt x="89591" y="2235049"/>
                  </a:lnTo>
                  <a:lnTo>
                    <a:pt x="89145" y="2229585"/>
                  </a:lnTo>
                  <a:lnTo>
                    <a:pt x="88687" y="2224120"/>
                  </a:lnTo>
                  <a:lnTo>
                    <a:pt x="88221" y="2218655"/>
                  </a:lnTo>
                  <a:lnTo>
                    <a:pt x="87747" y="2213191"/>
                  </a:lnTo>
                  <a:lnTo>
                    <a:pt x="87265" y="2207726"/>
                  </a:lnTo>
                  <a:lnTo>
                    <a:pt x="86775" y="2202261"/>
                  </a:lnTo>
                  <a:lnTo>
                    <a:pt x="86277" y="2196797"/>
                  </a:lnTo>
                  <a:lnTo>
                    <a:pt x="85772" y="2191332"/>
                  </a:lnTo>
                  <a:lnTo>
                    <a:pt x="85262" y="2185867"/>
                  </a:lnTo>
                  <a:lnTo>
                    <a:pt x="84748" y="2180403"/>
                  </a:lnTo>
                  <a:lnTo>
                    <a:pt x="84229" y="2174938"/>
                  </a:lnTo>
                  <a:lnTo>
                    <a:pt x="83709" y="2169473"/>
                  </a:lnTo>
                  <a:lnTo>
                    <a:pt x="83186" y="2164009"/>
                  </a:lnTo>
                  <a:lnTo>
                    <a:pt x="82662" y="2158544"/>
                  </a:lnTo>
                  <a:lnTo>
                    <a:pt x="82139" y="2153079"/>
                  </a:lnTo>
                  <a:lnTo>
                    <a:pt x="81617" y="2147615"/>
                  </a:lnTo>
                  <a:lnTo>
                    <a:pt x="81097" y="2142150"/>
                  </a:lnTo>
                  <a:lnTo>
                    <a:pt x="80580" y="2136685"/>
                  </a:lnTo>
                  <a:lnTo>
                    <a:pt x="80067" y="2131221"/>
                  </a:lnTo>
                  <a:lnTo>
                    <a:pt x="79558" y="2125756"/>
                  </a:lnTo>
                  <a:lnTo>
                    <a:pt x="79053" y="2120291"/>
                  </a:lnTo>
                  <a:lnTo>
                    <a:pt x="78554" y="2114827"/>
                  </a:lnTo>
                  <a:lnTo>
                    <a:pt x="78059" y="2109362"/>
                  </a:lnTo>
                  <a:lnTo>
                    <a:pt x="77570" y="2103897"/>
                  </a:lnTo>
                  <a:lnTo>
                    <a:pt x="77088" y="2098433"/>
                  </a:lnTo>
                  <a:lnTo>
                    <a:pt x="76610" y="2092968"/>
                  </a:lnTo>
                  <a:lnTo>
                    <a:pt x="76138" y="2087503"/>
                  </a:lnTo>
                  <a:lnTo>
                    <a:pt x="75670" y="2082039"/>
                  </a:lnTo>
                  <a:lnTo>
                    <a:pt x="75207" y="2076574"/>
                  </a:lnTo>
                  <a:lnTo>
                    <a:pt x="74750" y="2071109"/>
                  </a:lnTo>
                  <a:lnTo>
                    <a:pt x="74295" y="2065645"/>
                  </a:lnTo>
                  <a:lnTo>
                    <a:pt x="73844" y="2060180"/>
                  </a:lnTo>
                  <a:lnTo>
                    <a:pt x="73395" y="2054715"/>
                  </a:lnTo>
                  <a:lnTo>
                    <a:pt x="72948" y="2049251"/>
                  </a:lnTo>
                  <a:lnTo>
                    <a:pt x="72503" y="2043786"/>
                  </a:lnTo>
                  <a:lnTo>
                    <a:pt x="72058" y="2038321"/>
                  </a:lnTo>
                  <a:lnTo>
                    <a:pt x="71612" y="2032857"/>
                  </a:lnTo>
                  <a:lnTo>
                    <a:pt x="71166" y="2027392"/>
                  </a:lnTo>
                  <a:lnTo>
                    <a:pt x="70718" y="2021927"/>
                  </a:lnTo>
                  <a:lnTo>
                    <a:pt x="70268" y="2016463"/>
                  </a:lnTo>
                  <a:lnTo>
                    <a:pt x="69815" y="2010998"/>
                  </a:lnTo>
                  <a:lnTo>
                    <a:pt x="69358" y="2005533"/>
                  </a:lnTo>
                  <a:lnTo>
                    <a:pt x="68898" y="2000069"/>
                  </a:lnTo>
                  <a:lnTo>
                    <a:pt x="68433" y="1994604"/>
                  </a:lnTo>
                  <a:lnTo>
                    <a:pt x="67965" y="1989139"/>
                  </a:lnTo>
                  <a:lnTo>
                    <a:pt x="67493" y="1983675"/>
                  </a:lnTo>
                  <a:lnTo>
                    <a:pt x="67016" y="1978210"/>
                  </a:lnTo>
                  <a:lnTo>
                    <a:pt x="66534" y="1972745"/>
                  </a:lnTo>
                  <a:lnTo>
                    <a:pt x="66050" y="1967281"/>
                  </a:lnTo>
                  <a:lnTo>
                    <a:pt x="65562" y="1961816"/>
                  </a:lnTo>
                  <a:lnTo>
                    <a:pt x="65072" y="1956351"/>
                  </a:lnTo>
                  <a:lnTo>
                    <a:pt x="64579" y="1950887"/>
                  </a:lnTo>
                  <a:lnTo>
                    <a:pt x="64085" y="1945422"/>
                  </a:lnTo>
                  <a:lnTo>
                    <a:pt x="63591" y="1939957"/>
                  </a:lnTo>
                  <a:lnTo>
                    <a:pt x="63096" y="1934493"/>
                  </a:lnTo>
                  <a:lnTo>
                    <a:pt x="62603" y="1929028"/>
                  </a:lnTo>
                  <a:lnTo>
                    <a:pt x="62111" y="1923563"/>
                  </a:lnTo>
                  <a:lnTo>
                    <a:pt x="61621" y="1918099"/>
                  </a:lnTo>
                  <a:lnTo>
                    <a:pt x="61134" y="1912634"/>
                  </a:lnTo>
                  <a:lnTo>
                    <a:pt x="60650" y="1907169"/>
                  </a:lnTo>
                  <a:lnTo>
                    <a:pt x="60168" y="1901705"/>
                  </a:lnTo>
                  <a:lnTo>
                    <a:pt x="59689" y="1896240"/>
                  </a:lnTo>
                  <a:lnTo>
                    <a:pt x="59213" y="1890775"/>
                  </a:lnTo>
                  <a:lnTo>
                    <a:pt x="58740" y="1885311"/>
                  </a:lnTo>
                  <a:lnTo>
                    <a:pt x="58268" y="1879846"/>
                  </a:lnTo>
                  <a:lnTo>
                    <a:pt x="57797" y="1874381"/>
                  </a:lnTo>
                  <a:lnTo>
                    <a:pt x="57325" y="1868917"/>
                  </a:lnTo>
                  <a:lnTo>
                    <a:pt x="56852" y="1863452"/>
                  </a:lnTo>
                  <a:lnTo>
                    <a:pt x="56377" y="1857987"/>
                  </a:lnTo>
                  <a:lnTo>
                    <a:pt x="55896" y="1852523"/>
                  </a:lnTo>
                  <a:lnTo>
                    <a:pt x="55410" y="1847058"/>
                  </a:lnTo>
                  <a:lnTo>
                    <a:pt x="54917" y="1841593"/>
                  </a:lnTo>
                  <a:lnTo>
                    <a:pt x="54417" y="1836129"/>
                  </a:lnTo>
                  <a:lnTo>
                    <a:pt x="53907" y="1830664"/>
                  </a:lnTo>
                  <a:lnTo>
                    <a:pt x="53385" y="1825199"/>
                  </a:lnTo>
                  <a:lnTo>
                    <a:pt x="52851" y="1819735"/>
                  </a:lnTo>
                  <a:lnTo>
                    <a:pt x="52305" y="1814270"/>
                  </a:lnTo>
                  <a:lnTo>
                    <a:pt x="51747" y="1808805"/>
                  </a:lnTo>
                  <a:lnTo>
                    <a:pt x="51177" y="1803341"/>
                  </a:lnTo>
                  <a:lnTo>
                    <a:pt x="50595" y="1797876"/>
                  </a:lnTo>
                  <a:lnTo>
                    <a:pt x="49997" y="1792411"/>
                  </a:lnTo>
                  <a:lnTo>
                    <a:pt x="49388" y="1786947"/>
                  </a:lnTo>
                  <a:lnTo>
                    <a:pt x="48770" y="1781482"/>
                  </a:lnTo>
                  <a:lnTo>
                    <a:pt x="48142" y="1776017"/>
                  </a:lnTo>
                  <a:lnTo>
                    <a:pt x="47506" y="1770552"/>
                  </a:lnTo>
                  <a:lnTo>
                    <a:pt x="46863" y="1765088"/>
                  </a:lnTo>
                  <a:lnTo>
                    <a:pt x="46214" y="1759623"/>
                  </a:lnTo>
                  <a:lnTo>
                    <a:pt x="45561" y="1754158"/>
                  </a:lnTo>
                  <a:lnTo>
                    <a:pt x="44907" y="1748694"/>
                  </a:lnTo>
                  <a:lnTo>
                    <a:pt x="44253" y="1743229"/>
                  </a:lnTo>
                  <a:lnTo>
                    <a:pt x="43598" y="1737764"/>
                  </a:lnTo>
                  <a:lnTo>
                    <a:pt x="42947" y="1732300"/>
                  </a:lnTo>
                  <a:lnTo>
                    <a:pt x="42299" y="1726835"/>
                  </a:lnTo>
                  <a:lnTo>
                    <a:pt x="41655" y="1721370"/>
                  </a:lnTo>
                  <a:lnTo>
                    <a:pt x="41015" y="1715906"/>
                  </a:lnTo>
                  <a:lnTo>
                    <a:pt x="40380" y="1710441"/>
                  </a:lnTo>
                  <a:lnTo>
                    <a:pt x="39751" y="1704976"/>
                  </a:lnTo>
                  <a:lnTo>
                    <a:pt x="39127" y="1699512"/>
                  </a:lnTo>
                  <a:lnTo>
                    <a:pt x="38508" y="1694047"/>
                  </a:lnTo>
                  <a:lnTo>
                    <a:pt x="37892" y="1688582"/>
                  </a:lnTo>
                  <a:lnTo>
                    <a:pt x="37280" y="1683118"/>
                  </a:lnTo>
                  <a:lnTo>
                    <a:pt x="36671" y="1677653"/>
                  </a:lnTo>
                  <a:lnTo>
                    <a:pt x="36064" y="1672188"/>
                  </a:lnTo>
                  <a:lnTo>
                    <a:pt x="35459" y="1666724"/>
                  </a:lnTo>
                  <a:lnTo>
                    <a:pt x="34853" y="1661259"/>
                  </a:lnTo>
                  <a:lnTo>
                    <a:pt x="34247" y="1655794"/>
                  </a:lnTo>
                  <a:lnTo>
                    <a:pt x="33641" y="1650330"/>
                  </a:lnTo>
                  <a:lnTo>
                    <a:pt x="33033" y="1644865"/>
                  </a:lnTo>
                  <a:lnTo>
                    <a:pt x="32424" y="1639400"/>
                  </a:lnTo>
                  <a:lnTo>
                    <a:pt x="31813" y="1633936"/>
                  </a:lnTo>
                  <a:lnTo>
                    <a:pt x="31202" y="1628471"/>
                  </a:lnTo>
                  <a:lnTo>
                    <a:pt x="30589" y="1623006"/>
                  </a:lnTo>
                  <a:lnTo>
                    <a:pt x="29977" y="1617542"/>
                  </a:lnTo>
                  <a:lnTo>
                    <a:pt x="29364" y="1612077"/>
                  </a:lnTo>
                  <a:lnTo>
                    <a:pt x="28754" y="1606612"/>
                  </a:lnTo>
                  <a:lnTo>
                    <a:pt x="28147" y="1601148"/>
                  </a:lnTo>
                  <a:lnTo>
                    <a:pt x="27543" y="1595683"/>
                  </a:lnTo>
                  <a:lnTo>
                    <a:pt x="26944" y="1590218"/>
                  </a:lnTo>
                  <a:lnTo>
                    <a:pt x="26350" y="1584754"/>
                  </a:lnTo>
                  <a:lnTo>
                    <a:pt x="25763" y="1579289"/>
                  </a:lnTo>
                  <a:lnTo>
                    <a:pt x="25186" y="1573824"/>
                  </a:lnTo>
                  <a:lnTo>
                    <a:pt x="24617" y="1568360"/>
                  </a:lnTo>
                  <a:lnTo>
                    <a:pt x="24057" y="1562895"/>
                  </a:lnTo>
                  <a:lnTo>
                    <a:pt x="23506" y="1557430"/>
                  </a:lnTo>
                  <a:lnTo>
                    <a:pt x="22965" y="1551966"/>
                  </a:lnTo>
                  <a:lnTo>
                    <a:pt x="22436" y="1546501"/>
                  </a:lnTo>
                  <a:lnTo>
                    <a:pt x="21916" y="1541036"/>
                  </a:lnTo>
                  <a:lnTo>
                    <a:pt x="21405" y="1535572"/>
                  </a:lnTo>
                  <a:lnTo>
                    <a:pt x="20902" y="1530107"/>
                  </a:lnTo>
                  <a:lnTo>
                    <a:pt x="20406" y="1524642"/>
                  </a:lnTo>
                  <a:lnTo>
                    <a:pt x="19917" y="1519178"/>
                  </a:lnTo>
                  <a:lnTo>
                    <a:pt x="19434" y="1513713"/>
                  </a:lnTo>
                  <a:lnTo>
                    <a:pt x="18955" y="1508248"/>
                  </a:lnTo>
                  <a:lnTo>
                    <a:pt x="18479" y="1502784"/>
                  </a:lnTo>
                  <a:lnTo>
                    <a:pt x="18003" y="1497319"/>
                  </a:lnTo>
                  <a:lnTo>
                    <a:pt x="17529" y="1491854"/>
                  </a:lnTo>
                  <a:lnTo>
                    <a:pt x="17052" y="1486390"/>
                  </a:lnTo>
                  <a:lnTo>
                    <a:pt x="16574" y="1480925"/>
                  </a:lnTo>
                  <a:lnTo>
                    <a:pt x="16092" y="1475460"/>
                  </a:lnTo>
                  <a:lnTo>
                    <a:pt x="15606" y="1469996"/>
                  </a:lnTo>
                  <a:lnTo>
                    <a:pt x="15116" y="1464531"/>
                  </a:lnTo>
                  <a:lnTo>
                    <a:pt x="14621" y="1459066"/>
                  </a:lnTo>
                  <a:lnTo>
                    <a:pt x="14120" y="1453602"/>
                  </a:lnTo>
                  <a:lnTo>
                    <a:pt x="13615" y="1448137"/>
                  </a:lnTo>
                  <a:lnTo>
                    <a:pt x="13105" y="1442672"/>
                  </a:lnTo>
                  <a:lnTo>
                    <a:pt x="12591" y="1437208"/>
                  </a:lnTo>
                  <a:lnTo>
                    <a:pt x="12075" y="1431743"/>
                  </a:lnTo>
                  <a:lnTo>
                    <a:pt x="11557" y="1426278"/>
                  </a:lnTo>
                  <a:lnTo>
                    <a:pt x="11038" y="1420814"/>
                  </a:lnTo>
                  <a:lnTo>
                    <a:pt x="10521" y="1415349"/>
                  </a:lnTo>
                  <a:lnTo>
                    <a:pt x="10007" y="1409884"/>
                  </a:lnTo>
                  <a:lnTo>
                    <a:pt x="9497" y="1404420"/>
                  </a:lnTo>
                  <a:lnTo>
                    <a:pt x="8993" y="1398955"/>
                  </a:lnTo>
                  <a:lnTo>
                    <a:pt x="8498" y="1393490"/>
                  </a:lnTo>
                  <a:lnTo>
                    <a:pt x="8015" y="1388026"/>
                  </a:lnTo>
                  <a:lnTo>
                    <a:pt x="7543" y="1382561"/>
                  </a:lnTo>
                  <a:lnTo>
                    <a:pt x="7085" y="1377096"/>
                  </a:lnTo>
                  <a:lnTo>
                    <a:pt x="6640" y="1371632"/>
                  </a:lnTo>
                  <a:lnTo>
                    <a:pt x="6211" y="1366167"/>
                  </a:lnTo>
                  <a:lnTo>
                    <a:pt x="5803" y="1360702"/>
                  </a:lnTo>
                  <a:lnTo>
                    <a:pt x="5412" y="1355238"/>
                  </a:lnTo>
                  <a:lnTo>
                    <a:pt x="5039" y="1349773"/>
                  </a:lnTo>
                  <a:lnTo>
                    <a:pt x="4685" y="1344308"/>
                  </a:lnTo>
                  <a:lnTo>
                    <a:pt x="4347" y="1338844"/>
                  </a:lnTo>
                  <a:lnTo>
                    <a:pt x="4029" y="1333379"/>
                  </a:lnTo>
                  <a:lnTo>
                    <a:pt x="3730" y="1327914"/>
                  </a:lnTo>
                  <a:lnTo>
                    <a:pt x="3448" y="1322450"/>
                  </a:lnTo>
                  <a:lnTo>
                    <a:pt x="3181" y="1316985"/>
                  </a:lnTo>
                  <a:lnTo>
                    <a:pt x="2928" y="1311520"/>
                  </a:lnTo>
                  <a:lnTo>
                    <a:pt x="2688" y="1306056"/>
                  </a:lnTo>
                  <a:lnTo>
                    <a:pt x="2462" y="1300591"/>
                  </a:lnTo>
                  <a:lnTo>
                    <a:pt x="2249" y="1295126"/>
                  </a:lnTo>
                  <a:lnTo>
                    <a:pt x="2045" y="1289662"/>
                  </a:lnTo>
                  <a:lnTo>
                    <a:pt x="1849" y="1284197"/>
                  </a:lnTo>
                  <a:lnTo>
                    <a:pt x="1663" y="1278732"/>
                  </a:lnTo>
                  <a:lnTo>
                    <a:pt x="1484" y="1273268"/>
                  </a:lnTo>
                  <a:lnTo>
                    <a:pt x="1314" y="1267803"/>
                  </a:lnTo>
                  <a:lnTo>
                    <a:pt x="1152" y="1262338"/>
                  </a:lnTo>
                  <a:lnTo>
                    <a:pt x="997" y="1256874"/>
                  </a:lnTo>
                  <a:lnTo>
                    <a:pt x="849" y="1251409"/>
                  </a:lnTo>
                  <a:lnTo>
                    <a:pt x="710" y="1245944"/>
                  </a:lnTo>
                  <a:lnTo>
                    <a:pt x="580" y="1240480"/>
                  </a:lnTo>
                  <a:lnTo>
                    <a:pt x="462" y="1235015"/>
                  </a:lnTo>
                  <a:lnTo>
                    <a:pt x="355" y="1229550"/>
                  </a:lnTo>
                  <a:lnTo>
                    <a:pt x="259" y="1224086"/>
                  </a:lnTo>
                  <a:lnTo>
                    <a:pt x="176" y="1218621"/>
                  </a:lnTo>
                  <a:lnTo>
                    <a:pt x="107" y="1213156"/>
                  </a:lnTo>
                  <a:lnTo>
                    <a:pt x="54" y="1207692"/>
                  </a:lnTo>
                  <a:lnTo>
                    <a:pt x="19" y="1202227"/>
                  </a:lnTo>
                  <a:lnTo>
                    <a:pt x="1" y="1196762"/>
                  </a:lnTo>
                  <a:lnTo>
                    <a:pt x="0" y="1191298"/>
                  </a:lnTo>
                  <a:lnTo>
                    <a:pt x="16" y="1185833"/>
                  </a:lnTo>
                  <a:lnTo>
                    <a:pt x="51" y="1180368"/>
                  </a:lnTo>
                  <a:lnTo>
                    <a:pt x="109" y="1174903"/>
                  </a:lnTo>
                  <a:lnTo>
                    <a:pt x="186" y="1169439"/>
                  </a:lnTo>
                  <a:lnTo>
                    <a:pt x="283" y="1163974"/>
                  </a:lnTo>
                  <a:lnTo>
                    <a:pt x="398" y="1158509"/>
                  </a:lnTo>
                  <a:lnTo>
                    <a:pt x="533" y="1153045"/>
                  </a:lnTo>
                  <a:lnTo>
                    <a:pt x="687" y="1147580"/>
                  </a:lnTo>
                  <a:lnTo>
                    <a:pt x="865" y="1142115"/>
                  </a:lnTo>
                  <a:lnTo>
                    <a:pt x="1061" y="1136651"/>
                  </a:lnTo>
                  <a:lnTo>
                    <a:pt x="1276" y="1131186"/>
                  </a:lnTo>
                  <a:lnTo>
                    <a:pt x="1510" y="1125721"/>
                  </a:lnTo>
                  <a:lnTo>
                    <a:pt x="1762" y="1120257"/>
                  </a:lnTo>
                  <a:lnTo>
                    <a:pt x="2037" y="1114792"/>
                  </a:lnTo>
                  <a:lnTo>
                    <a:pt x="2333" y="1109327"/>
                  </a:lnTo>
                  <a:lnTo>
                    <a:pt x="2649" y="1103863"/>
                  </a:lnTo>
                  <a:lnTo>
                    <a:pt x="2985" y="1098398"/>
                  </a:lnTo>
                  <a:lnTo>
                    <a:pt x="3341" y="1092933"/>
                  </a:lnTo>
                  <a:lnTo>
                    <a:pt x="3719" y="1087469"/>
                  </a:lnTo>
                  <a:lnTo>
                    <a:pt x="4124" y="1082004"/>
                  </a:lnTo>
                  <a:lnTo>
                    <a:pt x="4552" y="1076539"/>
                  </a:lnTo>
                  <a:lnTo>
                    <a:pt x="5003" y="1071075"/>
                  </a:lnTo>
                  <a:lnTo>
                    <a:pt x="5478" y="1065610"/>
                  </a:lnTo>
                  <a:lnTo>
                    <a:pt x="5976" y="1060145"/>
                  </a:lnTo>
                  <a:lnTo>
                    <a:pt x="6500" y="1054681"/>
                  </a:lnTo>
                  <a:lnTo>
                    <a:pt x="7054" y="1049216"/>
                  </a:lnTo>
                  <a:lnTo>
                    <a:pt x="7632" y="1043751"/>
                  </a:lnTo>
                  <a:lnTo>
                    <a:pt x="8233" y="1038287"/>
                  </a:lnTo>
                  <a:lnTo>
                    <a:pt x="8859" y="1032822"/>
                  </a:lnTo>
                  <a:lnTo>
                    <a:pt x="9507" y="1027357"/>
                  </a:lnTo>
                  <a:lnTo>
                    <a:pt x="10182" y="1021893"/>
                  </a:lnTo>
                  <a:lnTo>
                    <a:pt x="10879" y="1016428"/>
                  </a:lnTo>
                  <a:lnTo>
                    <a:pt x="11596" y="1010963"/>
                  </a:lnTo>
                  <a:lnTo>
                    <a:pt x="12332" y="1005499"/>
                  </a:lnTo>
                  <a:lnTo>
                    <a:pt x="13084" y="1000034"/>
                  </a:lnTo>
                  <a:lnTo>
                    <a:pt x="13853" y="994569"/>
                  </a:lnTo>
                  <a:lnTo>
                    <a:pt x="14639" y="989105"/>
                  </a:lnTo>
                  <a:lnTo>
                    <a:pt x="15437" y="983640"/>
                  </a:lnTo>
                  <a:lnTo>
                    <a:pt x="16246" y="978175"/>
                  </a:lnTo>
                  <a:lnTo>
                    <a:pt x="17064" y="972711"/>
                  </a:lnTo>
                  <a:lnTo>
                    <a:pt x="17891" y="967246"/>
                  </a:lnTo>
                  <a:lnTo>
                    <a:pt x="18726" y="961781"/>
                  </a:lnTo>
                  <a:lnTo>
                    <a:pt x="19568" y="956317"/>
                  </a:lnTo>
                  <a:lnTo>
                    <a:pt x="20415" y="950852"/>
                  </a:lnTo>
                  <a:lnTo>
                    <a:pt x="21268" y="945387"/>
                  </a:lnTo>
                  <a:lnTo>
                    <a:pt x="22125" y="939923"/>
                  </a:lnTo>
                  <a:lnTo>
                    <a:pt x="22986" y="934458"/>
                  </a:lnTo>
                  <a:lnTo>
                    <a:pt x="23853" y="928993"/>
                  </a:lnTo>
                  <a:lnTo>
                    <a:pt x="24726" y="923529"/>
                  </a:lnTo>
                  <a:lnTo>
                    <a:pt x="25604" y="918064"/>
                  </a:lnTo>
                  <a:lnTo>
                    <a:pt x="26488" y="912599"/>
                  </a:lnTo>
                  <a:lnTo>
                    <a:pt x="27379" y="907135"/>
                  </a:lnTo>
                  <a:lnTo>
                    <a:pt x="28278" y="901670"/>
                  </a:lnTo>
                  <a:lnTo>
                    <a:pt x="29187" y="896205"/>
                  </a:lnTo>
                  <a:lnTo>
                    <a:pt x="30106" y="890741"/>
                  </a:lnTo>
                  <a:lnTo>
                    <a:pt x="31034" y="885276"/>
                  </a:lnTo>
                  <a:lnTo>
                    <a:pt x="31974" y="879811"/>
                  </a:lnTo>
                  <a:lnTo>
                    <a:pt x="32925" y="874347"/>
                  </a:lnTo>
                  <a:lnTo>
                    <a:pt x="33889" y="868882"/>
                  </a:lnTo>
                  <a:lnTo>
                    <a:pt x="34867" y="863417"/>
                  </a:lnTo>
                  <a:lnTo>
                    <a:pt x="35858" y="857953"/>
                  </a:lnTo>
                  <a:lnTo>
                    <a:pt x="36862" y="852488"/>
                  </a:lnTo>
                  <a:lnTo>
                    <a:pt x="37879" y="847023"/>
                  </a:lnTo>
                  <a:lnTo>
                    <a:pt x="38908" y="841559"/>
                  </a:lnTo>
                  <a:lnTo>
                    <a:pt x="39952" y="836094"/>
                  </a:lnTo>
                  <a:lnTo>
                    <a:pt x="41008" y="830629"/>
                  </a:lnTo>
                  <a:lnTo>
                    <a:pt x="42075" y="825165"/>
                  </a:lnTo>
                  <a:lnTo>
                    <a:pt x="43152" y="819700"/>
                  </a:lnTo>
                  <a:lnTo>
                    <a:pt x="44237" y="814235"/>
                  </a:lnTo>
                  <a:lnTo>
                    <a:pt x="45330" y="808771"/>
                  </a:lnTo>
                  <a:lnTo>
                    <a:pt x="46432" y="803306"/>
                  </a:lnTo>
                  <a:lnTo>
                    <a:pt x="47537" y="797841"/>
                  </a:lnTo>
                  <a:lnTo>
                    <a:pt x="48646" y="792377"/>
                  </a:lnTo>
                  <a:lnTo>
                    <a:pt x="49757" y="786912"/>
                  </a:lnTo>
                  <a:lnTo>
                    <a:pt x="50867" y="781447"/>
                  </a:lnTo>
                  <a:lnTo>
                    <a:pt x="51977" y="775983"/>
                  </a:lnTo>
                  <a:lnTo>
                    <a:pt x="53082" y="770518"/>
                  </a:lnTo>
                  <a:lnTo>
                    <a:pt x="54182" y="765053"/>
                  </a:lnTo>
                  <a:lnTo>
                    <a:pt x="55275" y="759589"/>
                  </a:lnTo>
                  <a:lnTo>
                    <a:pt x="56361" y="754124"/>
                  </a:lnTo>
                  <a:lnTo>
                    <a:pt x="57437" y="748659"/>
                  </a:lnTo>
                  <a:lnTo>
                    <a:pt x="58501" y="743195"/>
                  </a:lnTo>
                  <a:lnTo>
                    <a:pt x="59551" y="737730"/>
                  </a:lnTo>
                  <a:lnTo>
                    <a:pt x="60588" y="732265"/>
                  </a:lnTo>
                  <a:lnTo>
                    <a:pt x="61612" y="726801"/>
                  </a:lnTo>
                  <a:lnTo>
                    <a:pt x="62621" y="721336"/>
                  </a:lnTo>
                  <a:lnTo>
                    <a:pt x="63615" y="715871"/>
                  </a:lnTo>
                  <a:lnTo>
                    <a:pt x="64590" y="710407"/>
                  </a:lnTo>
                  <a:lnTo>
                    <a:pt x="65550" y="704942"/>
                  </a:lnTo>
                  <a:lnTo>
                    <a:pt x="66494" y="699477"/>
                  </a:lnTo>
                  <a:lnTo>
                    <a:pt x="67424" y="694013"/>
                  </a:lnTo>
                  <a:lnTo>
                    <a:pt x="68338" y="688548"/>
                  </a:lnTo>
                  <a:lnTo>
                    <a:pt x="69237" y="683083"/>
                  </a:lnTo>
                  <a:lnTo>
                    <a:pt x="70121" y="677619"/>
                  </a:lnTo>
                  <a:lnTo>
                    <a:pt x="70992" y="672154"/>
                  </a:lnTo>
                  <a:lnTo>
                    <a:pt x="71852" y="666689"/>
                  </a:lnTo>
                  <a:lnTo>
                    <a:pt x="72701" y="661225"/>
                  </a:lnTo>
                  <a:lnTo>
                    <a:pt x="73541" y="655760"/>
                  </a:lnTo>
                  <a:lnTo>
                    <a:pt x="74370" y="650295"/>
                  </a:lnTo>
                  <a:lnTo>
                    <a:pt x="75192" y="644831"/>
                  </a:lnTo>
                  <a:lnTo>
                    <a:pt x="76008" y="639366"/>
                  </a:lnTo>
                  <a:lnTo>
                    <a:pt x="76819" y="633901"/>
                  </a:lnTo>
                  <a:lnTo>
                    <a:pt x="77625" y="628437"/>
                  </a:lnTo>
                  <a:lnTo>
                    <a:pt x="78428" y="622972"/>
                  </a:lnTo>
                  <a:lnTo>
                    <a:pt x="79228" y="617507"/>
                  </a:lnTo>
                  <a:lnTo>
                    <a:pt x="80027" y="612043"/>
                  </a:lnTo>
                  <a:lnTo>
                    <a:pt x="80824" y="606578"/>
                  </a:lnTo>
                  <a:lnTo>
                    <a:pt x="81621" y="601113"/>
                  </a:lnTo>
                  <a:lnTo>
                    <a:pt x="82417" y="595649"/>
                  </a:lnTo>
                  <a:lnTo>
                    <a:pt x="83213" y="590184"/>
                  </a:lnTo>
                  <a:lnTo>
                    <a:pt x="84010" y="584719"/>
                  </a:lnTo>
                  <a:lnTo>
                    <a:pt x="84806" y="579254"/>
                  </a:lnTo>
                  <a:lnTo>
                    <a:pt x="85602" y="573790"/>
                  </a:lnTo>
                  <a:lnTo>
                    <a:pt x="86398" y="568325"/>
                  </a:lnTo>
                  <a:lnTo>
                    <a:pt x="87193" y="562860"/>
                  </a:lnTo>
                  <a:lnTo>
                    <a:pt x="87987" y="557396"/>
                  </a:lnTo>
                  <a:lnTo>
                    <a:pt x="88779" y="551931"/>
                  </a:lnTo>
                  <a:lnTo>
                    <a:pt x="89569" y="546466"/>
                  </a:lnTo>
                  <a:lnTo>
                    <a:pt x="90355" y="541002"/>
                  </a:lnTo>
                  <a:lnTo>
                    <a:pt x="91138" y="535537"/>
                  </a:lnTo>
                  <a:lnTo>
                    <a:pt x="91916" y="530072"/>
                  </a:lnTo>
                  <a:lnTo>
                    <a:pt x="92688" y="524608"/>
                  </a:lnTo>
                  <a:lnTo>
                    <a:pt x="93453" y="519143"/>
                  </a:lnTo>
                  <a:lnTo>
                    <a:pt x="94211" y="513678"/>
                  </a:lnTo>
                  <a:lnTo>
                    <a:pt x="94961" y="508214"/>
                  </a:lnTo>
                  <a:lnTo>
                    <a:pt x="95703" y="502749"/>
                  </a:lnTo>
                  <a:lnTo>
                    <a:pt x="96434" y="497284"/>
                  </a:lnTo>
                  <a:lnTo>
                    <a:pt x="97153" y="491820"/>
                  </a:lnTo>
                  <a:lnTo>
                    <a:pt x="97861" y="486355"/>
                  </a:lnTo>
                  <a:lnTo>
                    <a:pt x="98558" y="480890"/>
                  </a:lnTo>
                  <a:lnTo>
                    <a:pt x="99242" y="475426"/>
                  </a:lnTo>
                  <a:lnTo>
                    <a:pt x="99914" y="469961"/>
                  </a:lnTo>
                  <a:lnTo>
                    <a:pt x="100569" y="464496"/>
                  </a:lnTo>
                  <a:lnTo>
                    <a:pt x="101210" y="459032"/>
                  </a:lnTo>
                  <a:lnTo>
                    <a:pt x="101838" y="453567"/>
                  </a:lnTo>
                  <a:lnTo>
                    <a:pt x="102451" y="448102"/>
                  </a:lnTo>
                  <a:lnTo>
                    <a:pt x="103049" y="442638"/>
                  </a:lnTo>
                  <a:lnTo>
                    <a:pt x="103633" y="437173"/>
                  </a:lnTo>
                  <a:lnTo>
                    <a:pt x="104198" y="431708"/>
                  </a:lnTo>
                  <a:lnTo>
                    <a:pt x="104749" y="426244"/>
                  </a:lnTo>
                  <a:lnTo>
                    <a:pt x="105285" y="420779"/>
                  </a:lnTo>
                  <a:lnTo>
                    <a:pt x="105806" y="415314"/>
                  </a:lnTo>
                  <a:lnTo>
                    <a:pt x="106313" y="409850"/>
                  </a:lnTo>
                  <a:lnTo>
                    <a:pt x="106803" y="404385"/>
                  </a:lnTo>
                  <a:lnTo>
                    <a:pt x="107277" y="398920"/>
                  </a:lnTo>
                  <a:lnTo>
                    <a:pt x="107737" y="393456"/>
                  </a:lnTo>
                  <a:lnTo>
                    <a:pt x="108182" y="387991"/>
                  </a:lnTo>
                  <a:lnTo>
                    <a:pt x="108614" y="382526"/>
                  </a:lnTo>
                  <a:lnTo>
                    <a:pt x="109032" y="377062"/>
                  </a:lnTo>
                  <a:lnTo>
                    <a:pt x="109433" y="371597"/>
                  </a:lnTo>
                  <a:lnTo>
                    <a:pt x="109821" y="366132"/>
                  </a:lnTo>
                  <a:lnTo>
                    <a:pt x="110196" y="360668"/>
                  </a:lnTo>
                  <a:lnTo>
                    <a:pt x="110558" y="355203"/>
                  </a:lnTo>
                  <a:lnTo>
                    <a:pt x="110907" y="349738"/>
                  </a:lnTo>
                  <a:lnTo>
                    <a:pt x="111244" y="344274"/>
                  </a:lnTo>
                  <a:lnTo>
                    <a:pt x="111566" y="338809"/>
                  </a:lnTo>
                  <a:lnTo>
                    <a:pt x="111878" y="333344"/>
                  </a:lnTo>
                  <a:lnTo>
                    <a:pt x="112178" y="327880"/>
                  </a:lnTo>
                  <a:lnTo>
                    <a:pt x="112468" y="322415"/>
                  </a:lnTo>
                  <a:lnTo>
                    <a:pt x="112747" y="316950"/>
                  </a:lnTo>
                  <a:lnTo>
                    <a:pt x="113015" y="311486"/>
                  </a:lnTo>
                  <a:lnTo>
                    <a:pt x="113273" y="306021"/>
                  </a:lnTo>
                  <a:lnTo>
                    <a:pt x="113521" y="300556"/>
                  </a:lnTo>
                  <a:lnTo>
                    <a:pt x="113762" y="295092"/>
                  </a:lnTo>
                  <a:lnTo>
                    <a:pt x="113994" y="289627"/>
                  </a:lnTo>
                  <a:lnTo>
                    <a:pt x="114218" y="284162"/>
                  </a:lnTo>
                  <a:lnTo>
                    <a:pt x="114434" y="278698"/>
                  </a:lnTo>
                  <a:lnTo>
                    <a:pt x="114642" y="273233"/>
                  </a:lnTo>
                  <a:lnTo>
                    <a:pt x="114844" y="267768"/>
                  </a:lnTo>
                  <a:lnTo>
                    <a:pt x="115039" y="262304"/>
                  </a:lnTo>
                  <a:lnTo>
                    <a:pt x="115229" y="256839"/>
                  </a:lnTo>
                  <a:lnTo>
                    <a:pt x="115412" y="251374"/>
                  </a:lnTo>
                  <a:lnTo>
                    <a:pt x="115588" y="245910"/>
                  </a:lnTo>
                  <a:lnTo>
                    <a:pt x="115759" y="240445"/>
                  </a:lnTo>
                  <a:lnTo>
                    <a:pt x="115924" y="234980"/>
                  </a:lnTo>
                  <a:lnTo>
                    <a:pt x="116084" y="229516"/>
                  </a:lnTo>
                  <a:lnTo>
                    <a:pt x="116239" y="224051"/>
                  </a:lnTo>
                  <a:lnTo>
                    <a:pt x="116388" y="218586"/>
                  </a:lnTo>
                  <a:lnTo>
                    <a:pt x="116531" y="213122"/>
                  </a:lnTo>
                  <a:lnTo>
                    <a:pt x="116669" y="207657"/>
                  </a:lnTo>
                  <a:lnTo>
                    <a:pt x="116802" y="202192"/>
                  </a:lnTo>
                  <a:lnTo>
                    <a:pt x="116929" y="196728"/>
                  </a:lnTo>
                  <a:lnTo>
                    <a:pt x="117052" y="191263"/>
                  </a:lnTo>
                  <a:lnTo>
                    <a:pt x="117168" y="185798"/>
                  </a:lnTo>
                  <a:lnTo>
                    <a:pt x="117278" y="180334"/>
                  </a:lnTo>
                  <a:lnTo>
                    <a:pt x="117384" y="174869"/>
                  </a:lnTo>
                  <a:lnTo>
                    <a:pt x="117485" y="169404"/>
                  </a:lnTo>
                  <a:lnTo>
                    <a:pt x="117580" y="163940"/>
                  </a:lnTo>
                  <a:lnTo>
                    <a:pt x="117671" y="158475"/>
                  </a:lnTo>
                  <a:lnTo>
                    <a:pt x="117756" y="153010"/>
                  </a:lnTo>
                  <a:lnTo>
                    <a:pt x="117837" y="147546"/>
                  </a:lnTo>
                  <a:lnTo>
                    <a:pt x="117913" y="142081"/>
                  </a:lnTo>
                  <a:lnTo>
                    <a:pt x="117985" y="136616"/>
                  </a:lnTo>
                  <a:lnTo>
                    <a:pt x="118053" y="131152"/>
                  </a:lnTo>
                  <a:lnTo>
                    <a:pt x="118116" y="125687"/>
                  </a:lnTo>
                  <a:lnTo>
                    <a:pt x="118176" y="120222"/>
                  </a:lnTo>
                  <a:lnTo>
                    <a:pt x="118232" y="114758"/>
                  </a:lnTo>
                  <a:lnTo>
                    <a:pt x="118285" y="109293"/>
                  </a:lnTo>
                  <a:lnTo>
                    <a:pt x="118335" y="103828"/>
                  </a:lnTo>
                  <a:lnTo>
                    <a:pt x="118382" y="98364"/>
                  </a:lnTo>
                  <a:lnTo>
                    <a:pt x="118426" y="92899"/>
                  </a:lnTo>
                  <a:lnTo>
                    <a:pt x="118467" y="87434"/>
                  </a:lnTo>
                  <a:lnTo>
                    <a:pt x="118506" y="81970"/>
                  </a:lnTo>
                  <a:lnTo>
                    <a:pt x="118542" y="76505"/>
                  </a:lnTo>
                  <a:lnTo>
                    <a:pt x="118577" y="71040"/>
                  </a:lnTo>
                  <a:lnTo>
                    <a:pt x="118609" y="65576"/>
                  </a:lnTo>
                  <a:lnTo>
                    <a:pt x="118640" y="60111"/>
                  </a:lnTo>
                  <a:lnTo>
                    <a:pt x="118668" y="54646"/>
                  </a:lnTo>
                  <a:lnTo>
                    <a:pt x="118695" y="49182"/>
                  </a:lnTo>
                  <a:lnTo>
                    <a:pt x="118720" y="43717"/>
                  </a:lnTo>
                  <a:lnTo>
                    <a:pt x="118744" y="38252"/>
                  </a:lnTo>
                  <a:lnTo>
                    <a:pt x="118766" y="32788"/>
                  </a:lnTo>
                  <a:lnTo>
                    <a:pt x="118787" y="27323"/>
                  </a:lnTo>
                  <a:lnTo>
                    <a:pt x="118807" y="21858"/>
                  </a:lnTo>
                  <a:lnTo>
                    <a:pt x="118825" y="16394"/>
                  </a:lnTo>
                  <a:lnTo>
                    <a:pt x="118843" y="10929"/>
                  </a:lnTo>
                  <a:lnTo>
                    <a:pt x="118859" y="5464"/>
                  </a:lnTo>
                  <a:lnTo>
                    <a:pt x="118874" y="0"/>
                  </a:lnTo>
                  <a:lnTo>
                    <a:pt x="119299" y="0"/>
                  </a:lnTo>
                  <a:lnTo>
                    <a:pt x="119315" y="5464"/>
                  </a:lnTo>
                  <a:lnTo>
                    <a:pt x="119331" y="10929"/>
                  </a:lnTo>
                  <a:lnTo>
                    <a:pt x="119348" y="16394"/>
                  </a:lnTo>
                  <a:lnTo>
                    <a:pt x="119367" y="21858"/>
                  </a:lnTo>
                  <a:lnTo>
                    <a:pt x="119387" y="27323"/>
                  </a:lnTo>
                  <a:lnTo>
                    <a:pt x="119407" y="32788"/>
                  </a:lnTo>
                  <a:lnTo>
                    <a:pt x="119430" y="38252"/>
                  </a:lnTo>
                  <a:lnTo>
                    <a:pt x="119453" y="43717"/>
                  </a:lnTo>
                  <a:lnTo>
                    <a:pt x="119479" y="49182"/>
                  </a:lnTo>
                  <a:lnTo>
                    <a:pt x="119506" y="54646"/>
                  </a:lnTo>
                  <a:lnTo>
                    <a:pt x="119534" y="60111"/>
                  </a:lnTo>
                  <a:lnTo>
                    <a:pt x="119564" y="65576"/>
                  </a:lnTo>
                  <a:lnTo>
                    <a:pt x="119597" y="71040"/>
                  </a:lnTo>
                  <a:lnTo>
                    <a:pt x="119631" y="76505"/>
                  </a:lnTo>
                  <a:lnTo>
                    <a:pt x="119668" y="81970"/>
                  </a:lnTo>
                  <a:lnTo>
                    <a:pt x="119707" y="87434"/>
                  </a:lnTo>
                  <a:lnTo>
                    <a:pt x="119748" y="92899"/>
                  </a:lnTo>
                  <a:lnTo>
                    <a:pt x="119792" y="98364"/>
                  </a:lnTo>
                  <a:lnTo>
                    <a:pt x="119839" y="103828"/>
                  </a:lnTo>
                  <a:lnTo>
                    <a:pt x="119889" y="109293"/>
                  </a:lnTo>
                  <a:lnTo>
                    <a:pt x="119942" y="114758"/>
                  </a:lnTo>
                  <a:lnTo>
                    <a:pt x="119998" y="120222"/>
                  </a:lnTo>
                  <a:lnTo>
                    <a:pt x="120057" y="125687"/>
                  </a:lnTo>
                  <a:lnTo>
                    <a:pt x="120121" y="131152"/>
                  </a:lnTo>
                  <a:lnTo>
                    <a:pt x="120189" y="136616"/>
                  </a:lnTo>
                  <a:lnTo>
                    <a:pt x="120261" y="142081"/>
                  </a:lnTo>
                  <a:lnTo>
                    <a:pt x="120337" y="147546"/>
                  </a:lnTo>
                  <a:lnTo>
                    <a:pt x="120418" y="153010"/>
                  </a:lnTo>
                  <a:lnTo>
                    <a:pt x="120503" y="158475"/>
                  </a:lnTo>
                  <a:lnTo>
                    <a:pt x="120593" y="163940"/>
                  </a:lnTo>
                  <a:lnTo>
                    <a:pt x="120689" y="169404"/>
                  </a:lnTo>
                  <a:lnTo>
                    <a:pt x="120790" y="174869"/>
                  </a:lnTo>
                  <a:lnTo>
                    <a:pt x="120895" y="180334"/>
                  </a:lnTo>
                  <a:lnTo>
                    <a:pt x="121006" y="185798"/>
                  </a:lnTo>
                  <a:lnTo>
                    <a:pt x="121122" y="191263"/>
                  </a:lnTo>
                  <a:lnTo>
                    <a:pt x="121244" y="196728"/>
                  </a:lnTo>
                  <a:lnTo>
                    <a:pt x="121372" y="202192"/>
                  </a:lnTo>
                  <a:lnTo>
                    <a:pt x="121505" y="207657"/>
                  </a:lnTo>
                  <a:lnTo>
                    <a:pt x="121643" y="213122"/>
                  </a:lnTo>
                  <a:lnTo>
                    <a:pt x="121786" y="218586"/>
                  </a:lnTo>
                  <a:lnTo>
                    <a:pt x="121934" y="224051"/>
                  </a:lnTo>
                  <a:lnTo>
                    <a:pt x="122089" y="229516"/>
                  </a:lnTo>
                  <a:lnTo>
                    <a:pt x="122249" y="234980"/>
                  </a:lnTo>
                  <a:lnTo>
                    <a:pt x="122415" y="240445"/>
                  </a:lnTo>
                  <a:lnTo>
                    <a:pt x="122586" y="245910"/>
                  </a:lnTo>
                  <a:lnTo>
                    <a:pt x="122762" y="251374"/>
                  </a:lnTo>
                  <a:lnTo>
                    <a:pt x="122945" y="256839"/>
                  </a:lnTo>
                  <a:lnTo>
                    <a:pt x="123134" y="262304"/>
                  </a:lnTo>
                  <a:lnTo>
                    <a:pt x="123330" y="267768"/>
                  </a:lnTo>
                  <a:lnTo>
                    <a:pt x="123532" y="273233"/>
                  </a:lnTo>
                  <a:lnTo>
                    <a:pt x="123740" y="278698"/>
                  </a:lnTo>
                  <a:lnTo>
                    <a:pt x="123955" y="284162"/>
                  </a:lnTo>
                  <a:lnTo>
                    <a:pt x="124180" y="289627"/>
                  </a:lnTo>
                  <a:lnTo>
                    <a:pt x="124412" y="295092"/>
                  </a:lnTo>
                  <a:lnTo>
                    <a:pt x="124652" y="300556"/>
                  </a:lnTo>
                  <a:lnTo>
                    <a:pt x="124901" y="306021"/>
                  </a:lnTo>
                  <a:lnTo>
                    <a:pt x="125159" y="311486"/>
                  </a:lnTo>
                  <a:lnTo>
                    <a:pt x="125427" y="316950"/>
                  </a:lnTo>
                  <a:lnTo>
                    <a:pt x="125706" y="322415"/>
                  </a:lnTo>
                  <a:lnTo>
                    <a:pt x="125996" y="327880"/>
                  </a:lnTo>
                  <a:lnTo>
                    <a:pt x="126296" y="333344"/>
                  </a:lnTo>
                  <a:lnTo>
                    <a:pt x="126607" y="338809"/>
                  </a:lnTo>
                  <a:lnTo>
                    <a:pt x="126930" y="344274"/>
                  </a:lnTo>
                  <a:lnTo>
                    <a:pt x="127266" y="349738"/>
                  </a:lnTo>
                  <a:lnTo>
                    <a:pt x="127616" y="355203"/>
                  </a:lnTo>
                  <a:lnTo>
                    <a:pt x="127978" y="360668"/>
                  </a:lnTo>
                  <a:lnTo>
                    <a:pt x="128353" y="366132"/>
                  </a:lnTo>
                  <a:lnTo>
                    <a:pt x="128741" y="371597"/>
                  </a:lnTo>
                  <a:lnTo>
                    <a:pt x="129142" y="377062"/>
                  </a:lnTo>
                  <a:lnTo>
                    <a:pt x="129560" y="382526"/>
                  </a:lnTo>
                  <a:lnTo>
                    <a:pt x="129991" y="387991"/>
                  </a:lnTo>
                  <a:lnTo>
                    <a:pt x="130437" y="393456"/>
                  </a:lnTo>
                  <a:lnTo>
                    <a:pt x="130897" y="398920"/>
                  </a:lnTo>
                  <a:lnTo>
                    <a:pt x="131371" y="404385"/>
                  </a:lnTo>
                  <a:lnTo>
                    <a:pt x="131861" y="409850"/>
                  </a:lnTo>
                  <a:lnTo>
                    <a:pt x="132367" y="415314"/>
                  </a:lnTo>
                  <a:lnTo>
                    <a:pt x="132889" y="420779"/>
                  </a:lnTo>
                  <a:lnTo>
                    <a:pt x="133425" y="426244"/>
                  </a:lnTo>
                  <a:lnTo>
                    <a:pt x="133975" y="431708"/>
                  </a:lnTo>
                  <a:lnTo>
                    <a:pt x="134541" y="437173"/>
                  </a:lnTo>
                  <a:lnTo>
                    <a:pt x="135124" y="442638"/>
                  </a:lnTo>
                  <a:lnTo>
                    <a:pt x="135723" y="448102"/>
                  </a:lnTo>
                  <a:lnTo>
                    <a:pt x="136336" y="453567"/>
                  </a:lnTo>
                  <a:lnTo>
                    <a:pt x="136963" y="459032"/>
                  </a:lnTo>
                  <a:lnTo>
                    <a:pt x="137605" y="464496"/>
                  </a:lnTo>
                  <a:lnTo>
                    <a:pt x="138260" y="469961"/>
                  </a:lnTo>
                  <a:lnTo>
                    <a:pt x="138932" y="475426"/>
                  </a:lnTo>
                  <a:lnTo>
                    <a:pt x="139616" y="480890"/>
                  </a:lnTo>
                  <a:lnTo>
                    <a:pt x="140313" y="486355"/>
                  </a:lnTo>
                  <a:lnTo>
                    <a:pt x="141021" y="491820"/>
                  </a:lnTo>
                  <a:lnTo>
                    <a:pt x="141740" y="497284"/>
                  </a:lnTo>
                  <a:lnTo>
                    <a:pt x="142471" y="502749"/>
                  </a:lnTo>
                  <a:lnTo>
                    <a:pt x="143212" y="508214"/>
                  </a:lnTo>
                  <a:lnTo>
                    <a:pt x="143963" y="513678"/>
                  </a:lnTo>
                  <a:lnTo>
                    <a:pt x="144721" y="519143"/>
                  </a:lnTo>
                  <a:lnTo>
                    <a:pt x="145486" y="524608"/>
                  </a:lnTo>
                  <a:lnTo>
                    <a:pt x="146258" y="530072"/>
                  </a:lnTo>
                  <a:lnTo>
                    <a:pt x="147036" y="535537"/>
                  </a:lnTo>
                  <a:lnTo>
                    <a:pt x="147819" y="541002"/>
                  </a:lnTo>
                  <a:lnTo>
                    <a:pt x="148605" y="546466"/>
                  </a:lnTo>
                  <a:lnTo>
                    <a:pt x="149395" y="551931"/>
                  </a:lnTo>
                  <a:lnTo>
                    <a:pt x="150187" y="557396"/>
                  </a:lnTo>
                  <a:lnTo>
                    <a:pt x="150980" y="562860"/>
                  </a:lnTo>
                  <a:lnTo>
                    <a:pt x="151776" y="568325"/>
                  </a:lnTo>
                  <a:lnTo>
                    <a:pt x="152572" y="573790"/>
                  </a:lnTo>
                  <a:lnTo>
                    <a:pt x="153368" y="579254"/>
                  </a:lnTo>
                  <a:lnTo>
                    <a:pt x="154164" y="584719"/>
                  </a:lnTo>
                  <a:lnTo>
                    <a:pt x="154960" y="590184"/>
                  </a:lnTo>
                  <a:lnTo>
                    <a:pt x="155757" y="595649"/>
                  </a:lnTo>
                  <a:lnTo>
                    <a:pt x="156553" y="601113"/>
                  </a:lnTo>
                  <a:lnTo>
                    <a:pt x="157350" y="606578"/>
                  </a:lnTo>
                  <a:lnTo>
                    <a:pt x="158147" y="612043"/>
                  </a:lnTo>
                  <a:lnTo>
                    <a:pt x="158945" y="617507"/>
                  </a:lnTo>
                  <a:lnTo>
                    <a:pt x="159745" y="622972"/>
                  </a:lnTo>
                  <a:lnTo>
                    <a:pt x="160548" y="628437"/>
                  </a:lnTo>
                  <a:lnTo>
                    <a:pt x="161355" y="633901"/>
                  </a:lnTo>
                  <a:lnTo>
                    <a:pt x="162166" y="639366"/>
                  </a:lnTo>
                  <a:lnTo>
                    <a:pt x="162981" y="644831"/>
                  </a:lnTo>
                  <a:lnTo>
                    <a:pt x="163803" y="650295"/>
                  </a:lnTo>
                  <a:lnTo>
                    <a:pt x="164633" y="655760"/>
                  </a:lnTo>
                  <a:lnTo>
                    <a:pt x="165473" y="661225"/>
                  </a:lnTo>
                  <a:lnTo>
                    <a:pt x="166322" y="666689"/>
                  </a:lnTo>
                  <a:lnTo>
                    <a:pt x="167182" y="672154"/>
                  </a:lnTo>
                  <a:lnTo>
                    <a:pt x="168053" y="677619"/>
                  </a:lnTo>
                  <a:lnTo>
                    <a:pt x="168937" y="683083"/>
                  </a:lnTo>
                  <a:lnTo>
                    <a:pt x="169836" y="688548"/>
                  </a:lnTo>
                  <a:lnTo>
                    <a:pt x="170750" y="694013"/>
                  </a:lnTo>
                  <a:lnTo>
                    <a:pt x="171679" y="699477"/>
                  </a:lnTo>
                  <a:lnTo>
                    <a:pt x="172624" y="704942"/>
                  </a:lnTo>
                  <a:lnTo>
                    <a:pt x="173583" y="710407"/>
                  </a:lnTo>
                  <a:lnTo>
                    <a:pt x="174558" y="715871"/>
                  </a:lnTo>
                  <a:lnTo>
                    <a:pt x="175552" y="721336"/>
                  </a:lnTo>
                  <a:lnTo>
                    <a:pt x="176562" y="726801"/>
                  </a:lnTo>
                  <a:lnTo>
                    <a:pt x="177585" y="732265"/>
                  </a:lnTo>
                  <a:lnTo>
                    <a:pt x="178623" y="737730"/>
                  </a:lnTo>
                  <a:lnTo>
                    <a:pt x="179673" y="743195"/>
                  </a:lnTo>
                  <a:lnTo>
                    <a:pt x="180736" y="748659"/>
                  </a:lnTo>
                  <a:lnTo>
                    <a:pt x="181813" y="754124"/>
                  </a:lnTo>
                  <a:lnTo>
                    <a:pt x="182898" y="759589"/>
                  </a:lnTo>
                  <a:lnTo>
                    <a:pt x="183992" y="765053"/>
                  </a:lnTo>
                  <a:lnTo>
                    <a:pt x="185092" y="770518"/>
                  </a:lnTo>
                  <a:lnTo>
                    <a:pt x="186197" y="775983"/>
                  </a:lnTo>
                  <a:lnTo>
                    <a:pt x="187306" y="781447"/>
                  </a:lnTo>
                  <a:lnTo>
                    <a:pt x="188417" y="786912"/>
                  </a:lnTo>
                  <a:lnTo>
                    <a:pt x="189528" y="792377"/>
                  </a:lnTo>
                  <a:lnTo>
                    <a:pt x="190636" y="797841"/>
                  </a:lnTo>
                  <a:lnTo>
                    <a:pt x="191742" y="803306"/>
                  </a:lnTo>
                  <a:lnTo>
                    <a:pt x="192843" y="808771"/>
                  </a:lnTo>
                  <a:lnTo>
                    <a:pt x="193937" y="814235"/>
                  </a:lnTo>
                  <a:lnTo>
                    <a:pt x="195022" y="819700"/>
                  </a:lnTo>
                  <a:lnTo>
                    <a:pt x="196099" y="825165"/>
                  </a:lnTo>
                  <a:lnTo>
                    <a:pt x="197165" y="830629"/>
                  </a:lnTo>
                  <a:lnTo>
                    <a:pt x="198221" y="836094"/>
                  </a:lnTo>
                  <a:lnTo>
                    <a:pt x="199265" y="841559"/>
                  </a:lnTo>
                  <a:lnTo>
                    <a:pt x="200295" y="847023"/>
                  </a:lnTo>
                  <a:lnTo>
                    <a:pt x="201311" y="852488"/>
                  </a:lnTo>
                  <a:lnTo>
                    <a:pt x="202315" y="857953"/>
                  </a:lnTo>
                  <a:lnTo>
                    <a:pt x="203307" y="863417"/>
                  </a:lnTo>
                  <a:lnTo>
                    <a:pt x="204285" y="868882"/>
                  </a:lnTo>
                  <a:lnTo>
                    <a:pt x="205249" y="874347"/>
                  </a:lnTo>
                  <a:lnTo>
                    <a:pt x="206200" y="879811"/>
                  </a:lnTo>
                  <a:lnTo>
                    <a:pt x="207139" y="885276"/>
                  </a:lnTo>
                  <a:lnTo>
                    <a:pt x="208068" y="890741"/>
                  </a:lnTo>
                  <a:lnTo>
                    <a:pt x="208987" y="896205"/>
                  </a:lnTo>
                  <a:lnTo>
                    <a:pt x="209896" y="901670"/>
                  </a:lnTo>
                  <a:lnTo>
                    <a:pt x="210794" y="907135"/>
                  </a:lnTo>
                  <a:lnTo>
                    <a:pt x="211685" y="912599"/>
                  </a:lnTo>
                  <a:lnTo>
                    <a:pt x="212570" y="918064"/>
                  </a:lnTo>
                  <a:lnTo>
                    <a:pt x="213448" y="923529"/>
                  </a:lnTo>
                  <a:lnTo>
                    <a:pt x="214320" y="928993"/>
                  </a:lnTo>
                  <a:lnTo>
                    <a:pt x="215187" y="934458"/>
                  </a:lnTo>
                  <a:lnTo>
                    <a:pt x="216049" y="939923"/>
                  </a:lnTo>
                  <a:lnTo>
                    <a:pt x="216906" y="945387"/>
                  </a:lnTo>
                  <a:lnTo>
                    <a:pt x="217758" y="950852"/>
                  </a:lnTo>
                  <a:lnTo>
                    <a:pt x="218606" y="956317"/>
                  </a:lnTo>
                  <a:lnTo>
                    <a:pt x="219448" y="961781"/>
                  </a:lnTo>
                  <a:lnTo>
                    <a:pt x="220282" y="967246"/>
                  </a:lnTo>
                  <a:lnTo>
                    <a:pt x="221109" y="972711"/>
                  </a:lnTo>
                  <a:lnTo>
                    <a:pt x="221928" y="978175"/>
                  </a:lnTo>
                  <a:lnTo>
                    <a:pt x="222737" y="983640"/>
                  </a:lnTo>
                  <a:lnTo>
                    <a:pt x="223535" y="989105"/>
                  </a:lnTo>
                  <a:lnTo>
                    <a:pt x="224321" y="994569"/>
                  </a:lnTo>
                  <a:lnTo>
                    <a:pt x="225089" y="1000034"/>
                  </a:lnTo>
                  <a:lnTo>
                    <a:pt x="225842" y="1005499"/>
                  </a:lnTo>
                  <a:lnTo>
                    <a:pt x="226578" y="1010963"/>
                  </a:lnTo>
                  <a:lnTo>
                    <a:pt x="227295" y="1016428"/>
                  </a:lnTo>
                  <a:lnTo>
                    <a:pt x="227992" y="1021893"/>
                  </a:lnTo>
                  <a:lnTo>
                    <a:pt x="228666" y="1027357"/>
                  </a:lnTo>
                  <a:lnTo>
                    <a:pt x="229315" y="1032822"/>
                  </a:lnTo>
                  <a:lnTo>
                    <a:pt x="229940" y="1038287"/>
                  </a:lnTo>
                  <a:lnTo>
                    <a:pt x="230542" y="1043751"/>
                  </a:lnTo>
                  <a:lnTo>
                    <a:pt x="231120" y="1049216"/>
                  </a:lnTo>
                  <a:lnTo>
                    <a:pt x="231673" y="1054681"/>
                  </a:lnTo>
                  <a:lnTo>
                    <a:pt x="232198" y="1060145"/>
                  </a:lnTo>
                  <a:lnTo>
                    <a:pt x="232696" y="1065610"/>
                  </a:lnTo>
                  <a:lnTo>
                    <a:pt x="233171" y="1071075"/>
                  </a:lnTo>
                  <a:lnTo>
                    <a:pt x="233622" y="1076539"/>
                  </a:lnTo>
                  <a:lnTo>
                    <a:pt x="234050" y="1082004"/>
                  </a:lnTo>
                  <a:lnTo>
                    <a:pt x="234455" y="1087469"/>
                  </a:lnTo>
                  <a:lnTo>
                    <a:pt x="234832" y="1092933"/>
                  </a:lnTo>
                  <a:lnTo>
                    <a:pt x="235189" y="1098398"/>
                  </a:lnTo>
                  <a:lnTo>
                    <a:pt x="235525" y="1103863"/>
                  </a:lnTo>
                  <a:lnTo>
                    <a:pt x="235841" y="1109327"/>
                  </a:lnTo>
                  <a:lnTo>
                    <a:pt x="236137" y="1114792"/>
                  </a:lnTo>
                  <a:lnTo>
                    <a:pt x="236412" y="1120257"/>
                  </a:lnTo>
                  <a:lnTo>
                    <a:pt x="236664" y="1125721"/>
                  </a:lnTo>
                  <a:lnTo>
                    <a:pt x="236898" y="1131186"/>
                  </a:lnTo>
                  <a:lnTo>
                    <a:pt x="237113" y="1136651"/>
                  </a:lnTo>
                  <a:lnTo>
                    <a:pt x="237309" y="1142115"/>
                  </a:lnTo>
                  <a:lnTo>
                    <a:pt x="237486" y="1147580"/>
                  </a:lnTo>
                  <a:lnTo>
                    <a:pt x="237641" y="1153045"/>
                  </a:lnTo>
                  <a:lnTo>
                    <a:pt x="237776" y="1158509"/>
                  </a:lnTo>
                  <a:lnTo>
                    <a:pt x="237891" y="1163974"/>
                  </a:lnTo>
                  <a:lnTo>
                    <a:pt x="237987" y="1169439"/>
                  </a:lnTo>
                  <a:lnTo>
                    <a:pt x="238065" y="1174903"/>
                  </a:lnTo>
                  <a:lnTo>
                    <a:pt x="238123" y="1180368"/>
                  </a:lnTo>
                  <a:lnTo>
                    <a:pt x="238158" y="1185833"/>
                  </a:lnTo>
                  <a:lnTo>
                    <a:pt x="238174" y="1191298"/>
                  </a:lnTo>
                  <a:lnTo>
                    <a:pt x="238173" y="1196762"/>
                  </a:lnTo>
                  <a:lnTo>
                    <a:pt x="238154" y="1202227"/>
                  </a:lnTo>
                  <a:lnTo>
                    <a:pt x="238119" y="1207692"/>
                  </a:lnTo>
                  <a:lnTo>
                    <a:pt x="238067" y="1213156"/>
                  </a:lnTo>
                  <a:lnTo>
                    <a:pt x="237997" y="1218621"/>
                  </a:lnTo>
                  <a:lnTo>
                    <a:pt x="237914" y="1224086"/>
                  </a:lnTo>
                  <a:lnTo>
                    <a:pt x="237819" y="1229550"/>
                  </a:lnTo>
                  <a:lnTo>
                    <a:pt x="237711" y="1235015"/>
                  </a:lnTo>
                  <a:lnTo>
                    <a:pt x="237593" y="1240480"/>
                  </a:lnTo>
                  <a:lnTo>
                    <a:pt x="237463" y="1245944"/>
                  </a:lnTo>
                  <a:lnTo>
                    <a:pt x="237324" y="1251409"/>
                  </a:lnTo>
                  <a:lnTo>
                    <a:pt x="237177" y="1256874"/>
                  </a:lnTo>
                  <a:lnTo>
                    <a:pt x="237022" y="1262338"/>
                  </a:lnTo>
                  <a:lnTo>
                    <a:pt x="236860" y="1267803"/>
                  </a:lnTo>
                  <a:lnTo>
                    <a:pt x="236690" y="1273268"/>
                  </a:lnTo>
                  <a:lnTo>
                    <a:pt x="236511" y="1278732"/>
                  </a:lnTo>
                  <a:lnTo>
                    <a:pt x="236324" y="1284197"/>
                  </a:lnTo>
                  <a:lnTo>
                    <a:pt x="236129" y="1289662"/>
                  </a:lnTo>
                  <a:lnTo>
                    <a:pt x="235925" y="1295126"/>
                  </a:lnTo>
                  <a:lnTo>
                    <a:pt x="235711" y="1300591"/>
                  </a:lnTo>
                  <a:lnTo>
                    <a:pt x="235485" y="1306056"/>
                  </a:lnTo>
                  <a:lnTo>
                    <a:pt x="235246" y="1311520"/>
                  </a:lnTo>
                  <a:lnTo>
                    <a:pt x="234993" y="1316985"/>
                  </a:lnTo>
                  <a:lnTo>
                    <a:pt x="234726" y="1322450"/>
                  </a:lnTo>
                  <a:lnTo>
                    <a:pt x="234443" y="1327914"/>
                  </a:lnTo>
                  <a:lnTo>
                    <a:pt x="234145" y="1333379"/>
                  </a:lnTo>
                  <a:lnTo>
                    <a:pt x="233826" y="1338844"/>
                  </a:lnTo>
                  <a:lnTo>
                    <a:pt x="233489" y="1344308"/>
                  </a:lnTo>
                  <a:lnTo>
                    <a:pt x="233134" y="1349773"/>
                  </a:lnTo>
                  <a:lnTo>
                    <a:pt x="232761" y="1355238"/>
                  </a:lnTo>
                  <a:lnTo>
                    <a:pt x="232371" y="1360702"/>
                  </a:lnTo>
                  <a:lnTo>
                    <a:pt x="231962" y="1366167"/>
                  </a:lnTo>
                  <a:lnTo>
                    <a:pt x="231533" y="1371632"/>
                  </a:lnTo>
                  <a:lnTo>
                    <a:pt x="231089" y="1377096"/>
                  </a:lnTo>
                  <a:lnTo>
                    <a:pt x="230631" y="1382561"/>
                  </a:lnTo>
                  <a:lnTo>
                    <a:pt x="230159" y="1388026"/>
                  </a:lnTo>
                  <a:lnTo>
                    <a:pt x="229675" y="1393490"/>
                  </a:lnTo>
                  <a:lnTo>
                    <a:pt x="229181" y="1398955"/>
                  </a:lnTo>
                  <a:lnTo>
                    <a:pt x="228677" y="1404420"/>
                  </a:lnTo>
                  <a:lnTo>
                    <a:pt x="228167" y="1409884"/>
                  </a:lnTo>
                  <a:lnTo>
                    <a:pt x="227653" y="1415349"/>
                  </a:lnTo>
                  <a:lnTo>
                    <a:pt x="227136" y="1420814"/>
                  </a:lnTo>
                  <a:lnTo>
                    <a:pt x="226617" y="1426278"/>
                  </a:lnTo>
                  <a:lnTo>
                    <a:pt x="226099" y="1431743"/>
                  </a:lnTo>
                  <a:lnTo>
                    <a:pt x="225582" y="1437208"/>
                  </a:lnTo>
                  <a:lnTo>
                    <a:pt x="225069" y="1442672"/>
                  </a:lnTo>
                  <a:lnTo>
                    <a:pt x="224559" y="1448137"/>
                  </a:lnTo>
                  <a:lnTo>
                    <a:pt x="224053" y="1453602"/>
                  </a:lnTo>
                  <a:lnTo>
                    <a:pt x="223552" y="1459066"/>
                  </a:lnTo>
                  <a:lnTo>
                    <a:pt x="223058" y="1464531"/>
                  </a:lnTo>
                  <a:lnTo>
                    <a:pt x="222567" y="1469996"/>
                  </a:lnTo>
                  <a:lnTo>
                    <a:pt x="222082" y="1475460"/>
                  </a:lnTo>
                  <a:lnTo>
                    <a:pt x="221600" y="1480925"/>
                  </a:lnTo>
                  <a:lnTo>
                    <a:pt x="221121" y="1486390"/>
                  </a:lnTo>
                  <a:lnTo>
                    <a:pt x="220645" y="1491854"/>
                  </a:lnTo>
                  <a:lnTo>
                    <a:pt x="220170" y="1497319"/>
                  </a:lnTo>
                  <a:lnTo>
                    <a:pt x="219695" y="1502784"/>
                  </a:lnTo>
                  <a:lnTo>
                    <a:pt x="219218" y="1508248"/>
                  </a:lnTo>
                  <a:lnTo>
                    <a:pt x="218739" y="1513713"/>
                  </a:lnTo>
                  <a:lnTo>
                    <a:pt x="218257" y="1519178"/>
                  </a:lnTo>
                  <a:lnTo>
                    <a:pt x="217768" y="1524642"/>
                  </a:lnTo>
                  <a:lnTo>
                    <a:pt x="217272" y="1530107"/>
                  </a:lnTo>
                  <a:lnTo>
                    <a:pt x="216769" y="1535572"/>
                  </a:lnTo>
                  <a:lnTo>
                    <a:pt x="216258" y="1541036"/>
                  </a:lnTo>
                  <a:lnTo>
                    <a:pt x="215738" y="1546501"/>
                  </a:lnTo>
                  <a:lnTo>
                    <a:pt x="215208" y="1551966"/>
                  </a:lnTo>
                  <a:lnTo>
                    <a:pt x="214667" y="1557430"/>
                  </a:lnTo>
                  <a:lnTo>
                    <a:pt x="214117" y="1562895"/>
                  </a:lnTo>
                  <a:lnTo>
                    <a:pt x="213557" y="1568360"/>
                  </a:lnTo>
                  <a:lnTo>
                    <a:pt x="212988" y="1573824"/>
                  </a:lnTo>
                  <a:lnTo>
                    <a:pt x="212410" y="1579289"/>
                  </a:lnTo>
                  <a:lnTo>
                    <a:pt x="211824" y="1584754"/>
                  </a:lnTo>
                  <a:lnTo>
                    <a:pt x="211230" y="1590218"/>
                  </a:lnTo>
                  <a:lnTo>
                    <a:pt x="210631" y="1595683"/>
                  </a:lnTo>
                  <a:lnTo>
                    <a:pt x="210027" y="1601148"/>
                  </a:lnTo>
                  <a:lnTo>
                    <a:pt x="209419" y="1606612"/>
                  </a:lnTo>
                  <a:lnTo>
                    <a:pt x="208809" y="1612077"/>
                  </a:lnTo>
                  <a:lnTo>
                    <a:pt x="208197" y="1617542"/>
                  </a:lnTo>
                  <a:lnTo>
                    <a:pt x="207584" y="1623006"/>
                  </a:lnTo>
                  <a:lnTo>
                    <a:pt x="206972" y="1628471"/>
                  </a:lnTo>
                  <a:lnTo>
                    <a:pt x="206360" y="1633936"/>
                  </a:lnTo>
                  <a:lnTo>
                    <a:pt x="205750" y="1639400"/>
                  </a:lnTo>
                  <a:lnTo>
                    <a:pt x="205140" y="1644865"/>
                  </a:lnTo>
                  <a:lnTo>
                    <a:pt x="204533" y="1650330"/>
                  </a:lnTo>
                  <a:lnTo>
                    <a:pt x="203926" y="1655794"/>
                  </a:lnTo>
                  <a:lnTo>
                    <a:pt x="203321" y="1661259"/>
                  </a:lnTo>
                  <a:lnTo>
                    <a:pt x="202715" y="1666724"/>
                  </a:lnTo>
                  <a:lnTo>
                    <a:pt x="202109" y="1672188"/>
                  </a:lnTo>
                  <a:lnTo>
                    <a:pt x="201503" y="1677653"/>
                  </a:lnTo>
                  <a:lnTo>
                    <a:pt x="200893" y="1683118"/>
                  </a:lnTo>
                  <a:lnTo>
                    <a:pt x="200281" y="1688582"/>
                  </a:lnTo>
                  <a:lnTo>
                    <a:pt x="199666" y="1694047"/>
                  </a:lnTo>
                  <a:lnTo>
                    <a:pt x="199047" y="1699512"/>
                  </a:lnTo>
                  <a:lnTo>
                    <a:pt x="198423" y="1704976"/>
                  </a:lnTo>
                  <a:lnTo>
                    <a:pt x="197793" y="1710441"/>
                  </a:lnTo>
                  <a:lnTo>
                    <a:pt x="197159" y="1715906"/>
                  </a:lnTo>
                  <a:lnTo>
                    <a:pt x="196519" y="1721370"/>
                  </a:lnTo>
                  <a:lnTo>
                    <a:pt x="195875" y="1726835"/>
                  </a:lnTo>
                  <a:lnTo>
                    <a:pt x="195227" y="1732300"/>
                  </a:lnTo>
                  <a:lnTo>
                    <a:pt x="194575" y="1737764"/>
                  </a:lnTo>
                  <a:lnTo>
                    <a:pt x="193921" y="1743229"/>
                  </a:lnTo>
                  <a:lnTo>
                    <a:pt x="193266" y="1748694"/>
                  </a:lnTo>
                  <a:lnTo>
                    <a:pt x="192612" y="1754158"/>
                  </a:lnTo>
                  <a:lnTo>
                    <a:pt x="191960" y="1759623"/>
                  </a:lnTo>
                  <a:lnTo>
                    <a:pt x="191311" y="1765088"/>
                  </a:lnTo>
                  <a:lnTo>
                    <a:pt x="190668" y="1770552"/>
                  </a:lnTo>
                  <a:lnTo>
                    <a:pt x="190032" y="1776017"/>
                  </a:lnTo>
                  <a:lnTo>
                    <a:pt x="189404" y="1781482"/>
                  </a:lnTo>
                  <a:lnTo>
                    <a:pt x="188785" y="1786947"/>
                  </a:lnTo>
                  <a:lnTo>
                    <a:pt x="188177" y="1792411"/>
                  </a:lnTo>
                  <a:lnTo>
                    <a:pt x="187579" y="1797876"/>
                  </a:lnTo>
                  <a:lnTo>
                    <a:pt x="186997" y="1803341"/>
                  </a:lnTo>
                  <a:lnTo>
                    <a:pt x="186426" y="1808805"/>
                  </a:lnTo>
                  <a:lnTo>
                    <a:pt x="185868" y="1814270"/>
                  </a:lnTo>
                  <a:lnTo>
                    <a:pt x="185323" y="1819735"/>
                  </a:lnTo>
                  <a:lnTo>
                    <a:pt x="184789" y="1825199"/>
                  </a:lnTo>
                  <a:lnTo>
                    <a:pt x="184267" y="1830664"/>
                  </a:lnTo>
                  <a:lnTo>
                    <a:pt x="183757" y="1836129"/>
                  </a:lnTo>
                  <a:lnTo>
                    <a:pt x="183256" y="1841593"/>
                  </a:lnTo>
                  <a:lnTo>
                    <a:pt x="182764" y="1847058"/>
                  </a:lnTo>
                  <a:lnTo>
                    <a:pt x="182277" y="1852523"/>
                  </a:lnTo>
                  <a:lnTo>
                    <a:pt x="181797" y="1857987"/>
                  </a:lnTo>
                  <a:lnTo>
                    <a:pt x="181321" y="1863452"/>
                  </a:lnTo>
                  <a:lnTo>
                    <a:pt x="180848" y="1868917"/>
                  </a:lnTo>
                  <a:lnTo>
                    <a:pt x="180377" y="1874381"/>
                  </a:lnTo>
                  <a:lnTo>
                    <a:pt x="179905" y="1879846"/>
                  </a:lnTo>
                  <a:lnTo>
                    <a:pt x="179434" y="1885311"/>
                  </a:lnTo>
                  <a:lnTo>
                    <a:pt x="178960" y="1890775"/>
                  </a:lnTo>
                  <a:lnTo>
                    <a:pt x="178484" y="1896240"/>
                  </a:lnTo>
                  <a:lnTo>
                    <a:pt x="178006" y="1901705"/>
                  </a:lnTo>
                  <a:lnTo>
                    <a:pt x="177524" y="1907169"/>
                  </a:lnTo>
                  <a:lnTo>
                    <a:pt x="177040" y="1912634"/>
                  </a:lnTo>
                  <a:lnTo>
                    <a:pt x="176553" y="1918099"/>
                  </a:lnTo>
                  <a:lnTo>
                    <a:pt x="176063" y="1923563"/>
                  </a:lnTo>
                  <a:lnTo>
                    <a:pt x="175571" y="1929028"/>
                  </a:lnTo>
                  <a:lnTo>
                    <a:pt x="175077" y="1934493"/>
                  </a:lnTo>
                  <a:lnTo>
                    <a:pt x="174583" y="1939957"/>
                  </a:lnTo>
                  <a:lnTo>
                    <a:pt x="174089" y="1945422"/>
                  </a:lnTo>
                  <a:lnTo>
                    <a:pt x="173595" y="1950887"/>
                  </a:lnTo>
                  <a:lnTo>
                    <a:pt x="173102" y="1956351"/>
                  </a:lnTo>
                  <a:lnTo>
                    <a:pt x="172612" y="1961816"/>
                  </a:lnTo>
                  <a:lnTo>
                    <a:pt x="172124" y="1967281"/>
                  </a:lnTo>
                  <a:lnTo>
                    <a:pt x="171639" y="1972745"/>
                  </a:lnTo>
                  <a:lnTo>
                    <a:pt x="171158" y="1978210"/>
                  </a:lnTo>
                  <a:lnTo>
                    <a:pt x="170681" y="1983675"/>
                  </a:lnTo>
                  <a:lnTo>
                    <a:pt x="170209" y="1989139"/>
                  </a:lnTo>
                  <a:lnTo>
                    <a:pt x="169740" y="1994604"/>
                  </a:lnTo>
                  <a:lnTo>
                    <a:pt x="169276" y="2000069"/>
                  </a:lnTo>
                  <a:lnTo>
                    <a:pt x="168816" y="2005533"/>
                  </a:lnTo>
                  <a:lnTo>
                    <a:pt x="168359" y="2010998"/>
                  </a:lnTo>
                  <a:lnTo>
                    <a:pt x="167906" y="2016463"/>
                  </a:lnTo>
                  <a:lnTo>
                    <a:pt x="167456" y="2021927"/>
                  </a:lnTo>
                  <a:lnTo>
                    <a:pt x="167008" y="2027392"/>
                  </a:lnTo>
                  <a:lnTo>
                    <a:pt x="166562" y="2032857"/>
                  </a:lnTo>
                  <a:lnTo>
                    <a:pt x="166116" y="2038321"/>
                  </a:lnTo>
                  <a:lnTo>
                    <a:pt x="165671" y="2043786"/>
                  </a:lnTo>
                  <a:lnTo>
                    <a:pt x="165225" y="2049251"/>
                  </a:lnTo>
                  <a:lnTo>
                    <a:pt x="164778" y="2054715"/>
                  </a:lnTo>
                  <a:lnTo>
                    <a:pt x="164330" y="2060180"/>
                  </a:lnTo>
                  <a:lnTo>
                    <a:pt x="163878" y="2065645"/>
                  </a:lnTo>
                  <a:lnTo>
                    <a:pt x="163424" y="2071109"/>
                  </a:lnTo>
                  <a:lnTo>
                    <a:pt x="162966" y="2076574"/>
                  </a:lnTo>
                  <a:lnTo>
                    <a:pt x="162503" y="2082039"/>
                  </a:lnTo>
                  <a:lnTo>
                    <a:pt x="162036" y="2087503"/>
                  </a:lnTo>
                  <a:lnTo>
                    <a:pt x="161563" y="2092968"/>
                  </a:lnTo>
                  <a:lnTo>
                    <a:pt x="161086" y="2098433"/>
                  </a:lnTo>
                  <a:lnTo>
                    <a:pt x="160603" y="2103897"/>
                  </a:lnTo>
                  <a:lnTo>
                    <a:pt x="160115" y="2109362"/>
                  </a:lnTo>
                  <a:lnTo>
                    <a:pt x="159620" y="2114827"/>
                  </a:lnTo>
                  <a:lnTo>
                    <a:pt x="159120" y="2120291"/>
                  </a:lnTo>
                  <a:lnTo>
                    <a:pt x="158616" y="2125756"/>
                  </a:lnTo>
                  <a:lnTo>
                    <a:pt x="158107" y="2131221"/>
                  </a:lnTo>
                  <a:lnTo>
                    <a:pt x="157594" y="2136685"/>
                  </a:lnTo>
                  <a:lnTo>
                    <a:pt x="157077" y="2142150"/>
                  </a:lnTo>
                  <a:lnTo>
                    <a:pt x="156557" y="2147615"/>
                  </a:lnTo>
                  <a:lnTo>
                    <a:pt x="156035" y="2153079"/>
                  </a:lnTo>
                  <a:lnTo>
                    <a:pt x="155511" y="2158544"/>
                  </a:lnTo>
                  <a:lnTo>
                    <a:pt x="154988" y="2164009"/>
                  </a:lnTo>
                  <a:lnTo>
                    <a:pt x="154465" y="2169473"/>
                  </a:lnTo>
                  <a:lnTo>
                    <a:pt x="153944" y="2174938"/>
                  </a:lnTo>
                  <a:lnTo>
                    <a:pt x="153426" y="2180403"/>
                  </a:lnTo>
                  <a:lnTo>
                    <a:pt x="152912" y="2185867"/>
                  </a:lnTo>
                  <a:lnTo>
                    <a:pt x="152402" y="2191332"/>
                  </a:lnTo>
                  <a:lnTo>
                    <a:pt x="151897" y="2196797"/>
                  </a:lnTo>
                  <a:lnTo>
                    <a:pt x="151399" y="2202261"/>
                  </a:lnTo>
                  <a:lnTo>
                    <a:pt x="150909" y="2207726"/>
                  </a:lnTo>
                  <a:lnTo>
                    <a:pt x="150427" y="2213191"/>
                  </a:lnTo>
                  <a:lnTo>
                    <a:pt x="149952" y="2218655"/>
                  </a:lnTo>
                  <a:lnTo>
                    <a:pt x="149486" y="2224120"/>
                  </a:lnTo>
                  <a:lnTo>
                    <a:pt x="149029" y="2229585"/>
                  </a:lnTo>
                  <a:lnTo>
                    <a:pt x="148583" y="2235049"/>
                  </a:lnTo>
                  <a:lnTo>
                    <a:pt x="148145" y="2240514"/>
                  </a:lnTo>
                  <a:lnTo>
                    <a:pt x="147716" y="2245979"/>
                  </a:lnTo>
                  <a:lnTo>
                    <a:pt x="147296" y="2251443"/>
                  </a:lnTo>
                  <a:lnTo>
                    <a:pt x="146884" y="2256908"/>
                  </a:lnTo>
                  <a:lnTo>
                    <a:pt x="146480" y="2262373"/>
                  </a:lnTo>
                  <a:lnTo>
                    <a:pt x="146086" y="2267837"/>
                  </a:lnTo>
                  <a:lnTo>
                    <a:pt x="145698" y="2273302"/>
                  </a:lnTo>
                  <a:lnTo>
                    <a:pt x="145316" y="2278767"/>
                  </a:lnTo>
                  <a:lnTo>
                    <a:pt x="144941" y="2284231"/>
                  </a:lnTo>
                  <a:lnTo>
                    <a:pt x="144571" y="2289696"/>
                  </a:lnTo>
                  <a:lnTo>
                    <a:pt x="144207" y="2295161"/>
                  </a:lnTo>
                  <a:lnTo>
                    <a:pt x="143849" y="2300625"/>
                  </a:lnTo>
                  <a:lnTo>
                    <a:pt x="143495" y="2306090"/>
                  </a:lnTo>
                  <a:lnTo>
                    <a:pt x="143145" y="2311555"/>
                  </a:lnTo>
                  <a:lnTo>
                    <a:pt x="142800" y="2317019"/>
                  </a:lnTo>
                  <a:lnTo>
                    <a:pt x="142458" y="2322484"/>
                  </a:lnTo>
                  <a:lnTo>
                    <a:pt x="142123" y="2327949"/>
                  </a:lnTo>
                  <a:lnTo>
                    <a:pt x="141792" y="2333413"/>
                  </a:lnTo>
                  <a:lnTo>
                    <a:pt x="141465" y="2338878"/>
                  </a:lnTo>
                  <a:lnTo>
                    <a:pt x="141144" y="2344343"/>
                  </a:lnTo>
                  <a:lnTo>
                    <a:pt x="140829" y="2349807"/>
                  </a:lnTo>
                  <a:lnTo>
                    <a:pt x="140520" y="2355272"/>
                  </a:lnTo>
                  <a:lnTo>
                    <a:pt x="140219" y="2360737"/>
                  </a:lnTo>
                  <a:lnTo>
                    <a:pt x="139925" y="2366201"/>
                  </a:lnTo>
                  <a:lnTo>
                    <a:pt x="139639" y="2371666"/>
                  </a:lnTo>
                  <a:lnTo>
                    <a:pt x="139360" y="2377131"/>
                  </a:lnTo>
                  <a:lnTo>
                    <a:pt x="139090" y="2382596"/>
                  </a:lnTo>
                  <a:lnTo>
                    <a:pt x="138831" y="2388060"/>
                  </a:lnTo>
                  <a:lnTo>
                    <a:pt x="138582" y="2393525"/>
                  </a:lnTo>
                  <a:lnTo>
                    <a:pt x="138342" y="2398990"/>
                  </a:lnTo>
                  <a:lnTo>
                    <a:pt x="138112" y="2404454"/>
                  </a:lnTo>
                  <a:lnTo>
                    <a:pt x="137892" y="2409919"/>
                  </a:lnTo>
                  <a:lnTo>
                    <a:pt x="137682" y="2415384"/>
                  </a:lnTo>
                  <a:lnTo>
                    <a:pt x="137484" y="2420848"/>
                  </a:lnTo>
                  <a:lnTo>
                    <a:pt x="137295" y="2426313"/>
                  </a:lnTo>
                  <a:lnTo>
                    <a:pt x="137114" y="2431778"/>
                  </a:lnTo>
                  <a:lnTo>
                    <a:pt x="136943" y="2437242"/>
                  </a:lnTo>
                  <a:lnTo>
                    <a:pt x="136779" y="2442707"/>
                  </a:lnTo>
                  <a:lnTo>
                    <a:pt x="136623" y="2448172"/>
                  </a:lnTo>
                  <a:lnTo>
                    <a:pt x="136474" y="2453636"/>
                  </a:lnTo>
                  <a:lnTo>
                    <a:pt x="136331" y="2459101"/>
                  </a:lnTo>
                  <a:lnTo>
                    <a:pt x="136192" y="2464566"/>
                  </a:lnTo>
                  <a:lnTo>
                    <a:pt x="136056" y="2470030"/>
                  </a:lnTo>
                  <a:lnTo>
                    <a:pt x="135924" y="2475495"/>
                  </a:lnTo>
                  <a:lnTo>
                    <a:pt x="135793" y="2480960"/>
                  </a:lnTo>
                  <a:lnTo>
                    <a:pt x="135663" y="2486424"/>
                  </a:lnTo>
                  <a:lnTo>
                    <a:pt x="135533" y="2491889"/>
                  </a:lnTo>
                  <a:lnTo>
                    <a:pt x="135401" y="2497354"/>
                  </a:lnTo>
                  <a:lnTo>
                    <a:pt x="135267" y="2502818"/>
                  </a:lnTo>
                  <a:lnTo>
                    <a:pt x="135131" y="2508283"/>
                  </a:lnTo>
                  <a:lnTo>
                    <a:pt x="134990" y="2513748"/>
                  </a:lnTo>
                  <a:lnTo>
                    <a:pt x="134844" y="2519212"/>
                  </a:lnTo>
                  <a:lnTo>
                    <a:pt x="134694" y="2524677"/>
                  </a:lnTo>
                  <a:lnTo>
                    <a:pt x="134539" y="2530142"/>
                  </a:lnTo>
                  <a:lnTo>
                    <a:pt x="134379" y="2535606"/>
                  </a:lnTo>
                  <a:lnTo>
                    <a:pt x="134213" y="2541071"/>
                  </a:lnTo>
                  <a:lnTo>
                    <a:pt x="134040" y="2546536"/>
                  </a:lnTo>
                  <a:lnTo>
                    <a:pt x="133863" y="2552000"/>
                  </a:lnTo>
                  <a:lnTo>
                    <a:pt x="133681" y="2557465"/>
                  </a:lnTo>
                  <a:lnTo>
                    <a:pt x="133495" y="2562930"/>
                  </a:lnTo>
                  <a:lnTo>
                    <a:pt x="133305" y="2568394"/>
                  </a:lnTo>
                  <a:lnTo>
                    <a:pt x="133112" y="2573859"/>
                  </a:lnTo>
                  <a:lnTo>
                    <a:pt x="132916" y="2579324"/>
                  </a:lnTo>
                  <a:lnTo>
                    <a:pt x="132719" y="2584788"/>
                  </a:lnTo>
                  <a:lnTo>
                    <a:pt x="132523" y="2590253"/>
                  </a:lnTo>
                  <a:lnTo>
                    <a:pt x="132327" y="2595718"/>
                  </a:lnTo>
                  <a:lnTo>
                    <a:pt x="132132" y="2601182"/>
                  </a:lnTo>
                  <a:lnTo>
                    <a:pt x="131942" y="2606647"/>
                  </a:lnTo>
                  <a:lnTo>
                    <a:pt x="131757" y="2612112"/>
                  </a:lnTo>
                  <a:lnTo>
                    <a:pt x="131576" y="2617576"/>
                  </a:lnTo>
                  <a:lnTo>
                    <a:pt x="131403" y="2623041"/>
                  </a:lnTo>
                  <a:lnTo>
                    <a:pt x="131236" y="2628506"/>
                  </a:lnTo>
                  <a:lnTo>
                    <a:pt x="131079" y="2633970"/>
                  </a:lnTo>
                  <a:lnTo>
                    <a:pt x="130932" y="2639435"/>
                  </a:lnTo>
                  <a:lnTo>
                    <a:pt x="130796" y="2644900"/>
                  </a:lnTo>
                  <a:lnTo>
                    <a:pt x="130670" y="2650364"/>
                  </a:lnTo>
                  <a:lnTo>
                    <a:pt x="130554" y="2655829"/>
                  </a:lnTo>
                  <a:lnTo>
                    <a:pt x="130450" y="2661294"/>
                  </a:lnTo>
                  <a:lnTo>
                    <a:pt x="130358" y="2666758"/>
                  </a:lnTo>
                  <a:lnTo>
                    <a:pt x="130277" y="2672223"/>
                  </a:lnTo>
                  <a:lnTo>
                    <a:pt x="130206" y="2677688"/>
                  </a:lnTo>
                  <a:lnTo>
                    <a:pt x="130143" y="2683152"/>
                  </a:lnTo>
                  <a:lnTo>
                    <a:pt x="130089" y="2688617"/>
                  </a:lnTo>
                  <a:lnTo>
                    <a:pt x="130042" y="2694082"/>
                  </a:lnTo>
                  <a:lnTo>
                    <a:pt x="130000" y="2699546"/>
                  </a:lnTo>
                  <a:lnTo>
                    <a:pt x="129962" y="2705011"/>
                  </a:lnTo>
                  <a:lnTo>
                    <a:pt x="129924" y="2710476"/>
                  </a:lnTo>
                  <a:lnTo>
                    <a:pt x="129886" y="2715940"/>
                  </a:lnTo>
                  <a:lnTo>
                    <a:pt x="129845" y="2721405"/>
                  </a:lnTo>
                  <a:lnTo>
                    <a:pt x="129797" y="2726870"/>
                  </a:lnTo>
                  <a:lnTo>
                    <a:pt x="129741" y="2732334"/>
                  </a:lnTo>
                  <a:lnTo>
                    <a:pt x="129674" y="2737799"/>
                  </a:lnTo>
                  <a:lnTo>
                    <a:pt x="129595" y="2743264"/>
                  </a:lnTo>
                  <a:lnTo>
                    <a:pt x="129501" y="2748728"/>
                  </a:lnTo>
                  <a:lnTo>
                    <a:pt x="129391" y="2754193"/>
                  </a:lnTo>
                  <a:lnTo>
                    <a:pt x="129259" y="2759658"/>
                  </a:lnTo>
                  <a:lnTo>
                    <a:pt x="129106" y="2765122"/>
                  </a:lnTo>
                  <a:lnTo>
                    <a:pt x="128933" y="2770587"/>
                  </a:lnTo>
                  <a:lnTo>
                    <a:pt x="128738" y="2776052"/>
                  </a:lnTo>
                  <a:lnTo>
                    <a:pt x="128521" y="2781516"/>
                  </a:lnTo>
                  <a:lnTo>
                    <a:pt x="128283" y="2786981"/>
                  </a:lnTo>
                  <a:lnTo>
                    <a:pt x="128018" y="2792446"/>
                  </a:lnTo>
                  <a:close/>
                </a:path>
              </a:pathLst>
            </a:custGeom>
            <a:solidFill>
              <a:srgbClr val="24B7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4" name="pg34"/>
            <p:cNvSpPr/>
            <p:nvPr/>
          </p:nvSpPr>
          <p:spPr>
            <a:xfrm>
              <a:off x="6094055" y="4310802"/>
              <a:ext cx="232773" cy="2721865"/>
            </a:xfrm>
            <a:custGeom>
              <a:avLst/>
              <a:gdLst/>
              <a:ahLst/>
              <a:cxnLst/>
              <a:rect l="0" t="0" r="0" b="0"/>
              <a:pathLst>
                <a:path w="232773" h="2721865">
                  <a:moveTo>
                    <a:pt x="101547" y="2721865"/>
                  </a:moveTo>
                  <a:lnTo>
                    <a:pt x="101142" y="2716539"/>
                  </a:lnTo>
                  <a:lnTo>
                    <a:pt x="100769" y="2711212"/>
                  </a:lnTo>
                  <a:lnTo>
                    <a:pt x="100434" y="2705886"/>
                  </a:lnTo>
                  <a:lnTo>
                    <a:pt x="100131" y="2700559"/>
                  </a:lnTo>
                  <a:lnTo>
                    <a:pt x="99859" y="2695233"/>
                  </a:lnTo>
                  <a:lnTo>
                    <a:pt x="99619" y="2689906"/>
                  </a:lnTo>
                  <a:lnTo>
                    <a:pt x="99411" y="2684579"/>
                  </a:lnTo>
                  <a:lnTo>
                    <a:pt x="99241" y="2679253"/>
                  </a:lnTo>
                  <a:lnTo>
                    <a:pt x="99099" y="2673926"/>
                  </a:lnTo>
                  <a:lnTo>
                    <a:pt x="98985" y="2668600"/>
                  </a:lnTo>
                  <a:lnTo>
                    <a:pt x="98895" y="2663273"/>
                  </a:lnTo>
                  <a:lnTo>
                    <a:pt x="98828" y="2657947"/>
                  </a:lnTo>
                  <a:lnTo>
                    <a:pt x="98788" y="2652620"/>
                  </a:lnTo>
                  <a:lnTo>
                    <a:pt x="98765" y="2647294"/>
                  </a:lnTo>
                  <a:lnTo>
                    <a:pt x="98758" y="2641967"/>
                  </a:lnTo>
                  <a:lnTo>
                    <a:pt x="98764" y="2636641"/>
                  </a:lnTo>
                  <a:lnTo>
                    <a:pt x="98780" y="2631314"/>
                  </a:lnTo>
                  <a:lnTo>
                    <a:pt x="98805" y="2625987"/>
                  </a:lnTo>
                  <a:lnTo>
                    <a:pt x="98836" y="2620661"/>
                  </a:lnTo>
                  <a:lnTo>
                    <a:pt x="98869" y="2615334"/>
                  </a:lnTo>
                  <a:lnTo>
                    <a:pt x="98903" y="2610008"/>
                  </a:lnTo>
                  <a:lnTo>
                    <a:pt x="98936" y="2604681"/>
                  </a:lnTo>
                  <a:lnTo>
                    <a:pt x="98966" y="2599355"/>
                  </a:lnTo>
                  <a:lnTo>
                    <a:pt x="98990" y="2594028"/>
                  </a:lnTo>
                  <a:lnTo>
                    <a:pt x="99009" y="2588702"/>
                  </a:lnTo>
                  <a:lnTo>
                    <a:pt x="99020" y="2583375"/>
                  </a:lnTo>
                  <a:lnTo>
                    <a:pt x="99023" y="2578049"/>
                  </a:lnTo>
                  <a:lnTo>
                    <a:pt x="99017" y="2572722"/>
                  </a:lnTo>
                  <a:lnTo>
                    <a:pt x="99000" y="2567395"/>
                  </a:lnTo>
                  <a:lnTo>
                    <a:pt x="98973" y="2562069"/>
                  </a:lnTo>
                  <a:lnTo>
                    <a:pt x="98936" y="2556742"/>
                  </a:lnTo>
                  <a:lnTo>
                    <a:pt x="98889" y="2551416"/>
                  </a:lnTo>
                  <a:lnTo>
                    <a:pt x="98831" y="2546089"/>
                  </a:lnTo>
                  <a:lnTo>
                    <a:pt x="98761" y="2540763"/>
                  </a:lnTo>
                  <a:lnTo>
                    <a:pt x="98681" y="2535436"/>
                  </a:lnTo>
                  <a:lnTo>
                    <a:pt x="98591" y="2530110"/>
                  </a:lnTo>
                  <a:lnTo>
                    <a:pt x="98492" y="2524783"/>
                  </a:lnTo>
                  <a:lnTo>
                    <a:pt x="98383" y="2519457"/>
                  </a:lnTo>
                  <a:lnTo>
                    <a:pt x="98262" y="2514130"/>
                  </a:lnTo>
                  <a:lnTo>
                    <a:pt x="98132" y="2508803"/>
                  </a:lnTo>
                  <a:lnTo>
                    <a:pt x="97992" y="2503477"/>
                  </a:lnTo>
                  <a:lnTo>
                    <a:pt x="97844" y="2498150"/>
                  </a:lnTo>
                  <a:lnTo>
                    <a:pt x="97687" y="2492824"/>
                  </a:lnTo>
                  <a:lnTo>
                    <a:pt x="97519" y="2487497"/>
                  </a:lnTo>
                  <a:lnTo>
                    <a:pt x="97341" y="2482171"/>
                  </a:lnTo>
                  <a:lnTo>
                    <a:pt x="97155" y="2476844"/>
                  </a:lnTo>
                  <a:lnTo>
                    <a:pt x="96959" y="2471518"/>
                  </a:lnTo>
                  <a:lnTo>
                    <a:pt x="96754" y="2466191"/>
                  </a:lnTo>
                  <a:lnTo>
                    <a:pt x="96539" y="2460864"/>
                  </a:lnTo>
                  <a:lnTo>
                    <a:pt x="96313" y="2455538"/>
                  </a:lnTo>
                  <a:lnTo>
                    <a:pt x="96078" y="2450211"/>
                  </a:lnTo>
                  <a:lnTo>
                    <a:pt x="95833" y="2444885"/>
                  </a:lnTo>
                  <a:lnTo>
                    <a:pt x="95579" y="2439558"/>
                  </a:lnTo>
                  <a:lnTo>
                    <a:pt x="95315" y="2434232"/>
                  </a:lnTo>
                  <a:lnTo>
                    <a:pt x="95040" y="2428905"/>
                  </a:lnTo>
                  <a:lnTo>
                    <a:pt x="94757" y="2423579"/>
                  </a:lnTo>
                  <a:lnTo>
                    <a:pt x="94464" y="2418252"/>
                  </a:lnTo>
                  <a:lnTo>
                    <a:pt x="94164" y="2412926"/>
                  </a:lnTo>
                  <a:lnTo>
                    <a:pt x="93854" y="2407599"/>
                  </a:lnTo>
                  <a:lnTo>
                    <a:pt x="93536" y="2402272"/>
                  </a:lnTo>
                  <a:lnTo>
                    <a:pt x="93210" y="2396946"/>
                  </a:lnTo>
                  <a:lnTo>
                    <a:pt x="92878" y="2391619"/>
                  </a:lnTo>
                  <a:lnTo>
                    <a:pt x="92539" y="2386293"/>
                  </a:lnTo>
                  <a:lnTo>
                    <a:pt x="92195" y="2380966"/>
                  </a:lnTo>
                  <a:lnTo>
                    <a:pt x="91845" y="2375640"/>
                  </a:lnTo>
                  <a:lnTo>
                    <a:pt x="91490" y="2370313"/>
                  </a:lnTo>
                  <a:lnTo>
                    <a:pt x="91132" y="2364987"/>
                  </a:lnTo>
                  <a:lnTo>
                    <a:pt x="90771" y="2359660"/>
                  </a:lnTo>
                  <a:lnTo>
                    <a:pt x="90408" y="2354334"/>
                  </a:lnTo>
                  <a:lnTo>
                    <a:pt x="90042" y="2349007"/>
                  </a:lnTo>
                  <a:lnTo>
                    <a:pt x="89675" y="2343680"/>
                  </a:lnTo>
                  <a:lnTo>
                    <a:pt x="89307" y="2338354"/>
                  </a:lnTo>
                  <a:lnTo>
                    <a:pt x="88939" y="2333027"/>
                  </a:lnTo>
                  <a:lnTo>
                    <a:pt x="88571" y="2327701"/>
                  </a:lnTo>
                  <a:lnTo>
                    <a:pt x="88203" y="2322374"/>
                  </a:lnTo>
                  <a:lnTo>
                    <a:pt x="87836" y="2317048"/>
                  </a:lnTo>
                  <a:lnTo>
                    <a:pt x="87470" y="2311721"/>
                  </a:lnTo>
                  <a:lnTo>
                    <a:pt x="87105" y="2306395"/>
                  </a:lnTo>
                  <a:lnTo>
                    <a:pt x="86741" y="2301068"/>
                  </a:lnTo>
                  <a:lnTo>
                    <a:pt x="86379" y="2295742"/>
                  </a:lnTo>
                  <a:lnTo>
                    <a:pt x="86018" y="2290415"/>
                  </a:lnTo>
                  <a:lnTo>
                    <a:pt x="85659" y="2285088"/>
                  </a:lnTo>
                  <a:lnTo>
                    <a:pt x="85301" y="2279762"/>
                  </a:lnTo>
                  <a:lnTo>
                    <a:pt x="84944" y="2274435"/>
                  </a:lnTo>
                  <a:lnTo>
                    <a:pt x="84588" y="2269109"/>
                  </a:lnTo>
                  <a:lnTo>
                    <a:pt x="84234" y="2263782"/>
                  </a:lnTo>
                  <a:lnTo>
                    <a:pt x="83880" y="2258456"/>
                  </a:lnTo>
                  <a:lnTo>
                    <a:pt x="83528" y="2253129"/>
                  </a:lnTo>
                  <a:lnTo>
                    <a:pt x="83176" y="2247803"/>
                  </a:lnTo>
                  <a:lnTo>
                    <a:pt x="82826" y="2242476"/>
                  </a:lnTo>
                  <a:lnTo>
                    <a:pt x="82476" y="2237149"/>
                  </a:lnTo>
                  <a:lnTo>
                    <a:pt x="82127" y="2231823"/>
                  </a:lnTo>
                  <a:lnTo>
                    <a:pt x="81778" y="2226496"/>
                  </a:lnTo>
                  <a:lnTo>
                    <a:pt x="81431" y="2221170"/>
                  </a:lnTo>
                  <a:lnTo>
                    <a:pt x="81084" y="2215843"/>
                  </a:lnTo>
                  <a:lnTo>
                    <a:pt x="80738" y="2210517"/>
                  </a:lnTo>
                  <a:lnTo>
                    <a:pt x="80393" y="2205190"/>
                  </a:lnTo>
                  <a:lnTo>
                    <a:pt x="80050" y="2199864"/>
                  </a:lnTo>
                  <a:lnTo>
                    <a:pt x="79707" y="2194537"/>
                  </a:lnTo>
                  <a:lnTo>
                    <a:pt x="79366" y="2189211"/>
                  </a:lnTo>
                  <a:lnTo>
                    <a:pt x="79026" y="2183884"/>
                  </a:lnTo>
                  <a:lnTo>
                    <a:pt x="78689" y="2178557"/>
                  </a:lnTo>
                  <a:lnTo>
                    <a:pt x="78352" y="2173231"/>
                  </a:lnTo>
                  <a:lnTo>
                    <a:pt x="78018" y="2167904"/>
                  </a:lnTo>
                  <a:lnTo>
                    <a:pt x="77685" y="2162578"/>
                  </a:lnTo>
                  <a:lnTo>
                    <a:pt x="77354" y="2157251"/>
                  </a:lnTo>
                  <a:lnTo>
                    <a:pt x="77025" y="2151925"/>
                  </a:lnTo>
                  <a:lnTo>
                    <a:pt x="76698" y="2146598"/>
                  </a:lnTo>
                  <a:lnTo>
                    <a:pt x="76372" y="2141272"/>
                  </a:lnTo>
                  <a:lnTo>
                    <a:pt x="76048" y="2135945"/>
                  </a:lnTo>
                  <a:lnTo>
                    <a:pt x="75726" y="2130619"/>
                  </a:lnTo>
                  <a:lnTo>
                    <a:pt x="75406" y="2125292"/>
                  </a:lnTo>
                  <a:lnTo>
                    <a:pt x="75086" y="2119965"/>
                  </a:lnTo>
                  <a:lnTo>
                    <a:pt x="74768" y="2114639"/>
                  </a:lnTo>
                  <a:lnTo>
                    <a:pt x="74450" y="2109312"/>
                  </a:lnTo>
                  <a:lnTo>
                    <a:pt x="74133" y="2103986"/>
                  </a:lnTo>
                  <a:lnTo>
                    <a:pt x="73817" y="2098659"/>
                  </a:lnTo>
                  <a:lnTo>
                    <a:pt x="73500" y="2093333"/>
                  </a:lnTo>
                  <a:lnTo>
                    <a:pt x="73184" y="2088006"/>
                  </a:lnTo>
                  <a:lnTo>
                    <a:pt x="72867" y="2082680"/>
                  </a:lnTo>
                  <a:lnTo>
                    <a:pt x="72549" y="2077353"/>
                  </a:lnTo>
                  <a:lnTo>
                    <a:pt x="72231" y="2072027"/>
                  </a:lnTo>
                  <a:lnTo>
                    <a:pt x="71911" y="2066700"/>
                  </a:lnTo>
                  <a:lnTo>
                    <a:pt x="71591" y="2061373"/>
                  </a:lnTo>
                  <a:lnTo>
                    <a:pt x="71269" y="2056047"/>
                  </a:lnTo>
                  <a:lnTo>
                    <a:pt x="70946" y="2050720"/>
                  </a:lnTo>
                  <a:lnTo>
                    <a:pt x="70621" y="2045394"/>
                  </a:lnTo>
                  <a:lnTo>
                    <a:pt x="70294" y="2040067"/>
                  </a:lnTo>
                  <a:lnTo>
                    <a:pt x="69966" y="2034741"/>
                  </a:lnTo>
                  <a:lnTo>
                    <a:pt x="69636" y="2029414"/>
                  </a:lnTo>
                  <a:lnTo>
                    <a:pt x="69305" y="2024088"/>
                  </a:lnTo>
                  <a:lnTo>
                    <a:pt x="68973" y="2018761"/>
                  </a:lnTo>
                  <a:lnTo>
                    <a:pt x="68639" y="2013434"/>
                  </a:lnTo>
                  <a:lnTo>
                    <a:pt x="68304" y="2008108"/>
                  </a:lnTo>
                  <a:lnTo>
                    <a:pt x="67968" y="2002781"/>
                  </a:lnTo>
                  <a:lnTo>
                    <a:pt x="67631" y="1997455"/>
                  </a:lnTo>
                  <a:lnTo>
                    <a:pt x="67294" y="1992128"/>
                  </a:lnTo>
                  <a:lnTo>
                    <a:pt x="66956" y="1986802"/>
                  </a:lnTo>
                  <a:lnTo>
                    <a:pt x="66618" y="1981475"/>
                  </a:lnTo>
                  <a:lnTo>
                    <a:pt x="66280" y="1976149"/>
                  </a:lnTo>
                  <a:lnTo>
                    <a:pt x="65942" y="1970822"/>
                  </a:lnTo>
                  <a:lnTo>
                    <a:pt x="65605" y="1965496"/>
                  </a:lnTo>
                  <a:lnTo>
                    <a:pt x="65269" y="1960169"/>
                  </a:lnTo>
                  <a:lnTo>
                    <a:pt x="64933" y="1954842"/>
                  </a:lnTo>
                  <a:lnTo>
                    <a:pt x="64597" y="1949516"/>
                  </a:lnTo>
                  <a:lnTo>
                    <a:pt x="64263" y="1944189"/>
                  </a:lnTo>
                  <a:lnTo>
                    <a:pt x="63929" y="1938863"/>
                  </a:lnTo>
                  <a:lnTo>
                    <a:pt x="63596" y="1933536"/>
                  </a:lnTo>
                  <a:lnTo>
                    <a:pt x="63263" y="1928210"/>
                  </a:lnTo>
                  <a:lnTo>
                    <a:pt x="62930" y="1922883"/>
                  </a:lnTo>
                  <a:lnTo>
                    <a:pt x="62597" y="1917557"/>
                  </a:lnTo>
                  <a:lnTo>
                    <a:pt x="62263" y="1912230"/>
                  </a:lnTo>
                  <a:lnTo>
                    <a:pt x="61928" y="1906904"/>
                  </a:lnTo>
                  <a:lnTo>
                    <a:pt x="61591" y="1901577"/>
                  </a:lnTo>
                  <a:lnTo>
                    <a:pt x="61251" y="1896250"/>
                  </a:lnTo>
                  <a:lnTo>
                    <a:pt x="60909" y="1890924"/>
                  </a:lnTo>
                  <a:lnTo>
                    <a:pt x="60563" y="1885597"/>
                  </a:lnTo>
                  <a:lnTo>
                    <a:pt x="60212" y="1880271"/>
                  </a:lnTo>
                  <a:lnTo>
                    <a:pt x="59856" y="1874944"/>
                  </a:lnTo>
                  <a:lnTo>
                    <a:pt x="59494" y="1869618"/>
                  </a:lnTo>
                  <a:lnTo>
                    <a:pt x="59126" y="1864291"/>
                  </a:lnTo>
                  <a:lnTo>
                    <a:pt x="58752" y="1858965"/>
                  </a:lnTo>
                  <a:lnTo>
                    <a:pt x="58369" y="1853638"/>
                  </a:lnTo>
                  <a:lnTo>
                    <a:pt x="57978" y="1848312"/>
                  </a:lnTo>
                  <a:lnTo>
                    <a:pt x="57579" y="1842985"/>
                  </a:lnTo>
                  <a:lnTo>
                    <a:pt x="57172" y="1837658"/>
                  </a:lnTo>
                  <a:lnTo>
                    <a:pt x="56756" y="1832332"/>
                  </a:lnTo>
                  <a:lnTo>
                    <a:pt x="56332" y="1827005"/>
                  </a:lnTo>
                  <a:lnTo>
                    <a:pt x="55898" y="1821679"/>
                  </a:lnTo>
                  <a:lnTo>
                    <a:pt x="55456" y="1816352"/>
                  </a:lnTo>
                  <a:lnTo>
                    <a:pt x="55008" y="1811026"/>
                  </a:lnTo>
                  <a:lnTo>
                    <a:pt x="54552" y="1805699"/>
                  </a:lnTo>
                  <a:lnTo>
                    <a:pt x="54089" y="1800373"/>
                  </a:lnTo>
                  <a:lnTo>
                    <a:pt x="53620" y="1795046"/>
                  </a:lnTo>
                  <a:lnTo>
                    <a:pt x="53146" y="1789719"/>
                  </a:lnTo>
                  <a:lnTo>
                    <a:pt x="52668" y="1784393"/>
                  </a:lnTo>
                  <a:lnTo>
                    <a:pt x="52188" y="1779066"/>
                  </a:lnTo>
                  <a:lnTo>
                    <a:pt x="51705" y="1773740"/>
                  </a:lnTo>
                  <a:lnTo>
                    <a:pt x="51221" y="1768413"/>
                  </a:lnTo>
                  <a:lnTo>
                    <a:pt x="50737" y="1763087"/>
                  </a:lnTo>
                  <a:lnTo>
                    <a:pt x="50254" y="1757760"/>
                  </a:lnTo>
                  <a:lnTo>
                    <a:pt x="49773" y="1752434"/>
                  </a:lnTo>
                  <a:lnTo>
                    <a:pt x="49294" y="1747107"/>
                  </a:lnTo>
                  <a:lnTo>
                    <a:pt x="48821" y="1741781"/>
                  </a:lnTo>
                  <a:lnTo>
                    <a:pt x="48352" y="1736454"/>
                  </a:lnTo>
                  <a:lnTo>
                    <a:pt x="47888" y="1731127"/>
                  </a:lnTo>
                  <a:lnTo>
                    <a:pt x="47431" y="1725801"/>
                  </a:lnTo>
                  <a:lnTo>
                    <a:pt x="46980" y="1720474"/>
                  </a:lnTo>
                  <a:lnTo>
                    <a:pt x="46537" y="1715148"/>
                  </a:lnTo>
                  <a:lnTo>
                    <a:pt x="46102" y="1709821"/>
                  </a:lnTo>
                  <a:lnTo>
                    <a:pt x="45674" y="1704495"/>
                  </a:lnTo>
                  <a:lnTo>
                    <a:pt x="45253" y="1699168"/>
                  </a:lnTo>
                  <a:lnTo>
                    <a:pt x="44839" y="1693842"/>
                  </a:lnTo>
                  <a:lnTo>
                    <a:pt x="44434" y="1688515"/>
                  </a:lnTo>
                  <a:lnTo>
                    <a:pt x="44036" y="1683189"/>
                  </a:lnTo>
                  <a:lnTo>
                    <a:pt x="43643" y="1677862"/>
                  </a:lnTo>
                  <a:lnTo>
                    <a:pt x="43256" y="1672535"/>
                  </a:lnTo>
                  <a:lnTo>
                    <a:pt x="42873" y="1667209"/>
                  </a:lnTo>
                  <a:lnTo>
                    <a:pt x="42495" y="1661882"/>
                  </a:lnTo>
                  <a:lnTo>
                    <a:pt x="42120" y="1656556"/>
                  </a:lnTo>
                  <a:lnTo>
                    <a:pt x="41746" y="1651229"/>
                  </a:lnTo>
                  <a:lnTo>
                    <a:pt x="41372" y="1645903"/>
                  </a:lnTo>
                  <a:lnTo>
                    <a:pt x="40998" y="1640576"/>
                  </a:lnTo>
                  <a:lnTo>
                    <a:pt x="40622" y="1635250"/>
                  </a:lnTo>
                  <a:lnTo>
                    <a:pt x="40242" y="1629923"/>
                  </a:lnTo>
                  <a:lnTo>
                    <a:pt x="39857" y="1624597"/>
                  </a:lnTo>
                  <a:lnTo>
                    <a:pt x="39466" y="1619270"/>
                  </a:lnTo>
                  <a:lnTo>
                    <a:pt x="39069" y="1613943"/>
                  </a:lnTo>
                  <a:lnTo>
                    <a:pt x="38664" y="1608617"/>
                  </a:lnTo>
                  <a:lnTo>
                    <a:pt x="38247" y="1603290"/>
                  </a:lnTo>
                  <a:lnTo>
                    <a:pt x="37821" y="1597964"/>
                  </a:lnTo>
                  <a:lnTo>
                    <a:pt x="37383" y="1592637"/>
                  </a:lnTo>
                  <a:lnTo>
                    <a:pt x="36935" y="1587311"/>
                  </a:lnTo>
                  <a:lnTo>
                    <a:pt x="36475" y="1581984"/>
                  </a:lnTo>
                  <a:lnTo>
                    <a:pt x="35999" y="1576658"/>
                  </a:lnTo>
                  <a:lnTo>
                    <a:pt x="35511" y="1571331"/>
                  </a:lnTo>
                  <a:lnTo>
                    <a:pt x="35010" y="1566004"/>
                  </a:lnTo>
                  <a:lnTo>
                    <a:pt x="34498" y="1560678"/>
                  </a:lnTo>
                  <a:lnTo>
                    <a:pt x="33974" y="1555351"/>
                  </a:lnTo>
                  <a:lnTo>
                    <a:pt x="33435" y="1550025"/>
                  </a:lnTo>
                  <a:lnTo>
                    <a:pt x="32886" y="1544698"/>
                  </a:lnTo>
                  <a:lnTo>
                    <a:pt x="32327" y="1539372"/>
                  </a:lnTo>
                  <a:lnTo>
                    <a:pt x="31760" y="1534045"/>
                  </a:lnTo>
                  <a:lnTo>
                    <a:pt x="31184" y="1528719"/>
                  </a:lnTo>
                  <a:lnTo>
                    <a:pt x="30600" y="1523392"/>
                  </a:lnTo>
                  <a:lnTo>
                    <a:pt x="30011" y="1518066"/>
                  </a:lnTo>
                  <a:lnTo>
                    <a:pt x="29417" y="1512739"/>
                  </a:lnTo>
                  <a:lnTo>
                    <a:pt x="28820" y="1507412"/>
                  </a:lnTo>
                  <a:lnTo>
                    <a:pt x="28222" y="1502086"/>
                  </a:lnTo>
                  <a:lnTo>
                    <a:pt x="27623" y="1496759"/>
                  </a:lnTo>
                  <a:lnTo>
                    <a:pt x="27024" y="1491433"/>
                  </a:lnTo>
                  <a:lnTo>
                    <a:pt x="26428" y="1486106"/>
                  </a:lnTo>
                  <a:lnTo>
                    <a:pt x="25835" y="1480780"/>
                  </a:lnTo>
                  <a:lnTo>
                    <a:pt x="25246" y="1475453"/>
                  </a:lnTo>
                  <a:lnTo>
                    <a:pt x="24662" y="1470127"/>
                  </a:lnTo>
                  <a:lnTo>
                    <a:pt x="24085" y="1464800"/>
                  </a:lnTo>
                  <a:lnTo>
                    <a:pt x="23516" y="1459474"/>
                  </a:lnTo>
                  <a:lnTo>
                    <a:pt x="22953" y="1454147"/>
                  </a:lnTo>
                  <a:lnTo>
                    <a:pt x="22399" y="1448820"/>
                  </a:lnTo>
                  <a:lnTo>
                    <a:pt x="21853" y="1443494"/>
                  </a:lnTo>
                  <a:lnTo>
                    <a:pt x="21319" y="1438167"/>
                  </a:lnTo>
                  <a:lnTo>
                    <a:pt x="20794" y="1432841"/>
                  </a:lnTo>
                  <a:lnTo>
                    <a:pt x="20278" y="1427514"/>
                  </a:lnTo>
                  <a:lnTo>
                    <a:pt x="19772" y="1422188"/>
                  </a:lnTo>
                  <a:lnTo>
                    <a:pt x="19276" y="1416861"/>
                  </a:lnTo>
                  <a:lnTo>
                    <a:pt x="18793" y="1411535"/>
                  </a:lnTo>
                  <a:lnTo>
                    <a:pt x="18320" y="1406208"/>
                  </a:lnTo>
                  <a:lnTo>
                    <a:pt x="17856" y="1400882"/>
                  </a:lnTo>
                  <a:lnTo>
                    <a:pt x="17402" y="1395555"/>
                  </a:lnTo>
                  <a:lnTo>
                    <a:pt x="16958" y="1390228"/>
                  </a:lnTo>
                  <a:lnTo>
                    <a:pt x="16524" y="1384902"/>
                  </a:lnTo>
                  <a:lnTo>
                    <a:pt x="16100" y="1379575"/>
                  </a:lnTo>
                  <a:lnTo>
                    <a:pt x="15684" y="1374249"/>
                  </a:lnTo>
                  <a:lnTo>
                    <a:pt x="15276" y="1368922"/>
                  </a:lnTo>
                  <a:lnTo>
                    <a:pt x="14875" y="1363596"/>
                  </a:lnTo>
                  <a:lnTo>
                    <a:pt x="14482" y="1358269"/>
                  </a:lnTo>
                  <a:lnTo>
                    <a:pt x="14095" y="1352943"/>
                  </a:lnTo>
                  <a:lnTo>
                    <a:pt x="13713" y="1347616"/>
                  </a:lnTo>
                  <a:lnTo>
                    <a:pt x="13334" y="1342289"/>
                  </a:lnTo>
                  <a:lnTo>
                    <a:pt x="12959" y="1336963"/>
                  </a:lnTo>
                  <a:lnTo>
                    <a:pt x="12586" y="1331636"/>
                  </a:lnTo>
                  <a:lnTo>
                    <a:pt x="12215" y="1326310"/>
                  </a:lnTo>
                  <a:lnTo>
                    <a:pt x="11843" y="1320983"/>
                  </a:lnTo>
                  <a:lnTo>
                    <a:pt x="11470" y="1315657"/>
                  </a:lnTo>
                  <a:lnTo>
                    <a:pt x="11095" y="1310330"/>
                  </a:lnTo>
                  <a:lnTo>
                    <a:pt x="10717" y="1305004"/>
                  </a:lnTo>
                  <a:lnTo>
                    <a:pt x="10334" y="1299677"/>
                  </a:lnTo>
                  <a:lnTo>
                    <a:pt x="9946" y="1294351"/>
                  </a:lnTo>
                  <a:lnTo>
                    <a:pt x="9554" y="1289024"/>
                  </a:lnTo>
                  <a:lnTo>
                    <a:pt x="9155" y="1283697"/>
                  </a:lnTo>
                  <a:lnTo>
                    <a:pt x="8751" y="1278371"/>
                  </a:lnTo>
                  <a:lnTo>
                    <a:pt x="8339" y="1273044"/>
                  </a:lnTo>
                  <a:lnTo>
                    <a:pt x="7921" y="1267718"/>
                  </a:lnTo>
                  <a:lnTo>
                    <a:pt x="7498" y="1262391"/>
                  </a:lnTo>
                  <a:lnTo>
                    <a:pt x="7070" y="1257065"/>
                  </a:lnTo>
                  <a:lnTo>
                    <a:pt x="6639" y="1251738"/>
                  </a:lnTo>
                  <a:lnTo>
                    <a:pt x="6204" y="1246412"/>
                  </a:lnTo>
                  <a:lnTo>
                    <a:pt x="5768" y="1241085"/>
                  </a:lnTo>
                  <a:lnTo>
                    <a:pt x="5333" y="1235759"/>
                  </a:lnTo>
                  <a:lnTo>
                    <a:pt x="4900" y="1230432"/>
                  </a:lnTo>
                  <a:lnTo>
                    <a:pt x="4471" y="1225105"/>
                  </a:lnTo>
                  <a:lnTo>
                    <a:pt x="4050" y="1219779"/>
                  </a:lnTo>
                  <a:lnTo>
                    <a:pt x="3638" y="1214452"/>
                  </a:lnTo>
                  <a:lnTo>
                    <a:pt x="3238" y="1209126"/>
                  </a:lnTo>
                  <a:lnTo>
                    <a:pt x="2850" y="1203799"/>
                  </a:lnTo>
                  <a:lnTo>
                    <a:pt x="2478" y="1198473"/>
                  </a:lnTo>
                  <a:lnTo>
                    <a:pt x="2126" y="1193146"/>
                  </a:lnTo>
                  <a:lnTo>
                    <a:pt x="1797" y="1187820"/>
                  </a:lnTo>
                  <a:lnTo>
                    <a:pt x="1491" y="1182493"/>
                  </a:lnTo>
                  <a:lnTo>
                    <a:pt x="1208" y="1177167"/>
                  </a:lnTo>
                  <a:lnTo>
                    <a:pt x="951" y="1171840"/>
                  </a:lnTo>
                  <a:lnTo>
                    <a:pt x="722" y="1166513"/>
                  </a:lnTo>
                  <a:lnTo>
                    <a:pt x="527" y="1161187"/>
                  </a:lnTo>
                  <a:lnTo>
                    <a:pt x="361" y="1155860"/>
                  </a:lnTo>
                  <a:lnTo>
                    <a:pt x="225" y="1150534"/>
                  </a:lnTo>
                  <a:lnTo>
                    <a:pt x="119" y="1145207"/>
                  </a:lnTo>
                  <a:lnTo>
                    <a:pt x="44" y="1139881"/>
                  </a:lnTo>
                  <a:lnTo>
                    <a:pt x="7" y="1134554"/>
                  </a:lnTo>
                  <a:lnTo>
                    <a:pt x="0" y="1129228"/>
                  </a:lnTo>
                  <a:lnTo>
                    <a:pt x="21" y="1123901"/>
                  </a:lnTo>
                  <a:lnTo>
                    <a:pt x="71" y="1118574"/>
                  </a:lnTo>
                  <a:lnTo>
                    <a:pt x="149" y="1113248"/>
                  </a:lnTo>
                  <a:lnTo>
                    <a:pt x="260" y="1107921"/>
                  </a:lnTo>
                  <a:lnTo>
                    <a:pt x="397" y="1102595"/>
                  </a:lnTo>
                  <a:lnTo>
                    <a:pt x="557" y="1097268"/>
                  </a:lnTo>
                  <a:lnTo>
                    <a:pt x="740" y="1091942"/>
                  </a:lnTo>
                  <a:lnTo>
                    <a:pt x="945" y="1086615"/>
                  </a:lnTo>
                  <a:lnTo>
                    <a:pt x="1173" y="1081289"/>
                  </a:lnTo>
                  <a:lnTo>
                    <a:pt x="1422" y="1075962"/>
                  </a:lnTo>
                  <a:lnTo>
                    <a:pt x="1686" y="1070636"/>
                  </a:lnTo>
                  <a:lnTo>
                    <a:pt x="1967" y="1065309"/>
                  </a:lnTo>
                  <a:lnTo>
                    <a:pt x="2262" y="1059982"/>
                  </a:lnTo>
                  <a:lnTo>
                    <a:pt x="2572" y="1054656"/>
                  </a:lnTo>
                  <a:lnTo>
                    <a:pt x="2896" y="1049329"/>
                  </a:lnTo>
                  <a:lnTo>
                    <a:pt x="3230" y="1044003"/>
                  </a:lnTo>
                  <a:lnTo>
                    <a:pt x="3575" y="1038676"/>
                  </a:lnTo>
                  <a:lnTo>
                    <a:pt x="3928" y="1033350"/>
                  </a:lnTo>
                  <a:lnTo>
                    <a:pt x="4292" y="1028023"/>
                  </a:lnTo>
                  <a:lnTo>
                    <a:pt x="4665" y="1022697"/>
                  </a:lnTo>
                  <a:lnTo>
                    <a:pt x="5046" y="1017370"/>
                  </a:lnTo>
                  <a:lnTo>
                    <a:pt x="5434" y="1012044"/>
                  </a:lnTo>
                  <a:lnTo>
                    <a:pt x="5830" y="1006717"/>
                  </a:lnTo>
                  <a:lnTo>
                    <a:pt x="6233" y="1001390"/>
                  </a:lnTo>
                  <a:lnTo>
                    <a:pt x="6646" y="996064"/>
                  </a:lnTo>
                  <a:lnTo>
                    <a:pt x="7067" y="990737"/>
                  </a:lnTo>
                  <a:lnTo>
                    <a:pt x="7497" y="985411"/>
                  </a:lnTo>
                  <a:lnTo>
                    <a:pt x="7936" y="980084"/>
                  </a:lnTo>
                  <a:lnTo>
                    <a:pt x="8385" y="974758"/>
                  </a:lnTo>
                  <a:lnTo>
                    <a:pt x="8848" y="969431"/>
                  </a:lnTo>
                  <a:lnTo>
                    <a:pt x="9323" y="964105"/>
                  </a:lnTo>
                  <a:lnTo>
                    <a:pt x="9811" y="958778"/>
                  </a:lnTo>
                  <a:lnTo>
                    <a:pt x="10314" y="953452"/>
                  </a:lnTo>
                  <a:lnTo>
                    <a:pt x="10833" y="948125"/>
                  </a:lnTo>
                  <a:lnTo>
                    <a:pt x="11373" y="942798"/>
                  </a:lnTo>
                  <a:lnTo>
                    <a:pt x="11933" y="937472"/>
                  </a:lnTo>
                  <a:lnTo>
                    <a:pt x="12513" y="932145"/>
                  </a:lnTo>
                  <a:lnTo>
                    <a:pt x="13115" y="926819"/>
                  </a:lnTo>
                  <a:lnTo>
                    <a:pt x="13740" y="921492"/>
                  </a:lnTo>
                  <a:lnTo>
                    <a:pt x="14394" y="916166"/>
                  </a:lnTo>
                  <a:lnTo>
                    <a:pt x="15077" y="910839"/>
                  </a:lnTo>
                  <a:lnTo>
                    <a:pt x="15788" y="905513"/>
                  </a:lnTo>
                  <a:lnTo>
                    <a:pt x="16526" y="900186"/>
                  </a:lnTo>
                  <a:lnTo>
                    <a:pt x="17293" y="894859"/>
                  </a:lnTo>
                  <a:lnTo>
                    <a:pt x="18094" y="889533"/>
                  </a:lnTo>
                  <a:lnTo>
                    <a:pt x="18929" y="884206"/>
                  </a:lnTo>
                  <a:lnTo>
                    <a:pt x="19795" y="878880"/>
                  </a:lnTo>
                  <a:lnTo>
                    <a:pt x="20691" y="873553"/>
                  </a:lnTo>
                  <a:lnTo>
                    <a:pt x="21617" y="868227"/>
                  </a:lnTo>
                  <a:lnTo>
                    <a:pt x="22576" y="862900"/>
                  </a:lnTo>
                  <a:lnTo>
                    <a:pt x="23569" y="857574"/>
                  </a:lnTo>
                  <a:lnTo>
                    <a:pt x="24589" y="852247"/>
                  </a:lnTo>
                  <a:lnTo>
                    <a:pt x="25636" y="846921"/>
                  </a:lnTo>
                  <a:lnTo>
                    <a:pt x="26707" y="841594"/>
                  </a:lnTo>
                  <a:lnTo>
                    <a:pt x="27803" y="836267"/>
                  </a:lnTo>
                  <a:lnTo>
                    <a:pt x="28927" y="830941"/>
                  </a:lnTo>
                  <a:lnTo>
                    <a:pt x="30069" y="825614"/>
                  </a:lnTo>
                  <a:lnTo>
                    <a:pt x="31229" y="820288"/>
                  </a:lnTo>
                  <a:lnTo>
                    <a:pt x="32403" y="814961"/>
                  </a:lnTo>
                  <a:lnTo>
                    <a:pt x="33592" y="809635"/>
                  </a:lnTo>
                  <a:lnTo>
                    <a:pt x="34794" y="804308"/>
                  </a:lnTo>
                  <a:lnTo>
                    <a:pt x="36004" y="798982"/>
                  </a:lnTo>
                  <a:lnTo>
                    <a:pt x="37220" y="793655"/>
                  </a:lnTo>
                  <a:lnTo>
                    <a:pt x="38440" y="788329"/>
                  </a:lnTo>
                  <a:lnTo>
                    <a:pt x="39662" y="783002"/>
                  </a:lnTo>
                  <a:lnTo>
                    <a:pt x="40883" y="777675"/>
                  </a:lnTo>
                  <a:lnTo>
                    <a:pt x="42102" y="772349"/>
                  </a:lnTo>
                  <a:lnTo>
                    <a:pt x="43316" y="767022"/>
                  </a:lnTo>
                  <a:lnTo>
                    <a:pt x="44524" y="761696"/>
                  </a:lnTo>
                  <a:lnTo>
                    <a:pt x="45725" y="756369"/>
                  </a:lnTo>
                  <a:lnTo>
                    <a:pt x="46915" y="751043"/>
                  </a:lnTo>
                  <a:lnTo>
                    <a:pt x="48093" y="745716"/>
                  </a:lnTo>
                  <a:lnTo>
                    <a:pt x="49258" y="740390"/>
                  </a:lnTo>
                  <a:lnTo>
                    <a:pt x="50412" y="735063"/>
                  </a:lnTo>
                  <a:lnTo>
                    <a:pt x="51551" y="729737"/>
                  </a:lnTo>
                  <a:lnTo>
                    <a:pt x="52674" y="724410"/>
                  </a:lnTo>
                  <a:lnTo>
                    <a:pt x="53779" y="719083"/>
                  </a:lnTo>
                  <a:lnTo>
                    <a:pt x="54868" y="713757"/>
                  </a:lnTo>
                  <a:lnTo>
                    <a:pt x="55941" y="708430"/>
                  </a:lnTo>
                  <a:lnTo>
                    <a:pt x="56997" y="703104"/>
                  </a:lnTo>
                  <a:lnTo>
                    <a:pt x="58036" y="697777"/>
                  </a:lnTo>
                  <a:lnTo>
                    <a:pt x="59054" y="692451"/>
                  </a:lnTo>
                  <a:lnTo>
                    <a:pt x="60055" y="687124"/>
                  </a:lnTo>
                  <a:lnTo>
                    <a:pt x="61039" y="681798"/>
                  </a:lnTo>
                  <a:lnTo>
                    <a:pt x="62008" y="676471"/>
                  </a:lnTo>
                  <a:lnTo>
                    <a:pt x="62960" y="671144"/>
                  </a:lnTo>
                  <a:lnTo>
                    <a:pt x="63892" y="665818"/>
                  </a:lnTo>
                  <a:lnTo>
                    <a:pt x="64809" y="660491"/>
                  </a:lnTo>
                  <a:lnTo>
                    <a:pt x="65712" y="655165"/>
                  </a:lnTo>
                  <a:lnTo>
                    <a:pt x="66601" y="649838"/>
                  </a:lnTo>
                  <a:lnTo>
                    <a:pt x="67476" y="644512"/>
                  </a:lnTo>
                  <a:lnTo>
                    <a:pt x="68336" y="639185"/>
                  </a:lnTo>
                  <a:lnTo>
                    <a:pt x="69184" y="633859"/>
                  </a:lnTo>
                  <a:lnTo>
                    <a:pt x="70021" y="628532"/>
                  </a:lnTo>
                  <a:lnTo>
                    <a:pt x="70848" y="623206"/>
                  </a:lnTo>
                  <a:lnTo>
                    <a:pt x="71665" y="617879"/>
                  </a:lnTo>
                  <a:lnTo>
                    <a:pt x="72471" y="612552"/>
                  </a:lnTo>
                  <a:lnTo>
                    <a:pt x="73269" y="607226"/>
                  </a:lnTo>
                  <a:lnTo>
                    <a:pt x="74059" y="601899"/>
                  </a:lnTo>
                  <a:lnTo>
                    <a:pt x="74841" y="596573"/>
                  </a:lnTo>
                  <a:lnTo>
                    <a:pt x="75617" y="591246"/>
                  </a:lnTo>
                  <a:lnTo>
                    <a:pt x="76385" y="585920"/>
                  </a:lnTo>
                  <a:lnTo>
                    <a:pt x="77146" y="580593"/>
                  </a:lnTo>
                  <a:lnTo>
                    <a:pt x="77901" y="575267"/>
                  </a:lnTo>
                  <a:lnTo>
                    <a:pt x="78650" y="569940"/>
                  </a:lnTo>
                  <a:lnTo>
                    <a:pt x="79392" y="564614"/>
                  </a:lnTo>
                  <a:lnTo>
                    <a:pt x="80128" y="559287"/>
                  </a:lnTo>
                  <a:lnTo>
                    <a:pt x="80856" y="553960"/>
                  </a:lnTo>
                  <a:lnTo>
                    <a:pt x="81577" y="548634"/>
                  </a:lnTo>
                  <a:lnTo>
                    <a:pt x="82291" y="543307"/>
                  </a:lnTo>
                  <a:lnTo>
                    <a:pt x="82997" y="537981"/>
                  </a:lnTo>
                  <a:lnTo>
                    <a:pt x="83696" y="532654"/>
                  </a:lnTo>
                  <a:lnTo>
                    <a:pt x="84384" y="527328"/>
                  </a:lnTo>
                  <a:lnTo>
                    <a:pt x="85063" y="522001"/>
                  </a:lnTo>
                  <a:lnTo>
                    <a:pt x="85734" y="516675"/>
                  </a:lnTo>
                  <a:lnTo>
                    <a:pt x="86396" y="511348"/>
                  </a:lnTo>
                  <a:lnTo>
                    <a:pt x="87048" y="506022"/>
                  </a:lnTo>
                  <a:lnTo>
                    <a:pt x="87688" y="500695"/>
                  </a:lnTo>
                  <a:lnTo>
                    <a:pt x="88318" y="495368"/>
                  </a:lnTo>
                  <a:lnTo>
                    <a:pt x="88939" y="490042"/>
                  </a:lnTo>
                  <a:lnTo>
                    <a:pt x="89551" y="484715"/>
                  </a:lnTo>
                  <a:lnTo>
                    <a:pt x="90153" y="479389"/>
                  </a:lnTo>
                  <a:lnTo>
                    <a:pt x="90743" y="474062"/>
                  </a:lnTo>
                  <a:lnTo>
                    <a:pt x="91325" y="468736"/>
                  </a:lnTo>
                  <a:lnTo>
                    <a:pt x="91898" y="463409"/>
                  </a:lnTo>
                  <a:lnTo>
                    <a:pt x="92463" y="458083"/>
                  </a:lnTo>
                  <a:lnTo>
                    <a:pt x="93021" y="452756"/>
                  </a:lnTo>
                  <a:lnTo>
                    <a:pt x="93571" y="447429"/>
                  </a:lnTo>
                  <a:lnTo>
                    <a:pt x="94114" y="442103"/>
                  </a:lnTo>
                  <a:lnTo>
                    <a:pt x="94651" y="436776"/>
                  </a:lnTo>
                  <a:lnTo>
                    <a:pt x="95183" y="431450"/>
                  </a:lnTo>
                  <a:lnTo>
                    <a:pt x="95710" y="426123"/>
                  </a:lnTo>
                  <a:lnTo>
                    <a:pt x="96232" y="420797"/>
                  </a:lnTo>
                  <a:lnTo>
                    <a:pt x="96750" y="415470"/>
                  </a:lnTo>
                  <a:lnTo>
                    <a:pt x="97264" y="410144"/>
                  </a:lnTo>
                  <a:lnTo>
                    <a:pt x="97775" y="404817"/>
                  </a:lnTo>
                  <a:lnTo>
                    <a:pt x="98283" y="399491"/>
                  </a:lnTo>
                  <a:lnTo>
                    <a:pt x="98788" y="394164"/>
                  </a:lnTo>
                  <a:lnTo>
                    <a:pt x="99290" y="388837"/>
                  </a:lnTo>
                  <a:lnTo>
                    <a:pt x="99789" y="383511"/>
                  </a:lnTo>
                  <a:lnTo>
                    <a:pt x="100284" y="378184"/>
                  </a:lnTo>
                  <a:lnTo>
                    <a:pt x="100777" y="372858"/>
                  </a:lnTo>
                  <a:lnTo>
                    <a:pt x="101266" y="367531"/>
                  </a:lnTo>
                  <a:lnTo>
                    <a:pt x="101750" y="362205"/>
                  </a:lnTo>
                  <a:lnTo>
                    <a:pt x="102230" y="356878"/>
                  </a:lnTo>
                  <a:lnTo>
                    <a:pt x="102705" y="351552"/>
                  </a:lnTo>
                  <a:lnTo>
                    <a:pt x="103175" y="346225"/>
                  </a:lnTo>
                  <a:lnTo>
                    <a:pt x="103639" y="340899"/>
                  </a:lnTo>
                  <a:lnTo>
                    <a:pt x="104096" y="335572"/>
                  </a:lnTo>
                  <a:lnTo>
                    <a:pt x="104546" y="330245"/>
                  </a:lnTo>
                  <a:lnTo>
                    <a:pt x="104989" y="324919"/>
                  </a:lnTo>
                  <a:lnTo>
                    <a:pt x="105424" y="319592"/>
                  </a:lnTo>
                  <a:lnTo>
                    <a:pt x="105852" y="314266"/>
                  </a:lnTo>
                  <a:lnTo>
                    <a:pt x="106269" y="308939"/>
                  </a:lnTo>
                  <a:lnTo>
                    <a:pt x="106676" y="303613"/>
                  </a:lnTo>
                  <a:lnTo>
                    <a:pt x="107075" y="298286"/>
                  </a:lnTo>
                  <a:lnTo>
                    <a:pt x="107464" y="292960"/>
                  </a:lnTo>
                  <a:lnTo>
                    <a:pt x="107843" y="287633"/>
                  </a:lnTo>
                  <a:lnTo>
                    <a:pt x="108210" y="282307"/>
                  </a:lnTo>
                  <a:lnTo>
                    <a:pt x="108566" y="276980"/>
                  </a:lnTo>
                  <a:lnTo>
                    <a:pt x="108912" y="271653"/>
                  </a:lnTo>
                  <a:lnTo>
                    <a:pt x="109247" y="266327"/>
                  </a:lnTo>
                  <a:lnTo>
                    <a:pt x="109571" y="261000"/>
                  </a:lnTo>
                  <a:lnTo>
                    <a:pt x="109884" y="255674"/>
                  </a:lnTo>
                  <a:lnTo>
                    <a:pt x="110185" y="250347"/>
                  </a:lnTo>
                  <a:lnTo>
                    <a:pt x="110475" y="245021"/>
                  </a:lnTo>
                  <a:lnTo>
                    <a:pt x="110754" y="239694"/>
                  </a:lnTo>
                  <a:lnTo>
                    <a:pt x="111024" y="234368"/>
                  </a:lnTo>
                  <a:lnTo>
                    <a:pt x="111282" y="229041"/>
                  </a:lnTo>
                  <a:lnTo>
                    <a:pt x="111528" y="223714"/>
                  </a:lnTo>
                  <a:lnTo>
                    <a:pt x="111765" y="218388"/>
                  </a:lnTo>
                  <a:lnTo>
                    <a:pt x="111992" y="213061"/>
                  </a:lnTo>
                  <a:lnTo>
                    <a:pt x="112209" y="207735"/>
                  </a:lnTo>
                  <a:lnTo>
                    <a:pt x="112418" y="202408"/>
                  </a:lnTo>
                  <a:lnTo>
                    <a:pt x="112614" y="197082"/>
                  </a:lnTo>
                  <a:lnTo>
                    <a:pt x="112803" y="191755"/>
                  </a:lnTo>
                  <a:lnTo>
                    <a:pt x="112983" y="186429"/>
                  </a:lnTo>
                  <a:lnTo>
                    <a:pt x="113155" y="181102"/>
                  </a:lnTo>
                  <a:lnTo>
                    <a:pt x="113320" y="175776"/>
                  </a:lnTo>
                  <a:lnTo>
                    <a:pt x="113475" y="170449"/>
                  </a:lnTo>
                  <a:lnTo>
                    <a:pt x="113624" y="165122"/>
                  </a:lnTo>
                  <a:lnTo>
                    <a:pt x="113765" y="159796"/>
                  </a:lnTo>
                  <a:lnTo>
                    <a:pt x="113900" y="154469"/>
                  </a:lnTo>
                  <a:lnTo>
                    <a:pt x="114030" y="149143"/>
                  </a:lnTo>
                  <a:lnTo>
                    <a:pt x="114152" y="143816"/>
                  </a:lnTo>
                  <a:lnTo>
                    <a:pt x="114268" y="138490"/>
                  </a:lnTo>
                  <a:lnTo>
                    <a:pt x="114379" y="133163"/>
                  </a:lnTo>
                  <a:lnTo>
                    <a:pt x="114485" y="127837"/>
                  </a:lnTo>
                  <a:lnTo>
                    <a:pt x="114586" y="122510"/>
                  </a:lnTo>
                  <a:lnTo>
                    <a:pt x="114682" y="117184"/>
                  </a:lnTo>
                  <a:lnTo>
                    <a:pt x="114774" y="111857"/>
                  </a:lnTo>
                  <a:lnTo>
                    <a:pt x="114861" y="106530"/>
                  </a:lnTo>
                  <a:lnTo>
                    <a:pt x="114944" y="101204"/>
                  </a:lnTo>
                  <a:lnTo>
                    <a:pt x="115024" y="95877"/>
                  </a:lnTo>
                  <a:lnTo>
                    <a:pt x="115100" y="90551"/>
                  </a:lnTo>
                  <a:lnTo>
                    <a:pt x="115171" y="85224"/>
                  </a:lnTo>
                  <a:lnTo>
                    <a:pt x="115240" y="79898"/>
                  </a:lnTo>
                  <a:lnTo>
                    <a:pt x="115305" y="74571"/>
                  </a:lnTo>
                  <a:lnTo>
                    <a:pt x="115367" y="69245"/>
                  </a:lnTo>
                  <a:lnTo>
                    <a:pt x="115426" y="63918"/>
                  </a:lnTo>
                  <a:lnTo>
                    <a:pt x="115482" y="58592"/>
                  </a:lnTo>
                  <a:lnTo>
                    <a:pt x="115535" y="53265"/>
                  </a:lnTo>
                  <a:lnTo>
                    <a:pt x="115585" y="47938"/>
                  </a:lnTo>
                  <a:lnTo>
                    <a:pt x="115633" y="42612"/>
                  </a:lnTo>
                  <a:lnTo>
                    <a:pt x="115679" y="37285"/>
                  </a:lnTo>
                  <a:lnTo>
                    <a:pt x="115721" y="31959"/>
                  </a:lnTo>
                  <a:lnTo>
                    <a:pt x="115762" y="26632"/>
                  </a:lnTo>
                  <a:lnTo>
                    <a:pt x="115800" y="21306"/>
                  </a:lnTo>
                  <a:lnTo>
                    <a:pt x="115837" y="15979"/>
                  </a:lnTo>
                  <a:lnTo>
                    <a:pt x="115871" y="10653"/>
                  </a:lnTo>
                  <a:lnTo>
                    <a:pt x="115903" y="5326"/>
                  </a:lnTo>
                  <a:lnTo>
                    <a:pt x="115934" y="0"/>
                  </a:lnTo>
                  <a:lnTo>
                    <a:pt x="116838" y="0"/>
                  </a:lnTo>
                  <a:lnTo>
                    <a:pt x="116869" y="5326"/>
                  </a:lnTo>
                  <a:lnTo>
                    <a:pt x="116901" y="10653"/>
                  </a:lnTo>
                  <a:lnTo>
                    <a:pt x="116936" y="15979"/>
                  </a:lnTo>
                  <a:lnTo>
                    <a:pt x="116972" y="21306"/>
                  </a:lnTo>
                  <a:lnTo>
                    <a:pt x="117011" y="26632"/>
                  </a:lnTo>
                  <a:lnTo>
                    <a:pt x="117051" y="31959"/>
                  </a:lnTo>
                  <a:lnTo>
                    <a:pt x="117094" y="37285"/>
                  </a:lnTo>
                  <a:lnTo>
                    <a:pt x="117139" y="42612"/>
                  </a:lnTo>
                  <a:lnTo>
                    <a:pt x="117187" y="47938"/>
                  </a:lnTo>
                  <a:lnTo>
                    <a:pt x="117238" y="53265"/>
                  </a:lnTo>
                  <a:lnTo>
                    <a:pt x="117291" y="58592"/>
                  </a:lnTo>
                  <a:lnTo>
                    <a:pt x="117346" y="63918"/>
                  </a:lnTo>
                  <a:lnTo>
                    <a:pt x="117405" y="69245"/>
                  </a:lnTo>
                  <a:lnTo>
                    <a:pt x="117468" y="74571"/>
                  </a:lnTo>
                  <a:lnTo>
                    <a:pt x="117533" y="79898"/>
                  </a:lnTo>
                  <a:lnTo>
                    <a:pt x="117601" y="85224"/>
                  </a:lnTo>
                  <a:lnTo>
                    <a:pt x="117673" y="90551"/>
                  </a:lnTo>
                  <a:lnTo>
                    <a:pt x="117748" y="95877"/>
                  </a:lnTo>
                  <a:lnTo>
                    <a:pt x="117828" y="101204"/>
                  </a:lnTo>
                  <a:lnTo>
                    <a:pt x="117912" y="106530"/>
                  </a:lnTo>
                  <a:lnTo>
                    <a:pt x="117999" y="111857"/>
                  </a:lnTo>
                  <a:lnTo>
                    <a:pt x="118090" y="117184"/>
                  </a:lnTo>
                  <a:lnTo>
                    <a:pt x="118186" y="122510"/>
                  </a:lnTo>
                  <a:lnTo>
                    <a:pt x="118288" y="127837"/>
                  </a:lnTo>
                  <a:lnTo>
                    <a:pt x="118394" y="133163"/>
                  </a:lnTo>
                  <a:lnTo>
                    <a:pt x="118505" y="138490"/>
                  </a:lnTo>
                  <a:lnTo>
                    <a:pt x="118621" y="143816"/>
                  </a:lnTo>
                  <a:lnTo>
                    <a:pt x="118743" y="149143"/>
                  </a:lnTo>
                  <a:lnTo>
                    <a:pt x="118872" y="154469"/>
                  </a:lnTo>
                  <a:lnTo>
                    <a:pt x="119007" y="159796"/>
                  </a:lnTo>
                  <a:lnTo>
                    <a:pt x="119149" y="165122"/>
                  </a:lnTo>
                  <a:lnTo>
                    <a:pt x="119297" y="170449"/>
                  </a:lnTo>
                  <a:lnTo>
                    <a:pt x="119452" y="175776"/>
                  </a:lnTo>
                  <a:lnTo>
                    <a:pt x="119617" y="181102"/>
                  </a:lnTo>
                  <a:lnTo>
                    <a:pt x="119789" y="186429"/>
                  </a:lnTo>
                  <a:lnTo>
                    <a:pt x="119970" y="191755"/>
                  </a:lnTo>
                  <a:lnTo>
                    <a:pt x="120158" y="197082"/>
                  </a:lnTo>
                  <a:lnTo>
                    <a:pt x="120355" y="202408"/>
                  </a:lnTo>
                  <a:lnTo>
                    <a:pt x="120563" y="207735"/>
                  </a:lnTo>
                  <a:lnTo>
                    <a:pt x="120781" y="213061"/>
                  </a:lnTo>
                  <a:lnTo>
                    <a:pt x="121008" y="218388"/>
                  </a:lnTo>
                  <a:lnTo>
                    <a:pt x="121244" y="223714"/>
                  </a:lnTo>
                  <a:lnTo>
                    <a:pt x="121490" y="229041"/>
                  </a:lnTo>
                  <a:lnTo>
                    <a:pt x="121749" y="234368"/>
                  </a:lnTo>
                  <a:lnTo>
                    <a:pt x="122018" y="239694"/>
                  </a:lnTo>
                  <a:lnTo>
                    <a:pt x="122298" y="245021"/>
                  </a:lnTo>
                  <a:lnTo>
                    <a:pt x="122588" y="250347"/>
                  </a:lnTo>
                  <a:lnTo>
                    <a:pt x="122888" y="255674"/>
                  </a:lnTo>
                  <a:lnTo>
                    <a:pt x="123201" y="261000"/>
                  </a:lnTo>
                  <a:lnTo>
                    <a:pt x="123526" y="266327"/>
                  </a:lnTo>
                  <a:lnTo>
                    <a:pt x="123861" y="271653"/>
                  </a:lnTo>
                  <a:lnTo>
                    <a:pt x="124206" y="276980"/>
                  </a:lnTo>
                  <a:lnTo>
                    <a:pt x="124562" y="282307"/>
                  </a:lnTo>
                  <a:lnTo>
                    <a:pt x="124930" y="287633"/>
                  </a:lnTo>
                  <a:lnTo>
                    <a:pt x="125309" y="292960"/>
                  </a:lnTo>
                  <a:lnTo>
                    <a:pt x="125698" y="298286"/>
                  </a:lnTo>
                  <a:lnTo>
                    <a:pt x="126096" y="303613"/>
                  </a:lnTo>
                  <a:lnTo>
                    <a:pt x="126504" y="308939"/>
                  </a:lnTo>
                  <a:lnTo>
                    <a:pt x="126921" y="314266"/>
                  </a:lnTo>
                  <a:lnTo>
                    <a:pt x="127348" y="319592"/>
                  </a:lnTo>
                  <a:lnTo>
                    <a:pt x="127784" y="324919"/>
                  </a:lnTo>
                  <a:lnTo>
                    <a:pt x="128226" y="330245"/>
                  </a:lnTo>
                  <a:lnTo>
                    <a:pt x="128676" y="335572"/>
                  </a:lnTo>
                  <a:lnTo>
                    <a:pt x="129133" y="340899"/>
                  </a:lnTo>
                  <a:lnTo>
                    <a:pt x="129598" y="346225"/>
                  </a:lnTo>
                  <a:lnTo>
                    <a:pt x="130068" y="351552"/>
                  </a:lnTo>
                  <a:lnTo>
                    <a:pt x="130543" y="356878"/>
                  </a:lnTo>
                  <a:lnTo>
                    <a:pt x="131023" y="362205"/>
                  </a:lnTo>
                  <a:lnTo>
                    <a:pt x="131507" y="367531"/>
                  </a:lnTo>
                  <a:lnTo>
                    <a:pt x="131996" y="372858"/>
                  </a:lnTo>
                  <a:lnTo>
                    <a:pt x="132488" y="378184"/>
                  </a:lnTo>
                  <a:lnTo>
                    <a:pt x="132984" y="383511"/>
                  </a:lnTo>
                  <a:lnTo>
                    <a:pt x="133483" y="388837"/>
                  </a:lnTo>
                  <a:lnTo>
                    <a:pt x="133984" y="394164"/>
                  </a:lnTo>
                  <a:lnTo>
                    <a:pt x="134489" y="399491"/>
                  </a:lnTo>
                  <a:lnTo>
                    <a:pt x="134997" y="404817"/>
                  </a:lnTo>
                  <a:lnTo>
                    <a:pt x="135509" y="410144"/>
                  </a:lnTo>
                  <a:lnTo>
                    <a:pt x="136023" y="415470"/>
                  </a:lnTo>
                  <a:lnTo>
                    <a:pt x="136541" y="420797"/>
                  </a:lnTo>
                  <a:lnTo>
                    <a:pt x="137063" y="426123"/>
                  </a:lnTo>
                  <a:lnTo>
                    <a:pt x="137590" y="431450"/>
                  </a:lnTo>
                  <a:lnTo>
                    <a:pt x="138122" y="436776"/>
                  </a:lnTo>
                  <a:lnTo>
                    <a:pt x="138659" y="442103"/>
                  </a:lnTo>
                  <a:lnTo>
                    <a:pt x="139202" y="447429"/>
                  </a:lnTo>
                  <a:lnTo>
                    <a:pt x="139751" y="452756"/>
                  </a:lnTo>
                  <a:lnTo>
                    <a:pt x="140309" y="458083"/>
                  </a:lnTo>
                  <a:lnTo>
                    <a:pt x="140874" y="463409"/>
                  </a:lnTo>
                  <a:lnTo>
                    <a:pt x="141448" y="468736"/>
                  </a:lnTo>
                  <a:lnTo>
                    <a:pt x="142029" y="474062"/>
                  </a:lnTo>
                  <a:lnTo>
                    <a:pt x="142620" y="479389"/>
                  </a:lnTo>
                  <a:lnTo>
                    <a:pt x="143222" y="484715"/>
                  </a:lnTo>
                  <a:lnTo>
                    <a:pt x="143833" y="490042"/>
                  </a:lnTo>
                  <a:lnTo>
                    <a:pt x="144454" y="495368"/>
                  </a:lnTo>
                  <a:lnTo>
                    <a:pt x="145084" y="500695"/>
                  </a:lnTo>
                  <a:lnTo>
                    <a:pt x="145724" y="506022"/>
                  </a:lnTo>
                  <a:lnTo>
                    <a:pt x="146377" y="511348"/>
                  </a:lnTo>
                  <a:lnTo>
                    <a:pt x="147038" y="516675"/>
                  </a:lnTo>
                  <a:lnTo>
                    <a:pt x="147709" y="522001"/>
                  </a:lnTo>
                  <a:lnTo>
                    <a:pt x="148389" y="527328"/>
                  </a:lnTo>
                  <a:lnTo>
                    <a:pt x="149077" y="532654"/>
                  </a:lnTo>
                  <a:lnTo>
                    <a:pt x="149775" y="537981"/>
                  </a:lnTo>
                  <a:lnTo>
                    <a:pt x="150482" y="543307"/>
                  </a:lnTo>
                  <a:lnTo>
                    <a:pt x="151196" y="548634"/>
                  </a:lnTo>
                  <a:lnTo>
                    <a:pt x="151917" y="553960"/>
                  </a:lnTo>
                  <a:lnTo>
                    <a:pt x="152645" y="559287"/>
                  </a:lnTo>
                  <a:lnTo>
                    <a:pt x="153380" y="564614"/>
                  </a:lnTo>
                  <a:lnTo>
                    <a:pt x="154123" y="569940"/>
                  </a:lnTo>
                  <a:lnTo>
                    <a:pt x="154872" y="575267"/>
                  </a:lnTo>
                  <a:lnTo>
                    <a:pt x="155626" y="580593"/>
                  </a:lnTo>
                  <a:lnTo>
                    <a:pt x="156387" y="585920"/>
                  </a:lnTo>
                  <a:lnTo>
                    <a:pt x="157155" y="591246"/>
                  </a:lnTo>
                  <a:lnTo>
                    <a:pt x="157931" y="596573"/>
                  </a:lnTo>
                  <a:lnTo>
                    <a:pt x="158714" y="601899"/>
                  </a:lnTo>
                  <a:lnTo>
                    <a:pt x="159504" y="607226"/>
                  </a:lnTo>
                  <a:lnTo>
                    <a:pt x="160301" y="612552"/>
                  </a:lnTo>
                  <a:lnTo>
                    <a:pt x="161107" y="617879"/>
                  </a:lnTo>
                  <a:lnTo>
                    <a:pt x="161924" y="623206"/>
                  </a:lnTo>
                  <a:lnTo>
                    <a:pt x="162751" y="628532"/>
                  </a:lnTo>
                  <a:lnTo>
                    <a:pt x="163588" y="633859"/>
                  </a:lnTo>
                  <a:lnTo>
                    <a:pt x="164436" y="639185"/>
                  </a:lnTo>
                  <a:lnTo>
                    <a:pt x="165296" y="644512"/>
                  </a:lnTo>
                  <a:lnTo>
                    <a:pt x="166172" y="649838"/>
                  </a:lnTo>
                  <a:lnTo>
                    <a:pt x="167061" y="655165"/>
                  </a:lnTo>
                  <a:lnTo>
                    <a:pt x="167963" y="660491"/>
                  </a:lnTo>
                  <a:lnTo>
                    <a:pt x="168881" y="665818"/>
                  </a:lnTo>
                  <a:lnTo>
                    <a:pt x="169813" y="671144"/>
                  </a:lnTo>
                  <a:lnTo>
                    <a:pt x="170765" y="676471"/>
                  </a:lnTo>
                  <a:lnTo>
                    <a:pt x="171733" y="681798"/>
                  </a:lnTo>
                  <a:lnTo>
                    <a:pt x="172718" y="687124"/>
                  </a:lnTo>
                  <a:lnTo>
                    <a:pt x="173719" y="692451"/>
                  </a:lnTo>
                  <a:lnTo>
                    <a:pt x="174737" y="697777"/>
                  </a:lnTo>
                  <a:lnTo>
                    <a:pt x="175775" y="703104"/>
                  </a:lnTo>
                  <a:lnTo>
                    <a:pt x="176832" y="708430"/>
                  </a:lnTo>
                  <a:lnTo>
                    <a:pt x="177904" y="713757"/>
                  </a:lnTo>
                  <a:lnTo>
                    <a:pt x="178993" y="719083"/>
                  </a:lnTo>
                  <a:lnTo>
                    <a:pt x="180098" y="724410"/>
                  </a:lnTo>
                  <a:lnTo>
                    <a:pt x="181221" y="729737"/>
                  </a:lnTo>
                  <a:lnTo>
                    <a:pt x="182361" y="735063"/>
                  </a:lnTo>
                  <a:lnTo>
                    <a:pt x="183514" y="740390"/>
                  </a:lnTo>
                  <a:lnTo>
                    <a:pt x="184680" y="745716"/>
                  </a:lnTo>
                  <a:lnTo>
                    <a:pt x="185858" y="751043"/>
                  </a:lnTo>
                  <a:lnTo>
                    <a:pt x="187048" y="756369"/>
                  </a:lnTo>
                  <a:lnTo>
                    <a:pt x="188248" y="761696"/>
                  </a:lnTo>
                  <a:lnTo>
                    <a:pt x="189456" y="767022"/>
                  </a:lnTo>
                  <a:lnTo>
                    <a:pt x="190670" y="772349"/>
                  </a:lnTo>
                  <a:lnTo>
                    <a:pt x="191889" y="777675"/>
                  </a:lnTo>
                  <a:lnTo>
                    <a:pt x="193111" y="783002"/>
                  </a:lnTo>
                  <a:lnTo>
                    <a:pt x="194333" y="788329"/>
                  </a:lnTo>
                  <a:lnTo>
                    <a:pt x="195553" y="793655"/>
                  </a:lnTo>
                  <a:lnTo>
                    <a:pt x="196769" y="798982"/>
                  </a:lnTo>
                  <a:lnTo>
                    <a:pt x="197979" y="804308"/>
                  </a:lnTo>
                  <a:lnTo>
                    <a:pt x="199181" y="809635"/>
                  </a:lnTo>
                  <a:lnTo>
                    <a:pt x="200369" y="814961"/>
                  </a:lnTo>
                  <a:lnTo>
                    <a:pt x="201544" y="820288"/>
                  </a:lnTo>
                  <a:lnTo>
                    <a:pt x="202703" y="825614"/>
                  </a:lnTo>
                  <a:lnTo>
                    <a:pt x="203846" y="830941"/>
                  </a:lnTo>
                  <a:lnTo>
                    <a:pt x="204969" y="836267"/>
                  </a:lnTo>
                  <a:lnTo>
                    <a:pt x="206065" y="841594"/>
                  </a:lnTo>
                  <a:lnTo>
                    <a:pt x="207137" y="846921"/>
                  </a:lnTo>
                  <a:lnTo>
                    <a:pt x="208184" y="852247"/>
                  </a:lnTo>
                  <a:lnTo>
                    <a:pt x="209204" y="857574"/>
                  </a:lnTo>
                  <a:lnTo>
                    <a:pt x="210197" y="862900"/>
                  </a:lnTo>
                  <a:lnTo>
                    <a:pt x="211155" y="868227"/>
                  </a:lnTo>
                  <a:lnTo>
                    <a:pt x="212081" y="873553"/>
                  </a:lnTo>
                  <a:lnTo>
                    <a:pt x="212977" y="878880"/>
                  </a:lnTo>
                  <a:lnTo>
                    <a:pt x="213843" y="884206"/>
                  </a:lnTo>
                  <a:lnTo>
                    <a:pt x="214679" y="889533"/>
                  </a:lnTo>
                  <a:lnTo>
                    <a:pt x="215479" y="894859"/>
                  </a:lnTo>
                  <a:lnTo>
                    <a:pt x="216246" y="900186"/>
                  </a:lnTo>
                  <a:lnTo>
                    <a:pt x="216985" y="905513"/>
                  </a:lnTo>
                  <a:lnTo>
                    <a:pt x="217695" y="910839"/>
                  </a:lnTo>
                  <a:lnTo>
                    <a:pt x="218378" y="916166"/>
                  </a:lnTo>
                  <a:lnTo>
                    <a:pt x="219032" y="921492"/>
                  </a:lnTo>
                  <a:lnTo>
                    <a:pt x="219657" y="926819"/>
                  </a:lnTo>
                  <a:lnTo>
                    <a:pt x="220259" y="932145"/>
                  </a:lnTo>
                  <a:lnTo>
                    <a:pt x="220840" y="937472"/>
                  </a:lnTo>
                  <a:lnTo>
                    <a:pt x="221400" y="942798"/>
                  </a:lnTo>
                  <a:lnTo>
                    <a:pt x="221940" y="948125"/>
                  </a:lnTo>
                  <a:lnTo>
                    <a:pt x="222458" y="953452"/>
                  </a:lnTo>
                  <a:lnTo>
                    <a:pt x="222961" y="958778"/>
                  </a:lnTo>
                  <a:lnTo>
                    <a:pt x="223450" y="964105"/>
                  </a:lnTo>
                  <a:lnTo>
                    <a:pt x="223925" y="969431"/>
                  </a:lnTo>
                  <a:lnTo>
                    <a:pt x="224388" y="974758"/>
                  </a:lnTo>
                  <a:lnTo>
                    <a:pt x="224836" y="980084"/>
                  </a:lnTo>
                  <a:lnTo>
                    <a:pt x="225275" y="985411"/>
                  </a:lnTo>
                  <a:lnTo>
                    <a:pt x="225705" y="990737"/>
                  </a:lnTo>
                  <a:lnTo>
                    <a:pt x="226126" y="996064"/>
                  </a:lnTo>
                  <a:lnTo>
                    <a:pt x="226539" y="1001390"/>
                  </a:lnTo>
                  <a:lnTo>
                    <a:pt x="226943" y="1006717"/>
                  </a:lnTo>
                  <a:lnTo>
                    <a:pt x="227338" y="1012044"/>
                  </a:lnTo>
                  <a:lnTo>
                    <a:pt x="227727" y="1017370"/>
                  </a:lnTo>
                  <a:lnTo>
                    <a:pt x="228107" y="1022697"/>
                  </a:lnTo>
                  <a:lnTo>
                    <a:pt x="228480" y="1028023"/>
                  </a:lnTo>
                  <a:lnTo>
                    <a:pt x="228844" y="1033350"/>
                  </a:lnTo>
                  <a:lnTo>
                    <a:pt x="229198" y="1038676"/>
                  </a:lnTo>
                  <a:lnTo>
                    <a:pt x="229542" y="1044003"/>
                  </a:lnTo>
                  <a:lnTo>
                    <a:pt x="229877" y="1049329"/>
                  </a:lnTo>
                  <a:lnTo>
                    <a:pt x="230201" y="1054656"/>
                  </a:lnTo>
                  <a:lnTo>
                    <a:pt x="230511" y="1059982"/>
                  </a:lnTo>
                  <a:lnTo>
                    <a:pt x="230806" y="1065309"/>
                  </a:lnTo>
                  <a:lnTo>
                    <a:pt x="231086" y="1070636"/>
                  </a:lnTo>
                  <a:lnTo>
                    <a:pt x="231351" y="1075962"/>
                  </a:lnTo>
                  <a:lnTo>
                    <a:pt x="231599" y="1081289"/>
                  </a:lnTo>
                  <a:lnTo>
                    <a:pt x="231828" y="1086615"/>
                  </a:lnTo>
                  <a:lnTo>
                    <a:pt x="232032" y="1091942"/>
                  </a:lnTo>
                  <a:lnTo>
                    <a:pt x="232215" y="1097268"/>
                  </a:lnTo>
                  <a:lnTo>
                    <a:pt x="232376" y="1102595"/>
                  </a:lnTo>
                  <a:lnTo>
                    <a:pt x="232513" y="1107921"/>
                  </a:lnTo>
                  <a:lnTo>
                    <a:pt x="232624" y="1113248"/>
                  </a:lnTo>
                  <a:lnTo>
                    <a:pt x="232701" y="1118574"/>
                  </a:lnTo>
                  <a:lnTo>
                    <a:pt x="232751" y="1123901"/>
                  </a:lnTo>
                  <a:lnTo>
                    <a:pt x="232773" y="1129228"/>
                  </a:lnTo>
                  <a:lnTo>
                    <a:pt x="232766" y="1134554"/>
                  </a:lnTo>
                  <a:lnTo>
                    <a:pt x="232729" y="1139881"/>
                  </a:lnTo>
                  <a:lnTo>
                    <a:pt x="232653" y="1145207"/>
                  </a:lnTo>
                  <a:lnTo>
                    <a:pt x="232547" y="1150534"/>
                  </a:lnTo>
                  <a:lnTo>
                    <a:pt x="232411" y="1155860"/>
                  </a:lnTo>
                  <a:lnTo>
                    <a:pt x="232245" y="1161187"/>
                  </a:lnTo>
                  <a:lnTo>
                    <a:pt x="232051" y="1166513"/>
                  </a:lnTo>
                  <a:lnTo>
                    <a:pt x="231822" y="1171840"/>
                  </a:lnTo>
                  <a:lnTo>
                    <a:pt x="231564" y="1177167"/>
                  </a:lnTo>
                  <a:lnTo>
                    <a:pt x="231281" y="1182493"/>
                  </a:lnTo>
                  <a:lnTo>
                    <a:pt x="230975" y="1187820"/>
                  </a:lnTo>
                  <a:lnTo>
                    <a:pt x="230646" y="1193146"/>
                  </a:lnTo>
                  <a:lnTo>
                    <a:pt x="230294" y="1198473"/>
                  </a:lnTo>
                  <a:lnTo>
                    <a:pt x="229922" y="1203799"/>
                  </a:lnTo>
                  <a:lnTo>
                    <a:pt x="229535" y="1209126"/>
                  </a:lnTo>
                  <a:lnTo>
                    <a:pt x="229135" y="1214452"/>
                  </a:lnTo>
                  <a:lnTo>
                    <a:pt x="228723" y="1219779"/>
                  </a:lnTo>
                  <a:lnTo>
                    <a:pt x="228301" y="1225105"/>
                  </a:lnTo>
                  <a:lnTo>
                    <a:pt x="227872" y="1230432"/>
                  </a:lnTo>
                  <a:lnTo>
                    <a:pt x="227440" y="1235759"/>
                  </a:lnTo>
                  <a:lnTo>
                    <a:pt x="227004" y="1241085"/>
                  </a:lnTo>
                  <a:lnTo>
                    <a:pt x="226569" y="1246412"/>
                  </a:lnTo>
                  <a:lnTo>
                    <a:pt x="226134" y="1251738"/>
                  </a:lnTo>
                  <a:lnTo>
                    <a:pt x="225702" y="1257065"/>
                  </a:lnTo>
                  <a:lnTo>
                    <a:pt x="225274" y="1262391"/>
                  </a:lnTo>
                  <a:lnTo>
                    <a:pt x="224851" y="1267718"/>
                  </a:lnTo>
                  <a:lnTo>
                    <a:pt x="224434" y="1273044"/>
                  </a:lnTo>
                  <a:lnTo>
                    <a:pt x="224022" y="1278371"/>
                  </a:lnTo>
                  <a:lnTo>
                    <a:pt x="223617" y="1283697"/>
                  </a:lnTo>
                  <a:lnTo>
                    <a:pt x="223219" y="1289024"/>
                  </a:lnTo>
                  <a:lnTo>
                    <a:pt x="222826" y="1294351"/>
                  </a:lnTo>
                  <a:lnTo>
                    <a:pt x="222438" y="1299677"/>
                  </a:lnTo>
                  <a:lnTo>
                    <a:pt x="222055" y="1305004"/>
                  </a:lnTo>
                  <a:lnTo>
                    <a:pt x="221678" y="1310330"/>
                  </a:lnTo>
                  <a:lnTo>
                    <a:pt x="221303" y="1315657"/>
                  </a:lnTo>
                  <a:lnTo>
                    <a:pt x="220930" y="1320983"/>
                  </a:lnTo>
                  <a:lnTo>
                    <a:pt x="220558" y="1326310"/>
                  </a:lnTo>
                  <a:lnTo>
                    <a:pt x="220186" y="1331636"/>
                  </a:lnTo>
                  <a:lnTo>
                    <a:pt x="219813" y="1336963"/>
                  </a:lnTo>
                  <a:lnTo>
                    <a:pt x="219438" y="1342289"/>
                  </a:lnTo>
                  <a:lnTo>
                    <a:pt x="219060" y="1347616"/>
                  </a:lnTo>
                  <a:lnTo>
                    <a:pt x="218678" y="1352943"/>
                  </a:lnTo>
                  <a:lnTo>
                    <a:pt x="218291" y="1358269"/>
                  </a:lnTo>
                  <a:lnTo>
                    <a:pt x="217897" y="1363596"/>
                  </a:lnTo>
                  <a:lnTo>
                    <a:pt x="217496" y="1368922"/>
                  </a:lnTo>
                  <a:lnTo>
                    <a:pt x="217088" y="1374249"/>
                  </a:lnTo>
                  <a:lnTo>
                    <a:pt x="216672" y="1379575"/>
                  </a:lnTo>
                  <a:lnTo>
                    <a:pt x="216248" y="1384902"/>
                  </a:lnTo>
                  <a:lnTo>
                    <a:pt x="215815" y="1390228"/>
                  </a:lnTo>
                  <a:lnTo>
                    <a:pt x="215370" y="1395555"/>
                  </a:lnTo>
                  <a:lnTo>
                    <a:pt x="214916" y="1400882"/>
                  </a:lnTo>
                  <a:lnTo>
                    <a:pt x="214453" y="1406208"/>
                  </a:lnTo>
                  <a:lnTo>
                    <a:pt x="213980" y="1411535"/>
                  </a:lnTo>
                  <a:lnTo>
                    <a:pt x="213496" y="1416861"/>
                  </a:lnTo>
                  <a:lnTo>
                    <a:pt x="213000" y="1422188"/>
                  </a:lnTo>
                  <a:lnTo>
                    <a:pt x="212494" y="1427514"/>
                  </a:lnTo>
                  <a:lnTo>
                    <a:pt x="211979" y="1432841"/>
                  </a:lnTo>
                  <a:lnTo>
                    <a:pt x="211454" y="1438167"/>
                  </a:lnTo>
                  <a:lnTo>
                    <a:pt x="210920" y="1443494"/>
                  </a:lnTo>
                  <a:lnTo>
                    <a:pt x="210374" y="1448820"/>
                  </a:lnTo>
                  <a:lnTo>
                    <a:pt x="209819" y="1454147"/>
                  </a:lnTo>
                  <a:lnTo>
                    <a:pt x="209257" y="1459474"/>
                  </a:lnTo>
                  <a:lnTo>
                    <a:pt x="208687" y="1464800"/>
                  </a:lnTo>
                  <a:lnTo>
                    <a:pt x="208111" y="1470127"/>
                  </a:lnTo>
                  <a:lnTo>
                    <a:pt x="207527" y="1475453"/>
                  </a:lnTo>
                  <a:lnTo>
                    <a:pt x="206937" y="1480780"/>
                  </a:lnTo>
                  <a:lnTo>
                    <a:pt x="206344" y="1486106"/>
                  </a:lnTo>
                  <a:lnTo>
                    <a:pt x="205748" y="1491433"/>
                  </a:lnTo>
                  <a:lnTo>
                    <a:pt x="205150" y="1496759"/>
                  </a:lnTo>
                  <a:lnTo>
                    <a:pt x="204551" y="1502086"/>
                  </a:lnTo>
                  <a:lnTo>
                    <a:pt x="203952" y="1507412"/>
                  </a:lnTo>
                  <a:lnTo>
                    <a:pt x="203355" y="1512739"/>
                  </a:lnTo>
                  <a:lnTo>
                    <a:pt x="202762" y="1518066"/>
                  </a:lnTo>
                  <a:lnTo>
                    <a:pt x="202172" y="1523392"/>
                  </a:lnTo>
                  <a:lnTo>
                    <a:pt x="201588" y="1528719"/>
                  </a:lnTo>
                  <a:lnTo>
                    <a:pt x="201013" y="1534045"/>
                  </a:lnTo>
                  <a:lnTo>
                    <a:pt x="200445" y="1539372"/>
                  </a:lnTo>
                  <a:lnTo>
                    <a:pt x="199886" y="1544698"/>
                  </a:lnTo>
                  <a:lnTo>
                    <a:pt x="199337" y="1550025"/>
                  </a:lnTo>
                  <a:lnTo>
                    <a:pt x="198799" y="1555351"/>
                  </a:lnTo>
                  <a:lnTo>
                    <a:pt x="198275" y="1560678"/>
                  </a:lnTo>
                  <a:lnTo>
                    <a:pt x="197762" y="1566004"/>
                  </a:lnTo>
                  <a:lnTo>
                    <a:pt x="197262" y="1571331"/>
                  </a:lnTo>
                  <a:lnTo>
                    <a:pt x="196774" y="1576658"/>
                  </a:lnTo>
                  <a:lnTo>
                    <a:pt x="196298" y="1581984"/>
                  </a:lnTo>
                  <a:lnTo>
                    <a:pt x="195838" y="1587311"/>
                  </a:lnTo>
                  <a:lnTo>
                    <a:pt x="195389" y="1592637"/>
                  </a:lnTo>
                  <a:lnTo>
                    <a:pt x="194952" y="1597964"/>
                  </a:lnTo>
                  <a:lnTo>
                    <a:pt x="194525" y="1603290"/>
                  </a:lnTo>
                  <a:lnTo>
                    <a:pt x="194108" y="1608617"/>
                  </a:lnTo>
                  <a:lnTo>
                    <a:pt x="193703" y="1613943"/>
                  </a:lnTo>
                  <a:lnTo>
                    <a:pt x="193306" y="1619270"/>
                  </a:lnTo>
                  <a:lnTo>
                    <a:pt x="192916" y="1624597"/>
                  </a:lnTo>
                  <a:lnTo>
                    <a:pt x="192531" y="1629923"/>
                  </a:lnTo>
                  <a:lnTo>
                    <a:pt x="192151" y="1635250"/>
                  </a:lnTo>
                  <a:lnTo>
                    <a:pt x="191774" y="1640576"/>
                  </a:lnTo>
                  <a:lnTo>
                    <a:pt x="191400" y="1645903"/>
                  </a:lnTo>
                  <a:lnTo>
                    <a:pt x="191027" y="1651229"/>
                  </a:lnTo>
                  <a:lnTo>
                    <a:pt x="190653" y="1656556"/>
                  </a:lnTo>
                  <a:lnTo>
                    <a:pt x="190277" y="1661882"/>
                  </a:lnTo>
                  <a:lnTo>
                    <a:pt x="189899" y="1667209"/>
                  </a:lnTo>
                  <a:lnTo>
                    <a:pt x="189517" y="1672535"/>
                  </a:lnTo>
                  <a:lnTo>
                    <a:pt x="189129" y="1677862"/>
                  </a:lnTo>
                  <a:lnTo>
                    <a:pt x="188737" y="1683189"/>
                  </a:lnTo>
                  <a:lnTo>
                    <a:pt x="188339" y="1688515"/>
                  </a:lnTo>
                  <a:lnTo>
                    <a:pt x="187933" y="1693842"/>
                  </a:lnTo>
                  <a:lnTo>
                    <a:pt x="187520" y="1699168"/>
                  </a:lnTo>
                  <a:lnTo>
                    <a:pt x="187099" y="1704495"/>
                  </a:lnTo>
                  <a:lnTo>
                    <a:pt x="186671" y="1709821"/>
                  </a:lnTo>
                  <a:lnTo>
                    <a:pt x="186236" y="1715148"/>
                  </a:lnTo>
                  <a:lnTo>
                    <a:pt x="185793" y="1720474"/>
                  </a:lnTo>
                  <a:lnTo>
                    <a:pt x="185342" y="1725801"/>
                  </a:lnTo>
                  <a:lnTo>
                    <a:pt x="184884" y="1731127"/>
                  </a:lnTo>
                  <a:lnTo>
                    <a:pt x="184421" y="1736454"/>
                  </a:lnTo>
                  <a:lnTo>
                    <a:pt x="183952" y="1741781"/>
                  </a:lnTo>
                  <a:lnTo>
                    <a:pt x="183478" y="1747107"/>
                  </a:lnTo>
                  <a:lnTo>
                    <a:pt x="183000" y="1752434"/>
                  </a:lnTo>
                  <a:lnTo>
                    <a:pt x="182519" y="1757760"/>
                  </a:lnTo>
                  <a:lnTo>
                    <a:pt x="182036" y="1763087"/>
                  </a:lnTo>
                  <a:lnTo>
                    <a:pt x="181552" y="1768413"/>
                  </a:lnTo>
                  <a:lnTo>
                    <a:pt x="181068" y="1773740"/>
                  </a:lnTo>
                  <a:lnTo>
                    <a:pt x="180585" y="1779066"/>
                  </a:lnTo>
                  <a:lnTo>
                    <a:pt x="180104" y="1784393"/>
                  </a:lnTo>
                  <a:lnTo>
                    <a:pt x="179626" y="1789719"/>
                  </a:lnTo>
                  <a:lnTo>
                    <a:pt x="179152" y="1795046"/>
                  </a:lnTo>
                  <a:lnTo>
                    <a:pt x="178683" y="1800373"/>
                  </a:lnTo>
                  <a:lnTo>
                    <a:pt x="178221" y="1805699"/>
                  </a:lnTo>
                  <a:lnTo>
                    <a:pt x="177765" y="1811026"/>
                  </a:lnTo>
                  <a:lnTo>
                    <a:pt x="177316" y="1816352"/>
                  </a:lnTo>
                  <a:lnTo>
                    <a:pt x="176875" y="1821679"/>
                  </a:lnTo>
                  <a:lnTo>
                    <a:pt x="176441" y="1827005"/>
                  </a:lnTo>
                  <a:lnTo>
                    <a:pt x="176016" y="1832332"/>
                  </a:lnTo>
                  <a:lnTo>
                    <a:pt x="175601" y="1837658"/>
                  </a:lnTo>
                  <a:lnTo>
                    <a:pt x="175194" y="1842985"/>
                  </a:lnTo>
                  <a:lnTo>
                    <a:pt x="174795" y="1848312"/>
                  </a:lnTo>
                  <a:lnTo>
                    <a:pt x="174403" y="1853638"/>
                  </a:lnTo>
                  <a:lnTo>
                    <a:pt x="174021" y="1858965"/>
                  </a:lnTo>
                  <a:lnTo>
                    <a:pt x="173646" y="1864291"/>
                  </a:lnTo>
                  <a:lnTo>
                    <a:pt x="173278" y="1869618"/>
                  </a:lnTo>
                  <a:lnTo>
                    <a:pt x="172917" y="1874944"/>
                  </a:lnTo>
                  <a:lnTo>
                    <a:pt x="172560" y="1880271"/>
                  </a:lnTo>
                  <a:lnTo>
                    <a:pt x="172209" y="1885597"/>
                  </a:lnTo>
                  <a:lnTo>
                    <a:pt x="171864" y="1890924"/>
                  </a:lnTo>
                  <a:lnTo>
                    <a:pt x="171521" y="1896250"/>
                  </a:lnTo>
                  <a:lnTo>
                    <a:pt x="171182" y="1901577"/>
                  </a:lnTo>
                  <a:lnTo>
                    <a:pt x="170845" y="1906904"/>
                  </a:lnTo>
                  <a:lnTo>
                    <a:pt x="170509" y="1912230"/>
                  </a:lnTo>
                  <a:lnTo>
                    <a:pt x="170176" y="1917557"/>
                  </a:lnTo>
                  <a:lnTo>
                    <a:pt x="169842" y="1922883"/>
                  </a:lnTo>
                  <a:lnTo>
                    <a:pt x="169510" y="1928210"/>
                  </a:lnTo>
                  <a:lnTo>
                    <a:pt x="169177" y="1933536"/>
                  </a:lnTo>
                  <a:lnTo>
                    <a:pt x="168843" y="1938863"/>
                  </a:lnTo>
                  <a:lnTo>
                    <a:pt x="168510" y="1944189"/>
                  </a:lnTo>
                  <a:lnTo>
                    <a:pt x="168175" y="1949516"/>
                  </a:lnTo>
                  <a:lnTo>
                    <a:pt x="167840" y="1954842"/>
                  </a:lnTo>
                  <a:lnTo>
                    <a:pt x="167504" y="1960169"/>
                  </a:lnTo>
                  <a:lnTo>
                    <a:pt x="167167" y="1965496"/>
                  </a:lnTo>
                  <a:lnTo>
                    <a:pt x="166830" y="1970822"/>
                  </a:lnTo>
                  <a:lnTo>
                    <a:pt x="166492" y="1976149"/>
                  </a:lnTo>
                  <a:lnTo>
                    <a:pt x="166154" y="1981475"/>
                  </a:lnTo>
                  <a:lnTo>
                    <a:pt x="165817" y="1986802"/>
                  </a:lnTo>
                  <a:lnTo>
                    <a:pt x="165479" y="1992128"/>
                  </a:lnTo>
                  <a:lnTo>
                    <a:pt x="165141" y="1997455"/>
                  </a:lnTo>
                  <a:lnTo>
                    <a:pt x="164805" y="2002781"/>
                  </a:lnTo>
                  <a:lnTo>
                    <a:pt x="164469" y="2008108"/>
                  </a:lnTo>
                  <a:lnTo>
                    <a:pt x="164134" y="2013434"/>
                  </a:lnTo>
                  <a:lnTo>
                    <a:pt x="163800" y="2018761"/>
                  </a:lnTo>
                  <a:lnTo>
                    <a:pt x="163467" y="2024088"/>
                  </a:lnTo>
                  <a:lnTo>
                    <a:pt x="163136" y="2029414"/>
                  </a:lnTo>
                  <a:lnTo>
                    <a:pt x="162807" y="2034741"/>
                  </a:lnTo>
                  <a:lnTo>
                    <a:pt x="162478" y="2040067"/>
                  </a:lnTo>
                  <a:lnTo>
                    <a:pt x="162152" y="2045394"/>
                  </a:lnTo>
                  <a:lnTo>
                    <a:pt x="161827" y="2050720"/>
                  </a:lnTo>
                  <a:lnTo>
                    <a:pt x="161504" y="2056047"/>
                  </a:lnTo>
                  <a:lnTo>
                    <a:pt x="161182" y="2061373"/>
                  </a:lnTo>
                  <a:lnTo>
                    <a:pt x="160861" y="2066700"/>
                  </a:lnTo>
                  <a:lnTo>
                    <a:pt x="160542" y="2072027"/>
                  </a:lnTo>
                  <a:lnTo>
                    <a:pt x="160223" y="2077353"/>
                  </a:lnTo>
                  <a:lnTo>
                    <a:pt x="159906" y="2082680"/>
                  </a:lnTo>
                  <a:lnTo>
                    <a:pt x="159589" y="2088006"/>
                  </a:lnTo>
                  <a:lnTo>
                    <a:pt x="159272" y="2093333"/>
                  </a:lnTo>
                  <a:lnTo>
                    <a:pt x="158956" y="2098659"/>
                  </a:lnTo>
                  <a:lnTo>
                    <a:pt x="158639" y="2103986"/>
                  </a:lnTo>
                  <a:lnTo>
                    <a:pt x="158322" y="2109312"/>
                  </a:lnTo>
                  <a:lnTo>
                    <a:pt x="158005" y="2114639"/>
                  </a:lnTo>
                  <a:lnTo>
                    <a:pt x="157686" y="2119965"/>
                  </a:lnTo>
                  <a:lnTo>
                    <a:pt x="157367" y="2125292"/>
                  </a:lnTo>
                  <a:lnTo>
                    <a:pt x="157046" y="2130619"/>
                  </a:lnTo>
                  <a:lnTo>
                    <a:pt x="156724" y="2135945"/>
                  </a:lnTo>
                  <a:lnTo>
                    <a:pt x="156400" y="2141272"/>
                  </a:lnTo>
                  <a:lnTo>
                    <a:pt x="156075" y="2146598"/>
                  </a:lnTo>
                  <a:lnTo>
                    <a:pt x="155748" y="2151925"/>
                  </a:lnTo>
                  <a:lnTo>
                    <a:pt x="155419" y="2157251"/>
                  </a:lnTo>
                  <a:lnTo>
                    <a:pt x="155088" y="2162578"/>
                  </a:lnTo>
                  <a:lnTo>
                    <a:pt x="154755" y="2167904"/>
                  </a:lnTo>
                  <a:lnTo>
                    <a:pt x="154420" y="2173231"/>
                  </a:lnTo>
                  <a:lnTo>
                    <a:pt x="154084" y="2178557"/>
                  </a:lnTo>
                  <a:lnTo>
                    <a:pt x="153746" y="2183884"/>
                  </a:lnTo>
                  <a:lnTo>
                    <a:pt x="153406" y="2189211"/>
                  </a:lnTo>
                  <a:lnTo>
                    <a:pt x="153065" y="2194537"/>
                  </a:lnTo>
                  <a:lnTo>
                    <a:pt x="152723" y="2199864"/>
                  </a:lnTo>
                  <a:lnTo>
                    <a:pt x="152379" y="2205190"/>
                  </a:lnTo>
                  <a:lnTo>
                    <a:pt x="152034" y="2210517"/>
                  </a:lnTo>
                  <a:lnTo>
                    <a:pt x="151689" y="2215843"/>
                  </a:lnTo>
                  <a:lnTo>
                    <a:pt x="151342" y="2221170"/>
                  </a:lnTo>
                  <a:lnTo>
                    <a:pt x="150994" y="2226496"/>
                  </a:lnTo>
                  <a:lnTo>
                    <a:pt x="150646" y="2231823"/>
                  </a:lnTo>
                  <a:lnTo>
                    <a:pt x="150297" y="2237149"/>
                  </a:lnTo>
                  <a:lnTo>
                    <a:pt x="149947" y="2242476"/>
                  </a:lnTo>
                  <a:lnTo>
                    <a:pt x="149596" y="2247803"/>
                  </a:lnTo>
                  <a:lnTo>
                    <a:pt x="149244" y="2253129"/>
                  </a:lnTo>
                  <a:lnTo>
                    <a:pt x="148892" y="2258456"/>
                  </a:lnTo>
                  <a:lnTo>
                    <a:pt x="148539" y="2263782"/>
                  </a:lnTo>
                  <a:lnTo>
                    <a:pt x="148184" y="2269109"/>
                  </a:lnTo>
                  <a:lnTo>
                    <a:pt x="147829" y="2274435"/>
                  </a:lnTo>
                  <a:lnTo>
                    <a:pt x="147472" y="2279762"/>
                  </a:lnTo>
                  <a:lnTo>
                    <a:pt x="147114" y="2285088"/>
                  </a:lnTo>
                  <a:lnTo>
                    <a:pt x="146754" y="2290415"/>
                  </a:lnTo>
                  <a:lnTo>
                    <a:pt x="146394" y="2295742"/>
                  </a:lnTo>
                  <a:lnTo>
                    <a:pt x="146031" y="2301068"/>
                  </a:lnTo>
                  <a:lnTo>
                    <a:pt x="145668" y="2306395"/>
                  </a:lnTo>
                  <a:lnTo>
                    <a:pt x="145303" y="2311721"/>
                  </a:lnTo>
                  <a:lnTo>
                    <a:pt x="144937" y="2317048"/>
                  </a:lnTo>
                  <a:lnTo>
                    <a:pt x="144570" y="2322374"/>
                  </a:lnTo>
                  <a:lnTo>
                    <a:pt x="144202" y="2327701"/>
                  </a:lnTo>
                  <a:lnTo>
                    <a:pt x="143834" y="2333027"/>
                  </a:lnTo>
                  <a:lnTo>
                    <a:pt x="143465" y="2338354"/>
                  </a:lnTo>
                  <a:lnTo>
                    <a:pt x="143098" y="2343680"/>
                  </a:lnTo>
                  <a:lnTo>
                    <a:pt x="142730" y="2349007"/>
                  </a:lnTo>
                  <a:lnTo>
                    <a:pt x="142365" y="2354334"/>
                  </a:lnTo>
                  <a:lnTo>
                    <a:pt x="142001" y="2359660"/>
                  </a:lnTo>
                  <a:lnTo>
                    <a:pt x="141640" y="2364987"/>
                  </a:lnTo>
                  <a:lnTo>
                    <a:pt x="141282" y="2370313"/>
                  </a:lnTo>
                  <a:lnTo>
                    <a:pt x="140928" y="2375640"/>
                  </a:lnTo>
                  <a:lnTo>
                    <a:pt x="140577" y="2380966"/>
                  </a:lnTo>
                  <a:lnTo>
                    <a:pt x="140233" y="2386293"/>
                  </a:lnTo>
                  <a:lnTo>
                    <a:pt x="139895" y="2391619"/>
                  </a:lnTo>
                  <a:lnTo>
                    <a:pt x="139563" y="2396946"/>
                  </a:lnTo>
                  <a:lnTo>
                    <a:pt x="139237" y="2402272"/>
                  </a:lnTo>
                  <a:lnTo>
                    <a:pt x="138918" y="2407599"/>
                  </a:lnTo>
                  <a:lnTo>
                    <a:pt x="138609" y="2412926"/>
                  </a:lnTo>
                  <a:lnTo>
                    <a:pt x="138308" y="2418252"/>
                  </a:lnTo>
                  <a:lnTo>
                    <a:pt x="138016" y="2423579"/>
                  </a:lnTo>
                  <a:lnTo>
                    <a:pt x="137732" y="2428905"/>
                  </a:lnTo>
                  <a:lnTo>
                    <a:pt x="137457" y="2434232"/>
                  </a:lnTo>
                  <a:lnTo>
                    <a:pt x="137193" y="2439558"/>
                  </a:lnTo>
                  <a:lnTo>
                    <a:pt x="136939" y="2444885"/>
                  </a:lnTo>
                  <a:lnTo>
                    <a:pt x="136695" y="2450211"/>
                  </a:lnTo>
                  <a:lnTo>
                    <a:pt x="136460" y="2455538"/>
                  </a:lnTo>
                  <a:lnTo>
                    <a:pt x="136234" y="2460864"/>
                  </a:lnTo>
                  <a:lnTo>
                    <a:pt x="136018" y="2466191"/>
                  </a:lnTo>
                  <a:lnTo>
                    <a:pt x="135813" y="2471518"/>
                  </a:lnTo>
                  <a:lnTo>
                    <a:pt x="135618" y="2476844"/>
                  </a:lnTo>
                  <a:lnTo>
                    <a:pt x="135431" y="2482171"/>
                  </a:lnTo>
                  <a:lnTo>
                    <a:pt x="135253" y="2487497"/>
                  </a:lnTo>
                  <a:lnTo>
                    <a:pt x="135085" y="2492824"/>
                  </a:lnTo>
                  <a:lnTo>
                    <a:pt x="134928" y="2498150"/>
                  </a:lnTo>
                  <a:lnTo>
                    <a:pt x="134780" y="2503477"/>
                  </a:lnTo>
                  <a:lnTo>
                    <a:pt x="134641" y="2508803"/>
                  </a:lnTo>
                  <a:lnTo>
                    <a:pt x="134511" y="2514130"/>
                  </a:lnTo>
                  <a:lnTo>
                    <a:pt x="134390" y="2519457"/>
                  </a:lnTo>
                  <a:lnTo>
                    <a:pt x="134281" y="2524783"/>
                  </a:lnTo>
                  <a:lnTo>
                    <a:pt x="134181" y="2530110"/>
                  </a:lnTo>
                  <a:lnTo>
                    <a:pt x="134091" y="2535436"/>
                  </a:lnTo>
                  <a:lnTo>
                    <a:pt x="134011" y="2540763"/>
                  </a:lnTo>
                  <a:lnTo>
                    <a:pt x="133941" y="2546089"/>
                  </a:lnTo>
                  <a:lnTo>
                    <a:pt x="133884" y="2551416"/>
                  </a:lnTo>
                  <a:lnTo>
                    <a:pt x="133837" y="2556742"/>
                  </a:lnTo>
                  <a:lnTo>
                    <a:pt x="133800" y="2562069"/>
                  </a:lnTo>
                  <a:lnTo>
                    <a:pt x="133773" y="2567395"/>
                  </a:lnTo>
                  <a:lnTo>
                    <a:pt x="133755" y="2572722"/>
                  </a:lnTo>
                  <a:lnTo>
                    <a:pt x="133749" y="2578049"/>
                  </a:lnTo>
                  <a:lnTo>
                    <a:pt x="133752" y="2583375"/>
                  </a:lnTo>
                  <a:lnTo>
                    <a:pt x="133764" y="2588702"/>
                  </a:lnTo>
                  <a:lnTo>
                    <a:pt x="133782" y="2594028"/>
                  </a:lnTo>
                  <a:lnTo>
                    <a:pt x="133806" y="2599355"/>
                  </a:lnTo>
                  <a:lnTo>
                    <a:pt x="133836" y="2604681"/>
                  </a:lnTo>
                  <a:lnTo>
                    <a:pt x="133869" y="2610008"/>
                  </a:lnTo>
                  <a:lnTo>
                    <a:pt x="133903" y="2615334"/>
                  </a:lnTo>
                  <a:lnTo>
                    <a:pt x="133937" y="2620661"/>
                  </a:lnTo>
                  <a:lnTo>
                    <a:pt x="133967" y="2625987"/>
                  </a:lnTo>
                  <a:lnTo>
                    <a:pt x="133993" y="2631314"/>
                  </a:lnTo>
                  <a:lnTo>
                    <a:pt x="134009" y="2636641"/>
                  </a:lnTo>
                  <a:lnTo>
                    <a:pt x="134014" y="2641967"/>
                  </a:lnTo>
                  <a:lnTo>
                    <a:pt x="134007" y="2647294"/>
                  </a:lnTo>
                  <a:lnTo>
                    <a:pt x="133985" y="2652620"/>
                  </a:lnTo>
                  <a:lnTo>
                    <a:pt x="133944" y="2657947"/>
                  </a:lnTo>
                  <a:lnTo>
                    <a:pt x="133878" y="2663273"/>
                  </a:lnTo>
                  <a:lnTo>
                    <a:pt x="133788" y="2668600"/>
                  </a:lnTo>
                  <a:lnTo>
                    <a:pt x="133673" y="2673926"/>
                  </a:lnTo>
                  <a:lnTo>
                    <a:pt x="133532" y="2679253"/>
                  </a:lnTo>
                  <a:lnTo>
                    <a:pt x="133362" y="2684579"/>
                  </a:lnTo>
                  <a:lnTo>
                    <a:pt x="133154" y="2689906"/>
                  </a:lnTo>
                  <a:lnTo>
                    <a:pt x="132913" y="2695233"/>
                  </a:lnTo>
                  <a:lnTo>
                    <a:pt x="132642" y="2700559"/>
                  </a:lnTo>
                  <a:lnTo>
                    <a:pt x="132339" y="2705886"/>
                  </a:lnTo>
                  <a:lnTo>
                    <a:pt x="132004" y="2711212"/>
                  </a:lnTo>
                  <a:lnTo>
                    <a:pt x="131631" y="2716539"/>
                  </a:lnTo>
                  <a:lnTo>
                    <a:pt x="131226" y="2721865"/>
                  </a:lnTo>
                  <a:close/>
                </a:path>
              </a:pathLst>
            </a:custGeom>
            <a:solidFill>
              <a:srgbClr val="00BE7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5" name="pg35"/>
            <p:cNvSpPr/>
            <p:nvPr/>
          </p:nvSpPr>
          <p:spPr>
            <a:xfrm>
              <a:off x="6683743" y="4353803"/>
              <a:ext cx="198072" cy="2678662"/>
            </a:xfrm>
            <a:custGeom>
              <a:avLst/>
              <a:gdLst/>
              <a:ahLst/>
              <a:cxnLst/>
              <a:rect l="0" t="0" r="0" b="0"/>
              <a:pathLst>
                <a:path w="198072" h="2678662">
                  <a:moveTo>
                    <a:pt x="75737" y="2678662"/>
                  </a:moveTo>
                  <a:lnTo>
                    <a:pt x="75164" y="2673420"/>
                  </a:lnTo>
                  <a:lnTo>
                    <a:pt x="74628" y="2668178"/>
                  </a:lnTo>
                  <a:lnTo>
                    <a:pt x="74128" y="2662936"/>
                  </a:lnTo>
                  <a:lnTo>
                    <a:pt x="73660" y="2657694"/>
                  </a:lnTo>
                  <a:lnTo>
                    <a:pt x="73224" y="2652452"/>
                  </a:lnTo>
                  <a:lnTo>
                    <a:pt x="72820" y="2647210"/>
                  </a:lnTo>
                  <a:lnTo>
                    <a:pt x="72459" y="2641968"/>
                  </a:lnTo>
                  <a:lnTo>
                    <a:pt x="72129" y="2636726"/>
                  </a:lnTo>
                  <a:lnTo>
                    <a:pt x="71828" y="2631484"/>
                  </a:lnTo>
                  <a:lnTo>
                    <a:pt x="71557" y="2626242"/>
                  </a:lnTo>
                  <a:lnTo>
                    <a:pt x="71316" y="2621000"/>
                  </a:lnTo>
                  <a:lnTo>
                    <a:pt x="71107" y="2615758"/>
                  </a:lnTo>
                  <a:lnTo>
                    <a:pt x="70921" y="2610516"/>
                  </a:lnTo>
                  <a:lnTo>
                    <a:pt x="70757" y="2605274"/>
                  </a:lnTo>
                  <a:lnTo>
                    <a:pt x="70613" y="2600032"/>
                  </a:lnTo>
                  <a:lnTo>
                    <a:pt x="70491" y="2594790"/>
                  </a:lnTo>
                  <a:lnTo>
                    <a:pt x="70385" y="2589548"/>
                  </a:lnTo>
                  <a:lnTo>
                    <a:pt x="70292" y="2584306"/>
                  </a:lnTo>
                  <a:lnTo>
                    <a:pt x="70209" y="2579064"/>
                  </a:lnTo>
                  <a:lnTo>
                    <a:pt x="70135" y="2573822"/>
                  </a:lnTo>
                  <a:lnTo>
                    <a:pt x="70070" y="2568580"/>
                  </a:lnTo>
                  <a:lnTo>
                    <a:pt x="70008" y="2563338"/>
                  </a:lnTo>
                  <a:lnTo>
                    <a:pt x="69948" y="2558096"/>
                  </a:lnTo>
                  <a:lnTo>
                    <a:pt x="69889" y="2552854"/>
                  </a:lnTo>
                  <a:lnTo>
                    <a:pt x="69828" y="2547612"/>
                  </a:lnTo>
                  <a:lnTo>
                    <a:pt x="69763" y="2542370"/>
                  </a:lnTo>
                  <a:lnTo>
                    <a:pt x="69694" y="2537128"/>
                  </a:lnTo>
                  <a:lnTo>
                    <a:pt x="69618" y="2531886"/>
                  </a:lnTo>
                  <a:lnTo>
                    <a:pt x="69536" y="2526644"/>
                  </a:lnTo>
                  <a:lnTo>
                    <a:pt x="69444" y="2521402"/>
                  </a:lnTo>
                  <a:lnTo>
                    <a:pt x="69342" y="2516160"/>
                  </a:lnTo>
                  <a:lnTo>
                    <a:pt x="69230" y="2510918"/>
                  </a:lnTo>
                  <a:lnTo>
                    <a:pt x="69109" y="2505676"/>
                  </a:lnTo>
                  <a:lnTo>
                    <a:pt x="68976" y="2500434"/>
                  </a:lnTo>
                  <a:lnTo>
                    <a:pt x="68829" y="2495192"/>
                  </a:lnTo>
                  <a:lnTo>
                    <a:pt x="68671" y="2489950"/>
                  </a:lnTo>
                  <a:lnTo>
                    <a:pt x="68502" y="2484708"/>
                  </a:lnTo>
                  <a:lnTo>
                    <a:pt x="68322" y="2479466"/>
                  </a:lnTo>
                  <a:lnTo>
                    <a:pt x="68128" y="2474224"/>
                  </a:lnTo>
                  <a:lnTo>
                    <a:pt x="67922" y="2468982"/>
                  </a:lnTo>
                  <a:lnTo>
                    <a:pt x="67704" y="2463740"/>
                  </a:lnTo>
                  <a:lnTo>
                    <a:pt x="67477" y="2458498"/>
                  </a:lnTo>
                  <a:lnTo>
                    <a:pt x="67238" y="2453256"/>
                  </a:lnTo>
                  <a:lnTo>
                    <a:pt x="66986" y="2448014"/>
                  </a:lnTo>
                  <a:lnTo>
                    <a:pt x="66724" y="2442772"/>
                  </a:lnTo>
                  <a:lnTo>
                    <a:pt x="66453" y="2437530"/>
                  </a:lnTo>
                  <a:lnTo>
                    <a:pt x="66173" y="2432288"/>
                  </a:lnTo>
                  <a:lnTo>
                    <a:pt x="65882" y="2427046"/>
                  </a:lnTo>
                  <a:lnTo>
                    <a:pt x="65582" y="2421804"/>
                  </a:lnTo>
                  <a:lnTo>
                    <a:pt x="65273" y="2416562"/>
                  </a:lnTo>
                  <a:lnTo>
                    <a:pt x="64957" y="2411320"/>
                  </a:lnTo>
                  <a:lnTo>
                    <a:pt x="64633" y="2406078"/>
                  </a:lnTo>
                  <a:lnTo>
                    <a:pt x="64300" y="2400836"/>
                  </a:lnTo>
                  <a:lnTo>
                    <a:pt x="63960" y="2395594"/>
                  </a:lnTo>
                  <a:lnTo>
                    <a:pt x="63613" y="2390352"/>
                  </a:lnTo>
                  <a:lnTo>
                    <a:pt x="63261" y="2385110"/>
                  </a:lnTo>
                  <a:lnTo>
                    <a:pt x="62902" y="2379868"/>
                  </a:lnTo>
                  <a:lnTo>
                    <a:pt x="62537" y="2374626"/>
                  </a:lnTo>
                  <a:lnTo>
                    <a:pt x="62166" y="2369384"/>
                  </a:lnTo>
                  <a:lnTo>
                    <a:pt x="61790" y="2364142"/>
                  </a:lnTo>
                  <a:lnTo>
                    <a:pt x="61410" y="2358900"/>
                  </a:lnTo>
                  <a:lnTo>
                    <a:pt x="61025" y="2353658"/>
                  </a:lnTo>
                  <a:lnTo>
                    <a:pt x="60635" y="2348416"/>
                  </a:lnTo>
                  <a:lnTo>
                    <a:pt x="60241" y="2343174"/>
                  </a:lnTo>
                  <a:lnTo>
                    <a:pt x="59845" y="2337932"/>
                  </a:lnTo>
                  <a:lnTo>
                    <a:pt x="59445" y="2332690"/>
                  </a:lnTo>
                  <a:lnTo>
                    <a:pt x="59041" y="2327448"/>
                  </a:lnTo>
                  <a:lnTo>
                    <a:pt x="58636" y="2322206"/>
                  </a:lnTo>
                  <a:lnTo>
                    <a:pt x="58228" y="2316964"/>
                  </a:lnTo>
                  <a:lnTo>
                    <a:pt x="57818" y="2311722"/>
                  </a:lnTo>
                  <a:lnTo>
                    <a:pt x="57407" y="2306480"/>
                  </a:lnTo>
                  <a:lnTo>
                    <a:pt x="56995" y="2301238"/>
                  </a:lnTo>
                  <a:lnTo>
                    <a:pt x="56581" y="2295996"/>
                  </a:lnTo>
                  <a:lnTo>
                    <a:pt x="56168" y="2290754"/>
                  </a:lnTo>
                  <a:lnTo>
                    <a:pt x="55754" y="2285512"/>
                  </a:lnTo>
                  <a:lnTo>
                    <a:pt x="55340" y="2280270"/>
                  </a:lnTo>
                  <a:lnTo>
                    <a:pt x="54927" y="2275028"/>
                  </a:lnTo>
                  <a:lnTo>
                    <a:pt x="54514" y="2269786"/>
                  </a:lnTo>
                  <a:lnTo>
                    <a:pt x="54103" y="2264544"/>
                  </a:lnTo>
                  <a:lnTo>
                    <a:pt x="53692" y="2259302"/>
                  </a:lnTo>
                  <a:lnTo>
                    <a:pt x="53284" y="2254060"/>
                  </a:lnTo>
                  <a:lnTo>
                    <a:pt x="52876" y="2248818"/>
                  </a:lnTo>
                  <a:lnTo>
                    <a:pt x="52470" y="2243576"/>
                  </a:lnTo>
                  <a:lnTo>
                    <a:pt x="52066" y="2238334"/>
                  </a:lnTo>
                  <a:lnTo>
                    <a:pt x="51664" y="2233092"/>
                  </a:lnTo>
                  <a:lnTo>
                    <a:pt x="51263" y="2227850"/>
                  </a:lnTo>
                  <a:lnTo>
                    <a:pt x="50864" y="2222608"/>
                  </a:lnTo>
                  <a:lnTo>
                    <a:pt x="50467" y="2217366"/>
                  </a:lnTo>
                  <a:lnTo>
                    <a:pt x="50071" y="2212124"/>
                  </a:lnTo>
                  <a:lnTo>
                    <a:pt x="49676" y="2206882"/>
                  </a:lnTo>
                  <a:lnTo>
                    <a:pt x="49282" y="2201640"/>
                  </a:lnTo>
                  <a:lnTo>
                    <a:pt x="48888" y="2196398"/>
                  </a:lnTo>
                  <a:lnTo>
                    <a:pt x="48495" y="2191156"/>
                  </a:lnTo>
                  <a:lnTo>
                    <a:pt x="48101" y="2185914"/>
                  </a:lnTo>
                  <a:lnTo>
                    <a:pt x="47707" y="2180672"/>
                  </a:lnTo>
                  <a:lnTo>
                    <a:pt x="47312" y="2175430"/>
                  </a:lnTo>
                  <a:lnTo>
                    <a:pt x="46916" y="2170188"/>
                  </a:lnTo>
                  <a:lnTo>
                    <a:pt x="46519" y="2164946"/>
                  </a:lnTo>
                  <a:lnTo>
                    <a:pt x="46119" y="2159704"/>
                  </a:lnTo>
                  <a:lnTo>
                    <a:pt x="45716" y="2154462"/>
                  </a:lnTo>
                  <a:lnTo>
                    <a:pt x="45310" y="2149220"/>
                  </a:lnTo>
                  <a:lnTo>
                    <a:pt x="44902" y="2143978"/>
                  </a:lnTo>
                  <a:lnTo>
                    <a:pt x="44491" y="2138736"/>
                  </a:lnTo>
                  <a:lnTo>
                    <a:pt x="44076" y="2133494"/>
                  </a:lnTo>
                  <a:lnTo>
                    <a:pt x="43657" y="2128252"/>
                  </a:lnTo>
                  <a:lnTo>
                    <a:pt x="43235" y="2123010"/>
                  </a:lnTo>
                  <a:lnTo>
                    <a:pt x="42809" y="2117768"/>
                  </a:lnTo>
                  <a:lnTo>
                    <a:pt x="42380" y="2112526"/>
                  </a:lnTo>
                  <a:lnTo>
                    <a:pt x="41947" y="2107284"/>
                  </a:lnTo>
                  <a:lnTo>
                    <a:pt x="41511" y="2102042"/>
                  </a:lnTo>
                  <a:lnTo>
                    <a:pt x="41073" y="2096800"/>
                  </a:lnTo>
                  <a:lnTo>
                    <a:pt x="40633" y="2091558"/>
                  </a:lnTo>
                  <a:lnTo>
                    <a:pt x="40191" y="2086316"/>
                  </a:lnTo>
                  <a:lnTo>
                    <a:pt x="39748" y="2081074"/>
                  </a:lnTo>
                  <a:lnTo>
                    <a:pt x="39305" y="2075832"/>
                  </a:lnTo>
                  <a:lnTo>
                    <a:pt x="38861" y="2070590"/>
                  </a:lnTo>
                  <a:lnTo>
                    <a:pt x="38419" y="2065348"/>
                  </a:lnTo>
                  <a:lnTo>
                    <a:pt x="37979" y="2060106"/>
                  </a:lnTo>
                  <a:lnTo>
                    <a:pt x="37541" y="2054864"/>
                  </a:lnTo>
                  <a:lnTo>
                    <a:pt x="37107" y="2049622"/>
                  </a:lnTo>
                  <a:lnTo>
                    <a:pt x="36676" y="2044380"/>
                  </a:lnTo>
                  <a:lnTo>
                    <a:pt x="36250" y="2039138"/>
                  </a:lnTo>
                  <a:lnTo>
                    <a:pt x="35831" y="2033896"/>
                  </a:lnTo>
                  <a:lnTo>
                    <a:pt x="35417" y="2028654"/>
                  </a:lnTo>
                  <a:lnTo>
                    <a:pt x="35010" y="2023412"/>
                  </a:lnTo>
                  <a:lnTo>
                    <a:pt x="34610" y="2018170"/>
                  </a:lnTo>
                  <a:lnTo>
                    <a:pt x="34220" y="2012928"/>
                  </a:lnTo>
                  <a:lnTo>
                    <a:pt x="33838" y="2007686"/>
                  </a:lnTo>
                  <a:lnTo>
                    <a:pt x="33464" y="2002444"/>
                  </a:lnTo>
                  <a:lnTo>
                    <a:pt x="33099" y="1997202"/>
                  </a:lnTo>
                  <a:lnTo>
                    <a:pt x="32743" y="1991960"/>
                  </a:lnTo>
                  <a:lnTo>
                    <a:pt x="32398" y="1986718"/>
                  </a:lnTo>
                  <a:lnTo>
                    <a:pt x="32063" y="1981476"/>
                  </a:lnTo>
                  <a:lnTo>
                    <a:pt x="31736" y="1976234"/>
                  </a:lnTo>
                  <a:lnTo>
                    <a:pt x="31419" y="1970992"/>
                  </a:lnTo>
                  <a:lnTo>
                    <a:pt x="31112" y="1965750"/>
                  </a:lnTo>
                  <a:lnTo>
                    <a:pt x="30815" y="1960508"/>
                  </a:lnTo>
                  <a:lnTo>
                    <a:pt x="30526" y="1955266"/>
                  </a:lnTo>
                  <a:lnTo>
                    <a:pt x="30245" y="1950024"/>
                  </a:lnTo>
                  <a:lnTo>
                    <a:pt x="29972" y="1944782"/>
                  </a:lnTo>
                  <a:lnTo>
                    <a:pt x="29709" y="1939540"/>
                  </a:lnTo>
                  <a:lnTo>
                    <a:pt x="29454" y="1934298"/>
                  </a:lnTo>
                  <a:lnTo>
                    <a:pt x="29205" y="1929056"/>
                  </a:lnTo>
                  <a:lnTo>
                    <a:pt x="28962" y="1923814"/>
                  </a:lnTo>
                  <a:lnTo>
                    <a:pt x="28727" y="1918572"/>
                  </a:lnTo>
                  <a:lnTo>
                    <a:pt x="28499" y="1913330"/>
                  </a:lnTo>
                  <a:lnTo>
                    <a:pt x="28276" y="1908088"/>
                  </a:lnTo>
                  <a:lnTo>
                    <a:pt x="28059" y="1902846"/>
                  </a:lnTo>
                  <a:lnTo>
                    <a:pt x="27846" y="1897604"/>
                  </a:lnTo>
                  <a:lnTo>
                    <a:pt x="27640" y="1892362"/>
                  </a:lnTo>
                  <a:lnTo>
                    <a:pt x="27438" y="1887120"/>
                  </a:lnTo>
                  <a:lnTo>
                    <a:pt x="27240" y="1881878"/>
                  </a:lnTo>
                  <a:lnTo>
                    <a:pt x="27046" y="1876636"/>
                  </a:lnTo>
                  <a:lnTo>
                    <a:pt x="26857" y="1871394"/>
                  </a:lnTo>
                  <a:lnTo>
                    <a:pt x="26671" y="1866152"/>
                  </a:lnTo>
                  <a:lnTo>
                    <a:pt x="26489" y="1860910"/>
                  </a:lnTo>
                  <a:lnTo>
                    <a:pt x="26310" y="1855668"/>
                  </a:lnTo>
                  <a:lnTo>
                    <a:pt x="26133" y="1850426"/>
                  </a:lnTo>
                  <a:lnTo>
                    <a:pt x="25960" y="1845184"/>
                  </a:lnTo>
                  <a:lnTo>
                    <a:pt x="25789" y="1839942"/>
                  </a:lnTo>
                  <a:lnTo>
                    <a:pt x="25619" y="1834700"/>
                  </a:lnTo>
                  <a:lnTo>
                    <a:pt x="25451" y="1829458"/>
                  </a:lnTo>
                  <a:lnTo>
                    <a:pt x="25284" y="1824216"/>
                  </a:lnTo>
                  <a:lnTo>
                    <a:pt x="25117" y="1818974"/>
                  </a:lnTo>
                  <a:lnTo>
                    <a:pt x="24950" y="1813732"/>
                  </a:lnTo>
                  <a:lnTo>
                    <a:pt x="24782" y="1808490"/>
                  </a:lnTo>
                  <a:lnTo>
                    <a:pt x="24612" y="1803248"/>
                  </a:lnTo>
                  <a:lnTo>
                    <a:pt x="24441" y="1798006"/>
                  </a:lnTo>
                  <a:lnTo>
                    <a:pt x="24266" y="1792764"/>
                  </a:lnTo>
                  <a:lnTo>
                    <a:pt x="24086" y="1787522"/>
                  </a:lnTo>
                  <a:lnTo>
                    <a:pt x="23903" y="1782280"/>
                  </a:lnTo>
                  <a:lnTo>
                    <a:pt x="23714" y="1777038"/>
                  </a:lnTo>
                  <a:lnTo>
                    <a:pt x="23518" y="1771796"/>
                  </a:lnTo>
                  <a:lnTo>
                    <a:pt x="23314" y="1766554"/>
                  </a:lnTo>
                  <a:lnTo>
                    <a:pt x="23102" y="1761312"/>
                  </a:lnTo>
                  <a:lnTo>
                    <a:pt x="22881" y="1756070"/>
                  </a:lnTo>
                  <a:lnTo>
                    <a:pt x="22651" y="1750828"/>
                  </a:lnTo>
                  <a:lnTo>
                    <a:pt x="22406" y="1745586"/>
                  </a:lnTo>
                  <a:lnTo>
                    <a:pt x="22151" y="1740344"/>
                  </a:lnTo>
                  <a:lnTo>
                    <a:pt x="21884" y="1735102"/>
                  </a:lnTo>
                  <a:lnTo>
                    <a:pt x="21605" y="1729860"/>
                  </a:lnTo>
                  <a:lnTo>
                    <a:pt x="21311" y="1724618"/>
                  </a:lnTo>
                  <a:lnTo>
                    <a:pt x="21001" y="1719376"/>
                  </a:lnTo>
                  <a:lnTo>
                    <a:pt x="20677" y="1714134"/>
                  </a:lnTo>
                  <a:lnTo>
                    <a:pt x="20340" y="1708892"/>
                  </a:lnTo>
                  <a:lnTo>
                    <a:pt x="19989" y="1703650"/>
                  </a:lnTo>
                  <a:lnTo>
                    <a:pt x="19619" y="1698408"/>
                  </a:lnTo>
                  <a:lnTo>
                    <a:pt x="19235" y="1693166"/>
                  </a:lnTo>
                  <a:lnTo>
                    <a:pt x="18837" y="1687924"/>
                  </a:lnTo>
                  <a:lnTo>
                    <a:pt x="18426" y="1682682"/>
                  </a:lnTo>
                  <a:lnTo>
                    <a:pt x="18001" y="1677440"/>
                  </a:lnTo>
                  <a:lnTo>
                    <a:pt x="17559" y="1672198"/>
                  </a:lnTo>
                  <a:lnTo>
                    <a:pt x="17106" y="1666956"/>
                  </a:lnTo>
                  <a:lnTo>
                    <a:pt x="16642" y="1661714"/>
                  </a:lnTo>
                  <a:lnTo>
                    <a:pt x="16167" y="1656472"/>
                  </a:lnTo>
                  <a:lnTo>
                    <a:pt x="15681" y="1651230"/>
                  </a:lnTo>
                  <a:lnTo>
                    <a:pt x="15185" y="1645988"/>
                  </a:lnTo>
                  <a:lnTo>
                    <a:pt x="14681" y="1640746"/>
                  </a:lnTo>
                  <a:lnTo>
                    <a:pt x="14171" y="1635504"/>
                  </a:lnTo>
                  <a:lnTo>
                    <a:pt x="13655" y="1630262"/>
                  </a:lnTo>
                  <a:lnTo>
                    <a:pt x="13134" y="1625020"/>
                  </a:lnTo>
                  <a:lnTo>
                    <a:pt x="12610" y="1619778"/>
                  </a:lnTo>
                  <a:lnTo>
                    <a:pt x="12084" y="1614536"/>
                  </a:lnTo>
                  <a:lnTo>
                    <a:pt x="11557" y="1609294"/>
                  </a:lnTo>
                  <a:lnTo>
                    <a:pt x="11031" y="1604052"/>
                  </a:lnTo>
                  <a:lnTo>
                    <a:pt x="10507" y="1598810"/>
                  </a:lnTo>
                  <a:lnTo>
                    <a:pt x="9987" y="1593568"/>
                  </a:lnTo>
                  <a:lnTo>
                    <a:pt x="9470" y="1588326"/>
                  </a:lnTo>
                  <a:lnTo>
                    <a:pt x="8959" y="1583084"/>
                  </a:lnTo>
                  <a:lnTo>
                    <a:pt x="8456" y="1577842"/>
                  </a:lnTo>
                  <a:lnTo>
                    <a:pt x="7962" y="1572600"/>
                  </a:lnTo>
                  <a:lnTo>
                    <a:pt x="7476" y="1567358"/>
                  </a:lnTo>
                  <a:lnTo>
                    <a:pt x="7000" y="1562116"/>
                  </a:lnTo>
                  <a:lnTo>
                    <a:pt x="6535" y="1556874"/>
                  </a:lnTo>
                  <a:lnTo>
                    <a:pt x="6085" y="1551632"/>
                  </a:lnTo>
                  <a:lnTo>
                    <a:pt x="5647" y="1546390"/>
                  </a:lnTo>
                  <a:lnTo>
                    <a:pt x="5223" y="1541148"/>
                  </a:lnTo>
                  <a:lnTo>
                    <a:pt x="4812" y="1535906"/>
                  </a:lnTo>
                  <a:lnTo>
                    <a:pt x="4417" y="1530664"/>
                  </a:lnTo>
                  <a:lnTo>
                    <a:pt x="4041" y="1525422"/>
                  </a:lnTo>
                  <a:lnTo>
                    <a:pt x="3679" y="1520180"/>
                  </a:lnTo>
                  <a:lnTo>
                    <a:pt x="3334" y="1514938"/>
                  </a:lnTo>
                  <a:lnTo>
                    <a:pt x="3004" y="1509696"/>
                  </a:lnTo>
                  <a:lnTo>
                    <a:pt x="2695" y="1504454"/>
                  </a:lnTo>
                  <a:lnTo>
                    <a:pt x="2404" y="1499212"/>
                  </a:lnTo>
                  <a:lnTo>
                    <a:pt x="2129" y="1493970"/>
                  </a:lnTo>
                  <a:lnTo>
                    <a:pt x="1871" y="1488728"/>
                  </a:lnTo>
                  <a:lnTo>
                    <a:pt x="1631" y="1483486"/>
                  </a:lnTo>
                  <a:lnTo>
                    <a:pt x="1412" y="1478244"/>
                  </a:lnTo>
                  <a:lnTo>
                    <a:pt x="1209" y="1473002"/>
                  </a:lnTo>
                  <a:lnTo>
                    <a:pt x="1023" y="1467760"/>
                  </a:lnTo>
                  <a:lnTo>
                    <a:pt x="852" y="1462518"/>
                  </a:lnTo>
                  <a:lnTo>
                    <a:pt x="700" y="1457276"/>
                  </a:lnTo>
                  <a:lnTo>
                    <a:pt x="566" y="1452034"/>
                  </a:lnTo>
                  <a:lnTo>
                    <a:pt x="446" y="1446792"/>
                  </a:lnTo>
                  <a:lnTo>
                    <a:pt x="341" y="1441550"/>
                  </a:lnTo>
                  <a:lnTo>
                    <a:pt x="250" y="1436308"/>
                  </a:lnTo>
                  <a:lnTo>
                    <a:pt x="177" y="1431066"/>
                  </a:lnTo>
                  <a:lnTo>
                    <a:pt x="117" y="1425824"/>
                  </a:lnTo>
                  <a:lnTo>
                    <a:pt x="70" y="1420582"/>
                  </a:lnTo>
                  <a:lnTo>
                    <a:pt x="34" y="1415340"/>
                  </a:lnTo>
                  <a:lnTo>
                    <a:pt x="11" y="1410098"/>
                  </a:lnTo>
                  <a:lnTo>
                    <a:pt x="0" y="1404856"/>
                  </a:lnTo>
                  <a:lnTo>
                    <a:pt x="0" y="1399614"/>
                  </a:lnTo>
                  <a:lnTo>
                    <a:pt x="8" y="1394372"/>
                  </a:lnTo>
                  <a:lnTo>
                    <a:pt x="25" y="1389130"/>
                  </a:lnTo>
                  <a:lnTo>
                    <a:pt x="52" y="1383888"/>
                  </a:lnTo>
                  <a:lnTo>
                    <a:pt x="87" y="1378646"/>
                  </a:lnTo>
                  <a:lnTo>
                    <a:pt x="128" y="1373404"/>
                  </a:lnTo>
                  <a:lnTo>
                    <a:pt x="175" y="1368162"/>
                  </a:lnTo>
                  <a:lnTo>
                    <a:pt x="227" y="1362920"/>
                  </a:lnTo>
                  <a:lnTo>
                    <a:pt x="285" y="1357678"/>
                  </a:lnTo>
                  <a:lnTo>
                    <a:pt x="347" y="1352436"/>
                  </a:lnTo>
                  <a:lnTo>
                    <a:pt x="412" y="1347194"/>
                  </a:lnTo>
                  <a:lnTo>
                    <a:pt x="480" y="1341952"/>
                  </a:lnTo>
                  <a:lnTo>
                    <a:pt x="550" y="1336710"/>
                  </a:lnTo>
                  <a:lnTo>
                    <a:pt x="622" y="1331468"/>
                  </a:lnTo>
                  <a:lnTo>
                    <a:pt x="695" y="1326226"/>
                  </a:lnTo>
                  <a:lnTo>
                    <a:pt x="768" y="1320984"/>
                  </a:lnTo>
                  <a:lnTo>
                    <a:pt x="842" y="1315742"/>
                  </a:lnTo>
                  <a:lnTo>
                    <a:pt x="915" y="1310500"/>
                  </a:lnTo>
                  <a:lnTo>
                    <a:pt x="988" y="1305258"/>
                  </a:lnTo>
                  <a:lnTo>
                    <a:pt x="1060" y="1300016"/>
                  </a:lnTo>
                  <a:lnTo>
                    <a:pt x="1132" y="1294774"/>
                  </a:lnTo>
                  <a:lnTo>
                    <a:pt x="1202" y="1289532"/>
                  </a:lnTo>
                  <a:lnTo>
                    <a:pt x="1270" y="1284290"/>
                  </a:lnTo>
                  <a:lnTo>
                    <a:pt x="1337" y="1279048"/>
                  </a:lnTo>
                  <a:lnTo>
                    <a:pt x="1403" y="1273806"/>
                  </a:lnTo>
                  <a:lnTo>
                    <a:pt x="1468" y="1268564"/>
                  </a:lnTo>
                  <a:lnTo>
                    <a:pt x="1532" y="1263322"/>
                  </a:lnTo>
                  <a:lnTo>
                    <a:pt x="1594" y="1258080"/>
                  </a:lnTo>
                  <a:lnTo>
                    <a:pt x="1656" y="1252838"/>
                  </a:lnTo>
                  <a:lnTo>
                    <a:pt x="1718" y="1247596"/>
                  </a:lnTo>
                  <a:lnTo>
                    <a:pt x="1780" y="1242354"/>
                  </a:lnTo>
                  <a:lnTo>
                    <a:pt x="1842" y="1237112"/>
                  </a:lnTo>
                  <a:lnTo>
                    <a:pt x="1905" y="1231870"/>
                  </a:lnTo>
                  <a:lnTo>
                    <a:pt x="1969" y="1226628"/>
                  </a:lnTo>
                  <a:lnTo>
                    <a:pt x="2035" y="1221386"/>
                  </a:lnTo>
                  <a:lnTo>
                    <a:pt x="2104" y="1216144"/>
                  </a:lnTo>
                  <a:lnTo>
                    <a:pt x="2176" y="1210902"/>
                  </a:lnTo>
                  <a:lnTo>
                    <a:pt x="2251" y="1205660"/>
                  </a:lnTo>
                  <a:lnTo>
                    <a:pt x="2331" y="1200418"/>
                  </a:lnTo>
                  <a:lnTo>
                    <a:pt x="2415" y="1195176"/>
                  </a:lnTo>
                  <a:lnTo>
                    <a:pt x="2506" y="1189934"/>
                  </a:lnTo>
                  <a:lnTo>
                    <a:pt x="2604" y="1184692"/>
                  </a:lnTo>
                  <a:lnTo>
                    <a:pt x="2708" y="1179450"/>
                  </a:lnTo>
                  <a:lnTo>
                    <a:pt x="2819" y="1174208"/>
                  </a:lnTo>
                  <a:lnTo>
                    <a:pt x="2939" y="1168966"/>
                  </a:lnTo>
                  <a:lnTo>
                    <a:pt x="3069" y="1163724"/>
                  </a:lnTo>
                  <a:lnTo>
                    <a:pt x="3209" y="1158482"/>
                  </a:lnTo>
                  <a:lnTo>
                    <a:pt x="3359" y="1153240"/>
                  </a:lnTo>
                  <a:lnTo>
                    <a:pt x="3518" y="1147998"/>
                  </a:lnTo>
                  <a:lnTo>
                    <a:pt x="3690" y="1142756"/>
                  </a:lnTo>
                  <a:lnTo>
                    <a:pt x="3875" y="1137514"/>
                  </a:lnTo>
                  <a:lnTo>
                    <a:pt x="4072" y="1132272"/>
                  </a:lnTo>
                  <a:lnTo>
                    <a:pt x="4281" y="1127030"/>
                  </a:lnTo>
                  <a:lnTo>
                    <a:pt x="4502" y="1121788"/>
                  </a:lnTo>
                  <a:lnTo>
                    <a:pt x="4739" y="1116546"/>
                  </a:lnTo>
                  <a:lnTo>
                    <a:pt x="4990" y="1111304"/>
                  </a:lnTo>
                  <a:lnTo>
                    <a:pt x="5253" y="1106062"/>
                  </a:lnTo>
                  <a:lnTo>
                    <a:pt x="5530" y="1100820"/>
                  </a:lnTo>
                  <a:lnTo>
                    <a:pt x="5821" y="1095578"/>
                  </a:lnTo>
                  <a:lnTo>
                    <a:pt x="6129" y="1090336"/>
                  </a:lnTo>
                  <a:lnTo>
                    <a:pt x="6449" y="1085094"/>
                  </a:lnTo>
                  <a:lnTo>
                    <a:pt x="6783" y="1079852"/>
                  </a:lnTo>
                  <a:lnTo>
                    <a:pt x="7129" y="1074610"/>
                  </a:lnTo>
                  <a:lnTo>
                    <a:pt x="7492" y="1069368"/>
                  </a:lnTo>
                  <a:lnTo>
                    <a:pt x="7868" y="1064126"/>
                  </a:lnTo>
                  <a:lnTo>
                    <a:pt x="8258" y="1058884"/>
                  </a:lnTo>
                  <a:lnTo>
                    <a:pt x="8659" y="1053642"/>
                  </a:lnTo>
                  <a:lnTo>
                    <a:pt x="9073" y="1048400"/>
                  </a:lnTo>
                  <a:lnTo>
                    <a:pt x="9503" y="1043158"/>
                  </a:lnTo>
                  <a:lnTo>
                    <a:pt x="9944" y="1037916"/>
                  </a:lnTo>
                  <a:lnTo>
                    <a:pt x="10397" y="1032674"/>
                  </a:lnTo>
                  <a:lnTo>
                    <a:pt x="10862" y="1027432"/>
                  </a:lnTo>
                  <a:lnTo>
                    <a:pt x="11340" y="1022190"/>
                  </a:lnTo>
                  <a:lnTo>
                    <a:pt x="11831" y="1016948"/>
                  </a:lnTo>
                  <a:lnTo>
                    <a:pt x="12334" y="1011706"/>
                  </a:lnTo>
                  <a:lnTo>
                    <a:pt x="12847" y="1006464"/>
                  </a:lnTo>
                  <a:lnTo>
                    <a:pt x="13371" y="1001222"/>
                  </a:lnTo>
                  <a:lnTo>
                    <a:pt x="13910" y="995980"/>
                  </a:lnTo>
                  <a:lnTo>
                    <a:pt x="14460" y="990738"/>
                  </a:lnTo>
                  <a:lnTo>
                    <a:pt x="15022" y="985496"/>
                  </a:lnTo>
                  <a:lnTo>
                    <a:pt x="15594" y="980254"/>
                  </a:lnTo>
                  <a:lnTo>
                    <a:pt x="16178" y="975012"/>
                  </a:lnTo>
                  <a:lnTo>
                    <a:pt x="16775" y="969770"/>
                  </a:lnTo>
                  <a:lnTo>
                    <a:pt x="17384" y="964528"/>
                  </a:lnTo>
                  <a:lnTo>
                    <a:pt x="18003" y="959286"/>
                  </a:lnTo>
                  <a:lnTo>
                    <a:pt x="18633" y="954044"/>
                  </a:lnTo>
                  <a:lnTo>
                    <a:pt x="19276" y="948802"/>
                  </a:lnTo>
                  <a:lnTo>
                    <a:pt x="19930" y="943560"/>
                  </a:lnTo>
                  <a:lnTo>
                    <a:pt x="20595" y="938318"/>
                  </a:lnTo>
                  <a:lnTo>
                    <a:pt x="21269" y="933076"/>
                  </a:lnTo>
                  <a:lnTo>
                    <a:pt x="21952" y="927834"/>
                  </a:lnTo>
                  <a:lnTo>
                    <a:pt x="22648" y="922592"/>
                  </a:lnTo>
                  <a:lnTo>
                    <a:pt x="23351" y="917350"/>
                  </a:lnTo>
                  <a:lnTo>
                    <a:pt x="24063" y="912108"/>
                  </a:lnTo>
                  <a:lnTo>
                    <a:pt x="24781" y="906866"/>
                  </a:lnTo>
                  <a:lnTo>
                    <a:pt x="25507" y="901624"/>
                  </a:lnTo>
                  <a:lnTo>
                    <a:pt x="26241" y="896382"/>
                  </a:lnTo>
                  <a:lnTo>
                    <a:pt x="26978" y="891140"/>
                  </a:lnTo>
                  <a:lnTo>
                    <a:pt x="27720" y="885898"/>
                  </a:lnTo>
                  <a:lnTo>
                    <a:pt x="28466" y="880656"/>
                  </a:lnTo>
                  <a:lnTo>
                    <a:pt x="29215" y="875414"/>
                  </a:lnTo>
                  <a:lnTo>
                    <a:pt x="29965" y="870172"/>
                  </a:lnTo>
                  <a:lnTo>
                    <a:pt x="30716" y="864930"/>
                  </a:lnTo>
                  <a:lnTo>
                    <a:pt x="31467" y="859688"/>
                  </a:lnTo>
                  <a:lnTo>
                    <a:pt x="32217" y="854446"/>
                  </a:lnTo>
                  <a:lnTo>
                    <a:pt x="32965" y="849204"/>
                  </a:lnTo>
                  <a:lnTo>
                    <a:pt x="33711" y="843962"/>
                  </a:lnTo>
                  <a:lnTo>
                    <a:pt x="34454" y="838720"/>
                  </a:lnTo>
                  <a:lnTo>
                    <a:pt x="35193" y="833478"/>
                  </a:lnTo>
                  <a:lnTo>
                    <a:pt x="35928" y="828236"/>
                  </a:lnTo>
                  <a:lnTo>
                    <a:pt x="36658" y="822994"/>
                  </a:lnTo>
                  <a:lnTo>
                    <a:pt x="37384" y="817752"/>
                  </a:lnTo>
                  <a:lnTo>
                    <a:pt x="38104" y="812510"/>
                  </a:lnTo>
                  <a:lnTo>
                    <a:pt x="38820" y="807268"/>
                  </a:lnTo>
                  <a:lnTo>
                    <a:pt x="39529" y="802026"/>
                  </a:lnTo>
                  <a:lnTo>
                    <a:pt x="40233" y="796784"/>
                  </a:lnTo>
                  <a:lnTo>
                    <a:pt x="40932" y="791542"/>
                  </a:lnTo>
                  <a:lnTo>
                    <a:pt x="41627" y="786300"/>
                  </a:lnTo>
                  <a:lnTo>
                    <a:pt x="42316" y="781058"/>
                  </a:lnTo>
                  <a:lnTo>
                    <a:pt x="43001" y="775816"/>
                  </a:lnTo>
                  <a:lnTo>
                    <a:pt x="43682" y="770574"/>
                  </a:lnTo>
                  <a:lnTo>
                    <a:pt x="44360" y="765332"/>
                  </a:lnTo>
                  <a:lnTo>
                    <a:pt x="45036" y="760090"/>
                  </a:lnTo>
                  <a:lnTo>
                    <a:pt x="45708" y="754848"/>
                  </a:lnTo>
                  <a:lnTo>
                    <a:pt x="46379" y="749606"/>
                  </a:lnTo>
                  <a:lnTo>
                    <a:pt x="47048" y="744364"/>
                  </a:lnTo>
                  <a:lnTo>
                    <a:pt x="47717" y="739122"/>
                  </a:lnTo>
                  <a:lnTo>
                    <a:pt x="48385" y="733880"/>
                  </a:lnTo>
                  <a:lnTo>
                    <a:pt x="49053" y="728638"/>
                  </a:lnTo>
                  <a:lnTo>
                    <a:pt x="49722" y="723396"/>
                  </a:lnTo>
                  <a:lnTo>
                    <a:pt x="50392" y="718154"/>
                  </a:lnTo>
                  <a:lnTo>
                    <a:pt x="51064" y="712912"/>
                  </a:lnTo>
                  <a:lnTo>
                    <a:pt x="51737" y="707670"/>
                  </a:lnTo>
                  <a:lnTo>
                    <a:pt x="52412" y="702428"/>
                  </a:lnTo>
                  <a:lnTo>
                    <a:pt x="53090" y="697186"/>
                  </a:lnTo>
                  <a:lnTo>
                    <a:pt x="53770" y="691944"/>
                  </a:lnTo>
                  <a:lnTo>
                    <a:pt x="54452" y="686702"/>
                  </a:lnTo>
                  <a:lnTo>
                    <a:pt x="55137" y="681460"/>
                  </a:lnTo>
                  <a:lnTo>
                    <a:pt x="55824" y="676218"/>
                  </a:lnTo>
                  <a:lnTo>
                    <a:pt x="56514" y="670976"/>
                  </a:lnTo>
                  <a:lnTo>
                    <a:pt x="57205" y="665734"/>
                  </a:lnTo>
                  <a:lnTo>
                    <a:pt x="57899" y="660492"/>
                  </a:lnTo>
                  <a:lnTo>
                    <a:pt x="58594" y="655250"/>
                  </a:lnTo>
                  <a:lnTo>
                    <a:pt x="59291" y="650008"/>
                  </a:lnTo>
                  <a:lnTo>
                    <a:pt x="59989" y="644766"/>
                  </a:lnTo>
                  <a:lnTo>
                    <a:pt x="60686" y="639524"/>
                  </a:lnTo>
                  <a:lnTo>
                    <a:pt x="61384" y="634282"/>
                  </a:lnTo>
                  <a:lnTo>
                    <a:pt x="62082" y="629040"/>
                  </a:lnTo>
                  <a:lnTo>
                    <a:pt x="62778" y="623798"/>
                  </a:lnTo>
                  <a:lnTo>
                    <a:pt x="63473" y="618556"/>
                  </a:lnTo>
                  <a:lnTo>
                    <a:pt x="64165" y="613314"/>
                  </a:lnTo>
                  <a:lnTo>
                    <a:pt x="64854" y="608072"/>
                  </a:lnTo>
                  <a:lnTo>
                    <a:pt x="65540" y="602830"/>
                  </a:lnTo>
                  <a:lnTo>
                    <a:pt x="66222" y="597588"/>
                  </a:lnTo>
                  <a:lnTo>
                    <a:pt x="66899" y="592346"/>
                  </a:lnTo>
                  <a:lnTo>
                    <a:pt x="67571" y="587104"/>
                  </a:lnTo>
                  <a:lnTo>
                    <a:pt x="68236" y="581862"/>
                  </a:lnTo>
                  <a:lnTo>
                    <a:pt x="68894" y="576620"/>
                  </a:lnTo>
                  <a:lnTo>
                    <a:pt x="69546" y="571378"/>
                  </a:lnTo>
                  <a:lnTo>
                    <a:pt x="70191" y="566136"/>
                  </a:lnTo>
                  <a:lnTo>
                    <a:pt x="70826" y="560894"/>
                  </a:lnTo>
                  <a:lnTo>
                    <a:pt x="71453" y="555652"/>
                  </a:lnTo>
                  <a:lnTo>
                    <a:pt x="72071" y="550410"/>
                  </a:lnTo>
                  <a:lnTo>
                    <a:pt x="72680" y="545168"/>
                  </a:lnTo>
                  <a:lnTo>
                    <a:pt x="73279" y="539926"/>
                  </a:lnTo>
                  <a:lnTo>
                    <a:pt x="73867" y="534684"/>
                  </a:lnTo>
                  <a:lnTo>
                    <a:pt x="74444" y="529442"/>
                  </a:lnTo>
                  <a:lnTo>
                    <a:pt x="75012" y="524200"/>
                  </a:lnTo>
                  <a:lnTo>
                    <a:pt x="75570" y="518958"/>
                  </a:lnTo>
                  <a:lnTo>
                    <a:pt x="76117" y="513716"/>
                  </a:lnTo>
                  <a:lnTo>
                    <a:pt x="76652" y="508474"/>
                  </a:lnTo>
                  <a:lnTo>
                    <a:pt x="77177" y="503232"/>
                  </a:lnTo>
                  <a:lnTo>
                    <a:pt x="77693" y="497990"/>
                  </a:lnTo>
                  <a:lnTo>
                    <a:pt x="78198" y="492748"/>
                  </a:lnTo>
                  <a:lnTo>
                    <a:pt x="78692" y="487506"/>
                  </a:lnTo>
                  <a:lnTo>
                    <a:pt x="79176" y="482264"/>
                  </a:lnTo>
                  <a:lnTo>
                    <a:pt x="79651" y="477022"/>
                  </a:lnTo>
                  <a:lnTo>
                    <a:pt x="80118" y="471780"/>
                  </a:lnTo>
                  <a:lnTo>
                    <a:pt x="80575" y="466538"/>
                  </a:lnTo>
                  <a:lnTo>
                    <a:pt x="81022" y="461296"/>
                  </a:lnTo>
                  <a:lnTo>
                    <a:pt x="81462" y="456054"/>
                  </a:lnTo>
                  <a:lnTo>
                    <a:pt x="81894" y="450812"/>
                  </a:lnTo>
                  <a:lnTo>
                    <a:pt x="82319" y="445570"/>
                  </a:lnTo>
                  <a:lnTo>
                    <a:pt x="82736" y="440328"/>
                  </a:lnTo>
                  <a:lnTo>
                    <a:pt x="83146" y="435086"/>
                  </a:lnTo>
                  <a:lnTo>
                    <a:pt x="83549" y="429844"/>
                  </a:lnTo>
                  <a:lnTo>
                    <a:pt x="83947" y="424602"/>
                  </a:lnTo>
                  <a:lnTo>
                    <a:pt x="84338" y="419360"/>
                  </a:lnTo>
                  <a:lnTo>
                    <a:pt x="84723" y="414118"/>
                  </a:lnTo>
                  <a:lnTo>
                    <a:pt x="85102" y="408876"/>
                  </a:lnTo>
                  <a:lnTo>
                    <a:pt x="85475" y="403634"/>
                  </a:lnTo>
                  <a:lnTo>
                    <a:pt x="85844" y="398392"/>
                  </a:lnTo>
                  <a:lnTo>
                    <a:pt x="86207" y="393150"/>
                  </a:lnTo>
                  <a:lnTo>
                    <a:pt x="86564" y="387908"/>
                  </a:lnTo>
                  <a:lnTo>
                    <a:pt x="86915" y="382666"/>
                  </a:lnTo>
                  <a:lnTo>
                    <a:pt x="87262" y="377424"/>
                  </a:lnTo>
                  <a:lnTo>
                    <a:pt x="87603" y="372182"/>
                  </a:lnTo>
                  <a:lnTo>
                    <a:pt x="87938" y="366940"/>
                  </a:lnTo>
                  <a:lnTo>
                    <a:pt x="88267" y="361698"/>
                  </a:lnTo>
                  <a:lnTo>
                    <a:pt x="88590" y="356456"/>
                  </a:lnTo>
                  <a:lnTo>
                    <a:pt x="88908" y="351214"/>
                  </a:lnTo>
                  <a:lnTo>
                    <a:pt x="89220" y="345972"/>
                  </a:lnTo>
                  <a:lnTo>
                    <a:pt x="89523" y="340730"/>
                  </a:lnTo>
                  <a:lnTo>
                    <a:pt x="89821" y="335488"/>
                  </a:lnTo>
                  <a:lnTo>
                    <a:pt x="90112" y="330246"/>
                  </a:lnTo>
                  <a:lnTo>
                    <a:pt x="90396" y="325004"/>
                  </a:lnTo>
                  <a:lnTo>
                    <a:pt x="90673" y="319762"/>
                  </a:lnTo>
                  <a:lnTo>
                    <a:pt x="90941" y="314520"/>
                  </a:lnTo>
                  <a:lnTo>
                    <a:pt x="91202" y="309278"/>
                  </a:lnTo>
                  <a:lnTo>
                    <a:pt x="91456" y="304036"/>
                  </a:lnTo>
                  <a:lnTo>
                    <a:pt x="91703" y="298794"/>
                  </a:lnTo>
                  <a:lnTo>
                    <a:pt x="91939" y="293552"/>
                  </a:lnTo>
                  <a:lnTo>
                    <a:pt x="92168" y="288310"/>
                  </a:lnTo>
                  <a:lnTo>
                    <a:pt x="92389" y="283068"/>
                  </a:lnTo>
                  <a:lnTo>
                    <a:pt x="92603" y="277826"/>
                  </a:lnTo>
                  <a:lnTo>
                    <a:pt x="92808" y="272584"/>
                  </a:lnTo>
                  <a:lnTo>
                    <a:pt x="93004" y="267342"/>
                  </a:lnTo>
                  <a:lnTo>
                    <a:pt x="93192" y="262100"/>
                  </a:lnTo>
                  <a:lnTo>
                    <a:pt x="93373" y="256858"/>
                  </a:lnTo>
                  <a:lnTo>
                    <a:pt x="93546" y="251616"/>
                  </a:lnTo>
                  <a:lnTo>
                    <a:pt x="93711" y="246374"/>
                  </a:lnTo>
                  <a:lnTo>
                    <a:pt x="93867" y="241132"/>
                  </a:lnTo>
                  <a:lnTo>
                    <a:pt x="94016" y="235890"/>
                  </a:lnTo>
                  <a:lnTo>
                    <a:pt x="94159" y="230648"/>
                  </a:lnTo>
                  <a:lnTo>
                    <a:pt x="94295" y="225406"/>
                  </a:lnTo>
                  <a:lnTo>
                    <a:pt x="94423" y="220164"/>
                  </a:lnTo>
                  <a:lnTo>
                    <a:pt x="94544" y="214922"/>
                  </a:lnTo>
                  <a:lnTo>
                    <a:pt x="94660" y="209680"/>
                  </a:lnTo>
                  <a:lnTo>
                    <a:pt x="94770" y="204438"/>
                  </a:lnTo>
                  <a:lnTo>
                    <a:pt x="94874" y="199196"/>
                  </a:lnTo>
                  <a:lnTo>
                    <a:pt x="94973" y="193954"/>
                  </a:lnTo>
                  <a:lnTo>
                    <a:pt x="95066" y="188712"/>
                  </a:lnTo>
                  <a:lnTo>
                    <a:pt x="95156" y="183470"/>
                  </a:lnTo>
                  <a:lnTo>
                    <a:pt x="95241" y="178228"/>
                  </a:lnTo>
                  <a:lnTo>
                    <a:pt x="95322" y="172986"/>
                  </a:lnTo>
                  <a:lnTo>
                    <a:pt x="95399" y="167744"/>
                  </a:lnTo>
                  <a:lnTo>
                    <a:pt x="95473" y="162502"/>
                  </a:lnTo>
                  <a:lnTo>
                    <a:pt x="95544" y="157260"/>
                  </a:lnTo>
                  <a:lnTo>
                    <a:pt x="95613" y="152018"/>
                  </a:lnTo>
                  <a:lnTo>
                    <a:pt x="95679" y="146776"/>
                  </a:lnTo>
                  <a:lnTo>
                    <a:pt x="95743" y="141534"/>
                  </a:lnTo>
                  <a:lnTo>
                    <a:pt x="95806" y="136292"/>
                  </a:lnTo>
                  <a:lnTo>
                    <a:pt x="95868" y="131050"/>
                  </a:lnTo>
                  <a:lnTo>
                    <a:pt x="95928" y="125808"/>
                  </a:lnTo>
                  <a:lnTo>
                    <a:pt x="95988" y="120566"/>
                  </a:lnTo>
                  <a:lnTo>
                    <a:pt x="96048" y="115324"/>
                  </a:lnTo>
                  <a:lnTo>
                    <a:pt x="96108" y="110082"/>
                  </a:lnTo>
                  <a:lnTo>
                    <a:pt x="96167" y="104840"/>
                  </a:lnTo>
                  <a:lnTo>
                    <a:pt x="96227" y="99598"/>
                  </a:lnTo>
                  <a:lnTo>
                    <a:pt x="96288" y="94356"/>
                  </a:lnTo>
                  <a:lnTo>
                    <a:pt x="96349" y="89114"/>
                  </a:lnTo>
                  <a:lnTo>
                    <a:pt x="96411" y="83872"/>
                  </a:lnTo>
                  <a:lnTo>
                    <a:pt x="96473" y="78630"/>
                  </a:lnTo>
                  <a:lnTo>
                    <a:pt x="96537" y="73388"/>
                  </a:lnTo>
                  <a:lnTo>
                    <a:pt x="96602" y="68146"/>
                  </a:lnTo>
                  <a:lnTo>
                    <a:pt x="96668" y="62904"/>
                  </a:lnTo>
                  <a:lnTo>
                    <a:pt x="96735" y="57662"/>
                  </a:lnTo>
                  <a:lnTo>
                    <a:pt x="96803" y="52420"/>
                  </a:lnTo>
                  <a:lnTo>
                    <a:pt x="96872" y="47178"/>
                  </a:lnTo>
                  <a:lnTo>
                    <a:pt x="96942" y="41936"/>
                  </a:lnTo>
                  <a:lnTo>
                    <a:pt x="97012" y="36694"/>
                  </a:lnTo>
                  <a:lnTo>
                    <a:pt x="97084" y="31452"/>
                  </a:lnTo>
                  <a:lnTo>
                    <a:pt x="97156" y="26210"/>
                  </a:lnTo>
                  <a:lnTo>
                    <a:pt x="97228" y="20968"/>
                  </a:lnTo>
                  <a:lnTo>
                    <a:pt x="97301" y="15726"/>
                  </a:lnTo>
                  <a:lnTo>
                    <a:pt x="97374" y="10484"/>
                  </a:lnTo>
                  <a:lnTo>
                    <a:pt x="97446" y="5242"/>
                  </a:lnTo>
                  <a:lnTo>
                    <a:pt x="97519" y="0"/>
                  </a:lnTo>
                  <a:lnTo>
                    <a:pt x="100553" y="0"/>
                  </a:lnTo>
                  <a:lnTo>
                    <a:pt x="100625" y="5242"/>
                  </a:lnTo>
                  <a:lnTo>
                    <a:pt x="100698" y="10484"/>
                  </a:lnTo>
                  <a:lnTo>
                    <a:pt x="100771" y="15726"/>
                  </a:lnTo>
                  <a:lnTo>
                    <a:pt x="100844" y="20968"/>
                  </a:lnTo>
                  <a:lnTo>
                    <a:pt x="100916" y="26210"/>
                  </a:lnTo>
                  <a:lnTo>
                    <a:pt x="100988" y="31452"/>
                  </a:lnTo>
                  <a:lnTo>
                    <a:pt x="101060" y="36694"/>
                  </a:lnTo>
                  <a:lnTo>
                    <a:pt x="101130" y="41936"/>
                  </a:lnTo>
                  <a:lnTo>
                    <a:pt x="101200" y="47178"/>
                  </a:lnTo>
                  <a:lnTo>
                    <a:pt x="101269" y="52420"/>
                  </a:lnTo>
                  <a:lnTo>
                    <a:pt x="101337" y="57662"/>
                  </a:lnTo>
                  <a:lnTo>
                    <a:pt x="101404" y="62904"/>
                  </a:lnTo>
                  <a:lnTo>
                    <a:pt x="101470" y="68146"/>
                  </a:lnTo>
                  <a:lnTo>
                    <a:pt x="101535" y="73388"/>
                  </a:lnTo>
                  <a:lnTo>
                    <a:pt x="101598" y="78630"/>
                  </a:lnTo>
                  <a:lnTo>
                    <a:pt x="101661" y="83872"/>
                  </a:lnTo>
                  <a:lnTo>
                    <a:pt x="101723" y="89114"/>
                  </a:lnTo>
                  <a:lnTo>
                    <a:pt x="101784" y="94356"/>
                  </a:lnTo>
                  <a:lnTo>
                    <a:pt x="101845" y="99598"/>
                  </a:lnTo>
                  <a:lnTo>
                    <a:pt x="101905" y="104840"/>
                  </a:lnTo>
                  <a:lnTo>
                    <a:pt x="101964" y="110082"/>
                  </a:lnTo>
                  <a:lnTo>
                    <a:pt x="102024" y="115324"/>
                  </a:lnTo>
                  <a:lnTo>
                    <a:pt x="102083" y="120566"/>
                  </a:lnTo>
                  <a:lnTo>
                    <a:pt x="102143" y="125808"/>
                  </a:lnTo>
                  <a:lnTo>
                    <a:pt x="102204" y="131050"/>
                  </a:lnTo>
                  <a:lnTo>
                    <a:pt x="102266" y="136292"/>
                  </a:lnTo>
                  <a:lnTo>
                    <a:pt x="102329" y="141534"/>
                  </a:lnTo>
                  <a:lnTo>
                    <a:pt x="102393" y="146776"/>
                  </a:lnTo>
                  <a:lnTo>
                    <a:pt x="102459" y="152018"/>
                  </a:lnTo>
                  <a:lnTo>
                    <a:pt x="102528" y="157260"/>
                  </a:lnTo>
                  <a:lnTo>
                    <a:pt x="102599" y="162502"/>
                  </a:lnTo>
                  <a:lnTo>
                    <a:pt x="102673" y="167744"/>
                  </a:lnTo>
                  <a:lnTo>
                    <a:pt x="102750" y="172986"/>
                  </a:lnTo>
                  <a:lnTo>
                    <a:pt x="102831" y="178228"/>
                  </a:lnTo>
                  <a:lnTo>
                    <a:pt x="102916" y="183470"/>
                  </a:lnTo>
                  <a:lnTo>
                    <a:pt x="103006" y="188712"/>
                  </a:lnTo>
                  <a:lnTo>
                    <a:pt x="103099" y="193954"/>
                  </a:lnTo>
                  <a:lnTo>
                    <a:pt x="103197" y="199196"/>
                  </a:lnTo>
                  <a:lnTo>
                    <a:pt x="103302" y="204438"/>
                  </a:lnTo>
                  <a:lnTo>
                    <a:pt x="103412" y="209680"/>
                  </a:lnTo>
                  <a:lnTo>
                    <a:pt x="103528" y="214922"/>
                  </a:lnTo>
                  <a:lnTo>
                    <a:pt x="103649" y="220164"/>
                  </a:lnTo>
                  <a:lnTo>
                    <a:pt x="103777" y="225406"/>
                  </a:lnTo>
                  <a:lnTo>
                    <a:pt x="103913" y="230648"/>
                  </a:lnTo>
                  <a:lnTo>
                    <a:pt x="104056" y="235890"/>
                  </a:lnTo>
                  <a:lnTo>
                    <a:pt x="104205" y="241132"/>
                  </a:lnTo>
                  <a:lnTo>
                    <a:pt x="104361" y="246374"/>
                  </a:lnTo>
                  <a:lnTo>
                    <a:pt x="104526" y="251616"/>
                  </a:lnTo>
                  <a:lnTo>
                    <a:pt x="104699" y="256858"/>
                  </a:lnTo>
                  <a:lnTo>
                    <a:pt x="104880" y="262100"/>
                  </a:lnTo>
                  <a:lnTo>
                    <a:pt x="105068" y="267342"/>
                  </a:lnTo>
                  <a:lnTo>
                    <a:pt x="105263" y="272584"/>
                  </a:lnTo>
                  <a:lnTo>
                    <a:pt x="105469" y="277826"/>
                  </a:lnTo>
                  <a:lnTo>
                    <a:pt x="105682" y="283068"/>
                  </a:lnTo>
                  <a:lnTo>
                    <a:pt x="105904" y="288310"/>
                  </a:lnTo>
                  <a:lnTo>
                    <a:pt x="106133" y="293552"/>
                  </a:lnTo>
                  <a:lnTo>
                    <a:pt x="106369" y="298794"/>
                  </a:lnTo>
                  <a:lnTo>
                    <a:pt x="106616" y="304036"/>
                  </a:lnTo>
                  <a:lnTo>
                    <a:pt x="106870" y="309278"/>
                  </a:lnTo>
                  <a:lnTo>
                    <a:pt x="107131" y="314520"/>
                  </a:lnTo>
                  <a:lnTo>
                    <a:pt x="107399" y="319762"/>
                  </a:lnTo>
                  <a:lnTo>
                    <a:pt x="107676" y="325004"/>
                  </a:lnTo>
                  <a:lnTo>
                    <a:pt x="107960" y="330246"/>
                  </a:lnTo>
                  <a:lnTo>
                    <a:pt x="108251" y="335488"/>
                  </a:lnTo>
                  <a:lnTo>
                    <a:pt x="108548" y="340730"/>
                  </a:lnTo>
                  <a:lnTo>
                    <a:pt x="108852" y="345972"/>
                  </a:lnTo>
                  <a:lnTo>
                    <a:pt x="109164" y="351214"/>
                  </a:lnTo>
                  <a:lnTo>
                    <a:pt x="109481" y="356456"/>
                  </a:lnTo>
                  <a:lnTo>
                    <a:pt x="109805" y="361698"/>
                  </a:lnTo>
                  <a:lnTo>
                    <a:pt x="110134" y="366940"/>
                  </a:lnTo>
                  <a:lnTo>
                    <a:pt x="110469" y="372182"/>
                  </a:lnTo>
                  <a:lnTo>
                    <a:pt x="110810" y="377424"/>
                  </a:lnTo>
                  <a:lnTo>
                    <a:pt x="111157" y="382666"/>
                  </a:lnTo>
                  <a:lnTo>
                    <a:pt x="111508" y="387908"/>
                  </a:lnTo>
                  <a:lnTo>
                    <a:pt x="111865" y="393150"/>
                  </a:lnTo>
                  <a:lnTo>
                    <a:pt x="112228" y="398392"/>
                  </a:lnTo>
                  <a:lnTo>
                    <a:pt x="112596" y="403634"/>
                  </a:lnTo>
                  <a:lnTo>
                    <a:pt x="112970" y="408876"/>
                  </a:lnTo>
                  <a:lnTo>
                    <a:pt x="113349" y="414118"/>
                  </a:lnTo>
                  <a:lnTo>
                    <a:pt x="113733" y="419360"/>
                  </a:lnTo>
                  <a:lnTo>
                    <a:pt x="114125" y="424602"/>
                  </a:lnTo>
                  <a:lnTo>
                    <a:pt x="114523" y="429844"/>
                  </a:lnTo>
                  <a:lnTo>
                    <a:pt x="114926" y="435086"/>
                  </a:lnTo>
                  <a:lnTo>
                    <a:pt x="115335" y="440328"/>
                  </a:lnTo>
                  <a:lnTo>
                    <a:pt x="115752" y="445570"/>
                  </a:lnTo>
                  <a:lnTo>
                    <a:pt x="116178" y="450812"/>
                  </a:lnTo>
                  <a:lnTo>
                    <a:pt x="116610" y="456054"/>
                  </a:lnTo>
                  <a:lnTo>
                    <a:pt x="117049" y="461296"/>
                  </a:lnTo>
                  <a:lnTo>
                    <a:pt x="117497" y="466538"/>
                  </a:lnTo>
                  <a:lnTo>
                    <a:pt x="117954" y="471780"/>
                  </a:lnTo>
                  <a:lnTo>
                    <a:pt x="118421" y="477022"/>
                  </a:lnTo>
                  <a:lnTo>
                    <a:pt x="118896" y="482264"/>
                  </a:lnTo>
                  <a:lnTo>
                    <a:pt x="119380" y="487506"/>
                  </a:lnTo>
                  <a:lnTo>
                    <a:pt x="119873" y="492748"/>
                  </a:lnTo>
                  <a:lnTo>
                    <a:pt x="120379" y="497990"/>
                  </a:lnTo>
                  <a:lnTo>
                    <a:pt x="120895" y="503232"/>
                  </a:lnTo>
                  <a:lnTo>
                    <a:pt x="121420" y="508474"/>
                  </a:lnTo>
                  <a:lnTo>
                    <a:pt x="121955" y="513716"/>
                  </a:lnTo>
                  <a:lnTo>
                    <a:pt x="122501" y="518958"/>
                  </a:lnTo>
                  <a:lnTo>
                    <a:pt x="123060" y="524200"/>
                  </a:lnTo>
                  <a:lnTo>
                    <a:pt x="123628" y="529442"/>
                  </a:lnTo>
                  <a:lnTo>
                    <a:pt x="124205" y="534684"/>
                  </a:lnTo>
                  <a:lnTo>
                    <a:pt x="124792" y="539926"/>
                  </a:lnTo>
                  <a:lnTo>
                    <a:pt x="125392" y="545168"/>
                  </a:lnTo>
                  <a:lnTo>
                    <a:pt x="126001" y="550410"/>
                  </a:lnTo>
                  <a:lnTo>
                    <a:pt x="126619" y="555652"/>
                  </a:lnTo>
                  <a:lnTo>
                    <a:pt x="127245" y="560894"/>
                  </a:lnTo>
                  <a:lnTo>
                    <a:pt x="127881" y="566136"/>
                  </a:lnTo>
                  <a:lnTo>
                    <a:pt x="128526" y="571378"/>
                  </a:lnTo>
                  <a:lnTo>
                    <a:pt x="129178" y="576620"/>
                  </a:lnTo>
                  <a:lnTo>
                    <a:pt x="129836" y="581862"/>
                  </a:lnTo>
                  <a:lnTo>
                    <a:pt x="130501" y="587104"/>
                  </a:lnTo>
                  <a:lnTo>
                    <a:pt x="131173" y="592346"/>
                  </a:lnTo>
                  <a:lnTo>
                    <a:pt x="131850" y="597588"/>
                  </a:lnTo>
                  <a:lnTo>
                    <a:pt x="132532" y="602830"/>
                  </a:lnTo>
                  <a:lnTo>
                    <a:pt x="133217" y="608072"/>
                  </a:lnTo>
                  <a:lnTo>
                    <a:pt x="133907" y="613314"/>
                  </a:lnTo>
                  <a:lnTo>
                    <a:pt x="134599" y="618556"/>
                  </a:lnTo>
                  <a:lnTo>
                    <a:pt x="135294" y="623798"/>
                  </a:lnTo>
                  <a:lnTo>
                    <a:pt x="135990" y="629040"/>
                  </a:lnTo>
                  <a:lnTo>
                    <a:pt x="136687" y="634282"/>
                  </a:lnTo>
                  <a:lnTo>
                    <a:pt x="137385" y="639524"/>
                  </a:lnTo>
                  <a:lnTo>
                    <a:pt x="138083" y="644766"/>
                  </a:lnTo>
                  <a:lnTo>
                    <a:pt x="138781" y="650008"/>
                  </a:lnTo>
                  <a:lnTo>
                    <a:pt x="139477" y="655250"/>
                  </a:lnTo>
                  <a:lnTo>
                    <a:pt x="140173" y="660492"/>
                  </a:lnTo>
                  <a:lnTo>
                    <a:pt x="140866" y="665734"/>
                  </a:lnTo>
                  <a:lnTo>
                    <a:pt x="141558" y="670976"/>
                  </a:lnTo>
                  <a:lnTo>
                    <a:pt x="142248" y="676218"/>
                  </a:lnTo>
                  <a:lnTo>
                    <a:pt x="142935" y="681460"/>
                  </a:lnTo>
                  <a:lnTo>
                    <a:pt x="143620" y="686702"/>
                  </a:lnTo>
                  <a:lnTo>
                    <a:pt x="144302" y="691944"/>
                  </a:lnTo>
                  <a:lnTo>
                    <a:pt x="144982" y="697186"/>
                  </a:lnTo>
                  <a:lnTo>
                    <a:pt x="145659" y="702428"/>
                  </a:lnTo>
                  <a:lnTo>
                    <a:pt x="146335" y="707670"/>
                  </a:lnTo>
                  <a:lnTo>
                    <a:pt x="147008" y="712912"/>
                  </a:lnTo>
                  <a:lnTo>
                    <a:pt x="147680" y="718154"/>
                  </a:lnTo>
                  <a:lnTo>
                    <a:pt x="148350" y="723396"/>
                  </a:lnTo>
                  <a:lnTo>
                    <a:pt x="149019" y="728638"/>
                  </a:lnTo>
                  <a:lnTo>
                    <a:pt x="149687" y="733880"/>
                  </a:lnTo>
                  <a:lnTo>
                    <a:pt x="150355" y="739122"/>
                  </a:lnTo>
                  <a:lnTo>
                    <a:pt x="151024" y="744364"/>
                  </a:lnTo>
                  <a:lnTo>
                    <a:pt x="151693" y="749606"/>
                  </a:lnTo>
                  <a:lnTo>
                    <a:pt x="152364" y="754848"/>
                  </a:lnTo>
                  <a:lnTo>
                    <a:pt x="153036" y="760090"/>
                  </a:lnTo>
                  <a:lnTo>
                    <a:pt x="153711" y="765332"/>
                  </a:lnTo>
                  <a:lnTo>
                    <a:pt x="154389" y="770574"/>
                  </a:lnTo>
                  <a:lnTo>
                    <a:pt x="155071" y="775816"/>
                  </a:lnTo>
                  <a:lnTo>
                    <a:pt x="155755" y="781058"/>
                  </a:lnTo>
                  <a:lnTo>
                    <a:pt x="156445" y="786300"/>
                  </a:lnTo>
                  <a:lnTo>
                    <a:pt x="157140" y="791542"/>
                  </a:lnTo>
                  <a:lnTo>
                    <a:pt x="157839" y="796784"/>
                  </a:lnTo>
                  <a:lnTo>
                    <a:pt x="158543" y="802026"/>
                  </a:lnTo>
                  <a:lnTo>
                    <a:pt x="159252" y="807268"/>
                  </a:lnTo>
                  <a:lnTo>
                    <a:pt x="159968" y="812510"/>
                  </a:lnTo>
                  <a:lnTo>
                    <a:pt x="160688" y="817752"/>
                  </a:lnTo>
                  <a:lnTo>
                    <a:pt x="161413" y="822994"/>
                  </a:lnTo>
                  <a:lnTo>
                    <a:pt x="162143" y="828236"/>
                  </a:lnTo>
                  <a:lnTo>
                    <a:pt x="162878" y="833478"/>
                  </a:lnTo>
                  <a:lnTo>
                    <a:pt x="163618" y="838720"/>
                  </a:lnTo>
                  <a:lnTo>
                    <a:pt x="164361" y="843962"/>
                  </a:lnTo>
                  <a:lnTo>
                    <a:pt x="165107" y="849204"/>
                  </a:lnTo>
                  <a:lnTo>
                    <a:pt x="165855" y="854446"/>
                  </a:lnTo>
                  <a:lnTo>
                    <a:pt x="166605" y="859688"/>
                  </a:lnTo>
                  <a:lnTo>
                    <a:pt x="167356" y="864930"/>
                  </a:lnTo>
                  <a:lnTo>
                    <a:pt x="168107" y="870172"/>
                  </a:lnTo>
                  <a:lnTo>
                    <a:pt x="168857" y="875414"/>
                  </a:lnTo>
                  <a:lnTo>
                    <a:pt x="169606" y="880656"/>
                  </a:lnTo>
                  <a:lnTo>
                    <a:pt x="170351" y="885898"/>
                  </a:lnTo>
                  <a:lnTo>
                    <a:pt x="171093" y="891140"/>
                  </a:lnTo>
                  <a:lnTo>
                    <a:pt x="171831" y="896382"/>
                  </a:lnTo>
                  <a:lnTo>
                    <a:pt x="172564" y="901624"/>
                  </a:lnTo>
                  <a:lnTo>
                    <a:pt x="173290" y="906866"/>
                  </a:lnTo>
                  <a:lnTo>
                    <a:pt x="174009" y="912108"/>
                  </a:lnTo>
                  <a:lnTo>
                    <a:pt x="174721" y="917350"/>
                  </a:lnTo>
                  <a:lnTo>
                    <a:pt x="175424" y="922592"/>
                  </a:lnTo>
                  <a:lnTo>
                    <a:pt x="176120" y="927834"/>
                  </a:lnTo>
                  <a:lnTo>
                    <a:pt x="176803" y="933076"/>
                  </a:lnTo>
                  <a:lnTo>
                    <a:pt x="177477" y="938318"/>
                  </a:lnTo>
                  <a:lnTo>
                    <a:pt x="178142" y="943560"/>
                  </a:lnTo>
                  <a:lnTo>
                    <a:pt x="178796" y="948802"/>
                  </a:lnTo>
                  <a:lnTo>
                    <a:pt x="179439" y="954044"/>
                  </a:lnTo>
                  <a:lnTo>
                    <a:pt x="180069" y="959286"/>
                  </a:lnTo>
                  <a:lnTo>
                    <a:pt x="180688" y="964528"/>
                  </a:lnTo>
                  <a:lnTo>
                    <a:pt x="181296" y="969770"/>
                  </a:lnTo>
                  <a:lnTo>
                    <a:pt x="181894" y="975012"/>
                  </a:lnTo>
                  <a:lnTo>
                    <a:pt x="182478" y="980254"/>
                  </a:lnTo>
                  <a:lnTo>
                    <a:pt x="183050" y="985496"/>
                  </a:lnTo>
                  <a:lnTo>
                    <a:pt x="183611" y="990738"/>
                  </a:lnTo>
                  <a:lnTo>
                    <a:pt x="184162" y="995980"/>
                  </a:lnTo>
                  <a:lnTo>
                    <a:pt x="184700" y="1001222"/>
                  </a:lnTo>
                  <a:lnTo>
                    <a:pt x="185225" y="1006464"/>
                  </a:lnTo>
                  <a:lnTo>
                    <a:pt x="185738" y="1011706"/>
                  </a:lnTo>
                  <a:lnTo>
                    <a:pt x="186241" y="1016948"/>
                  </a:lnTo>
                  <a:lnTo>
                    <a:pt x="186732" y="1022190"/>
                  </a:lnTo>
                  <a:lnTo>
                    <a:pt x="187210" y="1027432"/>
                  </a:lnTo>
                  <a:lnTo>
                    <a:pt x="187674" y="1032674"/>
                  </a:lnTo>
                  <a:lnTo>
                    <a:pt x="188128" y="1037916"/>
                  </a:lnTo>
                  <a:lnTo>
                    <a:pt x="188569" y="1043158"/>
                  </a:lnTo>
                  <a:lnTo>
                    <a:pt x="188999" y="1048400"/>
                  </a:lnTo>
                  <a:lnTo>
                    <a:pt x="189413" y="1053642"/>
                  </a:lnTo>
                  <a:lnTo>
                    <a:pt x="189814" y="1058884"/>
                  </a:lnTo>
                  <a:lnTo>
                    <a:pt x="190203" y="1064126"/>
                  </a:lnTo>
                  <a:lnTo>
                    <a:pt x="190580" y="1069368"/>
                  </a:lnTo>
                  <a:lnTo>
                    <a:pt x="190943" y="1074610"/>
                  </a:lnTo>
                  <a:lnTo>
                    <a:pt x="191289" y="1079852"/>
                  </a:lnTo>
                  <a:lnTo>
                    <a:pt x="191623" y="1085094"/>
                  </a:lnTo>
                  <a:lnTo>
                    <a:pt x="191943" y="1090336"/>
                  </a:lnTo>
                  <a:lnTo>
                    <a:pt x="192251" y="1095578"/>
                  </a:lnTo>
                  <a:lnTo>
                    <a:pt x="192542" y="1100820"/>
                  </a:lnTo>
                  <a:lnTo>
                    <a:pt x="192818" y="1106062"/>
                  </a:lnTo>
                  <a:lnTo>
                    <a:pt x="193082" y="1111304"/>
                  </a:lnTo>
                  <a:lnTo>
                    <a:pt x="193333" y="1116546"/>
                  </a:lnTo>
                  <a:lnTo>
                    <a:pt x="193570" y="1121788"/>
                  </a:lnTo>
                  <a:lnTo>
                    <a:pt x="193791" y="1127030"/>
                  </a:lnTo>
                  <a:lnTo>
                    <a:pt x="194000" y="1132272"/>
                  </a:lnTo>
                  <a:lnTo>
                    <a:pt x="194196" y="1137514"/>
                  </a:lnTo>
                  <a:lnTo>
                    <a:pt x="194382" y="1142756"/>
                  </a:lnTo>
                  <a:lnTo>
                    <a:pt x="194554" y="1147998"/>
                  </a:lnTo>
                  <a:lnTo>
                    <a:pt x="194713" y="1153240"/>
                  </a:lnTo>
                  <a:lnTo>
                    <a:pt x="194863" y="1158482"/>
                  </a:lnTo>
                  <a:lnTo>
                    <a:pt x="195002" y="1163724"/>
                  </a:lnTo>
                  <a:lnTo>
                    <a:pt x="195133" y="1168966"/>
                  </a:lnTo>
                  <a:lnTo>
                    <a:pt x="195253" y="1174208"/>
                  </a:lnTo>
                  <a:lnTo>
                    <a:pt x="195364" y="1179450"/>
                  </a:lnTo>
                  <a:lnTo>
                    <a:pt x="195468" y="1184692"/>
                  </a:lnTo>
                  <a:lnTo>
                    <a:pt x="195566" y="1189934"/>
                  </a:lnTo>
                  <a:lnTo>
                    <a:pt x="195657" y="1195176"/>
                  </a:lnTo>
                  <a:lnTo>
                    <a:pt x="195741" y="1200418"/>
                  </a:lnTo>
                  <a:lnTo>
                    <a:pt x="195820" y="1205660"/>
                  </a:lnTo>
                  <a:lnTo>
                    <a:pt x="195896" y="1210902"/>
                  </a:lnTo>
                  <a:lnTo>
                    <a:pt x="195968" y="1216144"/>
                  </a:lnTo>
                  <a:lnTo>
                    <a:pt x="196037" y="1221386"/>
                  </a:lnTo>
                  <a:lnTo>
                    <a:pt x="196103" y="1226628"/>
                  </a:lnTo>
                  <a:lnTo>
                    <a:pt x="196167" y="1231870"/>
                  </a:lnTo>
                  <a:lnTo>
                    <a:pt x="196230" y="1237112"/>
                  </a:lnTo>
                  <a:lnTo>
                    <a:pt x="196292" y="1242354"/>
                  </a:lnTo>
                  <a:lnTo>
                    <a:pt x="196354" y="1247596"/>
                  </a:lnTo>
                  <a:lnTo>
                    <a:pt x="196416" y="1252838"/>
                  </a:lnTo>
                  <a:lnTo>
                    <a:pt x="196478" y="1258080"/>
                  </a:lnTo>
                  <a:lnTo>
                    <a:pt x="196540" y="1263322"/>
                  </a:lnTo>
                  <a:lnTo>
                    <a:pt x="196604" y="1268564"/>
                  </a:lnTo>
                  <a:lnTo>
                    <a:pt x="196669" y="1273806"/>
                  </a:lnTo>
                  <a:lnTo>
                    <a:pt x="196735" y="1279048"/>
                  </a:lnTo>
                  <a:lnTo>
                    <a:pt x="196802" y="1284290"/>
                  </a:lnTo>
                  <a:lnTo>
                    <a:pt x="196870" y="1289532"/>
                  </a:lnTo>
                  <a:lnTo>
                    <a:pt x="196940" y="1294774"/>
                  </a:lnTo>
                  <a:lnTo>
                    <a:pt x="197011" y="1300016"/>
                  </a:lnTo>
                  <a:lnTo>
                    <a:pt x="197084" y="1305258"/>
                  </a:lnTo>
                  <a:lnTo>
                    <a:pt x="197156" y="1310500"/>
                  </a:lnTo>
                  <a:lnTo>
                    <a:pt x="197230" y="1315742"/>
                  </a:lnTo>
                  <a:lnTo>
                    <a:pt x="197304" y="1320984"/>
                  </a:lnTo>
                  <a:lnTo>
                    <a:pt x="197377" y="1326226"/>
                  </a:lnTo>
                  <a:lnTo>
                    <a:pt x="197450" y="1331468"/>
                  </a:lnTo>
                  <a:lnTo>
                    <a:pt x="197522" y="1336710"/>
                  </a:lnTo>
                  <a:lnTo>
                    <a:pt x="197592" y="1341952"/>
                  </a:lnTo>
                  <a:lnTo>
                    <a:pt x="197660" y="1347194"/>
                  </a:lnTo>
                  <a:lnTo>
                    <a:pt x="197725" y="1352436"/>
                  </a:lnTo>
                  <a:lnTo>
                    <a:pt x="197787" y="1357678"/>
                  </a:lnTo>
                  <a:lnTo>
                    <a:pt x="197845" y="1362920"/>
                  </a:lnTo>
                  <a:lnTo>
                    <a:pt x="197897" y="1368162"/>
                  </a:lnTo>
                  <a:lnTo>
                    <a:pt x="197944" y="1373404"/>
                  </a:lnTo>
                  <a:lnTo>
                    <a:pt x="197985" y="1378646"/>
                  </a:lnTo>
                  <a:lnTo>
                    <a:pt x="198020" y="1383888"/>
                  </a:lnTo>
                  <a:lnTo>
                    <a:pt x="198047" y="1389130"/>
                  </a:lnTo>
                  <a:lnTo>
                    <a:pt x="198064" y="1394372"/>
                  </a:lnTo>
                  <a:lnTo>
                    <a:pt x="198072" y="1399614"/>
                  </a:lnTo>
                  <a:lnTo>
                    <a:pt x="198072" y="1404856"/>
                  </a:lnTo>
                  <a:lnTo>
                    <a:pt x="198061" y="1410098"/>
                  </a:lnTo>
                  <a:lnTo>
                    <a:pt x="198038" y="1415340"/>
                  </a:lnTo>
                  <a:lnTo>
                    <a:pt x="198002" y="1420582"/>
                  </a:lnTo>
                  <a:lnTo>
                    <a:pt x="197954" y="1425824"/>
                  </a:lnTo>
                  <a:lnTo>
                    <a:pt x="197894" y="1431066"/>
                  </a:lnTo>
                  <a:lnTo>
                    <a:pt x="197822" y="1436308"/>
                  </a:lnTo>
                  <a:lnTo>
                    <a:pt x="197731" y="1441550"/>
                  </a:lnTo>
                  <a:lnTo>
                    <a:pt x="197625" y="1446792"/>
                  </a:lnTo>
                  <a:lnTo>
                    <a:pt x="197506" y="1452034"/>
                  </a:lnTo>
                  <a:lnTo>
                    <a:pt x="197372" y="1457276"/>
                  </a:lnTo>
                  <a:lnTo>
                    <a:pt x="197220" y="1462518"/>
                  </a:lnTo>
                  <a:lnTo>
                    <a:pt x="197049" y="1467760"/>
                  </a:lnTo>
                  <a:lnTo>
                    <a:pt x="196862" y="1473002"/>
                  </a:lnTo>
                  <a:lnTo>
                    <a:pt x="196660" y="1478244"/>
                  </a:lnTo>
                  <a:lnTo>
                    <a:pt x="196441" y="1483486"/>
                  </a:lnTo>
                  <a:lnTo>
                    <a:pt x="196201" y="1488728"/>
                  </a:lnTo>
                  <a:lnTo>
                    <a:pt x="195942" y="1493970"/>
                  </a:lnTo>
                  <a:lnTo>
                    <a:pt x="195668" y="1499212"/>
                  </a:lnTo>
                  <a:lnTo>
                    <a:pt x="195377" y="1504454"/>
                  </a:lnTo>
                  <a:lnTo>
                    <a:pt x="195068" y="1509696"/>
                  </a:lnTo>
                  <a:lnTo>
                    <a:pt x="194738" y="1514938"/>
                  </a:lnTo>
                  <a:lnTo>
                    <a:pt x="194393" y="1520180"/>
                  </a:lnTo>
                  <a:lnTo>
                    <a:pt x="194031" y="1525422"/>
                  </a:lnTo>
                  <a:lnTo>
                    <a:pt x="193655" y="1530664"/>
                  </a:lnTo>
                  <a:lnTo>
                    <a:pt x="193260" y="1535906"/>
                  </a:lnTo>
                  <a:lnTo>
                    <a:pt x="192849" y="1541148"/>
                  </a:lnTo>
                  <a:lnTo>
                    <a:pt x="192425" y="1546390"/>
                  </a:lnTo>
                  <a:lnTo>
                    <a:pt x="191987" y="1551632"/>
                  </a:lnTo>
                  <a:lnTo>
                    <a:pt x="191537" y="1556874"/>
                  </a:lnTo>
                  <a:lnTo>
                    <a:pt x="191071" y="1562116"/>
                  </a:lnTo>
                  <a:lnTo>
                    <a:pt x="190595" y="1567358"/>
                  </a:lnTo>
                  <a:lnTo>
                    <a:pt x="190110" y="1572600"/>
                  </a:lnTo>
                  <a:lnTo>
                    <a:pt x="189616" y="1577842"/>
                  </a:lnTo>
                  <a:lnTo>
                    <a:pt x="189113" y="1583084"/>
                  </a:lnTo>
                  <a:lnTo>
                    <a:pt x="188601" y="1588326"/>
                  </a:lnTo>
                  <a:lnTo>
                    <a:pt x="188085" y="1593568"/>
                  </a:lnTo>
                  <a:lnTo>
                    <a:pt x="187565" y="1598810"/>
                  </a:lnTo>
                  <a:lnTo>
                    <a:pt x="187041" y="1604052"/>
                  </a:lnTo>
                  <a:lnTo>
                    <a:pt x="186515" y="1609294"/>
                  </a:lnTo>
                  <a:lnTo>
                    <a:pt x="185988" y="1614536"/>
                  </a:lnTo>
                  <a:lnTo>
                    <a:pt x="185462" y="1619778"/>
                  </a:lnTo>
                  <a:lnTo>
                    <a:pt x="184938" y="1625020"/>
                  </a:lnTo>
                  <a:lnTo>
                    <a:pt x="184416" y="1630262"/>
                  </a:lnTo>
                  <a:lnTo>
                    <a:pt x="183901" y="1635504"/>
                  </a:lnTo>
                  <a:lnTo>
                    <a:pt x="183391" y="1640746"/>
                  </a:lnTo>
                  <a:lnTo>
                    <a:pt x="182887" y="1645988"/>
                  </a:lnTo>
                  <a:lnTo>
                    <a:pt x="182391" y="1651230"/>
                  </a:lnTo>
                  <a:lnTo>
                    <a:pt x="181905" y="1656472"/>
                  </a:lnTo>
                  <a:lnTo>
                    <a:pt x="181430" y="1661714"/>
                  </a:lnTo>
                  <a:lnTo>
                    <a:pt x="180966" y="1666956"/>
                  </a:lnTo>
                  <a:lnTo>
                    <a:pt x="180512" y="1672198"/>
                  </a:lnTo>
                  <a:lnTo>
                    <a:pt x="180071" y="1677440"/>
                  </a:lnTo>
                  <a:lnTo>
                    <a:pt x="179646" y="1682682"/>
                  </a:lnTo>
                  <a:lnTo>
                    <a:pt x="179234" y="1687924"/>
                  </a:lnTo>
                  <a:lnTo>
                    <a:pt x="178837" y="1693166"/>
                  </a:lnTo>
                  <a:lnTo>
                    <a:pt x="178452" y="1698408"/>
                  </a:lnTo>
                  <a:lnTo>
                    <a:pt x="178083" y="1703650"/>
                  </a:lnTo>
                  <a:lnTo>
                    <a:pt x="177732" y="1708892"/>
                  </a:lnTo>
                  <a:lnTo>
                    <a:pt x="177395" y="1714134"/>
                  </a:lnTo>
                  <a:lnTo>
                    <a:pt x="177071" y="1719376"/>
                  </a:lnTo>
                  <a:lnTo>
                    <a:pt x="176761" y="1724618"/>
                  </a:lnTo>
                  <a:lnTo>
                    <a:pt x="176467" y="1729860"/>
                  </a:lnTo>
                  <a:lnTo>
                    <a:pt x="176188" y="1735102"/>
                  </a:lnTo>
                  <a:lnTo>
                    <a:pt x="175921" y="1740344"/>
                  </a:lnTo>
                  <a:lnTo>
                    <a:pt x="175665" y="1745586"/>
                  </a:lnTo>
                  <a:lnTo>
                    <a:pt x="175421" y="1750828"/>
                  </a:lnTo>
                  <a:lnTo>
                    <a:pt x="175191" y="1756070"/>
                  </a:lnTo>
                  <a:lnTo>
                    <a:pt x="174970" y="1761312"/>
                  </a:lnTo>
                  <a:lnTo>
                    <a:pt x="174758" y="1766554"/>
                  </a:lnTo>
                  <a:lnTo>
                    <a:pt x="174554" y="1771796"/>
                  </a:lnTo>
                  <a:lnTo>
                    <a:pt x="174358" y="1777038"/>
                  </a:lnTo>
                  <a:lnTo>
                    <a:pt x="174169" y="1782280"/>
                  </a:lnTo>
                  <a:lnTo>
                    <a:pt x="173985" y="1787522"/>
                  </a:lnTo>
                  <a:lnTo>
                    <a:pt x="173806" y="1792764"/>
                  </a:lnTo>
                  <a:lnTo>
                    <a:pt x="173631" y="1798006"/>
                  </a:lnTo>
                  <a:lnTo>
                    <a:pt x="173460" y="1803248"/>
                  </a:lnTo>
                  <a:lnTo>
                    <a:pt x="173290" y="1808490"/>
                  </a:lnTo>
                  <a:lnTo>
                    <a:pt x="173122" y="1813732"/>
                  </a:lnTo>
                  <a:lnTo>
                    <a:pt x="172955" y="1818974"/>
                  </a:lnTo>
                  <a:lnTo>
                    <a:pt x="172788" y="1824216"/>
                  </a:lnTo>
                  <a:lnTo>
                    <a:pt x="172621" y="1829458"/>
                  </a:lnTo>
                  <a:lnTo>
                    <a:pt x="172453" y="1834700"/>
                  </a:lnTo>
                  <a:lnTo>
                    <a:pt x="172283" y="1839942"/>
                  </a:lnTo>
                  <a:lnTo>
                    <a:pt x="172112" y="1845184"/>
                  </a:lnTo>
                  <a:lnTo>
                    <a:pt x="171938" y="1850426"/>
                  </a:lnTo>
                  <a:lnTo>
                    <a:pt x="171762" y="1855668"/>
                  </a:lnTo>
                  <a:lnTo>
                    <a:pt x="171583" y="1860910"/>
                  </a:lnTo>
                  <a:lnTo>
                    <a:pt x="171401" y="1866152"/>
                  </a:lnTo>
                  <a:lnTo>
                    <a:pt x="171215" y="1871394"/>
                  </a:lnTo>
                  <a:lnTo>
                    <a:pt x="171025" y="1876636"/>
                  </a:lnTo>
                  <a:lnTo>
                    <a:pt x="170832" y="1881878"/>
                  </a:lnTo>
                  <a:lnTo>
                    <a:pt x="170634" y="1887120"/>
                  </a:lnTo>
                  <a:lnTo>
                    <a:pt x="170432" y="1892362"/>
                  </a:lnTo>
                  <a:lnTo>
                    <a:pt x="170226" y="1897604"/>
                  </a:lnTo>
                  <a:lnTo>
                    <a:pt x="170013" y="1902846"/>
                  </a:lnTo>
                  <a:lnTo>
                    <a:pt x="169796" y="1908088"/>
                  </a:lnTo>
                  <a:lnTo>
                    <a:pt x="169573" y="1913330"/>
                  </a:lnTo>
                  <a:lnTo>
                    <a:pt x="169345" y="1918572"/>
                  </a:lnTo>
                  <a:lnTo>
                    <a:pt x="169109" y="1923814"/>
                  </a:lnTo>
                  <a:lnTo>
                    <a:pt x="168867" y="1929056"/>
                  </a:lnTo>
                  <a:lnTo>
                    <a:pt x="168618" y="1934298"/>
                  </a:lnTo>
                  <a:lnTo>
                    <a:pt x="168363" y="1939540"/>
                  </a:lnTo>
                  <a:lnTo>
                    <a:pt x="168100" y="1944782"/>
                  </a:lnTo>
                  <a:lnTo>
                    <a:pt x="167827" y="1950024"/>
                  </a:lnTo>
                  <a:lnTo>
                    <a:pt x="167546" y="1955266"/>
                  </a:lnTo>
                  <a:lnTo>
                    <a:pt x="167257" y="1960508"/>
                  </a:lnTo>
                  <a:lnTo>
                    <a:pt x="166960" y="1965750"/>
                  </a:lnTo>
                  <a:lnTo>
                    <a:pt x="166653" y="1970992"/>
                  </a:lnTo>
                  <a:lnTo>
                    <a:pt x="166335" y="1976234"/>
                  </a:lnTo>
                  <a:lnTo>
                    <a:pt x="166009" y="1981476"/>
                  </a:lnTo>
                  <a:lnTo>
                    <a:pt x="165673" y="1986718"/>
                  </a:lnTo>
                  <a:lnTo>
                    <a:pt x="165329" y="1991960"/>
                  </a:lnTo>
                  <a:lnTo>
                    <a:pt x="164973" y="1997202"/>
                  </a:lnTo>
                  <a:lnTo>
                    <a:pt x="164608" y="2002444"/>
                  </a:lnTo>
                  <a:lnTo>
                    <a:pt x="164234" y="2007686"/>
                  </a:lnTo>
                  <a:lnTo>
                    <a:pt x="163852" y="2012928"/>
                  </a:lnTo>
                  <a:lnTo>
                    <a:pt x="163462" y="2018170"/>
                  </a:lnTo>
                  <a:lnTo>
                    <a:pt x="163062" y="2023412"/>
                  </a:lnTo>
                  <a:lnTo>
                    <a:pt x="162655" y="2028654"/>
                  </a:lnTo>
                  <a:lnTo>
                    <a:pt x="162241" y="2033896"/>
                  </a:lnTo>
                  <a:lnTo>
                    <a:pt x="161822" y="2039138"/>
                  </a:lnTo>
                  <a:lnTo>
                    <a:pt x="161396" y="2044380"/>
                  </a:lnTo>
                  <a:lnTo>
                    <a:pt x="160965" y="2049622"/>
                  </a:lnTo>
                  <a:lnTo>
                    <a:pt x="160531" y="2054864"/>
                  </a:lnTo>
                  <a:lnTo>
                    <a:pt x="160093" y="2060106"/>
                  </a:lnTo>
                  <a:lnTo>
                    <a:pt x="159653" y="2065348"/>
                  </a:lnTo>
                  <a:lnTo>
                    <a:pt x="159210" y="2070590"/>
                  </a:lnTo>
                  <a:lnTo>
                    <a:pt x="158767" y="2075832"/>
                  </a:lnTo>
                  <a:lnTo>
                    <a:pt x="158324" y="2081074"/>
                  </a:lnTo>
                  <a:lnTo>
                    <a:pt x="157881" y="2086316"/>
                  </a:lnTo>
                  <a:lnTo>
                    <a:pt x="157439" y="2091558"/>
                  </a:lnTo>
                  <a:lnTo>
                    <a:pt x="156999" y="2096800"/>
                  </a:lnTo>
                  <a:lnTo>
                    <a:pt x="156561" y="2102042"/>
                  </a:lnTo>
                  <a:lnTo>
                    <a:pt x="156125" y="2107284"/>
                  </a:lnTo>
                  <a:lnTo>
                    <a:pt x="155692" y="2112526"/>
                  </a:lnTo>
                  <a:lnTo>
                    <a:pt x="155263" y="2117768"/>
                  </a:lnTo>
                  <a:lnTo>
                    <a:pt x="154837" y="2123010"/>
                  </a:lnTo>
                  <a:lnTo>
                    <a:pt x="154415" y="2128252"/>
                  </a:lnTo>
                  <a:lnTo>
                    <a:pt x="153996" y="2133494"/>
                  </a:lnTo>
                  <a:lnTo>
                    <a:pt x="153581" y="2138736"/>
                  </a:lnTo>
                  <a:lnTo>
                    <a:pt x="153170" y="2143978"/>
                  </a:lnTo>
                  <a:lnTo>
                    <a:pt x="152761" y="2149220"/>
                  </a:lnTo>
                  <a:lnTo>
                    <a:pt x="152356" y="2154462"/>
                  </a:lnTo>
                  <a:lnTo>
                    <a:pt x="151953" y="2159704"/>
                  </a:lnTo>
                  <a:lnTo>
                    <a:pt x="151553" y="2164946"/>
                  </a:lnTo>
                  <a:lnTo>
                    <a:pt x="151156" y="2170188"/>
                  </a:lnTo>
                  <a:lnTo>
                    <a:pt x="150759" y="2175430"/>
                  </a:lnTo>
                  <a:lnTo>
                    <a:pt x="150364" y="2180672"/>
                  </a:lnTo>
                  <a:lnTo>
                    <a:pt x="149970" y="2185914"/>
                  </a:lnTo>
                  <a:lnTo>
                    <a:pt x="149577" y="2191156"/>
                  </a:lnTo>
                  <a:lnTo>
                    <a:pt x="149184" y="2196398"/>
                  </a:lnTo>
                  <a:lnTo>
                    <a:pt x="148790" y="2201640"/>
                  </a:lnTo>
                  <a:lnTo>
                    <a:pt x="148396" y="2206882"/>
                  </a:lnTo>
                  <a:lnTo>
                    <a:pt x="148001" y="2212124"/>
                  </a:lnTo>
                  <a:lnTo>
                    <a:pt x="147605" y="2217366"/>
                  </a:lnTo>
                  <a:lnTo>
                    <a:pt x="147207" y="2222608"/>
                  </a:lnTo>
                  <a:lnTo>
                    <a:pt x="146808" y="2227850"/>
                  </a:lnTo>
                  <a:lnTo>
                    <a:pt x="146408" y="2233092"/>
                  </a:lnTo>
                  <a:lnTo>
                    <a:pt x="146006" y="2238334"/>
                  </a:lnTo>
                  <a:lnTo>
                    <a:pt x="145601" y="2243576"/>
                  </a:lnTo>
                  <a:lnTo>
                    <a:pt x="145196" y="2248818"/>
                  </a:lnTo>
                  <a:lnTo>
                    <a:pt x="144788" y="2254060"/>
                  </a:lnTo>
                  <a:lnTo>
                    <a:pt x="144380" y="2259302"/>
                  </a:lnTo>
                  <a:lnTo>
                    <a:pt x="143969" y="2264544"/>
                  </a:lnTo>
                  <a:lnTo>
                    <a:pt x="143557" y="2269786"/>
                  </a:lnTo>
                  <a:lnTo>
                    <a:pt x="143145" y="2275028"/>
                  </a:lnTo>
                  <a:lnTo>
                    <a:pt x="142732" y="2280270"/>
                  </a:lnTo>
                  <a:lnTo>
                    <a:pt x="142318" y="2285512"/>
                  </a:lnTo>
                  <a:lnTo>
                    <a:pt x="141904" y="2290754"/>
                  </a:lnTo>
                  <a:lnTo>
                    <a:pt x="141490" y="2295996"/>
                  </a:lnTo>
                  <a:lnTo>
                    <a:pt x="141077" y="2301238"/>
                  </a:lnTo>
                  <a:lnTo>
                    <a:pt x="140665" y="2306480"/>
                  </a:lnTo>
                  <a:lnTo>
                    <a:pt x="140254" y="2311722"/>
                  </a:lnTo>
                  <a:lnTo>
                    <a:pt x="139844" y="2316964"/>
                  </a:lnTo>
                  <a:lnTo>
                    <a:pt x="139436" y="2322206"/>
                  </a:lnTo>
                  <a:lnTo>
                    <a:pt x="139030" y="2327448"/>
                  </a:lnTo>
                  <a:lnTo>
                    <a:pt x="138627" y="2332690"/>
                  </a:lnTo>
                  <a:lnTo>
                    <a:pt x="138227" y="2337932"/>
                  </a:lnTo>
                  <a:lnTo>
                    <a:pt x="137831" y="2343174"/>
                  </a:lnTo>
                  <a:lnTo>
                    <a:pt x="137437" y="2348416"/>
                  </a:lnTo>
                  <a:lnTo>
                    <a:pt x="137047" y="2353658"/>
                  </a:lnTo>
                  <a:lnTo>
                    <a:pt x="136662" y="2358900"/>
                  </a:lnTo>
                  <a:lnTo>
                    <a:pt x="136282" y="2364142"/>
                  </a:lnTo>
                  <a:lnTo>
                    <a:pt x="135906" y="2369384"/>
                  </a:lnTo>
                  <a:lnTo>
                    <a:pt x="135535" y="2374626"/>
                  </a:lnTo>
                  <a:lnTo>
                    <a:pt x="135170" y="2379868"/>
                  </a:lnTo>
                  <a:lnTo>
                    <a:pt x="134811" y="2385110"/>
                  </a:lnTo>
                  <a:lnTo>
                    <a:pt x="134458" y="2390352"/>
                  </a:lnTo>
                  <a:lnTo>
                    <a:pt x="134112" y="2395594"/>
                  </a:lnTo>
                  <a:lnTo>
                    <a:pt x="133772" y="2400836"/>
                  </a:lnTo>
                  <a:lnTo>
                    <a:pt x="133439" y="2406078"/>
                  </a:lnTo>
                  <a:lnTo>
                    <a:pt x="133115" y="2411320"/>
                  </a:lnTo>
                  <a:lnTo>
                    <a:pt x="132799" y="2416562"/>
                  </a:lnTo>
                  <a:lnTo>
                    <a:pt x="132490" y="2421804"/>
                  </a:lnTo>
                  <a:lnTo>
                    <a:pt x="132189" y="2427046"/>
                  </a:lnTo>
                  <a:lnTo>
                    <a:pt x="131899" y="2432288"/>
                  </a:lnTo>
                  <a:lnTo>
                    <a:pt x="131619" y="2437530"/>
                  </a:lnTo>
                  <a:lnTo>
                    <a:pt x="131347" y="2442772"/>
                  </a:lnTo>
                  <a:lnTo>
                    <a:pt x="131086" y="2448014"/>
                  </a:lnTo>
                  <a:lnTo>
                    <a:pt x="130833" y="2453256"/>
                  </a:lnTo>
                  <a:lnTo>
                    <a:pt x="130595" y="2458498"/>
                  </a:lnTo>
                  <a:lnTo>
                    <a:pt x="130367" y="2463740"/>
                  </a:lnTo>
                  <a:lnTo>
                    <a:pt x="130150" y="2468982"/>
                  </a:lnTo>
                  <a:lnTo>
                    <a:pt x="129944" y="2474224"/>
                  </a:lnTo>
                  <a:lnTo>
                    <a:pt x="129750" y="2479466"/>
                  </a:lnTo>
                  <a:lnTo>
                    <a:pt x="129570" y="2484708"/>
                  </a:lnTo>
                  <a:lnTo>
                    <a:pt x="129401" y="2489950"/>
                  </a:lnTo>
                  <a:lnTo>
                    <a:pt x="129243" y="2495192"/>
                  </a:lnTo>
                  <a:lnTo>
                    <a:pt x="129096" y="2500434"/>
                  </a:lnTo>
                  <a:lnTo>
                    <a:pt x="128963" y="2505676"/>
                  </a:lnTo>
                  <a:lnTo>
                    <a:pt x="128842" y="2510918"/>
                  </a:lnTo>
                  <a:lnTo>
                    <a:pt x="128730" y="2516160"/>
                  </a:lnTo>
                  <a:lnTo>
                    <a:pt x="128628" y="2521402"/>
                  </a:lnTo>
                  <a:lnTo>
                    <a:pt x="128536" y="2526644"/>
                  </a:lnTo>
                  <a:lnTo>
                    <a:pt x="128454" y="2531886"/>
                  </a:lnTo>
                  <a:lnTo>
                    <a:pt x="128378" y="2537128"/>
                  </a:lnTo>
                  <a:lnTo>
                    <a:pt x="128309" y="2542370"/>
                  </a:lnTo>
                  <a:lnTo>
                    <a:pt x="128244" y="2547612"/>
                  </a:lnTo>
                  <a:lnTo>
                    <a:pt x="128183" y="2552854"/>
                  </a:lnTo>
                  <a:lnTo>
                    <a:pt x="128124" y="2558096"/>
                  </a:lnTo>
                  <a:lnTo>
                    <a:pt x="128064" y="2563338"/>
                  </a:lnTo>
                  <a:lnTo>
                    <a:pt x="128002" y="2568580"/>
                  </a:lnTo>
                  <a:lnTo>
                    <a:pt x="127937" y="2573822"/>
                  </a:lnTo>
                  <a:lnTo>
                    <a:pt x="127863" y="2579064"/>
                  </a:lnTo>
                  <a:lnTo>
                    <a:pt x="127780" y="2584306"/>
                  </a:lnTo>
                  <a:lnTo>
                    <a:pt x="127687" y="2589548"/>
                  </a:lnTo>
                  <a:lnTo>
                    <a:pt x="127581" y="2594790"/>
                  </a:lnTo>
                  <a:lnTo>
                    <a:pt x="127459" y="2600032"/>
                  </a:lnTo>
                  <a:lnTo>
                    <a:pt x="127315" y="2605274"/>
                  </a:lnTo>
                  <a:lnTo>
                    <a:pt x="127150" y="2610516"/>
                  </a:lnTo>
                  <a:lnTo>
                    <a:pt x="126965" y="2615758"/>
                  </a:lnTo>
                  <a:lnTo>
                    <a:pt x="126756" y="2621000"/>
                  </a:lnTo>
                  <a:lnTo>
                    <a:pt x="126515" y="2626242"/>
                  </a:lnTo>
                  <a:lnTo>
                    <a:pt x="126243" y="2631484"/>
                  </a:lnTo>
                  <a:lnTo>
                    <a:pt x="125943" y="2636726"/>
                  </a:lnTo>
                  <a:lnTo>
                    <a:pt x="125613" y="2641968"/>
                  </a:lnTo>
                  <a:lnTo>
                    <a:pt x="125252" y="2647210"/>
                  </a:lnTo>
                  <a:lnTo>
                    <a:pt x="124848" y="2652452"/>
                  </a:lnTo>
                  <a:lnTo>
                    <a:pt x="124412" y="2657694"/>
                  </a:lnTo>
                  <a:lnTo>
                    <a:pt x="123944" y="2662936"/>
                  </a:lnTo>
                  <a:lnTo>
                    <a:pt x="123444" y="2668178"/>
                  </a:lnTo>
                  <a:lnTo>
                    <a:pt x="122908" y="2673420"/>
                  </a:lnTo>
                  <a:lnTo>
                    <a:pt x="122335" y="2678662"/>
                  </a:lnTo>
                  <a:close/>
                </a:path>
              </a:pathLst>
            </a:custGeom>
            <a:solidFill>
              <a:srgbClr val="00C1A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6" name="pg36"/>
            <p:cNvSpPr/>
            <p:nvPr/>
          </p:nvSpPr>
          <p:spPr>
            <a:xfrm>
              <a:off x="7268346" y="4162990"/>
              <a:ext cx="173542" cy="2870631"/>
            </a:xfrm>
            <a:custGeom>
              <a:avLst/>
              <a:gdLst/>
              <a:ahLst/>
              <a:cxnLst/>
              <a:rect l="0" t="0" r="0" b="0"/>
              <a:pathLst>
                <a:path w="173542" h="2870631">
                  <a:moveTo>
                    <a:pt x="13099" y="2870631"/>
                  </a:moveTo>
                  <a:lnTo>
                    <a:pt x="11589" y="2865014"/>
                  </a:lnTo>
                  <a:lnTo>
                    <a:pt x="10224" y="2859396"/>
                  </a:lnTo>
                  <a:lnTo>
                    <a:pt x="9006" y="2853778"/>
                  </a:lnTo>
                  <a:lnTo>
                    <a:pt x="7937" y="2848161"/>
                  </a:lnTo>
                  <a:lnTo>
                    <a:pt x="7059" y="2842543"/>
                  </a:lnTo>
                  <a:lnTo>
                    <a:pt x="6338" y="2836925"/>
                  </a:lnTo>
                  <a:lnTo>
                    <a:pt x="5759" y="2831308"/>
                  </a:lnTo>
                  <a:lnTo>
                    <a:pt x="5318" y="2825690"/>
                  </a:lnTo>
                  <a:lnTo>
                    <a:pt x="5012" y="2820072"/>
                  </a:lnTo>
                  <a:lnTo>
                    <a:pt x="4872" y="2814455"/>
                  </a:lnTo>
                  <a:lnTo>
                    <a:pt x="4847" y="2808837"/>
                  </a:lnTo>
                  <a:lnTo>
                    <a:pt x="4928" y="2803219"/>
                  </a:lnTo>
                  <a:lnTo>
                    <a:pt x="5105" y="2797602"/>
                  </a:lnTo>
                  <a:lnTo>
                    <a:pt x="5375" y="2791984"/>
                  </a:lnTo>
                  <a:lnTo>
                    <a:pt x="5741" y="2786366"/>
                  </a:lnTo>
                  <a:lnTo>
                    <a:pt x="6167" y="2780749"/>
                  </a:lnTo>
                  <a:lnTo>
                    <a:pt x="6645" y="2775131"/>
                  </a:lnTo>
                  <a:lnTo>
                    <a:pt x="7165" y="2769513"/>
                  </a:lnTo>
                  <a:lnTo>
                    <a:pt x="7720" y="2763896"/>
                  </a:lnTo>
                  <a:lnTo>
                    <a:pt x="8300" y="2758278"/>
                  </a:lnTo>
                  <a:lnTo>
                    <a:pt x="8889" y="2752660"/>
                  </a:lnTo>
                  <a:lnTo>
                    <a:pt x="9479" y="2747043"/>
                  </a:lnTo>
                  <a:lnTo>
                    <a:pt x="10065" y="2741425"/>
                  </a:lnTo>
                  <a:lnTo>
                    <a:pt x="10636" y="2735807"/>
                  </a:lnTo>
                  <a:lnTo>
                    <a:pt x="11183" y="2730190"/>
                  </a:lnTo>
                  <a:lnTo>
                    <a:pt x="11705" y="2724572"/>
                  </a:lnTo>
                  <a:lnTo>
                    <a:pt x="12197" y="2718954"/>
                  </a:lnTo>
                  <a:lnTo>
                    <a:pt x="12658" y="2713337"/>
                  </a:lnTo>
                  <a:lnTo>
                    <a:pt x="13076" y="2707719"/>
                  </a:lnTo>
                  <a:lnTo>
                    <a:pt x="13451" y="2702101"/>
                  </a:lnTo>
                  <a:lnTo>
                    <a:pt x="13788" y="2696484"/>
                  </a:lnTo>
                  <a:lnTo>
                    <a:pt x="14087" y="2690866"/>
                  </a:lnTo>
                  <a:lnTo>
                    <a:pt x="14347" y="2685248"/>
                  </a:lnTo>
                  <a:lnTo>
                    <a:pt x="14559" y="2679630"/>
                  </a:lnTo>
                  <a:lnTo>
                    <a:pt x="14732" y="2674013"/>
                  </a:lnTo>
                  <a:lnTo>
                    <a:pt x="14870" y="2668395"/>
                  </a:lnTo>
                  <a:lnTo>
                    <a:pt x="14975" y="2662777"/>
                  </a:lnTo>
                  <a:lnTo>
                    <a:pt x="15049" y="2657160"/>
                  </a:lnTo>
                  <a:lnTo>
                    <a:pt x="15083" y="2651542"/>
                  </a:lnTo>
                  <a:lnTo>
                    <a:pt x="15091" y="2645924"/>
                  </a:lnTo>
                  <a:lnTo>
                    <a:pt x="15075" y="2640307"/>
                  </a:lnTo>
                  <a:lnTo>
                    <a:pt x="15037" y="2634689"/>
                  </a:lnTo>
                  <a:lnTo>
                    <a:pt x="14976" y="2629071"/>
                  </a:lnTo>
                  <a:lnTo>
                    <a:pt x="14893" y="2623454"/>
                  </a:lnTo>
                  <a:lnTo>
                    <a:pt x="14793" y="2617836"/>
                  </a:lnTo>
                  <a:lnTo>
                    <a:pt x="14678" y="2612218"/>
                  </a:lnTo>
                  <a:lnTo>
                    <a:pt x="14550" y="2606601"/>
                  </a:lnTo>
                  <a:lnTo>
                    <a:pt x="14409" y="2600983"/>
                  </a:lnTo>
                  <a:lnTo>
                    <a:pt x="14255" y="2595365"/>
                  </a:lnTo>
                  <a:lnTo>
                    <a:pt x="14091" y="2589748"/>
                  </a:lnTo>
                  <a:lnTo>
                    <a:pt x="13918" y="2584130"/>
                  </a:lnTo>
                  <a:lnTo>
                    <a:pt x="13737" y="2578512"/>
                  </a:lnTo>
                  <a:lnTo>
                    <a:pt x="13547" y="2572895"/>
                  </a:lnTo>
                  <a:lnTo>
                    <a:pt x="13348" y="2567277"/>
                  </a:lnTo>
                  <a:lnTo>
                    <a:pt x="13143" y="2561659"/>
                  </a:lnTo>
                  <a:lnTo>
                    <a:pt x="12931" y="2556042"/>
                  </a:lnTo>
                  <a:lnTo>
                    <a:pt x="12712" y="2550424"/>
                  </a:lnTo>
                  <a:lnTo>
                    <a:pt x="12486" y="2544806"/>
                  </a:lnTo>
                  <a:lnTo>
                    <a:pt x="12253" y="2539189"/>
                  </a:lnTo>
                  <a:lnTo>
                    <a:pt x="12014" y="2533571"/>
                  </a:lnTo>
                  <a:lnTo>
                    <a:pt x="11769" y="2527953"/>
                  </a:lnTo>
                  <a:lnTo>
                    <a:pt x="11519" y="2522336"/>
                  </a:lnTo>
                  <a:lnTo>
                    <a:pt x="11262" y="2516718"/>
                  </a:lnTo>
                  <a:lnTo>
                    <a:pt x="11000" y="2511100"/>
                  </a:lnTo>
                  <a:lnTo>
                    <a:pt x="10732" y="2505483"/>
                  </a:lnTo>
                  <a:lnTo>
                    <a:pt x="10460" y="2499865"/>
                  </a:lnTo>
                  <a:lnTo>
                    <a:pt x="10184" y="2494247"/>
                  </a:lnTo>
                  <a:lnTo>
                    <a:pt x="9903" y="2488630"/>
                  </a:lnTo>
                  <a:lnTo>
                    <a:pt x="9619" y="2483012"/>
                  </a:lnTo>
                  <a:lnTo>
                    <a:pt x="9332" y="2477394"/>
                  </a:lnTo>
                  <a:lnTo>
                    <a:pt x="9043" y="2471777"/>
                  </a:lnTo>
                  <a:lnTo>
                    <a:pt x="8751" y="2466159"/>
                  </a:lnTo>
                  <a:lnTo>
                    <a:pt x="8458" y="2460541"/>
                  </a:lnTo>
                  <a:lnTo>
                    <a:pt x="8165" y="2454923"/>
                  </a:lnTo>
                  <a:lnTo>
                    <a:pt x="7871" y="2449306"/>
                  </a:lnTo>
                  <a:lnTo>
                    <a:pt x="7578" y="2443688"/>
                  </a:lnTo>
                  <a:lnTo>
                    <a:pt x="7286" y="2438070"/>
                  </a:lnTo>
                  <a:lnTo>
                    <a:pt x="6996" y="2432453"/>
                  </a:lnTo>
                  <a:lnTo>
                    <a:pt x="6708" y="2426835"/>
                  </a:lnTo>
                  <a:lnTo>
                    <a:pt x="6424" y="2421217"/>
                  </a:lnTo>
                  <a:lnTo>
                    <a:pt x="6142" y="2415600"/>
                  </a:lnTo>
                  <a:lnTo>
                    <a:pt x="5865" y="2409982"/>
                  </a:lnTo>
                  <a:lnTo>
                    <a:pt x="5594" y="2404364"/>
                  </a:lnTo>
                  <a:lnTo>
                    <a:pt x="5327" y="2398747"/>
                  </a:lnTo>
                  <a:lnTo>
                    <a:pt x="5066" y="2393129"/>
                  </a:lnTo>
                  <a:lnTo>
                    <a:pt x="4810" y="2387511"/>
                  </a:lnTo>
                  <a:lnTo>
                    <a:pt x="4562" y="2381894"/>
                  </a:lnTo>
                  <a:lnTo>
                    <a:pt x="4322" y="2376276"/>
                  </a:lnTo>
                  <a:lnTo>
                    <a:pt x="4088" y="2370658"/>
                  </a:lnTo>
                  <a:lnTo>
                    <a:pt x="3862" y="2365041"/>
                  </a:lnTo>
                  <a:lnTo>
                    <a:pt x="3643" y="2359423"/>
                  </a:lnTo>
                  <a:lnTo>
                    <a:pt x="3434" y="2353805"/>
                  </a:lnTo>
                  <a:lnTo>
                    <a:pt x="3234" y="2348188"/>
                  </a:lnTo>
                  <a:lnTo>
                    <a:pt x="3041" y="2342570"/>
                  </a:lnTo>
                  <a:lnTo>
                    <a:pt x="2858" y="2336952"/>
                  </a:lnTo>
                  <a:lnTo>
                    <a:pt x="2683" y="2331335"/>
                  </a:lnTo>
                  <a:lnTo>
                    <a:pt x="2519" y="2325717"/>
                  </a:lnTo>
                  <a:lnTo>
                    <a:pt x="2365" y="2320099"/>
                  </a:lnTo>
                  <a:lnTo>
                    <a:pt x="2219" y="2314482"/>
                  </a:lnTo>
                  <a:lnTo>
                    <a:pt x="2082" y="2308864"/>
                  </a:lnTo>
                  <a:lnTo>
                    <a:pt x="1955" y="2303246"/>
                  </a:lnTo>
                  <a:lnTo>
                    <a:pt x="1840" y="2297629"/>
                  </a:lnTo>
                  <a:lnTo>
                    <a:pt x="1733" y="2292011"/>
                  </a:lnTo>
                  <a:lnTo>
                    <a:pt x="1636" y="2286393"/>
                  </a:lnTo>
                  <a:lnTo>
                    <a:pt x="1548" y="2280776"/>
                  </a:lnTo>
                  <a:lnTo>
                    <a:pt x="1469" y="2275158"/>
                  </a:lnTo>
                  <a:lnTo>
                    <a:pt x="1402" y="2269540"/>
                  </a:lnTo>
                  <a:lnTo>
                    <a:pt x="1343" y="2263923"/>
                  </a:lnTo>
                  <a:lnTo>
                    <a:pt x="1292" y="2258305"/>
                  </a:lnTo>
                  <a:lnTo>
                    <a:pt x="1249" y="2252687"/>
                  </a:lnTo>
                  <a:lnTo>
                    <a:pt x="1216" y="2247070"/>
                  </a:lnTo>
                  <a:lnTo>
                    <a:pt x="1192" y="2241452"/>
                  </a:lnTo>
                  <a:lnTo>
                    <a:pt x="1174" y="2235834"/>
                  </a:lnTo>
                  <a:lnTo>
                    <a:pt x="1163" y="2230216"/>
                  </a:lnTo>
                  <a:lnTo>
                    <a:pt x="1158" y="2224599"/>
                  </a:lnTo>
                  <a:lnTo>
                    <a:pt x="1160" y="2218981"/>
                  </a:lnTo>
                  <a:lnTo>
                    <a:pt x="1168" y="2213363"/>
                  </a:lnTo>
                  <a:lnTo>
                    <a:pt x="1179" y="2207746"/>
                  </a:lnTo>
                  <a:lnTo>
                    <a:pt x="1194" y="2202128"/>
                  </a:lnTo>
                  <a:lnTo>
                    <a:pt x="1212" y="2196510"/>
                  </a:lnTo>
                  <a:lnTo>
                    <a:pt x="1233" y="2190893"/>
                  </a:lnTo>
                  <a:lnTo>
                    <a:pt x="1254" y="2185275"/>
                  </a:lnTo>
                  <a:lnTo>
                    <a:pt x="1276" y="2179657"/>
                  </a:lnTo>
                  <a:lnTo>
                    <a:pt x="1297" y="2174040"/>
                  </a:lnTo>
                  <a:lnTo>
                    <a:pt x="1317" y="2168422"/>
                  </a:lnTo>
                  <a:lnTo>
                    <a:pt x="1334" y="2162804"/>
                  </a:lnTo>
                  <a:lnTo>
                    <a:pt x="1348" y="2157187"/>
                  </a:lnTo>
                  <a:lnTo>
                    <a:pt x="1358" y="2151569"/>
                  </a:lnTo>
                  <a:lnTo>
                    <a:pt x="1364" y="2145951"/>
                  </a:lnTo>
                  <a:lnTo>
                    <a:pt x="1364" y="2140334"/>
                  </a:lnTo>
                  <a:lnTo>
                    <a:pt x="1358" y="2134716"/>
                  </a:lnTo>
                  <a:lnTo>
                    <a:pt x="1345" y="2129098"/>
                  </a:lnTo>
                  <a:lnTo>
                    <a:pt x="1325" y="2123481"/>
                  </a:lnTo>
                  <a:lnTo>
                    <a:pt x="1300" y="2117863"/>
                  </a:lnTo>
                  <a:lnTo>
                    <a:pt x="1266" y="2112245"/>
                  </a:lnTo>
                  <a:lnTo>
                    <a:pt x="1225" y="2106628"/>
                  </a:lnTo>
                  <a:lnTo>
                    <a:pt x="1177" y="2101010"/>
                  </a:lnTo>
                  <a:lnTo>
                    <a:pt x="1123" y="2095392"/>
                  </a:lnTo>
                  <a:lnTo>
                    <a:pt x="1062" y="2089775"/>
                  </a:lnTo>
                  <a:lnTo>
                    <a:pt x="996" y="2084157"/>
                  </a:lnTo>
                  <a:lnTo>
                    <a:pt x="924" y="2078539"/>
                  </a:lnTo>
                  <a:lnTo>
                    <a:pt x="848" y="2072922"/>
                  </a:lnTo>
                  <a:lnTo>
                    <a:pt x="769" y="2067304"/>
                  </a:lnTo>
                  <a:lnTo>
                    <a:pt x="688" y="2061686"/>
                  </a:lnTo>
                  <a:lnTo>
                    <a:pt x="605" y="2056069"/>
                  </a:lnTo>
                  <a:lnTo>
                    <a:pt x="523" y="2050451"/>
                  </a:lnTo>
                  <a:lnTo>
                    <a:pt x="442" y="2044833"/>
                  </a:lnTo>
                  <a:lnTo>
                    <a:pt x="363" y="2039216"/>
                  </a:lnTo>
                  <a:lnTo>
                    <a:pt x="288" y="2033598"/>
                  </a:lnTo>
                  <a:lnTo>
                    <a:pt x="220" y="2027980"/>
                  </a:lnTo>
                  <a:lnTo>
                    <a:pt x="158" y="2022363"/>
                  </a:lnTo>
                  <a:lnTo>
                    <a:pt x="104" y="2016745"/>
                  </a:lnTo>
                  <a:lnTo>
                    <a:pt x="60" y="2011127"/>
                  </a:lnTo>
                  <a:lnTo>
                    <a:pt x="25" y="2005509"/>
                  </a:lnTo>
                  <a:lnTo>
                    <a:pt x="6" y="1999892"/>
                  </a:lnTo>
                  <a:lnTo>
                    <a:pt x="0" y="1994274"/>
                  </a:lnTo>
                  <a:lnTo>
                    <a:pt x="7" y="1988656"/>
                  </a:lnTo>
                  <a:lnTo>
                    <a:pt x="29" y="1983039"/>
                  </a:lnTo>
                  <a:lnTo>
                    <a:pt x="68" y="1977421"/>
                  </a:lnTo>
                  <a:lnTo>
                    <a:pt x="128" y="1971803"/>
                  </a:lnTo>
                  <a:lnTo>
                    <a:pt x="206" y="1966186"/>
                  </a:lnTo>
                  <a:lnTo>
                    <a:pt x="302" y="1960568"/>
                  </a:lnTo>
                  <a:lnTo>
                    <a:pt x="416" y="1954950"/>
                  </a:lnTo>
                  <a:lnTo>
                    <a:pt x="550" y="1949333"/>
                  </a:lnTo>
                  <a:lnTo>
                    <a:pt x="709" y="1943715"/>
                  </a:lnTo>
                  <a:lnTo>
                    <a:pt x="886" y="1938097"/>
                  </a:lnTo>
                  <a:lnTo>
                    <a:pt x="1082" y="1932480"/>
                  </a:lnTo>
                  <a:lnTo>
                    <a:pt x="1297" y="1926862"/>
                  </a:lnTo>
                  <a:lnTo>
                    <a:pt x="1534" y="1921244"/>
                  </a:lnTo>
                  <a:lnTo>
                    <a:pt x="1792" y="1915627"/>
                  </a:lnTo>
                  <a:lnTo>
                    <a:pt x="2068" y="1910009"/>
                  </a:lnTo>
                  <a:lnTo>
                    <a:pt x="2360" y="1904391"/>
                  </a:lnTo>
                  <a:lnTo>
                    <a:pt x="2668" y="1898774"/>
                  </a:lnTo>
                  <a:lnTo>
                    <a:pt x="2994" y="1893156"/>
                  </a:lnTo>
                  <a:lnTo>
                    <a:pt x="3335" y="1887538"/>
                  </a:lnTo>
                  <a:lnTo>
                    <a:pt x="3689" y="1881921"/>
                  </a:lnTo>
                  <a:lnTo>
                    <a:pt x="4053" y="1876303"/>
                  </a:lnTo>
                  <a:lnTo>
                    <a:pt x="4428" y="1870685"/>
                  </a:lnTo>
                  <a:lnTo>
                    <a:pt x="4814" y="1865068"/>
                  </a:lnTo>
                  <a:lnTo>
                    <a:pt x="5206" y="1859450"/>
                  </a:lnTo>
                  <a:lnTo>
                    <a:pt x="5604" y="1853832"/>
                  </a:lnTo>
                  <a:lnTo>
                    <a:pt x="6005" y="1848215"/>
                  </a:lnTo>
                  <a:lnTo>
                    <a:pt x="6409" y="1842597"/>
                  </a:lnTo>
                  <a:lnTo>
                    <a:pt x="6813" y="1836979"/>
                  </a:lnTo>
                  <a:lnTo>
                    <a:pt x="7216" y="1831362"/>
                  </a:lnTo>
                  <a:lnTo>
                    <a:pt x="7616" y="1825744"/>
                  </a:lnTo>
                  <a:lnTo>
                    <a:pt x="8012" y="1820126"/>
                  </a:lnTo>
                  <a:lnTo>
                    <a:pt x="8402" y="1814509"/>
                  </a:lnTo>
                  <a:lnTo>
                    <a:pt x="8783" y="1808891"/>
                  </a:lnTo>
                  <a:lnTo>
                    <a:pt x="9155" y="1803273"/>
                  </a:lnTo>
                  <a:lnTo>
                    <a:pt x="9517" y="1797656"/>
                  </a:lnTo>
                  <a:lnTo>
                    <a:pt x="9868" y="1792038"/>
                  </a:lnTo>
                  <a:lnTo>
                    <a:pt x="10206" y="1786420"/>
                  </a:lnTo>
                  <a:lnTo>
                    <a:pt x="10528" y="1780802"/>
                  </a:lnTo>
                  <a:lnTo>
                    <a:pt x="10836" y="1775185"/>
                  </a:lnTo>
                  <a:lnTo>
                    <a:pt x="11129" y="1769567"/>
                  </a:lnTo>
                  <a:lnTo>
                    <a:pt x="11406" y="1763949"/>
                  </a:lnTo>
                  <a:lnTo>
                    <a:pt x="11665" y="1758332"/>
                  </a:lnTo>
                  <a:lnTo>
                    <a:pt x="11905" y="1752714"/>
                  </a:lnTo>
                  <a:lnTo>
                    <a:pt x="12128" y="1747096"/>
                  </a:lnTo>
                  <a:lnTo>
                    <a:pt x="12335" y="1741479"/>
                  </a:lnTo>
                  <a:lnTo>
                    <a:pt x="12525" y="1735861"/>
                  </a:lnTo>
                  <a:lnTo>
                    <a:pt x="12694" y="1730243"/>
                  </a:lnTo>
                  <a:lnTo>
                    <a:pt x="12845" y="1724626"/>
                  </a:lnTo>
                  <a:lnTo>
                    <a:pt x="12980" y="1719008"/>
                  </a:lnTo>
                  <a:lnTo>
                    <a:pt x="13100" y="1713390"/>
                  </a:lnTo>
                  <a:lnTo>
                    <a:pt x="13205" y="1707773"/>
                  </a:lnTo>
                  <a:lnTo>
                    <a:pt x="13292" y="1702155"/>
                  </a:lnTo>
                  <a:lnTo>
                    <a:pt x="13365" y="1696537"/>
                  </a:lnTo>
                  <a:lnTo>
                    <a:pt x="13426" y="1690920"/>
                  </a:lnTo>
                  <a:lnTo>
                    <a:pt x="13477" y="1685302"/>
                  </a:lnTo>
                  <a:lnTo>
                    <a:pt x="13517" y="1679684"/>
                  </a:lnTo>
                  <a:lnTo>
                    <a:pt x="13547" y="1674067"/>
                  </a:lnTo>
                  <a:lnTo>
                    <a:pt x="13570" y="1668449"/>
                  </a:lnTo>
                  <a:lnTo>
                    <a:pt x="13589" y="1662831"/>
                  </a:lnTo>
                  <a:lnTo>
                    <a:pt x="13604" y="1657214"/>
                  </a:lnTo>
                  <a:lnTo>
                    <a:pt x="13616" y="1651596"/>
                  </a:lnTo>
                  <a:lnTo>
                    <a:pt x="13629" y="1645978"/>
                  </a:lnTo>
                  <a:lnTo>
                    <a:pt x="13644" y="1640361"/>
                  </a:lnTo>
                  <a:lnTo>
                    <a:pt x="13664" y="1634743"/>
                  </a:lnTo>
                  <a:lnTo>
                    <a:pt x="13688" y="1629125"/>
                  </a:lnTo>
                  <a:lnTo>
                    <a:pt x="13721" y="1623508"/>
                  </a:lnTo>
                  <a:lnTo>
                    <a:pt x="13765" y="1617890"/>
                  </a:lnTo>
                  <a:lnTo>
                    <a:pt x="13821" y="1612272"/>
                  </a:lnTo>
                  <a:lnTo>
                    <a:pt x="13890" y="1606655"/>
                  </a:lnTo>
                  <a:lnTo>
                    <a:pt x="13973" y="1601037"/>
                  </a:lnTo>
                  <a:lnTo>
                    <a:pt x="14075" y="1595419"/>
                  </a:lnTo>
                  <a:lnTo>
                    <a:pt x="14197" y="1589802"/>
                  </a:lnTo>
                  <a:lnTo>
                    <a:pt x="14339" y="1584184"/>
                  </a:lnTo>
                  <a:lnTo>
                    <a:pt x="14502" y="1578566"/>
                  </a:lnTo>
                  <a:lnTo>
                    <a:pt x="14685" y="1572949"/>
                  </a:lnTo>
                  <a:lnTo>
                    <a:pt x="14895" y="1567331"/>
                  </a:lnTo>
                  <a:lnTo>
                    <a:pt x="15130" y="1561713"/>
                  </a:lnTo>
                  <a:lnTo>
                    <a:pt x="15389" y="1556095"/>
                  </a:lnTo>
                  <a:lnTo>
                    <a:pt x="15672" y="1550478"/>
                  </a:lnTo>
                  <a:lnTo>
                    <a:pt x="15978" y="1544860"/>
                  </a:lnTo>
                  <a:lnTo>
                    <a:pt x="16315" y="1539242"/>
                  </a:lnTo>
                  <a:lnTo>
                    <a:pt x="16676" y="1533625"/>
                  </a:lnTo>
                  <a:lnTo>
                    <a:pt x="17059" y="1528007"/>
                  </a:lnTo>
                  <a:lnTo>
                    <a:pt x="17465" y="1522389"/>
                  </a:lnTo>
                  <a:lnTo>
                    <a:pt x="17892" y="1516772"/>
                  </a:lnTo>
                  <a:lnTo>
                    <a:pt x="18346" y="1511154"/>
                  </a:lnTo>
                  <a:lnTo>
                    <a:pt x="18818" y="1505536"/>
                  </a:lnTo>
                  <a:lnTo>
                    <a:pt x="19307" y="1499919"/>
                  </a:lnTo>
                  <a:lnTo>
                    <a:pt x="19812" y="1494301"/>
                  </a:lnTo>
                  <a:lnTo>
                    <a:pt x="20332" y="1488683"/>
                  </a:lnTo>
                  <a:lnTo>
                    <a:pt x="20867" y="1483066"/>
                  </a:lnTo>
                  <a:lnTo>
                    <a:pt x="21411" y="1477448"/>
                  </a:lnTo>
                  <a:lnTo>
                    <a:pt x="21963" y="1471830"/>
                  </a:lnTo>
                  <a:lnTo>
                    <a:pt x="22521" y="1466213"/>
                  </a:lnTo>
                  <a:lnTo>
                    <a:pt x="23083" y="1460595"/>
                  </a:lnTo>
                  <a:lnTo>
                    <a:pt x="23647" y="1454977"/>
                  </a:lnTo>
                  <a:lnTo>
                    <a:pt x="24209" y="1449360"/>
                  </a:lnTo>
                  <a:lnTo>
                    <a:pt x="24768" y="1443742"/>
                  </a:lnTo>
                  <a:lnTo>
                    <a:pt x="25322" y="1438124"/>
                  </a:lnTo>
                  <a:lnTo>
                    <a:pt x="25867" y="1432507"/>
                  </a:lnTo>
                  <a:lnTo>
                    <a:pt x="26402" y="1426889"/>
                  </a:lnTo>
                  <a:lnTo>
                    <a:pt x="26926" y="1421271"/>
                  </a:lnTo>
                  <a:lnTo>
                    <a:pt x="27437" y="1415654"/>
                  </a:lnTo>
                  <a:lnTo>
                    <a:pt x="27934" y="1410036"/>
                  </a:lnTo>
                  <a:lnTo>
                    <a:pt x="28412" y="1404418"/>
                  </a:lnTo>
                  <a:lnTo>
                    <a:pt x="28872" y="1398801"/>
                  </a:lnTo>
                  <a:lnTo>
                    <a:pt x="29315" y="1393183"/>
                  </a:lnTo>
                  <a:lnTo>
                    <a:pt x="29739" y="1387565"/>
                  </a:lnTo>
                  <a:lnTo>
                    <a:pt x="30145" y="1381948"/>
                  </a:lnTo>
                  <a:lnTo>
                    <a:pt x="30528" y="1376330"/>
                  </a:lnTo>
                  <a:lnTo>
                    <a:pt x="30890" y="1370712"/>
                  </a:lnTo>
                  <a:lnTo>
                    <a:pt x="31235" y="1365095"/>
                  </a:lnTo>
                  <a:lnTo>
                    <a:pt x="31561" y="1359477"/>
                  </a:lnTo>
                  <a:lnTo>
                    <a:pt x="31870" y="1353859"/>
                  </a:lnTo>
                  <a:lnTo>
                    <a:pt x="32157" y="1348242"/>
                  </a:lnTo>
                  <a:lnTo>
                    <a:pt x="32430" y="1342624"/>
                  </a:lnTo>
                  <a:lnTo>
                    <a:pt x="32688" y="1337006"/>
                  </a:lnTo>
                  <a:lnTo>
                    <a:pt x="32935" y="1331388"/>
                  </a:lnTo>
                  <a:lnTo>
                    <a:pt x="33169" y="1325771"/>
                  </a:lnTo>
                  <a:lnTo>
                    <a:pt x="33391" y="1320153"/>
                  </a:lnTo>
                  <a:lnTo>
                    <a:pt x="33606" y="1314535"/>
                  </a:lnTo>
                  <a:lnTo>
                    <a:pt x="33815" y="1308918"/>
                  </a:lnTo>
                  <a:lnTo>
                    <a:pt x="34020" y="1303300"/>
                  </a:lnTo>
                  <a:lnTo>
                    <a:pt x="34223" y="1297682"/>
                  </a:lnTo>
                  <a:lnTo>
                    <a:pt x="34425" y="1292065"/>
                  </a:lnTo>
                  <a:lnTo>
                    <a:pt x="34629" y="1286447"/>
                  </a:lnTo>
                  <a:lnTo>
                    <a:pt x="34836" y="1280829"/>
                  </a:lnTo>
                  <a:lnTo>
                    <a:pt x="35048" y="1275212"/>
                  </a:lnTo>
                  <a:lnTo>
                    <a:pt x="35267" y="1269594"/>
                  </a:lnTo>
                  <a:lnTo>
                    <a:pt x="35495" y="1263976"/>
                  </a:lnTo>
                  <a:lnTo>
                    <a:pt x="35732" y="1258359"/>
                  </a:lnTo>
                  <a:lnTo>
                    <a:pt x="35979" y="1252741"/>
                  </a:lnTo>
                  <a:lnTo>
                    <a:pt x="36237" y="1247123"/>
                  </a:lnTo>
                  <a:lnTo>
                    <a:pt x="36509" y="1241506"/>
                  </a:lnTo>
                  <a:lnTo>
                    <a:pt x="36794" y="1235888"/>
                  </a:lnTo>
                  <a:lnTo>
                    <a:pt x="37092" y="1230270"/>
                  </a:lnTo>
                  <a:lnTo>
                    <a:pt x="37403" y="1224653"/>
                  </a:lnTo>
                  <a:lnTo>
                    <a:pt x="37727" y="1219035"/>
                  </a:lnTo>
                  <a:lnTo>
                    <a:pt x="38066" y="1213417"/>
                  </a:lnTo>
                  <a:lnTo>
                    <a:pt x="38419" y="1207800"/>
                  </a:lnTo>
                  <a:lnTo>
                    <a:pt x="38784" y="1202182"/>
                  </a:lnTo>
                  <a:lnTo>
                    <a:pt x="39160" y="1196564"/>
                  </a:lnTo>
                  <a:lnTo>
                    <a:pt x="39547" y="1190947"/>
                  </a:lnTo>
                  <a:lnTo>
                    <a:pt x="39947" y="1185329"/>
                  </a:lnTo>
                  <a:lnTo>
                    <a:pt x="40356" y="1179711"/>
                  </a:lnTo>
                  <a:lnTo>
                    <a:pt x="40774" y="1174094"/>
                  </a:lnTo>
                  <a:lnTo>
                    <a:pt x="41198" y="1168476"/>
                  </a:lnTo>
                  <a:lnTo>
                    <a:pt x="41629" y="1162858"/>
                  </a:lnTo>
                  <a:lnTo>
                    <a:pt x="42067" y="1157241"/>
                  </a:lnTo>
                  <a:lnTo>
                    <a:pt x="42510" y="1151623"/>
                  </a:lnTo>
                  <a:lnTo>
                    <a:pt x="42955" y="1146005"/>
                  </a:lnTo>
                  <a:lnTo>
                    <a:pt x="43403" y="1140388"/>
                  </a:lnTo>
                  <a:lnTo>
                    <a:pt x="43853" y="1134770"/>
                  </a:lnTo>
                  <a:lnTo>
                    <a:pt x="44304" y="1129152"/>
                  </a:lnTo>
                  <a:lnTo>
                    <a:pt x="44756" y="1123535"/>
                  </a:lnTo>
                  <a:lnTo>
                    <a:pt x="45207" y="1117917"/>
                  </a:lnTo>
                  <a:lnTo>
                    <a:pt x="45657" y="1112299"/>
                  </a:lnTo>
                  <a:lnTo>
                    <a:pt x="46106" y="1106681"/>
                  </a:lnTo>
                  <a:lnTo>
                    <a:pt x="46553" y="1101064"/>
                  </a:lnTo>
                  <a:lnTo>
                    <a:pt x="46999" y="1095446"/>
                  </a:lnTo>
                  <a:lnTo>
                    <a:pt x="47443" y="1089828"/>
                  </a:lnTo>
                  <a:lnTo>
                    <a:pt x="47886" y="1084211"/>
                  </a:lnTo>
                  <a:lnTo>
                    <a:pt x="48327" y="1078593"/>
                  </a:lnTo>
                  <a:lnTo>
                    <a:pt x="48766" y="1072975"/>
                  </a:lnTo>
                  <a:lnTo>
                    <a:pt x="49205" y="1067358"/>
                  </a:lnTo>
                  <a:lnTo>
                    <a:pt x="49643" y="1061740"/>
                  </a:lnTo>
                  <a:lnTo>
                    <a:pt x="50082" y="1056122"/>
                  </a:lnTo>
                  <a:lnTo>
                    <a:pt x="50520" y="1050505"/>
                  </a:lnTo>
                  <a:lnTo>
                    <a:pt x="50960" y="1044887"/>
                  </a:lnTo>
                  <a:lnTo>
                    <a:pt x="51401" y="1039269"/>
                  </a:lnTo>
                  <a:lnTo>
                    <a:pt x="51844" y="1033652"/>
                  </a:lnTo>
                  <a:lnTo>
                    <a:pt x="52290" y="1028034"/>
                  </a:lnTo>
                  <a:lnTo>
                    <a:pt x="52739" y="1022416"/>
                  </a:lnTo>
                  <a:lnTo>
                    <a:pt x="53193" y="1016799"/>
                  </a:lnTo>
                  <a:lnTo>
                    <a:pt x="53649" y="1011181"/>
                  </a:lnTo>
                  <a:lnTo>
                    <a:pt x="54110" y="1005563"/>
                  </a:lnTo>
                  <a:lnTo>
                    <a:pt x="54576" y="999946"/>
                  </a:lnTo>
                  <a:lnTo>
                    <a:pt x="55048" y="994328"/>
                  </a:lnTo>
                  <a:lnTo>
                    <a:pt x="55524" y="988710"/>
                  </a:lnTo>
                  <a:lnTo>
                    <a:pt x="56006" y="983093"/>
                  </a:lnTo>
                  <a:lnTo>
                    <a:pt x="56492" y="977475"/>
                  </a:lnTo>
                  <a:lnTo>
                    <a:pt x="56984" y="971857"/>
                  </a:lnTo>
                  <a:lnTo>
                    <a:pt x="57481" y="966240"/>
                  </a:lnTo>
                  <a:lnTo>
                    <a:pt x="57982" y="960622"/>
                  </a:lnTo>
                  <a:lnTo>
                    <a:pt x="58487" y="955004"/>
                  </a:lnTo>
                  <a:lnTo>
                    <a:pt x="58995" y="949387"/>
                  </a:lnTo>
                  <a:lnTo>
                    <a:pt x="59506" y="943769"/>
                  </a:lnTo>
                  <a:lnTo>
                    <a:pt x="60020" y="938151"/>
                  </a:lnTo>
                  <a:lnTo>
                    <a:pt x="60536" y="932534"/>
                  </a:lnTo>
                  <a:lnTo>
                    <a:pt x="61052" y="926916"/>
                  </a:lnTo>
                  <a:lnTo>
                    <a:pt x="61568" y="921298"/>
                  </a:lnTo>
                  <a:lnTo>
                    <a:pt x="62083" y="915681"/>
                  </a:lnTo>
                  <a:lnTo>
                    <a:pt x="62597" y="910063"/>
                  </a:lnTo>
                  <a:lnTo>
                    <a:pt x="63108" y="904445"/>
                  </a:lnTo>
                  <a:lnTo>
                    <a:pt x="63615" y="898828"/>
                  </a:lnTo>
                  <a:lnTo>
                    <a:pt x="64119" y="893210"/>
                  </a:lnTo>
                  <a:lnTo>
                    <a:pt x="64616" y="887592"/>
                  </a:lnTo>
                  <a:lnTo>
                    <a:pt x="65107" y="881974"/>
                  </a:lnTo>
                  <a:lnTo>
                    <a:pt x="65591" y="876357"/>
                  </a:lnTo>
                  <a:lnTo>
                    <a:pt x="66069" y="870739"/>
                  </a:lnTo>
                  <a:lnTo>
                    <a:pt x="66538" y="865121"/>
                  </a:lnTo>
                  <a:lnTo>
                    <a:pt x="66997" y="859504"/>
                  </a:lnTo>
                  <a:lnTo>
                    <a:pt x="67447" y="853886"/>
                  </a:lnTo>
                  <a:lnTo>
                    <a:pt x="67887" y="848268"/>
                  </a:lnTo>
                  <a:lnTo>
                    <a:pt x="68318" y="842651"/>
                  </a:lnTo>
                  <a:lnTo>
                    <a:pt x="68738" y="837033"/>
                  </a:lnTo>
                  <a:lnTo>
                    <a:pt x="69146" y="831415"/>
                  </a:lnTo>
                  <a:lnTo>
                    <a:pt x="69543" y="825798"/>
                  </a:lnTo>
                  <a:lnTo>
                    <a:pt x="69929" y="820180"/>
                  </a:lnTo>
                  <a:lnTo>
                    <a:pt x="70306" y="814562"/>
                  </a:lnTo>
                  <a:lnTo>
                    <a:pt x="70671" y="808945"/>
                  </a:lnTo>
                  <a:lnTo>
                    <a:pt x="71023" y="803327"/>
                  </a:lnTo>
                  <a:lnTo>
                    <a:pt x="71365" y="797709"/>
                  </a:lnTo>
                  <a:lnTo>
                    <a:pt x="71698" y="792092"/>
                  </a:lnTo>
                  <a:lnTo>
                    <a:pt x="72022" y="786474"/>
                  </a:lnTo>
                  <a:lnTo>
                    <a:pt x="72335" y="780856"/>
                  </a:lnTo>
                  <a:lnTo>
                    <a:pt x="72637" y="775239"/>
                  </a:lnTo>
                  <a:lnTo>
                    <a:pt x="72932" y="769621"/>
                  </a:lnTo>
                  <a:lnTo>
                    <a:pt x="73219" y="764003"/>
                  </a:lnTo>
                  <a:lnTo>
                    <a:pt x="73498" y="758386"/>
                  </a:lnTo>
                  <a:lnTo>
                    <a:pt x="73769" y="752768"/>
                  </a:lnTo>
                  <a:lnTo>
                    <a:pt x="74033" y="747150"/>
                  </a:lnTo>
                  <a:lnTo>
                    <a:pt x="74292" y="741533"/>
                  </a:lnTo>
                  <a:lnTo>
                    <a:pt x="74545" y="735915"/>
                  </a:lnTo>
                  <a:lnTo>
                    <a:pt x="74793" y="730297"/>
                  </a:lnTo>
                  <a:lnTo>
                    <a:pt x="75036" y="724680"/>
                  </a:lnTo>
                  <a:lnTo>
                    <a:pt x="75274" y="719062"/>
                  </a:lnTo>
                  <a:lnTo>
                    <a:pt x="75510" y="713444"/>
                  </a:lnTo>
                  <a:lnTo>
                    <a:pt x="75742" y="707827"/>
                  </a:lnTo>
                  <a:lnTo>
                    <a:pt x="75972" y="702209"/>
                  </a:lnTo>
                  <a:lnTo>
                    <a:pt x="76199" y="696591"/>
                  </a:lnTo>
                  <a:lnTo>
                    <a:pt x="76424" y="690974"/>
                  </a:lnTo>
                  <a:lnTo>
                    <a:pt x="76648" y="685356"/>
                  </a:lnTo>
                  <a:lnTo>
                    <a:pt x="76871" y="679738"/>
                  </a:lnTo>
                  <a:lnTo>
                    <a:pt x="77092" y="674121"/>
                  </a:lnTo>
                  <a:lnTo>
                    <a:pt x="77313" y="668503"/>
                  </a:lnTo>
                  <a:lnTo>
                    <a:pt x="77534" y="662885"/>
                  </a:lnTo>
                  <a:lnTo>
                    <a:pt x="77754" y="657267"/>
                  </a:lnTo>
                  <a:lnTo>
                    <a:pt x="77974" y="651650"/>
                  </a:lnTo>
                  <a:lnTo>
                    <a:pt x="78193" y="646032"/>
                  </a:lnTo>
                  <a:lnTo>
                    <a:pt x="78413" y="640414"/>
                  </a:lnTo>
                  <a:lnTo>
                    <a:pt x="78633" y="634797"/>
                  </a:lnTo>
                  <a:lnTo>
                    <a:pt x="78852" y="629179"/>
                  </a:lnTo>
                  <a:lnTo>
                    <a:pt x="79072" y="623561"/>
                  </a:lnTo>
                  <a:lnTo>
                    <a:pt x="79291" y="617944"/>
                  </a:lnTo>
                  <a:lnTo>
                    <a:pt x="79510" y="612326"/>
                  </a:lnTo>
                  <a:lnTo>
                    <a:pt x="79728" y="606708"/>
                  </a:lnTo>
                  <a:lnTo>
                    <a:pt x="79946" y="601091"/>
                  </a:lnTo>
                  <a:lnTo>
                    <a:pt x="80163" y="595473"/>
                  </a:lnTo>
                  <a:lnTo>
                    <a:pt x="80379" y="589855"/>
                  </a:lnTo>
                  <a:lnTo>
                    <a:pt x="80594" y="584238"/>
                  </a:lnTo>
                  <a:lnTo>
                    <a:pt x="80807" y="578620"/>
                  </a:lnTo>
                  <a:lnTo>
                    <a:pt x="81018" y="573002"/>
                  </a:lnTo>
                  <a:lnTo>
                    <a:pt x="81228" y="567385"/>
                  </a:lnTo>
                  <a:lnTo>
                    <a:pt x="81435" y="561767"/>
                  </a:lnTo>
                  <a:lnTo>
                    <a:pt x="81639" y="556149"/>
                  </a:lnTo>
                  <a:lnTo>
                    <a:pt x="81840" y="550532"/>
                  </a:lnTo>
                  <a:lnTo>
                    <a:pt x="82039" y="544914"/>
                  </a:lnTo>
                  <a:lnTo>
                    <a:pt x="82234" y="539296"/>
                  </a:lnTo>
                  <a:lnTo>
                    <a:pt x="82425" y="533679"/>
                  </a:lnTo>
                  <a:lnTo>
                    <a:pt x="82611" y="528061"/>
                  </a:lnTo>
                  <a:lnTo>
                    <a:pt x="82794" y="522443"/>
                  </a:lnTo>
                  <a:lnTo>
                    <a:pt x="82973" y="516826"/>
                  </a:lnTo>
                  <a:lnTo>
                    <a:pt x="83147" y="511208"/>
                  </a:lnTo>
                  <a:lnTo>
                    <a:pt x="83315" y="505590"/>
                  </a:lnTo>
                  <a:lnTo>
                    <a:pt x="83478" y="499973"/>
                  </a:lnTo>
                  <a:lnTo>
                    <a:pt x="83636" y="494355"/>
                  </a:lnTo>
                  <a:lnTo>
                    <a:pt x="83788" y="488737"/>
                  </a:lnTo>
                  <a:lnTo>
                    <a:pt x="83935" y="483120"/>
                  </a:lnTo>
                  <a:lnTo>
                    <a:pt x="84076" y="477502"/>
                  </a:lnTo>
                  <a:lnTo>
                    <a:pt x="84211" y="471884"/>
                  </a:lnTo>
                  <a:lnTo>
                    <a:pt x="84340" y="466267"/>
                  </a:lnTo>
                  <a:lnTo>
                    <a:pt x="84464" y="460649"/>
                  </a:lnTo>
                  <a:lnTo>
                    <a:pt x="84581" y="455031"/>
                  </a:lnTo>
                  <a:lnTo>
                    <a:pt x="84692" y="449414"/>
                  </a:lnTo>
                  <a:lnTo>
                    <a:pt x="84798" y="443796"/>
                  </a:lnTo>
                  <a:lnTo>
                    <a:pt x="84898" y="438178"/>
                  </a:lnTo>
                  <a:lnTo>
                    <a:pt x="84993" y="432560"/>
                  </a:lnTo>
                  <a:lnTo>
                    <a:pt x="85081" y="426943"/>
                  </a:lnTo>
                  <a:lnTo>
                    <a:pt x="85164" y="421325"/>
                  </a:lnTo>
                  <a:lnTo>
                    <a:pt x="85242" y="415707"/>
                  </a:lnTo>
                  <a:lnTo>
                    <a:pt x="85315" y="410090"/>
                  </a:lnTo>
                  <a:lnTo>
                    <a:pt x="85384" y="404472"/>
                  </a:lnTo>
                  <a:lnTo>
                    <a:pt x="85447" y="398854"/>
                  </a:lnTo>
                  <a:lnTo>
                    <a:pt x="85505" y="393237"/>
                  </a:lnTo>
                  <a:lnTo>
                    <a:pt x="85560" y="387619"/>
                  </a:lnTo>
                  <a:lnTo>
                    <a:pt x="85611" y="382001"/>
                  </a:lnTo>
                  <a:lnTo>
                    <a:pt x="85659" y="376384"/>
                  </a:lnTo>
                  <a:lnTo>
                    <a:pt x="85702" y="370766"/>
                  </a:lnTo>
                  <a:lnTo>
                    <a:pt x="85743" y="365148"/>
                  </a:lnTo>
                  <a:lnTo>
                    <a:pt x="85780" y="359531"/>
                  </a:lnTo>
                  <a:lnTo>
                    <a:pt x="85815" y="353913"/>
                  </a:lnTo>
                  <a:lnTo>
                    <a:pt x="85848" y="348295"/>
                  </a:lnTo>
                  <a:lnTo>
                    <a:pt x="85878" y="342678"/>
                  </a:lnTo>
                  <a:lnTo>
                    <a:pt x="85907" y="337060"/>
                  </a:lnTo>
                  <a:lnTo>
                    <a:pt x="85933" y="331442"/>
                  </a:lnTo>
                  <a:lnTo>
                    <a:pt x="85958" y="325825"/>
                  </a:lnTo>
                  <a:lnTo>
                    <a:pt x="85982" y="320207"/>
                  </a:lnTo>
                  <a:lnTo>
                    <a:pt x="86004" y="314589"/>
                  </a:lnTo>
                  <a:lnTo>
                    <a:pt x="86026" y="308972"/>
                  </a:lnTo>
                  <a:lnTo>
                    <a:pt x="86047" y="303354"/>
                  </a:lnTo>
                  <a:lnTo>
                    <a:pt x="86066" y="297736"/>
                  </a:lnTo>
                  <a:lnTo>
                    <a:pt x="86086" y="292119"/>
                  </a:lnTo>
                  <a:lnTo>
                    <a:pt x="86104" y="286501"/>
                  </a:lnTo>
                  <a:lnTo>
                    <a:pt x="86123" y="280883"/>
                  </a:lnTo>
                  <a:lnTo>
                    <a:pt x="86141" y="275266"/>
                  </a:lnTo>
                  <a:lnTo>
                    <a:pt x="86158" y="269648"/>
                  </a:lnTo>
                  <a:lnTo>
                    <a:pt x="86176" y="264030"/>
                  </a:lnTo>
                  <a:lnTo>
                    <a:pt x="86193" y="258413"/>
                  </a:lnTo>
                  <a:lnTo>
                    <a:pt x="86210" y="252795"/>
                  </a:lnTo>
                  <a:lnTo>
                    <a:pt x="86227" y="247177"/>
                  </a:lnTo>
                  <a:lnTo>
                    <a:pt x="86243" y="241560"/>
                  </a:lnTo>
                  <a:lnTo>
                    <a:pt x="86260" y="235942"/>
                  </a:lnTo>
                  <a:lnTo>
                    <a:pt x="86276" y="230324"/>
                  </a:lnTo>
                  <a:lnTo>
                    <a:pt x="86293" y="224707"/>
                  </a:lnTo>
                  <a:lnTo>
                    <a:pt x="86309" y="219089"/>
                  </a:lnTo>
                  <a:lnTo>
                    <a:pt x="86325" y="213471"/>
                  </a:lnTo>
                  <a:lnTo>
                    <a:pt x="86340" y="207853"/>
                  </a:lnTo>
                  <a:lnTo>
                    <a:pt x="86355" y="202236"/>
                  </a:lnTo>
                  <a:lnTo>
                    <a:pt x="86371" y="196618"/>
                  </a:lnTo>
                  <a:lnTo>
                    <a:pt x="86385" y="191000"/>
                  </a:lnTo>
                  <a:lnTo>
                    <a:pt x="86400" y="185383"/>
                  </a:lnTo>
                  <a:lnTo>
                    <a:pt x="86414" y="179765"/>
                  </a:lnTo>
                  <a:lnTo>
                    <a:pt x="86427" y="174147"/>
                  </a:lnTo>
                  <a:lnTo>
                    <a:pt x="86441" y="168530"/>
                  </a:lnTo>
                  <a:lnTo>
                    <a:pt x="86453" y="162912"/>
                  </a:lnTo>
                  <a:lnTo>
                    <a:pt x="86466" y="157294"/>
                  </a:lnTo>
                  <a:lnTo>
                    <a:pt x="86477" y="151677"/>
                  </a:lnTo>
                  <a:lnTo>
                    <a:pt x="86489" y="146059"/>
                  </a:lnTo>
                  <a:lnTo>
                    <a:pt x="86499" y="140441"/>
                  </a:lnTo>
                  <a:lnTo>
                    <a:pt x="86509" y="134824"/>
                  </a:lnTo>
                  <a:lnTo>
                    <a:pt x="86519" y="129206"/>
                  </a:lnTo>
                  <a:lnTo>
                    <a:pt x="86528" y="123588"/>
                  </a:lnTo>
                  <a:lnTo>
                    <a:pt x="86536" y="117971"/>
                  </a:lnTo>
                  <a:lnTo>
                    <a:pt x="86544" y="112353"/>
                  </a:lnTo>
                  <a:lnTo>
                    <a:pt x="86552" y="106735"/>
                  </a:lnTo>
                  <a:lnTo>
                    <a:pt x="86559" y="101118"/>
                  </a:lnTo>
                  <a:lnTo>
                    <a:pt x="86565" y="95500"/>
                  </a:lnTo>
                  <a:lnTo>
                    <a:pt x="86571" y="89882"/>
                  </a:lnTo>
                  <a:lnTo>
                    <a:pt x="86576" y="84265"/>
                  </a:lnTo>
                  <a:lnTo>
                    <a:pt x="86581" y="78647"/>
                  </a:lnTo>
                  <a:lnTo>
                    <a:pt x="86586" y="73029"/>
                  </a:lnTo>
                  <a:lnTo>
                    <a:pt x="86590" y="67412"/>
                  </a:lnTo>
                  <a:lnTo>
                    <a:pt x="86594" y="61794"/>
                  </a:lnTo>
                  <a:lnTo>
                    <a:pt x="86597" y="56176"/>
                  </a:lnTo>
                  <a:lnTo>
                    <a:pt x="86601" y="50559"/>
                  </a:lnTo>
                  <a:lnTo>
                    <a:pt x="86604" y="44941"/>
                  </a:lnTo>
                  <a:lnTo>
                    <a:pt x="86607" y="39323"/>
                  </a:lnTo>
                  <a:lnTo>
                    <a:pt x="86610" y="33706"/>
                  </a:lnTo>
                  <a:lnTo>
                    <a:pt x="86613" y="28088"/>
                  </a:lnTo>
                  <a:lnTo>
                    <a:pt x="86616" y="22470"/>
                  </a:lnTo>
                  <a:lnTo>
                    <a:pt x="86619" y="16853"/>
                  </a:lnTo>
                  <a:lnTo>
                    <a:pt x="86622" y="11235"/>
                  </a:lnTo>
                  <a:lnTo>
                    <a:pt x="86625" y="5617"/>
                  </a:lnTo>
                  <a:lnTo>
                    <a:pt x="86628" y="0"/>
                  </a:lnTo>
                  <a:lnTo>
                    <a:pt x="86914" y="0"/>
                  </a:lnTo>
                  <a:lnTo>
                    <a:pt x="86917" y="5617"/>
                  </a:lnTo>
                  <a:lnTo>
                    <a:pt x="86920" y="11235"/>
                  </a:lnTo>
                  <a:lnTo>
                    <a:pt x="86923" y="16853"/>
                  </a:lnTo>
                  <a:lnTo>
                    <a:pt x="86926" y="22470"/>
                  </a:lnTo>
                  <a:lnTo>
                    <a:pt x="86929" y="28088"/>
                  </a:lnTo>
                  <a:lnTo>
                    <a:pt x="86931" y="33706"/>
                  </a:lnTo>
                  <a:lnTo>
                    <a:pt x="86934" y="39323"/>
                  </a:lnTo>
                  <a:lnTo>
                    <a:pt x="86937" y="44941"/>
                  </a:lnTo>
                  <a:lnTo>
                    <a:pt x="86941" y="50559"/>
                  </a:lnTo>
                  <a:lnTo>
                    <a:pt x="86944" y="56176"/>
                  </a:lnTo>
                  <a:lnTo>
                    <a:pt x="86948" y="61794"/>
                  </a:lnTo>
                  <a:lnTo>
                    <a:pt x="86952" y="67412"/>
                  </a:lnTo>
                  <a:lnTo>
                    <a:pt x="86956" y="73029"/>
                  </a:lnTo>
                  <a:lnTo>
                    <a:pt x="86960" y="78647"/>
                  </a:lnTo>
                  <a:lnTo>
                    <a:pt x="86965" y="84265"/>
                  </a:lnTo>
                  <a:lnTo>
                    <a:pt x="86971" y="89882"/>
                  </a:lnTo>
                  <a:lnTo>
                    <a:pt x="86977" y="95500"/>
                  </a:lnTo>
                  <a:lnTo>
                    <a:pt x="86983" y="101118"/>
                  </a:lnTo>
                  <a:lnTo>
                    <a:pt x="86990" y="106735"/>
                  </a:lnTo>
                  <a:lnTo>
                    <a:pt x="86997" y="112353"/>
                  </a:lnTo>
                  <a:lnTo>
                    <a:pt x="87005" y="117971"/>
                  </a:lnTo>
                  <a:lnTo>
                    <a:pt x="87014" y="123588"/>
                  </a:lnTo>
                  <a:lnTo>
                    <a:pt x="87022" y="129206"/>
                  </a:lnTo>
                  <a:lnTo>
                    <a:pt x="87032" y="134824"/>
                  </a:lnTo>
                  <a:lnTo>
                    <a:pt x="87042" y="140441"/>
                  </a:lnTo>
                  <a:lnTo>
                    <a:pt x="87053" y="146059"/>
                  </a:lnTo>
                  <a:lnTo>
                    <a:pt x="87064" y="151677"/>
                  </a:lnTo>
                  <a:lnTo>
                    <a:pt x="87076" y="157294"/>
                  </a:lnTo>
                  <a:lnTo>
                    <a:pt x="87088" y="162912"/>
                  </a:lnTo>
                  <a:lnTo>
                    <a:pt x="87101" y="168530"/>
                  </a:lnTo>
                  <a:lnTo>
                    <a:pt x="87114" y="174147"/>
                  </a:lnTo>
                  <a:lnTo>
                    <a:pt x="87128" y="179765"/>
                  </a:lnTo>
                  <a:lnTo>
                    <a:pt x="87142" y="185383"/>
                  </a:lnTo>
                  <a:lnTo>
                    <a:pt x="87156" y="191000"/>
                  </a:lnTo>
                  <a:lnTo>
                    <a:pt x="87171" y="196618"/>
                  </a:lnTo>
                  <a:lnTo>
                    <a:pt x="87186" y="202236"/>
                  </a:lnTo>
                  <a:lnTo>
                    <a:pt x="87201" y="207853"/>
                  </a:lnTo>
                  <a:lnTo>
                    <a:pt x="87217" y="213471"/>
                  </a:lnTo>
                  <a:lnTo>
                    <a:pt x="87233" y="219089"/>
                  </a:lnTo>
                  <a:lnTo>
                    <a:pt x="87249" y="224707"/>
                  </a:lnTo>
                  <a:lnTo>
                    <a:pt x="87265" y="230324"/>
                  </a:lnTo>
                  <a:lnTo>
                    <a:pt x="87282" y="235942"/>
                  </a:lnTo>
                  <a:lnTo>
                    <a:pt x="87298" y="241560"/>
                  </a:lnTo>
                  <a:lnTo>
                    <a:pt x="87315" y="247177"/>
                  </a:lnTo>
                  <a:lnTo>
                    <a:pt x="87332" y="252795"/>
                  </a:lnTo>
                  <a:lnTo>
                    <a:pt x="87349" y="258413"/>
                  </a:lnTo>
                  <a:lnTo>
                    <a:pt x="87366" y="264030"/>
                  </a:lnTo>
                  <a:lnTo>
                    <a:pt x="87383" y="269648"/>
                  </a:lnTo>
                  <a:lnTo>
                    <a:pt x="87401" y="275266"/>
                  </a:lnTo>
                  <a:lnTo>
                    <a:pt x="87419" y="280883"/>
                  </a:lnTo>
                  <a:lnTo>
                    <a:pt x="87437" y="286501"/>
                  </a:lnTo>
                  <a:lnTo>
                    <a:pt x="87456" y="292119"/>
                  </a:lnTo>
                  <a:lnTo>
                    <a:pt x="87475" y="297736"/>
                  </a:lnTo>
                  <a:lnTo>
                    <a:pt x="87495" y="303354"/>
                  </a:lnTo>
                  <a:lnTo>
                    <a:pt x="87516" y="308972"/>
                  </a:lnTo>
                  <a:lnTo>
                    <a:pt x="87537" y="314589"/>
                  </a:lnTo>
                  <a:lnTo>
                    <a:pt x="87559" y="320207"/>
                  </a:lnTo>
                  <a:lnTo>
                    <a:pt x="87583" y="325825"/>
                  </a:lnTo>
                  <a:lnTo>
                    <a:pt x="87608" y="331442"/>
                  </a:lnTo>
                  <a:lnTo>
                    <a:pt x="87635" y="337060"/>
                  </a:lnTo>
                  <a:lnTo>
                    <a:pt x="87663" y="342678"/>
                  </a:lnTo>
                  <a:lnTo>
                    <a:pt x="87693" y="348295"/>
                  </a:lnTo>
                  <a:lnTo>
                    <a:pt x="87726" y="353913"/>
                  </a:lnTo>
                  <a:lnTo>
                    <a:pt x="87761" y="359531"/>
                  </a:lnTo>
                  <a:lnTo>
                    <a:pt x="87799" y="365148"/>
                  </a:lnTo>
                  <a:lnTo>
                    <a:pt x="87839" y="370766"/>
                  </a:lnTo>
                  <a:lnTo>
                    <a:pt x="87883" y="376384"/>
                  </a:lnTo>
                  <a:lnTo>
                    <a:pt x="87930" y="382001"/>
                  </a:lnTo>
                  <a:lnTo>
                    <a:pt x="87981" y="387619"/>
                  </a:lnTo>
                  <a:lnTo>
                    <a:pt x="88036" y="393237"/>
                  </a:lnTo>
                  <a:lnTo>
                    <a:pt x="88095" y="398854"/>
                  </a:lnTo>
                  <a:lnTo>
                    <a:pt x="88158" y="404472"/>
                  </a:lnTo>
                  <a:lnTo>
                    <a:pt x="88227" y="410090"/>
                  </a:lnTo>
                  <a:lnTo>
                    <a:pt x="88300" y="415707"/>
                  </a:lnTo>
                  <a:lnTo>
                    <a:pt x="88378" y="421325"/>
                  </a:lnTo>
                  <a:lnTo>
                    <a:pt x="88460" y="426943"/>
                  </a:lnTo>
                  <a:lnTo>
                    <a:pt x="88549" y="432560"/>
                  </a:lnTo>
                  <a:lnTo>
                    <a:pt x="88644" y="438178"/>
                  </a:lnTo>
                  <a:lnTo>
                    <a:pt x="88744" y="443796"/>
                  </a:lnTo>
                  <a:lnTo>
                    <a:pt x="88849" y="449414"/>
                  </a:lnTo>
                  <a:lnTo>
                    <a:pt x="88960" y="455031"/>
                  </a:lnTo>
                  <a:lnTo>
                    <a:pt x="89077" y="460649"/>
                  </a:lnTo>
                  <a:lnTo>
                    <a:pt x="89201" y="466267"/>
                  </a:lnTo>
                  <a:lnTo>
                    <a:pt x="89331" y="471884"/>
                  </a:lnTo>
                  <a:lnTo>
                    <a:pt x="89466" y="477502"/>
                  </a:lnTo>
                  <a:lnTo>
                    <a:pt x="89606" y="483120"/>
                  </a:lnTo>
                  <a:lnTo>
                    <a:pt x="89753" y="488737"/>
                  </a:lnTo>
                  <a:lnTo>
                    <a:pt x="89906" y="494355"/>
                  </a:lnTo>
                  <a:lnTo>
                    <a:pt x="90064" y="499973"/>
                  </a:lnTo>
                  <a:lnTo>
                    <a:pt x="90227" y="505590"/>
                  </a:lnTo>
                  <a:lnTo>
                    <a:pt x="90395" y="511208"/>
                  </a:lnTo>
                  <a:lnTo>
                    <a:pt x="90569" y="516826"/>
                  </a:lnTo>
                  <a:lnTo>
                    <a:pt x="90747" y="522443"/>
                  </a:lnTo>
                  <a:lnTo>
                    <a:pt x="90930" y="528061"/>
                  </a:lnTo>
                  <a:lnTo>
                    <a:pt x="91117" y="533679"/>
                  </a:lnTo>
                  <a:lnTo>
                    <a:pt x="91307" y="539296"/>
                  </a:lnTo>
                  <a:lnTo>
                    <a:pt x="91503" y="544914"/>
                  </a:lnTo>
                  <a:lnTo>
                    <a:pt x="91701" y="550532"/>
                  </a:lnTo>
                  <a:lnTo>
                    <a:pt x="91903" y="556149"/>
                  </a:lnTo>
                  <a:lnTo>
                    <a:pt x="92107" y="561767"/>
                  </a:lnTo>
                  <a:lnTo>
                    <a:pt x="92314" y="567385"/>
                  </a:lnTo>
                  <a:lnTo>
                    <a:pt x="92523" y="573002"/>
                  </a:lnTo>
                  <a:lnTo>
                    <a:pt x="92735" y="578620"/>
                  </a:lnTo>
                  <a:lnTo>
                    <a:pt x="92948" y="584238"/>
                  </a:lnTo>
                  <a:lnTo>
                    <a:pt x="93162" y="589855"/>
                  </a:lnTo>
                  <a:lnTo>
                    <a:pt x="93378" y="595473"/>
                  </a:lnTo>
                  <a:lnTo>
                    <a:pt x="93595" y="601091"/>
                  </a:lnTo>
                  <a:lnTo>
                    <a:pt x="93813" y="606708"/>
                  </a:lnTo>
                  <a:lnTo>
                    <a:pt x="94032" y="612326"/>
                  </a:lnTo>
                  <a:lnTo>
                    <a:pt x="94251" y="617944"/>
                  </a:lnTo>
                  <a:lnTo>
                    <a:pt x="94470" y="623561"/>
                  </a:lnTo>
                  <a:lnTo>
                    <a:pt x="94689" y="629179"/>
                  </a:lnTo>
                  <a:lnTo>
                    <a:pt x="94909" y="634797"/>
                  </a:lnTo>
                  <a:lnTo>
                    <a:pt x="95128" y="640414"/>
                  </a:lnTo>
                  <a:lnTo>
                    <a:pt x="95348" y="646032"/>
                  </a:lnTo>
                  <a:lnTo>
                    <a:pt x="95568" y="651650"/>
                  </a:lnTo>
                  <a:lnTo>
                    <a:pt x="95788" y="657267"/>
                  </a:lnTo>
                  <a:lnTo>
                    <a:pt x="96008" y="662885"/>
                  </a:lnTo>
                  <a:lnTo>
                    <a:pt x="96228" y="668503"/>
                  </a:lnTo>
                  <a:lnTo>
                    <a:pt x="96449" y="674121"/>
                  </a:lnTo>
                  <a:lnTo>
                    <a:pt x="96671" y="679738"/>
                  </a:lnTo>
                  <a:lnTo>
                    <a:pt x="96893" y="685356"/>
                  </a:lnTo>
                  <a:lnTo>
                    <a:pt x="97117" y="690974"/>
                  </a:lnTo>
                  <a:lnTo>
                    <a:pt x="97343" y="696591"/>
                  </a:lnTo>
                  <a:lnTo>
                    <a:pt x="97569" y="702209"/>
                  </a:lnTo>
                  <a:lnTo>
                    <a:pt x="97799" y="707827"/>
                  </a:lnTo>
                  <a:lnTo>
                    <a:pt x="98032" y="713444"/>
                  </a:lnTo>
                  <a:lnTo>
                    <a:pt x="98267" y="719062"/>
                  </a:lnTo>
                  <a:lnTo>
                    <a:pt x="98506" y="724680"/>
                  </a:lnTo>
                  <a:lnTo>
                    <a:pt x="98748" y="730297"/>
                  </a:lnTo>
                  <a:lnTo>
                    <a:pt x="98997" y="735915"/>
                  </a:lnTo>
                  <a:lnTo>
                    <a:pt x="99250" y="741533"/>
                  </a:lnTo>
                  <a:lnTo>
                    <a:pt x="99508" y="747150"/>
                  </a:lnTo>
                  <a:lnTo>
                    <a:pt x="99772" y="752768"/>
                  </a:lnTo>
                  <a:lnTo>
                    <a:pt x="100043" y="758386"/>
                  </a:lnTo>
                  <a:lnTo>
                    <a:pt x="100323" y="764003"/>
                  </a:lnTo>
                  <a:lnTo>
                    <a:pt x="100610" y="769621"/>
                  </a:lnTo>
                  <a:lnTo>
                    <a:pt x="100904" y="775239"/>
                  </a:lnTo>
                  <a:lnTo>
                    <a:pt x="101207" y="780856"/>
                  </a:lnTo>
                  <a:lnTo>
                    <a:pt x="101520" y="786474"/>
                  </a:lnTo>
                  <a:lnTo>
                    <a:pt x="101843" y="792092"/>
                  </a:lnTo>
                  <a:lnTo>
                    <a:pt x="102176" y="797709"/>
                  </a:lnTo>
                  <a:lnTo>
                    <a:pt x="102519" y="803327"/>
                  </a:lnTo>
                  <a:lnTo>
                    <a:pt x="102871" y="808945"/>
                  </a:lnTo>
                  <a:lnTo>
                    <a:pt x="103236" y="814562"/>
                  </a:lnTo>
                  <a:lnTo>
                    <a:pt x="103612" y="820180"/>
                  </a:lnTo>
                  <a:lnTo>
                    <a:pt x="103999" y="825798"/>
                  </a:lnTo>
                  <a:lnTo>
                    <a:pt x="104396" y="831415"/>
                  </a:lnTo>
                  <a:lnTo>
                    <a:pt x="104803" y="837033"/>
                  </a:lnTo>
                  <a:lnTo>
                    <a:pt x="105223" y="842651"/>
                  </a:lnTo>
                  <a:lnTo>
                    <a:pt x="105654" y="848268"/>
                  </a:lnTo>
                  <a:lnTo>
                    <a:pt x="106095" y="853886"/>
                  </a:lnTo>
                  <a:lnTo>
                    <a:pt x="106544" y="859504"/>
                  </a:lnTo>
                  <a:lnTo>
                    <a:pt x="107003" y="865121"/>
                  </a:lnTo>
                  <a:lnTo>
                    <a:pt x="107473" y="870739"/>
                  </a:lnTo>
                  <a:lnTo>
                    <a:pt x="107950" y="876357"/>
                  </a:lnTo>
                  <a:lnTo>
                    <a:pt x="108435" y="881974"/>
                  </a:lnTo>
                  <a:lnTo>
                    <a:pt x="108926" y="887592"/>
                  </a:lnTo>
                  <a:lnTo>
                    <a:pt x="109423" y="893210"/>
                  </a:lnTo>
                  <a:lnTo>
                    <a:pt x="109927" y="898828"/>
                  </a:lnTo>
                  <a:lnTo>
                    <a:pt x="110434" y="904445"/>
                  </a:lnTo>
                  <a:lnTo>
                    <a:pt x="110945" y="910063"/>
                  </a:lnTo>
                  <a:lnTo>
                    <a:pt x="111458" y="915681"/>
                  </a:lnTo>
                  <a:lnTo>
                    <a:pt x="111973" y="921298"/>
                  </a:lnTo>
                  <a:lnTo>
                    <a:pt x="112490" y="926916"/>
                  </a:lnTo>
                  <a:lnTo>
                    <a:pt x="113006" y="932534"/>
                  </a:lnTo>
                  <a:lnTo>
                    <a:pt x="113521" y="938151"/>
                  </a:lnTo>
                  <a:lnTo>
                    <a:pt x="114035" y="943769"/>
                  </a:lnTo>
                  <a:lnTo>
                    <a:pt x="114547" y="949387"/>
                  </a:lnTo>
                  <a:lnTo>
                    <a:pt x="115055" y="955004"/>
                  </a:lnTo>
                  <a:lnTo>
                    <a:pt x="115560" y="960622"/>
                  </a:lnTo>
                  <a:lnTo>
                    <a:pt x="116061" y="966240"/>
                  </a:lnTo>
                  <a:lnTo>
                    <a:pt x="116558" y="971857"/>
                  </a:lnTo>
                  <a:lnTo>
                    <a:pt x="117049" y="977475"/>
                  </a:lnTo>
                  <a:lnTo>
                    <a:pt x="117536" y="983093"/>
                  </a:lnTo>
                  <a:lnTo>
                    <a:pt x="118017" y="988710"/>
                  </a:lnTo>
                  <a:lnTo>
                    <a:pt x="118494" y="994328"/>
                  </a:lnTo>
                  <a:lnTo>
                    <a:pt x="118965" y="999946"/>
                  </a:lnTo>
                  <a:lnTo>
                    <a:pt x="119431" y="1005563"/>
                  </a:lnTo>
                  <a:lnTo>
                    <a:pt x="119892" y="1011181"/>
                  </a:lnTo>
                  <a:lnTo>
                    <a:pt x="120349" y="1016799"/>
                  </a:lnTo>
                  <a:lnTo>
                    <a:pt x="120802" y="1022416"/>
                  </a:lnTo>
                  <a:lnTo>
                    <a:pt x="121252" y="1028034"/>
                  </a:lnTo>
                  <a:lnTo>
                    <a:pt x="121697" y="1033652"/>
                  </a:lnTo>
                  <a:lnTo>
                    <a:pt x="122140" y="1039269"/>
                  </a:lnTo>
                  <a:lnTo>
                    <a:pt x="122581" y="1044887"/>
                  </a:lnTo>
                  <a:lnTo>
                    <a:pt x="123021" y="1050505"/>
                  </a:lnTo>
                  <a:lnTo>
                    <a:pt x="123460" y="1056122"/>
                  </a:lnTo>
                  <a:lnTo>
                    <a:pt x="123898" y="1061740"/>
                  </a:lnTo>
                  <a:lnTo>
                    <a:pt x="124336" y="1067358"/>
                  </a:lnTo>
                  <a:lnTo>
                    <a:pt x="124775" y="1072975"/>
                  </a:lnTo>
                  <a:lnTo>
                    <a:pt x="125215" y="1078593"/>
                  </a:lnTo>
                  <a:lnTo>
                    <a:pt x="125656" y="1084211"/>
                  </a:lnTo>
                  <a:lnTo>
                    <a:pt x="126098" y="1089828"/>
                  </a:lnTo>
                  <a:lnTo>
                    <a:pt x="126543" y="1095446"/>
                  </a:lnTo>
                  <a:lnTo>
                    <a:pt x="126988" y="1101064"/>
                  </a:lnTo>
                  <a:lnTo>
                    <a:pt x="127436" y="1106681"/>
                  </a:lnTo>
                  <a:lnTo>
                    <a:pt x="127885" y="1112299"/>
                  </a:lnTo>
                  <a:lnTo>
                    <a:pt x="128335" y="1117917"/>
                  </a:lnTo>
                  <a:lnTo>
                    <a:pt x="128786" y="1123535"/>
                  </a:lnTo>
                  <a:lnTo>
                    <a:pt x="129237" y="1129152"/>
                  </a:lnTo>
                  <a:lnTo>
                    <a:pt x="129688" y="1134770"/>
                  </a:lnTo>
                  <a:lnTo>
                    <a:pt x="130138" y="1140388"/>
                  </a:lnTo>
                  <a:lnTo>
                    <a:pt x="130587" y="1146005"/>
                  </a:lnTo>
                  <a:lnTo>
                    <a:pt x="131032" y="1151623"/>
                  </a:lnTo>
                  <a:lnTo>
                    <a:pt x="131474" y="1157241"/>
                  </a:lnTo>
                  <a:lnTo>
                    <a:pt x="131912" y="1162858"/>
                  </a:lnTo>
                  <a:lnTo>
                    <a:pt x="132343" y="1168476"/>
                  </a:lnTo>
                  <a:lnTo>
                    <a:pt x="132768" y="1174094"/>
                  </a:lnTo>
                  <a:lnTo>
                    <a:pt x="133185" y="1179711"/>
                  </a:lnTo>
                  <a:lnTo>
                    <a:pt x="133594" y="1185329"/>
                  </a:lnTo>
                  <a:lnTo>
                    <a:pt x="133995" y="1190947"/>
                  </a:lnTo>
                  <a:lnTo>
                    <a:pt x="134381" y="1196564"/>
                  </a:lnTo>
                  <a:lnTo>
                    <a:pt x="134758" y="1202182"/>
                  </a:lnTo>
                  <a:lnTo>
                    <a:pt x="135122" y="1207800"/>
                  </a:lnTo>
                  <a:lnTo>
                    <a:pt x="135475" y="1213417"/>
                  </a:lnTo>
                  <a:lnTo>
                    <a:pt x="135815" y="1219035"/>
                  </a:lnTo>
                  <a:lnTo>
                    <a:pt x="136138" y="1224653"/>
                  </a:lnTo>
                  <a:lnTo>
                    <a:pt x="136449" y="1230270"/>
                  </a:lnTo>
                  <a:lnTo>
                    <a:pt x="136747" y="1235888"/>
                  </a:lnTo>
                  <a:lnTo>
                    <a:pt x="137033" y="1241506"/>
                  </a:lnTo>
                  <a:lnTo>
                    <a:pt x="137305" y="1247123"/>
                  </a:lnTo>
                  <a:lnTo>
                    <a:pt x="137562" y="1252741"/>
                  </a:lnTo>
                  <a:lnTo>
                    <a:pt x="137809" y="1258359"/>
                  </a:lnTo>
                  <a:lnTo>
                    <a:pt x="138046" y="1263976"/>
                  </a:lnTo>
                  <a:lnTo>
                    <a:pt x="138274" y="1269594"/>
                  </a:lnTo>
                  <a:lnTo>
                    <a:pt x="138493" y="1275212"/>
                  </a:lnTo>
                  <a:lnTo>
                    <a:pt x="138705" y="1280829"/>
                  </a:lnTo>
                  <a:lnTo>
                    <a:pt x="138912" y="1286447"/>
                  </a:lnTo>
                  <a:lnTo>
                    <a:pt x="139116" y="1292065"/>
                  </a:lnTo>
                  <a:lnTo>
                    <a:pt x="139319" y="1297682"/>
                  </a:lnTo>
                  <a:lnTo>
                    <a:pt x="139521" y="1303300"/>
                  </a:lnTo>
                  <a:lnTo>
                    <a:pt x="139726" y="1308918"/>
                  </a:lnTo>
                  <a:lnTo>
                    <a:pt x="139936" y="1314535"/>
                  </a:lnTo>
                  <a:lnTo>
                    <a:pt x="140151" y="1320153"/>
                  </a:lnTo>
                  <a:lnTo>
                    <a:pt x="140373" y="1325771"/>
                  </a:lnTo>
                  <a:lnTo>
                    <a:pt x="140607" y="1331388"/>
                  </a:lnTo>
                  <a:lnTo>
                    <a:pt x="140853" y="1337006"/>
                  </a:lnTo>
                  <a:lnTo>
                    <a:pt x="141112" y="1342624"/>
                  </a:lnTo>
                  <a:lnTo>
                    <a:pt x="141384" y="1348242"/>
                  </a:lnTo>
                  <a:lnTo>
                    <a:pt x="141671" y="1353859"/>
                  </a:lnTo>
                  <a:lnTo>
                    <a:pt x="141980" y="1359477"/>
                  </a:lnTo>
                  <a:lnTo>
                    <a:pt x="142307" y="1365095"/>
                  </a:lnTo>
                  <a:lnTo>
                    <a:pt x="142651" y="1370712"/>
                  </a:lnTo>
                  <a:lnTo>
                    <a:pt x="143014" y="1376330"/>
                  </a:lnTo>
                  <a:lnTo>
                    <a:pt x="143396" y="1381948"/>
                  </a:lnTo>
                  <a:lnTo>
                    <a:pt x="143802" y="1387565"/>
                  </a:lnTo>
                  <a:lnTo>
                    <a:pt x="144227" y="1393183"/>
                  </a:lnTo>
                  <a:lnTo>
                    <a:pt x="144669" y="1398801"/>
                  </a:lnTo>
                  <a:lnTo>
                    <a:pt x="145129" y="1404418"/>
                  </a:lnTo>
                  <a:lnTo>
                    <a:pt x="145608" y="1410036"/>
                  </a:lnTo>
                  <a:lnTo>
                    <a:pt x="146105" y="1415654"/>
                  </a:lnTo>
                  <a:lnTo>
                    <a:pt x="146616" y="1421271"/>
                  </a:lnTo>
                  <a:lnTo>
                    <a:pt x="147139" y="1426889"/>
                  </a:lnTo>
                  <a:lnTo>
                    <a:pt x="147674" y="1432507"/>
                  </a:lnTo>
                  <a:lnTo>
                    <a:pt x="148220" y="1438124"/>
                  </a:lnTo>
                  <a:lnTo>
                    <a:pt x="148774" y="1443742"/>
                  </a:lnTo>
                  <a:lnTo>
                    <a:pt x="149333" y="1449360"/>
                  </a:lnTo>
                  <a:lnTo>
                    <a:pt x="149895" y="1454977"/>
                  </a:lnTo>
                  <a:lnTo>
                    <a:pt x="150458" y="1460595"/>
                  </a:lnTo>
                  <a:lnTo>
                    <a:pt x="151020" y="1466213"/>
                  </a:lnTo>
                  <a:lnTo>
                    <a:pt x="151578" y="1471830"/>
                  </a:lnTo>
                  <a:lnTo>
                    <a:pt x="152130" y="1477448"/>
                  </a:lnTo>
                  <a:lnTo>
                    <a:pt x="152674" y="1483066"/>
                  </a:lnTo>
                  <a:lnTo>
                    <a:pt x="153209" y="1488683"/>
                  </a:lnTo>
                  <a:lnTo>
                    <a:pt x="153729" y="1494301"/>
                  </a:lnTo>
                  <a:lnTo>
                    <a:pt x="154234" y="1499919"/>
                  </a:lnTo>
                  <a:lnTo>
                    <a:pt x="154723" y="1505536"/>
                  </a:lnTo>
                  <a:lnTo>
                    <a:pt x="155195" y="1511154"/>
                  </a:lnTo>
                  <a:lnTo>
                    <a:pt x="155649" y="1516772"/>
                  </a:lnTo>
                  <a:lnTo>
                    <a:pt x="156076" y="1522389"/>
                  </a:lnTo>
                  <a:lnTo>
                    <a:pt x="156482" y="1528007"/>
                  </a:lnTo>
                  <a:lnTo>
                    <a:pt x="156866" y="1533625"/>
                  </a:lnTo>
                  <a:lnTo>
                    <a:pt x="157227" y="1539242"/>
                  </a:lnTo>
                  <a:lnTo>
                    <a:pt x="157563" y="1544860"/>
                  </a:lnTo>
                  <a:lnTo>
                    <a:pt x="157870" y="1550478"/>
                  </a:lnTo>
                  <a:lnTo>
                    <a:pt x="158152" y="1556095"/>
                  </a:lnTo>
                  <a:lnTo>
                    <a:pt x="158411" y="1561713"/>
                  </a:lnTo>
                  <a:lnTo>
                    <a:pt x="158647" y="1567331"/>
                  </a:lnTo>
                  <a:lnTo>
                    <a:pt x="158857" y="1572949"/>
                  </a:lnTo>
                  <a:lnTo>
                    <a:pt x="159040" y="1578566"/>
                  </a:lnTo>
                  <a:lnTo>
                    <a:pt x="159202" y="1584184"/>
                  </a:lnTo>
                  <a:lnTo>
                    <a:pt x="159344" y="1589802"/>
                  </a:lnTo>
                  <a:lnTo>
                    <a:pt x="159467" y="1595419"/>
                  </a:lnTo>
                  <a:lnTo>
                    <a:pt x="159569" y="1601037"/>
                  </a:lnTo>
                  <a:lnTo>
                    <a:pt x="159652" y="1606655"/>
                  </a:lnTo>
                  <a:lnTo>
                    <a:pt x="159721" y="1612272"/>
                  </a:lnTo>
                  <a:lnTo>
                    <a:pt x="159776" y="1617890"/>
                  </a:lnTo>
                  <a:lnTo>
                    <a:pt x="159821" y="1623508"/>
                  </a:lnTo>
                  <a:lnTo>
                    <a:pt x="159853" y="1629125"/>
                  </a:lnTo>
                  <a:lnTo>
                    <a:pt x="159878" y="1634743"/>
                  </a:lnTo>
                  <a:lnTo>
                    <a:pt x="159897" y="1640361"/>
                  </a:lnTo>
                  <a:lnTo>
                    <a:pt x="159912" y="1645978"/>
                  </a:lnTo>
                  <a:lnTo>
                    <a:pt x="159925" y="1651596"/>
                  </a:lnTo>
                  <a:lnTo>
                    <a:pt x="159938" y="1657214"/>
                  </a:lnTo>
                  <a:lnTo>
                    <a:pt x="159953" y="1662831"/>
                  </a:lnTo>
                  <a:lnTo>
                    <a:pt x="159971" y="1668449"/>
                  </a:lnTo>
                  <a:lnTo>
                    <a:pt x="159994" y="1674067"/>
                  </a:lnTo>
                  <a:lnTo>
                    <a:pt x="160024" y="1679684"/>
                  </a:lnTo>
                  <a:lnTo>
                    <a:pt x="160065" y="1685302"/>
                  </a:lnTo>
                  <a:lnTo>
                    <a:pt x="160115" y="1690920"/>
                  </a:lnTo>
                  <a:lnTo>
                    <a:pt x="160176" y="1696537"/>
                  </a:lnTo>
                  <a:lnTo>
                    <a:pt x="160250" y="1702155"/>
                  </a:lnTo>
                  <a:lnTo>
                    <a:pt x="160337" y="1707773"/>
                  </a:lnTo>
                  <a:lnTo>
                    <a:pt x="160441" y="1713390"/>
                  </a:lnTo>
                  <a:lnTo>
                    <a:pt x="160561" y="1719008"/>
                  </a:lnTo>
                  <a:lnTo>
                    <a:pt x="160696" y="1724626"/>
                  </a:lnTo>
                  <a:lnTo>
                    <a:pt x="160848" y="1730243"/>
                  </a:lnTo>
                  <a:lnTo>
                    <a:pt x="161017" y="1735861"/>
                  </a:lnTo>
                  <a:lnTo>
                    <a:pt x="161207" y="1741479"/>
                  </a:lnTo>
                  <a:lnTo>
                    <a:pt x="161413" y="1747096"/>
                  </a:lnTo>
                  <a:lnTo>
                    <a:pt x="161636" y="1752714"/>
                  </a:lnTo>
                  <a:lnTo>
                    <a:pt x="161876" y="1758332"/>
                  </a:lnTo>
                  <a:lnTo>
                    <a:pt x="162135" y="1763949"/>
                  </a:lnTo>
                  <a:lnTo>
                    <a:pt x="162413" y="1769567"/>
                  </a:lnTo>
                  <a:lnTo>
                    <a:pt x="162706" y="1775185"/>
                  </a:lnTo>
                  <a:lnTo>
                    <a:pt x="163013" y="1780802"/>
                  </a:lnTo>
                  <a:lnTo>
                    <a:pt x="163335" y="1786420"/>
                  </a:lnTo>
                  <a:lnTo>
                    <a:pt x="163673" y="1792038"/>
                  </a:lnTo>
                  <a:lnTo>
                    <a:pt x="164024" y="1797656"/>
                  </a:lnTo>
                  <a:lnTo>
                    <a:pt x="164386" y="1803273"/>
                  </a:lnTo>
                  <a:lnTo>
                    <a:pt x="164758" y="1808891"/>
                  </a:lnTo>
                  <a:lnTo>
                    <a:pt x="165139" y="1814509"/>
                  </a:lnTo>
                  <a:lnTo>
                    <a:pt x="165529" y="1820126"/>
                  </a:lnTo>
                  <a:lnTo>
                    <a:pt x="165925" y="1825744"/>
                  </a:lnTo>
                  <a:lnTo>
                    <a:pt x="166325" y="1831362"/>
                  </a:lnTo>
                  <a:lnTo>
                    <a:pt x="166728" y="1836979"/>
                  </a:lnTo>
                  <a:lnTo>
                    <a:pt x="167132" y="1842597"/>
                  </a:lnTo>
                  <a:lnTo>
                    <a:pt x="167536" y="1848215"/>
                  </a:lnTo>
                  <a:lnTo>
                    <a:pt x="167937" y="1853832"/>
                  </a:lnTo>
                  <a:lnTo>
                    <a:pt x="168335" y="1859450"/>
                  </a:lnTo>
                  <a:lnTo>
                    <a:pt x="168728" y="1865068"/>
                  </a:lnTo>
                  <a:lnTo>
                    <a:pt x="169113" y="1870685"/>
                  </a:lnTo>
                  <a:lnTo>
                    <a:pt x="169488" y="1876303"/>
                  </a:lnTo>
                  <a:lnTo>
                    <a:pt x="169853" y="1881921"/>
                  </a:lnTo>
                  <a:lnTo>
                    <a:pt x="170206" y="1887538"/>
                  </a:lnTo>
                  <a:lnTo>
                    <a:pt x="170548" y="1893156"/>
                  </a:lnTo>
                  <a:lnTo>
                    <a:pt x="170874" y="1898774"/>
                  </a:lnTo>
                  <a:lnTo>
                    <a:pt x="171182" y="1904391"/>
                  </a:lnTo>
                  <a:lnTo>
                    <a:pt x="171474" y="1910009"/>
                  </a:lnTo>
                  <a:lnTo>
                    <a:pt x="171749" y="1915627"/>
                  </a:lnTo>
                  <a:lnTo>
                    <a:pt x="172007" y="1921244"/>
                  </a:lnTo>
                  <a:lnTo>
                    <a:pt x="172244" y="1926862"/>
                  </a:lnTo>
                  <a:lnTo>
                    <a:pt x="172459" y="1932480"/>
                  </a:lnTo>
                  <a:lnTo>
                    <a:pt x="172656" y="1938097"/>
                  </a:lnTo>
                  <a:lnTo>
                    <a:pt x="172833" y="1943715"/>
                  </a:lnTo>
                  <a:lnTo>
                    <a:pt x="172991" y="1949333"/>
                  </a:lnTo>
                  <a:lnTo>
                    <a:pt x="173126" y="1954950"/>
                  </a:lnTo>
                  <a:lnTo>
                    <a:pt x="173240" y="1960568"/>
                  </a:lnTo>
                  <a:lnTo>
                    <a:pt x="173335" y="1966186"/>
                  </a:lnTo>
                  <a:lnTo>
                    <a:pt x="173413" y="1971803"/>
                  </a:lnTo>
                  <a:lnTo>
                    <a:pt x="173473" y="1977421"/>
                  </a:lnTo>
                  <a:lnTo>
                    <a:pt x="173512" y="1983039"/>
                  </a:lnTo>
                  <a:lnTo>
                    <a:pt x="173534" y="1988656"/>
                  </a:lnTo>
                  <a:lnTo>
                    <a:pt x="173542" y="1994274"/>
                  </a:lnTo>
                  <a:lnTo>
                    <a:pt x="173536" y="1999892"/>
                  </a:lnTo>
                  <a:lnTo>
                    <a:pt x="173516" y="2005509"/>
                  </a:lnTo>
                  <a:lnTo>
                    <a:pt x="173482" y="2011127"/>
                  </a:lnTo>
                  <a:lnTo>
                    <a:pt x="173437" y="2016745"/>
                  </a:lnTo>
                  <a:lnTo>
                    <a:pt x="173383" y="2022363"/>
                  </a:lnTo>
                  <a:lnTo>
                    <a:pt x="173322" y="2027980"/>
                  </a:lnTo>
                  <a:lnTo>
                    <a:pt x="173253" y="2033598"/>
                  </a:lnTo>
                  <a:lnTo>
                    <a:pt x="173178" y="2039216"/>
                  </a:lnTo>
                  <a:lnTo>
                    <a:pt x="173100" y="2044833"/>
                  </a:lnTo>
                  <a:lnTo>
                    <a:pt x="173019" y="2050451"/>
                  </a:lnTo>
                  <a:lnTo>
                    <a:pt x="172936" y="2056069"/>
                  </a:lnTo>
                  <a:lnTo>
                    <a:pt x="172854" y="2061686"/>
                  </a:lnTo>
                  <a:lnTo>
                    <a:pt x="172772" y="2067304"/>
                  </a:lnTo>
                  <a:lnTo>
                    <a:pt x="172694" y="2072922"/>
                  </a:lnTo>
                  <a:lnTo>
                    <a:pt x="172618" y="2078539"/>
                  </a:lnTo>
                  <a:lnTo>
                    <a:pt x="172546" y="2084157"/>
                  </a:lnTo>
                  <a:lnTo>
                    <a:pt x="172479" y="2089775"/>
                  </a:lnTo>
                  <a:lnTo>
                    <a:pt x="172419" y="2095392"/>
                  </a:lnTo>
                  <a:lnTo>
                    <a:pt x="172365" y="2101010"/>
                  </a:lnTo>
                  <a:lnTo>
                    <a:pt x="172317" y="2106628"/>
                  </a:lnTo>
                  <a:lnTo>
                    <a:pt x="172275" y="2112245"/>
                  </a:lnTo>
                  <a:lnTo>
                    <a:pt x="172242" y="2117863"/>
                  </a:lnTo>
                  <a:lnTo>
                    <a:pt x="172216" y="2123481"/>
                  </a:lnTo>
                  <a:lnTo>
                    <a:pt x="172197" y="2129098"/>
                  </a:lnTo>
                  <a:lnTo>
                    <a:pt x="172184" y="2134716"/>
                  </a:lnTo>
                  <a:lnTo>
                    <a:pt x="172177" y="2140334"/>
                  </a:lnTo>
                  <a:lnTo>
                    <a:pt x="172178" y="2145951"/>
                  </a:lnTo>
                  <a:lnTo>
                    <a:pt x="172183" y="2151569"/>
                  </a:lnTo>
                  <a:lnTo>
                    <a:pt x="172193" y="2157187"/>
                  </a:lnTo>
                  <a:lnTo>
                    <a:pt x="172207" y="2162804"/>
                  </a:lnTo>
                  <a:lnTo>
                    <a:pt x="172224" y="2168422"/>
                  </a:lnTo>
                  <a:lnTo>
                    <a:pt x="172244" y="2174040"/>
                  </a:lnTo>
                  <a:lnTo>
                    <a:pt x="172265" y="2179657"/>
                  </a:lnTo>
                  <a:lnTo>
                    <a:pt x="172287" y="2185275"/>
                  </a:lnTo>
                  <a:lnTo>
                    <a:pt x="172309" y="2190893"/>
                  </a:lnTo>
                  <a:lnTo>
                    <a:pt x="172329" y="2196510"/>
                  </a:lnTo>
                  <a:lnTo>
                    <a:pt x="172347" y="2202128"/>
                  </a:lnTo>
                  <a:lnTo>
                    <a:pt x="172362" y="2207746"/>
                  </a:lnTo>
                  <a:lnTo>
                    <a:pt x="172374" y="2213363"/>
                  </a:lnTo>
                  <a:lnTo>
                    <a:pt x="172381" y="2218981"/>
                  </a:lnTo>
                  <a:lnTo>
                    <a:pt x="172383" y="2224599"/>
                  </a:lnTo>
                  <a:lnTo>
                    <a:pt x="172379" y="2230216"/>
                  </a:lnTo>
                  <a:lnTo>
                    <a:pt x="172368" y="2235834"/>
                  </a:lnTo>
                  <a:lnTo>
                    <a:pt x="172350" y="2241452"/>
                  </a:lnTo>
                  <a:lnTo>
                    <a:pt x="172325" y="2247070"/>
                  </a:lnTo>
                  <a:lnTo>
                    <a:pt x="172292" y="2252687"/>
                  </a:lnTo>
                  <a:lnTo>
                    <a:pt x="172249" y="2258305"/>
                  </a:lnTo>
                  <a:lnTo>
                    <a:pt x="172199" y="2263923"/>
                  </a:lnTo>
                  <a:lnTo>
                    <a:pt x="172140" y="2269540"/>
                  </a:lnTo>
                  <a:lnTo>
                    <a:pt x="172072" y="2275158"/>
                  </a:lnTo>
                  <a:lnTo>
                    <a:pt x="171994" y="2280776"/>
                  </a:lnTo>
                  <a:lnTo>
                    <a:pt x="171905" y="2286393"/>
                  </a:lnTo>
                  <a:lnTo>
                    <a:pt x="171808" y="2292011"/>
                  </a:lnTo>
                  <a:lnTo>
                    <a:pt x="171702" y="2297629"/>
                  </a:lnTo>
                  <a:lnTo>
                    <a:pt x="171586" y="2303246"/>
                  </a:lnTo>
                  <a:lnTo>
                    <a:pt x="171459" y="2308864"/>
                  </a:lnTo>
                  <a:lnTo>
                    <a:pt x="171323" y="2314482"/>
                  </a:lnTo>
                  <a:lnTo>
                    <a:pt x="171177" y="2320099"/>
                  </a:lnTo>
                  <a:lnTo>
                    <a:pt x="171022" y="2325717"/>
                  </a:lnTo>
                  <a:lnTo>
                    <a:pt x="170859" y="2331335"/>
                  </a:lnTo>
                  <a:lnTo>
                    <a:pt x="170684" y="2336952"/>
                  </a:lnTo>
                  <a:lnTo>
                    <a:pt x="170500" y="2342570"/>
                  </a:lnTo>
                  <a:lnTo>
                    <a:pt x="170308" y="2348188"/>
                  </a:lnTo>
                  <a:lnTo>
                    <a:pt x="170108" y="2353805"/>
                  </a:lnTo>
                  <a:lnTo>
                    <a:pt x="169899" y="2359423"/>
                  </a:lnTo>
                  <a:lnTo>
                    <a:pt x="169680" y="2365041"/>
                  </a:lnTo>
                  <a:lnTo>
                    <a:pt x="169453" y="2370658"/>
                  </a:lnTo>
                  <a:lnTo>
                    <a:pt x="169220" y="2376276"/>
                  </a:lnTo>
                  <a:lnTo>
                    <a:pt x="168979" y="2381894"/>
                  </a:lnTo>
                  <a:lnTo>
                    <a:pt x="168731" y="2387511"/>
                  </a:lnTo>
                  <a:lnTo>
                    <a:pt x="168476" y="2393129"/>
                  </a:lnTo>
                  <a:lnTo>
                    <a:pt x="168214" y="2398747"/>
                  </a:lnTo>
                  <a:lnTo>
                    <a:pt x="167948" y="2404364"/>
                  </a:lnTo>
                  <a:lnTo>
                    <a:pt x="167676" y="2409982"/>
                  </a:lnTo>
                  <a:lnTo>
                    <a:pt x="167399" y="2415600"/>
                  </a:lnTo>
                  <a:lnTo>
                    <a:pt x="167118" y="2421217"/>
                  </a:lnTo>
                  <a:lnTo>
                    <a:pt x="166833" y="2426835"/>
                  </a:lnTo>
                  <a:lnTo>
                    <a:pt x="166546" y="2432453"/>
                  </a:lnTo>
                  <a:lnTo>
                    <a:pt x="166256" y="2438070"/>
                  </a:lnTo>
                  <a:lnTo>
                    <a:pt x="165964" y="2443688"/>
                  </a:lnTo>
                  <a:lnTo>
                    <a:pt x="165670" y="2449306"/>
                  </a:lnTo>
                  <a:lnTo>
                    <a:pt x="165377" y="2454923"/>
                  </a:lnTo>
                  <a:lnTo>
                    <a:pt x="165083" y="2460541"/>
                  </a:lnTo>
                  <a:lnTo>
                    <a:pt x="164790" y="2466159"/>
                  </a:lnTo>
                  <a:lnTo>
                    <a:pt x="164499" y="2471777"/>
                  </a:lnTo>
                  <a:lnTo>
                    <a:pt x="164209" y="2477394"/>
                  </a:lnTo>
                  <a:lnTo>
                    <a:pt x="163922" y="2483012"/>
                  </a:lnTo>
                  <a:lnTo>
                    <a:pt x="163638" y="2488630"/>
                  </a:lnTo>
                  <a:lnTo>
                    <a:pt x="163357" y="2494247"/>
                  </a:lnTo>
                  <a:lnTo>
                    <a:pt x="163081" y="2499865"/>
                  </a:lnTo>
                  <a:lnTo>
                    <a:pt x="162809" y="2505483"/>
                  </a:lnTo>
                  <a:lnTo>
                    <a:pt x="162542" y="2511100"/>
                  </a:lnTo>
                  <a:lnTo>
                    <a:pt x="162279" y="2516718"/>
                  </a:lnTo>
                  <a:lnTo>
                    <a:pt x="162022" y="2522336"/>
                  </a:lnTo>
                  <a:lnTo>
                    <a:pt x="161772" y="2527953"/>
                  </a:lnTo>
                  <a:lnTo>
                    <a:pt x="161528" y="2533571"/>
                  </a:lnTo>
                  <a:lnTo>
                    <a:pt x="161289" y="2539189"/>
                  </a:lnTo>
                  <a:lnTo>
                    <a:pt x="161056" y="2544806"/>
                  </a:lnTo>
                  <a:lnTo>
                    <a:pt x="160829" y="2550424"/>
                  </a:lnTo>
                  <a:lnTo>
                    <a:pt x="160611" y="2556042"/>
                  </a:lnTo>
                  <a:lnTo>
                    <a:pt x="160399" y="2561659"/>
                  </a:lnTo>
                  <a:lnTo>
                    <a:pt x="160193" y="2567277"/>
                  </a:lnTo>
                  <a:lnTo>
                    <a:pt x="159995" y="2572895"/>
                  </a:lnTo>
                  <a:lnTo>
                    <a:pt x="159804" y="2578512"/>
                  </a:lnTo>
                  <a:lnTo>
                    <a:pt x="159623" y="2584130"/>
                  </a:lnTo>
                  <a:lnTo>
                    <a:pt x="159450" y="2589748"/>
                  </a:lnTo>
                  <a:lnTo>
                    <a:pt x="159287" y="2595365"/>
                  </a:lnTo>
                  <a:lnTo>
                    <a:pt x="159132" y="2600983"/>
                  </a:lnTo>
                  <a:lnTo>
                    <a:pt x="158991" y="2606601"/>
                  </a:lnTo>
                  <a:lnTo>
                    <a:pt x="158863" y="2612218"/>
                  </a:lnTo>
                  <a:lnTo>
                    <a:pt x="158749" y="2617836"/>
                  </a:lnTo>
                  <a:lnTo>
                    <a:pt x="158649" y="2623454"/>
                  </a:lnTo>
                  <a:lnTo>
                    <a:pt x="158565" y="2629071"/>
                  </a:lnTo>
                  <a:lnTo>
                    <a:pt x="158505" y="2634689"/>
                  </a:lnTo>
                  <a:lnTo>
                    <a:pt x="158466" y="2640307"/>
                  </a:lnTo>
                  <a:lnTo>
                    <a:pt x="158450" y="2645924"/>
                  </a:lnTo>
                  <a:lnTo>
                    <a:pt x="158458" y="2651542"/>
                  </a:lnTo>
                  <a:lnTo>
                    <a:pt x="158493" y="2657160"/>
                  </a:lnTo>
                  <a:lnTo>
                    <a:pt x="158566" y="2662777"/>
                  </a:lnTo>
                  <a:lnTo>
                    <a:pt x="158671" y="2668395"/>
                  </a:lnTo>
                  <a:lnTo>
                    <a:pt x="158810" y="2674013"/>
                  </a:lnTo>
                  <a:lnTo>
                    <a:pt x="158983" y="2679630"/>
                  </a:lnTo>
                  <a:lnTo>
                    <a:pt x="159195" y="2685248"/>
                  </a:lnTo>
                  <a:lnTo>
                    <a:pt x="159455" y="2690866"/>
                  </a:lnTo>
                  <a:lnTo>
                    <a:pt x="159753" y="2696484"/>
                  </a:lnTo>
                  <a:lnTo>
                    <a:pt x="160091" y="2702101"/>
                  </a:lnTo>
                  <a:lnTo>
                    <a:pt x="160466" y="2707719"/>
                  </a:lnTo>
                  <a:lnTo>
                    <a:pt x="160883" y="2713337"/>
                  </a:lnTo>
                  <a:lnTo>
                    <a:pt x="161344" y="2718954"/>
                  </a:lnTo>
                  <a:lnTo>
                    <a:pt x="161837" y="2724572"/>
                  </a:lnTo>
                  <a:lnTo>
                    <a:pt x="162358" y="2730190"/>
                  </a:lnTo>
                  <a:lnTo>
                    <a:pt x="162906" y="2735807"/>
                  </a:lnTo>
                  <a:lnTo>
                    <a:pt x="163477" y="2741425"/>
                  </a:lnTo>
                  <a:lnTo>
                    <a:pt x="164062" y="2747043"/>
                  </a:lnTo>
                  <a:lnTo>
                    <a:pt x="164653" y="2752660"/>
                  </a:lnTo>
                  <a:lnTo>
                    <a:pt x="165241" y="2758278"/>
                  </a:lnTo>
                  <a:lnTo>
                    <a:pt x="165821" y="2763896"/>
                  </a:lnTo>
                  <a:lnTo>
                    <a:pt x="166377" y="2769513"/>
                  </a:lnTo>
                  <a:lnTo>
                    <a:pt x="166897" y="2775131"/>
                  </a:lnTo>
                  <a:lnTo>
                    <a:pt x="167375" y="2780749"/>
                  </a:lnTo>
                  <a:lnTo>
                    <a:pt x="167801" y="2786366"/>
                  </a:lnTo>
                  <a:lnTo>
                    <a:pt x="168167" y="2791984"/>
                  </a:lnTo>
                  <a:lnTo>
                    <a:pt x="168436" y="2797602"/>
                  </a:lnTo>
                  <a:lnTo>
                    <a:pt x="168614" y="2803219"/>
                  </a:lnTo>
                  <a:lnTo>
                    <a:pt x="168694" y="2808837"/>
                  </a:lnTo>
                  <a:lnTo>
                    <a:pt x="168669" y="2814455"/>
                  </a:lnTo>
                  <a:lnTo>
                    <a:pt x="168530" y="2820072"/>
                  </a:lnTo>
                  <a:lnTo>
                    <a:pt x="168223" y="2825690"/>
                  </a:lnTo>
                  <a:lnTo>
                    <a:pt x="167783" y="2831308"/>
                  </a:lnTo>
                  <a:lnTo>
                    <a:pt x="167204" y="2836925"/>
                  </a:lnTo>
                  <a:lnTo>
                    <a:pt x="166482" y="2842543"/>
                  </a:lnTo>
                  <a:lnTo>
                    <a:pt x="165604" y="2848161"/>
                  </a:lnTo>
                  <a:lnTo>
                    <a:pt x="164535" y="2853778"/>
                  </a:lnTo>
                  <a:lnTo>
                    <a:pt x="163318" y="2859396"/>
                  </a:lnTo>
                  <a:lnTo>
                    <a:pt x="161953" y="2865014"/>
                  </a:lnTo>
                  <a:lnTo>
                    <a:pt x="160443" y="2870631"/>
                  </a:lnTo>
                  <a:close/>
                </a:path>
              </a:pathLst>
            </a:custGeom>
            <a:solidFill>
              <a:srgbClr val="00BBD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7" name="pg37"/>
            <p:cNvSpPr/>
            <p:nvPr/>
          </p:nvSpPr>
          <p:spPr>
            <a:xfrm>
              <a:off x="7788034" y="4397737"/>
              <a:ext cx="278843" cy="2636969"/>
            </a:xfrm>
            <a:custGeom>
              <a:avLst/>
              <a:gdLst/>
              <a:ahLst/>
              <a:cxnLst/>
              <a:rect l="0" t="0" r="0" b="0"/>
              <a:pathLst>
                <a:path w="278843" h="2636969">
                  <a:moveTo>
                    <a:pt x="11182" y="2636969"/>
                  </a:moveTo>
                  <a:lnTo>
                    <a:pt x="8602" y="2631808"/>
                  </a:lnTo>
                  <a:lnTo>
                    <a:pt x="6416" y="2626648"/>
                  </a:lnTo>
                  <a:lnTo>
                    <a:pt x="4540" y="2621488"/>
                  </a:lnTo>
                  <a:lnTo>
                    <a:pt x="2977" y="2616327"/>
                  </a:lnTo>
                  <a:lnTo>
                    <a:pt x="1725" y="2611167"/>
                  </a:lnTo>
                  <a:lnTo>
                    <a:pt x="792" y="2606006"/>
                  </a:lnTo>
                  <a:lnTo>
                    <a:pt x="252" y="2600846"/>
                  </a:lnTo>
                  <a:lnTo>
                    <a:pt x="0" y="2595686"/>
                  </a:lnTo>
                  <a:lnTo>
                    <a:pt x="23" y="2590525"/>
                  </a:lnTo>
                  <a:lnTo>
                    <a:pt x="309" y="2585365"/>
                  </a:lnTo>
                  <a:lnTo>
                    <a:pt x="851" y="2580204"/>
                  </a:lnTo>
                  <a:lnTo>
                    <a:pt x="1682" y="2575044"/>
                  </a:lnTo>
                  <a:lnTo>
                    <a:pt x="2709" y="2569883"/>
                  </a:lnTo>
                  <a:lnTo>
                    <a:pt x="3914" y="2564723"/>
                  </a:lnTo>
                  <a:lnTo>
                    <a:pt x="5276" y="2559563"/>
                  </a:lnTo>
                  <a:lnTo>
                    <a:pt x="6780" y="2554402"/>
                  </a:lnTo>
                  <a:lnTo>
                    <a:pt x="8422" y="2549242"/>
                  </a:lnTo>
                  <a:lnTo>
                    <a:pt x="10145" y="2544081"/>
                  </a:lnTo>
                  <a:lnTo>
                    <a:pt x="11927" y="2538921"/>
                  </a:lnTo>
                  <a:lnTo>
                    <a:pt x="13753" y="2533761"/>
                  </a:lnTo>
                  <a:lnTo>
                    <a:pt x="15605" y="2528600"/>
                  </a:lnTo>
                  <a:lnTo>
                    <a:pt x="17459" y="2523440"/>
                  </a:lnTo>
                  <a:lnTo>
                    <a:pt x="19293" y="2518279"/>
                  </a:lnTo>
                  <a:lnTo>
                    <a:pt x="21097" y="2513119"/>
                  </a:lnTo>
                  <a:lnTo>
                    <a:pt x="22859" y="2507959"/>
                  </a:lnTo>
                  <a:lnTo>
                    <a:pt x="24565" y="2502798"/>
                  </a:lnTo>
                  <a:lnTo>
                    <a:pt x="26188" y="2497638"/>
                  </a:lnTo>
                  <a:lnTo>
                    <a:pt x="27736" y="2492477"/>
                  </a:lnTo>
                  <a:lnTo>
                    <a:pt x="29205" y="2487317"/>
                  </a:lnTo>
                  <a:lnTo>
                    <a:pt x="30591" y="2482157"/>
                  </a:lnTo>
                  <a:lnTo>
                    <a:pt x="31888" y="2476996"/>
                  </a:lnTo>
                  <a:lnTo>
                    <a:pt x="33072" y="2471836"/>
                  </a:lnTo>
                  <a:lnTo>
                    <a:pt x="34168" y="2466675"/>
                  </a:lnTo>
                  <a:lnTo>
                    <a:pt x="35176" y="2461515"/>
                  </a:lnTo>
                  <a:lnTo>
                    <a:pt x="36099" y="2456354"/>
                  </a:lnTo>
                  <a:lnTo>
                    <a:pt x="36935" y="2451194"/>
                  </a:lnTo>
                  <a:lnTo>
                    <a:pt x="37668" y="2446034"/>
                  </a:lnTo>
                  <a:lnTo>
                    <a:pt x="38326" y="2440873"/>
                  </a:lnTo>
                  <a:lnTo>
                    <a:pt x="38911" y="2435713"/>
                  </a:lnTo>
                  <a:lnTo>
                    <a:pt x="39429" y="2430552"/>
                  </a:lnTo>
                  <a:lnTo>
                    <a:pt x="39880" y="2425392"/>
                  </a:lnTo>
                  <a:lnTo>
                    <a:pt x="40255" y="2420232"/>
                  </a:lnTo>
                  <a:lnTo>
                    <a:pt x="40577" y="2415071"/>
                  </a:lnTo>
                  <a:lnTo>
                    <a:pt x="40850" y="2409911"/>
                  </a:lnTo>
                  <a:lnTo>
                    <a:pt x="41077" y="2404750"/>
                  </a:lnTo>
                  <a:lnTo>
                    <a:pt x="41260" y="2399590"/>
                  </a:lnTo>
                  <a:lnTo>
                    <a:pt x="41396" y="2394430"/>
                  </a:lnTo>
                  <a:lnTo>
                    <a:pt x="41499" y="2389269"/>
                  </a:lnTo>
                  <a:lnTo>
                    <a:pt x="41572" y="2384109"/>
                  </a:lnTo>
                  <a:lnTo>
                    <a:pt x="41618" y="2378948"/>
                  </a:lnTo>
                  <a:lnTo>
                    <a:pt x="41638" y="2373788"/>
                  </a:lnTo>
                  <a:lnTo>
                    <a:pt x="41632" y="2368628"/>
                  </a:lnTo>
                  <a:lnTo>
                    <a:pt x="41607" y="2363467"/>
                  </a:lnTo>
                  <a:lnTo>
                    <a:pt x="41567" y="2358307"/>
                  </a:lnTo>
                  <a:lnTo>
                    <a:pt x="41511" y="2353146"/>
                  </a:lnTo>
                  <a:lnTo>
                    <a:pt x="41443" y="2347986"/>
                  </a:lnTo>
                  <a:lnTo>
                    <a:pt x="41361" y="2342825"/>
                  </a:lnTo>
                  <a:lnTo>
                    <a:pt x="41271" y="2337665"/>
                  </a:lnTo>
                  <a:lnTo>
                    <a:pt x="41173" y="2332505"/>
                  </a:lnTo>
                  <a:lnTo>
                    <a:pt x="41069" y="2327344"/>
                  </a:lnTo>
                  <a:lnTo>
                    <a:pt x="40960" y="2322184"/>
                  </a:lnTo>
                  <a:lnTo>
                    <a:pt x="40847" y="2317023"/>
                  </a:lnTo>
                  <a:lnTo>
                    <a:pt x="40731" y="2311863"/>
                  </a:lnTo>
                  <a:lnTo>
                    <a:pt x="40615" y="2306703"/>
                  </a:lnTo>
                  <a:lnTo>
                    <a:pt x="40498" y="2301542"/>
                  </a:lnTo>
                  <a:lnTo>
                    <a:pt x="40382" y="2296382"/>
                  </a:lnTo>
                  <a:lnTo>
                    <a:pt x="40270" y="2291221"/>
                  </a:lnTo>
                  <a:lnTo>
                    <a:pt x="40161" y="2286061"/>
                  </a:lnTo>
                  <a:lnTo>
                    <a:pt x="40056" y="2280901"/>
                  </a:lnTo>
                  <a:lnTo>
                    <a:pt x="39958" y="2275740"/>
                  </a:lnTo>
                  <a:lnTo>
                    <a:pt x="39866" y="2270580"/>
                  </a:lnTo>
                  <a:lnTo>
                    <a:pt x="39785" y="2265419"/>
                  </a:lnTo>
                  <a:lnTo>
                    <a:pt x="39713" y="2260259"/>
                  </a:lnTo>
                  <a:lnTo>
                    <a:pt x="39651" y="2255099"/>
                  </a:lnTo>
                  <a:lnTo>
                    <a:pt x="39601" y="2249938"/>
                  </a:lnTo>
                  <a:lnTo>
                    <a:pt x="39563" y="2244778"/>
                  </a:lnTo>
                  <a:lnTo>
                    <a:pt x="39543" y="2239617"/>
                  </a:lnTo>
                  <a:lnTo>
                    <a:pt x="39537" y="2234457"/>
                  </a:lnTo>
                  <a:lnTo>
                    <a:pt x="39546" y="2229296"/>
                  </a:lnTo>
                  <a:lnTo>
                    <a:pt x="39571" y="2224136"/>
                  </a:lnTo>
                  <a:lnTo>
                    <a:pt x="39614" y="2218976"/>
                  </a:lnTo>
                  <a:lnTo>
                    <a:pt x="39677" y="2213815"/>
                  </a:lnTo>
                  <a:lnTo>
                    <a:pt x="39758" y="2208655"/>
                  </a:lnTo>
                  <a:lnTo>
                    <a:pt x="39856" y="2203494"/>
                  </a:lnTo>
                  <a:lnTo>
                    <a:pt x="39972" y="2198334"/>
                  </a:lnTo>
                  <a:lnTo>
                    <a:pt x="40106" y="2193174"/>
                  </a:lnTo>
                  <a:lnTo>
                    <a:pt x="40262" y="2188013"/>
                  </a:lnTo>
                  <a:lnTo>
                    <a:pt x="40434" y="2182853"/>
                  </a:lnTo>
                  <a:lnTo>
                    <a:pt x="40623" y="2177692"/>
                  </a:lnTo>
                  <a:lnTo>
                    <a:pt x="40827" y="2172532"/>
                  </a:lnTo>
                  <a:lnTo>
                    <a:pt x="41047" y="2167372"/>
                  </a:lnTo>
                  <a:lnTo>
                    <a:pt x="41284" y="2162211"/>
                  </a:lnTo>
                  <a:lnTo>
                    <a:pt x="41534" y="2157051"/>
                  </a:lnTo>
                  <a:lnTo>
                    <a:pt x="41795" y="2151890"/>
                  </a:lnTo>
                  <a:lnTo>
                    <a:pt x="42067" y="2146730"/>
                  </a:lnTo>
                  <a:lnTo>
                    <a:pt x="42350" y="2141569"/>
                  </a:lnTo>
                  <a:lnTo>
                    <a:pt x="42643" y="2136409"/>
                  </a:lnTo>
                  <a:lnTo>
                    <a:pt x="42943" y="2131249"/>
                  </a:lnTo>
                  <a:lnTo>
                    <a:pt x="43248" y="2126088"/>
                  </a:lnTo>
                  <a:lnTo>
                    <a:pt x="43559" y="2120928"/>
                  </a:lnTo>
                  <a:lnTo>
                    <a:pt x="43874" y="2115767"/>
                  </a:lnTo>
                  <a:lnTo>
                    <a:pt x="44192" y="2110607"/>
                  </a:lnTo>
                  <a:lnTo>
                    <a:pt x="44512" y="2105447"/>
                  </a:lnTo>
                  <a:lnTo>
                    <a:pt x="44832" y="2100286"/>
                  </a:lnTo>
                  <a:lnTo>
                    <a:pt x="45152" y="2095126"/>
                  </a:lnTo>
                  <a:lnTo>
                    <a:pt x="45471" y="2089965"/>
                  </a:lnTo>
                  <a:lnTo>
                    <a:pt x="45788" y="2084805"/>
                  </a:lnTo>
                  <a:lnTo>
                    <a:pt x="46103" y="2079645"/>
                  </a:lnTo>
                  <a:lnTo>
                    <a:pt x="46415" y="2074484"/>
                  </a:lnTo>
                  <a:lnTo>
                    <a:pt x="46723" y="2069324"/>
                  </a:lnTo>
                  <a:lnTo>
                    <a:pt x="47027" y="2064163"/>
                  </a:lnTo>
                  <a:lnTo>
                    <a:pt x="47326" y="2059003"/>
                  </a:lnTo>
                  <a:lnTo>
                    <a:pt x="47620" y="2053843"/>
                  </a:lnTo>
                  <a:lnTo>
                    <a:pt x="47909" y="2048682"/>
                  </a:lnTo>
                  <a:lnTo>
                    <a:pt x="48192" y="2043522"/>
                  </a:lnTo>
                  <a:lnTo>
                    <a:pt x="48470" y="2038361"/>
                  </a:lnTo>
                  <a:lnTo>
                    <a:pt x="48740" y="2033201"/>
                  </a:lnTo>
                  <a:lnTo>
                    <a:pt x="49005" y="2028040"/>
                  </a:lnTo>
                  <a:lnTo>
                    <a:pt x="49263" y="2022880"/>
                  </a:lnTo>
                  <a:lnTo>
                    <a:pt x="49515" y="2017720"/>
                  </a:lnTo>
                  <a:lnTo>
                    <a:pt x="49761" y="2012559"/>
                  </a:lnTo>
                  <a:lnTo>
                    <a:pt x="49999" y="2007399"/>
                  </a:lnTo>
                  <a:lnTo>
                    <a:pt x="50231" y="2002238"/>
                  </a:lnTo>
                  <a:lnTo>
                    <a:pt x="50457" y="1997078"/>
                  </a:lnTo>
                  <a:lnTo>
                    <a:pt x="50677" y="1991918"/>
                  </a:lnTo>
                  <a:lnTo>
                    <a:pt x="50891" y="1986757"/>
                  </a:lnTo>
                  <a:lnTo>
                    <a:pt x="51099" y="1981597"/>
                  </a:lnTo>
                  <a:lnTo>
                    <a:pt x="51303" y="1976436"/>
                  </a:lnTo>
                  <a:lnTo>
                    <a:pt x="51502" y="1971276"/>
                  </a:lnTo>
                  <a:lnTo>
                    <a:pt x="51698" y="1966116"/>
                  </a:lnTo>
                  <a:lnTo>
                    <a:pt x="51890" y="1960955"/>
                  </a:lnTo>
                  <a:lnTo>
                    <a:pt x="52080" y="1955795"/>
                  </a:lnTo>
                  <a:lnTo>
                    <a:pt x="52268" y="1950634"/>
                  </a:lnTo>
                  <a:lnTo>
                    <a:pt x="52456" y="1945474"/>
                  </a:lnTo>
                  <a:lnTo>
                    <a:pt x="52643" y="1940314"/>
                  </a:lnTo>
                  <a:lnTo>
                    <a:pt x="52831" y="1935153"/>
                  </a:lnTo>
                  <a:lnTo>
                    <a:pt x="53022" y="1929993"/>
                  </a:lnTo>
                  <a:lnTo>
                    <a:pt x="53214" y="1924832"/>
                  </a:lnTo>
                  <a:lnTo>
                    <a:pt x="53410" y="1919672"/>
                  </a:lnTo>
                  <a:lnTo>
                    <a:pt x="53610" y="1914511"/>
                  </a:lnTo>
                  <a:lnTo>
                    <a:pt x="53815" y="1909351"/>
                  </a:lnTo>
                  <a:lnTo>
                    <a:pt x="54026" y="1904191"/>
                  </a:lnTo>
                  <a:lnTo>
                    <a:pt x="54244" y="1899030"/>
                  </a:lnTo>
                  <a:lnTo>
                    <a:pt x="54467" y="1893870"/>
                  </a:lnTo>
                  <a:lnTo>
                    <a:pt x="54697" y="1888709"/>
                  </a:lnTo>
                  <a:lnTo>
                    <a:pt x="54934" y="1883549"/>
                  </a:lnTo>
                  <a:lnTo>
                    <a:pt x="55181" y="1878389"/>
                  </a:lnTo>
                  <a:lnTo>
                    <a:pt x="55434" y="1873228"/>
                  </a:lnTo>
                  <a:lnTo>
                    <a:pt x="55694" y="1868068"/>
                  </a:lnTo>
                  <a:lnTo>
                    <a:pt x="55962" y="1862907"/>
                  </a:lnTo>
                  <a:lnTo>
                    <a:pt x="56237" y="1857747"/>
                  </a:lnTo>
                  <a:lnTo>
                    <a:pt x="56520" y="1852587"/>
                  </a:lnTo>
                  <a:lnTo>
                    <a:pt x="56809" y="1847426"/>
                  </a:lnTo>
                  <a:lnTo>
                    <a:pt x="57104" y="1842266"/>
                  </a:lnTo>
                  <a:lnTo>
                    <a:pt x="57405" y="1837105"/>
                  </a:lnTo>
                  <a:lnTo>
                    <a:pt x="57712" y="1831945"/>
                  </a:lnTo>
                  <a:lnTo>
                    <a:pt x="58024" y="1826785"/>
                  </a:lnTo>
                  <a:lnTo>
                    <a:pt x="58340" y="1821624"/>
                  </a:lnTo>
                  <a:lnTo>
                    <a:pt x="58659" y="1816464"/>
                  </a:lnTo>
                  <a:lnTo>
                    <a:pt x="58982" y="1811303"/>
                  </a:lnTo>
                  <a:lnTo>
                    <a:pt x="59308" y="1806143"/>
                  </a:lnTo>
                  <a:lnTo>
                    <a:pt x="59637" y="1800982"/>
                  </a:lnTo>
                  <a:lnTo>
                    <a:pt x="59967" y="1795822"/>
                  </a:lnTo>
                  <a:lnTo>
                    <a:pt x="60300" y="1790662"/>
                  </a:lnTo>
                  <a:lnTo>
                    <a:pt x="60633" y="1785501"/>
                  </a:lnTo>
                  <a:lnTo>
                    <a:pt x="60968" y="1780341"/>
                  </a:lnTo>
                  <a:lnTo>
                    <a:pt x="61303" y="1775180"/>
                  </a:lnTo>
                  <a:lnTo>
                    <a:pt x="61639" y="1770020"/>
                  </a:lnTo>
                  <a:lnTo>
                    <a:pt x="61976" y="1764860"/>
                  </a:lnTo>
                  <a:lnTo>
                    <a:pt x="62312" y="1759699"/>
                  </a:lnTo>
                  <a:lnTo>
                    <a:pt x="62649" y="1754539"/>
                  </a:lnTo>
                  <a:lnTo>
                    <a:pt x="62986" y="1749378"/>
                  </a:lnTo>
                  <a:lnTo>
                    <a:pt x="63322" y="1744218"/>
                  </a:lnTo>
                  <a:lnTo>
                    <a:pt x="63659" y="1739058"/>
                  </a:lnTo>
                  <a:lnTo>
                    <a:pt x="63995" y="1733897"/>
                  </a:lnTo>
                  <a:lnTo>
                    <a:pt x="64330" y="1728737"/>
                  </a:lnTo>
                  <a:lnTo>
                    <a:pt x="64664" y="1723576"/>
                  </a:lnTo>
                  <a:lnTo>
                    <a:pt x="64998" y="1718416"/>
                  </a:lnTo>
                  <a:lnTo>
                    <a:pt x="65330" y="1713255"/>
                  </a:lnTo>
                  <a:lnTo>
                    <a:pt x="65662" y="1708095"/>
                  </a:lnTo>
                  <a:lnTo>
                    <a:pt x="65992" y="1702935"/>
                  </a:lnTo>
                  <a:lnTo>
                    <a:pt x="66319" y="1697774"/>
                  </a:lnTo>
                  <a:lnTo>
                    <a:pt x="66645" y="1692614"/>
                  </a:lnTo>
                  <a:lnTo>
                    <a:pt x="66968" y="1687453"/>
                  </a:lnTo>
                  <a:lnTo>
                    <a:pt x="67289" y="1682293"/>
                  </a:lnTo>
                  <a:lnTo>
                    <a:pt x="67607" y="1677133"/>
                  </a:lnTo>
                  <a:lnTo>
                    <a:pt x="67921" y="1671972"/>
                  </a:lnTo>
                  <a:lnTo>
                    <a:pt x="68232" y="1666812"/>
                  </a:lnTo>
                  <a:lnTo>
                    <a:pt x="68539" y="1661651"/>
                  </a:lnTo>
                  <a:lnTo>
                    <a:pt x="68842" y="1656491"/>
                  </a:lnTo>
                  <a:lnTo>
                    <a:pt x="69141" y="1651331"/>
                  </a:lnTo>
                  <a:lnTo>
                    <a:pt x="69435" y="1646170"/>
                  </a:lnTo>
                  <a:lnTo>
                    <a:pt x="69725" y="1641010"/>
                  </a:lnTo>
                  <a:lnTo>
                    <a:pt x="70011" y="1635849"/>
                  </a:lnTo>
                  <a:lnTo>
                    <a:pt x="70292" y="1630689"/>
                  </a:lnTo>
                  <a:lnTo>
                    <a:pt x="70569" y="1625529"/>
                  </a:lnTo>
                  <a:lnTo>
                    <a:pt x="70841" y="1620368"/>
                  </a:lnTo>
                  <a:lnTo>
                    <a:pt x="71109" y="1615208"/>
                  </a:lnTo>
                  <a:lnTo>
                    <a:pt x="71375" y="1610047"/>
                  </a:lnTo>
                  <a:lnTo>
                    <a:pt x="71637" y="1604887"/>
                  </a:lnTo>
                  <a:lnTo>
                    <a:pt x="71895" y="1599726"/>
                  </a:lnTo>
                  <a:lnTo>
                    <a:pt x="72152" y="1594566"/>
                  </a:lnTo>
                  <a:lnTo>
                    <a:pt x="72407" y="1589406"/>
                  </a:lnTo>
                  <a:lnTo>
                    <a:pt x="72660" y="1584245"/>
                  </a:lnTo>
                  <a:lnTo>
                    <a:pt x="72914" y="1579085"/>
                  </a:lnTo>
                  <a:lnTo>
                    <a:pt x="73167" y="1573924"/>
                  </a:lnTo>
                  <a:lnTo>
                    <a:pt x="73421" y="1568764"/>
                  </a:lnTo>
                  <a:lnTo>
                    <a:pt x="73676" y="1563604"/>
                  </a:lnTo>
                  <a:lnTo>
                    <a:pt x="73933" y="1558443"/>
                  </a:lnTo>
                  <a:lnTo>
                    <a:pt x="74193" y="1553283"/>
                  </a:lnTo>
                  <a:lnTo>
                    <a:pt x="74456" y="1548122"/>
                  </a:lnTo>
                  <a:lnTo>
                    <a:pt x="74723" y="1542962"/>
                  </a:lnTo>
                  <a:lnTo>
                    <a:pt x="74994" y="1537802"/>
                  </a:lnTo>
                  <a:lnTo>
                    <a:pt x="75270" y="1532641"/>
                  </a:lnTo>
                  <a:lnTo>
                    <a:pt x="75550" y="1527481"/>
                  </a:lnTo>
                  <a:lnTo>
                    <a:pt x="75835" y="1522320"/>
                  </a:lnTo>
                  <a:lnTo>
                    <a:pt x="76127" y="1517160"/>
                  </a:lnTo>
                  <a:lnTo>
                    <a:pt x="76423" y="1512000"/>
                  </a:lnTo>
                  <a:lnTo>
                    <a:pt x="76724" y="1506839"/>
                  </a:lnTo>
                  <a:lnTo>
                    <a:pt x="77030" y="1501679"/>
                  </a:lnTo>
                  <a:lnTo>
                    <a:pt x="77341" y="1496518"/>
                  </a:lnTo>
                  <a:lnTo>
                    <a:pt x="77658" y="1491358"/>
                  </a:lnTo>
                  <a:lnTo>
                    <a:pt x="77977" y="1486197"/>
                  </a:lnTo>
                  <a:lnTo>
                    <a:pt x="78301" y="1481037"/>
                  </a:lnTo>
                  <a:lnTo>
                    <a:pt x="78627" y="1475877"/>
                  </a:lnTo>
                  <a:lnTo>
                    <a:pt x="78956" y="1470716"/>
                  </a:lnTo>
                  <a:lnTo>
                    <a:pt x="79286" y="1465556"/>
                  </a:lnTo>
                  <a:lnTo>
                    <a:pt x="79617" y="1460395"/>
                  </a:lnTo>
                  <a:lnTo>
                    <a:pt x="79949" y="1455235"/>
                  </a:lnTo>
                  <a:lnTo>
                    <a:pt x="80280" y="1450075"/>
                  </a:lnTo>
                  <a:lnTo>
                    <a:pt x="80611" y="1444914"/>
                  </a:lnTo>
                  <a:lnTo>
                    <a:pt x="80939" y="1439754"/>
                  </a:lnTo>
                  <a:lnTo>
                    <a:pt x="81265" y="1434593"/>
                  </a:lnTo>
                  <a:lnTo>
                    <a:pt x="81588" y="1429433"/>
                  </a:lnTo>
                  <a:lnTo>
                    <a:pt x="81909" y="1424273"/>
                  </a:lnTo>
                  <a:lnTo>
                    <a:pt x="82225" y="1419112"/>
                  </a:lnTo>
                  <a:lnTo>
                    <a:pt x="82537" y="1413952"/>
                  </a:lnTo>
                  <a:lnTo>
                    <a:pt x="82845" y="1408791"/>
                  </a:lnTo>
                  <a:lnTo>
                    <a:pt x="83149" y="1403631"/>
                  </a:lnTo>
                  <a:lnTo>
                    <a:pt x="83450" y="1398471"/>
                  </a:lnTo>
                  <a:lnTo>
                    <a:pt x="83746" y="1393310"/>
                  </a:lnTo>
                  <a:lnTo>
                    <a:pt x="84038" y="1388150"/>
                  </a:lnTo>
                  <a:lnTo>
                    <a:pt x="84328" y="1382989"/>
                  </a:lnTo>
                  <a:lnTo>
                    <a:pt x="84614" y="1377829"/>
                  </a:lnTo>
                  <a:lnTo>
                    <a:pt x="84899" y="1372668"/>
                  </a:lnTo>
                  <a:lnTo>
                    <a:pt x="85183" y="1367508"/>
                  </a:lnTo>
                  <a:lnTo>
                    <a:pt x="85466" y="1362348"/>
                  </a:lnTo>
                  <a:lnTo>
                    <a:pt x="85750" y="1357187"/>
                  </a:lnTo>
                  <a:lnTo>
                    <a:pt x="86034" y="1352027"/>
                  </a:lnTo>
                  <a:lnTo>
                    <a:pt x="86321" y="1346866"/>
                  </a:lnTo>
                  <a:lnTo>
                    <a:pt x="86610" y="1341706"/>
                  </a:lnTo>
                  <a:lnTo>
                    <a:pt x="86904" y="1336546"/>
                  </a:lnTo>
                  <a:lnTo>
                    <a:pt x="87203" y="1331385"/>
                  </a:lnTo>
                  <a:lnTo>
                    <a:pt x="87507" y="1326225"/>
                  </a:lnTo>
                  <a:lnTo>
                    <a:pt x="87817" y="1321064"/>
                  </a:lnTo>
                  <a:lnTo>
                    <a:pt x="88134" y="1315904"/>
                  </a:lnTo>
                  <a:lnTo>
                    <a:pt x="88460" y="1310744"/>
                  </a:lnTo>
                  <a:lnTo>
                    <a:pt x="88793" y="1305583"/>
                  </a:lnTo>
                  <a:lnTo>
                    <a:pt x="89135" y="1300423"/>
                  </a:lnTo>
                  <a:lnTo>
                    <a:pt x="89484" y="1295262"/>
                  </a:lnTo>
                  <a:lnTo>
                    <a:pt x="89844" y="1290102"/>
                  </a:lnTo>
                  <a:lnTo>
                    <a:pt x="90212" y="1284941"/>
                  </a:lnTo>
                  <a:lnTo>
                    <a:pt x="90590" y="1279781"/>
                  </a:lnTo>
                  <a:lnTo>
                    <a:pt x="90974" y="1274621"/>
                  </a:lnTo>
                  <a:lnTo>
                    <a:pt x="91367" y="1269460"/>
                  </a:lnTo>
                  <a:lnTo>
                    <a:pt x="91768" y="1264300"/>
                  </a:lnTo>
                  <a:lnTo>
                    <a:pt x="92176" y="1259139"/>
                  </a:lnTo>
                  <a:lnTo>
                    <a:pt x="92590" y="1253979"/>
                  </a:lnTo>
                  <a:lnTo>
                    <a:pt x="93008" y="1248819"/>
                  </a:lnTo>
                  <a:lnTo>
                    <a:pt x="93431" y="1243658"/>
                  </a:lnTo>
                  <a:lnTo>
                    <a:pt x="93858" y="1238498"/>
                  </a:lnTo>
                  <a:lnTo>
                    <a:pt x="94288" y="1233337"/>
                  </a:lnTo>
                  <a:lnTo>
                    <a:pt x="94718" y="1228177"/>
                  </a:lnTo>
                  <a:lnTo>
                    <a:pt x="95149" y="1223017"/>
                  </a:lnTo>
                  <a:lnTo>
                    <a:pt x="95580" y="1217856"/>
                  </a:lnTo>
                  <a:lnTo>
                    <a:pt x="96009" y="1212696"/>
                  </a:lnTo>
                  <a:lnTo>
                    <a:pt x="96436" y="1207535"/>
                  </a:lnTo>
                  <a:lnTo>
                    <a:pt x="96859" y="1202375"/>
                  </a:lnTo>
                  <a:lnTo>
                    <a:pt x="97278" y="1197215"/>
                  </a:lnTo>
                  <a:lnTo>
                    <a:pt x="97693" y="1192054"/>
                  </a:lnTo>
                  <a:lnTo>
                    <a:pt x="98103" y="1186894"/>
                  </a:lnTo>
                  <a:lnTo>
                    <a:pt x="98505" y="1181733"/>
                  </a:lnTo>
                  <a:lnTo>
                    <a:pt x="98903" y="1176573"/>
                  </a:lnTo>
                  <a:lnTo>
                    <a:pt x="99294" y="1171412"/>
                  </a:lnTo>
                  <a:lnTo>
                    <a:pt x="99679" y="1166252"/>
                  </a:lnTo>
                  <a:lnTo>
                    <a:pt x="100057" y="1161092"/>
                  </a:lnTo>
                  <a:lnTo>
                    <a:pt x="100428" y="1155931"/>
                  </a:lnTo>
                  <a:lnTo>
                    <a:pt x="100793" y="1150771"/>
                  </a:lnTo>
                  <a:lnTo>
                    <a:pt x="101153" y="1145610"/>
                  </a:lnTo>
                  <a:lnTo>
                    <a:pt x="101507" y="1140450"/>
                  </a:lnTo>
                  <a:lnTo>
                    <a:pt x="101856" y="1135290"/>
                  </a:lnTo>
                  <a:lnTo>
                    <a:pt x="102200" y="1130129"/>
                  </a:lnTo>
                  <a:lnTo>
                    <a:pt x="102541" y="1124969"/>
                  </a:lnTo>
                  <a:lnTo>
                    <a:pt x="102879" y="1119808"/>
                  </a:lnTo>
                  <a:lnTo>
                    <a:pt x="103214" y="1114648"/>
                  </a:lnTo>
                  <a:lnTo>
                    <a:pt x="103546" y="1109488"/>
                  </a:lnTo>
                  <a:lnTo>
                    <a:pt x="103877" y="1104327"/>
                  </a:lnTo>
                  <a:lnTo>
                    <a:pt x="104208" y="1099167"/>
                  </a:lnTo>
                  <a:lnTo>
                    <a:pt x="104538" y="1094006"/>
                  </a:lnTo>
                  <a:lnTo>
                    <a:pt x="104868" y="1088846"/>
                  </a:lnTo>
                  <a:lnTo>
                    <a:pt x="105198" y="1083686"/>
                  </a:lnTo>
                  <a:lnTo>
                    <a:pt x="105530" y="1078525"/>
                  </a:lnTo>
                  <a:lnTo>
                    <a:pt x="105863" y="1073365"/>
                  </a:lnTo>
                  <a:lnTo>
                    <a:pt x="106197" y="1068204"/>
                  </a:lnTo>
                  <a:lnTo>
                    <a:pt x="106532" y="1063044"/>
                  </a:lnTo>
                  <a:lnTo>
                    <a:pt x="106868" y="1057883"/>
                  </a:lnTo>
                  <a:lnTo>
                    <a:pt x="107207" y="1052723"/>
                  </a:lnTo>
                  <a:lnTo>
                    <a:pt x="107546" y="1047563"/>
                  </a:lnTo>
                  <a:lnTo>
                    <a:pt x="107886" y="1042402"/>
                  </a:lnTo>
                  <a:lnTo>
                    <a:pt x="108227" y="1037242"/>
                  </a:lnTo>
                  <a:lnTo>
                    <a:pt x="108568" y="1032081"/>
                  </a:lnTo>
                  <a:lnTo>
                    <a:pt x="108909" y="1026921"/>
                  </a:lnTo>
                  <a:lnTo>
                    <a:pt x="109251" y="1021761"/>
                  </a:lnTo>
                  <a:lnTo>
                    <a:pt x="109591" y="1016600"/>
                  </a:lnTo>
                  <a:lnTo>
                    <a:pt x="109931" y="1011440"/>
                  </a:lnTo>
                  <a:lnTo>
                    <a:pt x="110269" y="1006279"/>
                  </a:lnTo>
                  <a:lnTo>
                    <a:pt x="110606" y="1001119"/>
                  </a:lnTo>
                  <a:lnTo>
                    <a:pt x="110941" y="995959"/>
                  </a:lnTo>
                  <a:lnTo>
                    <a:pt x="111274" y="990798"/>
                  </a:lnTo>
                  <a:lnTo>
                    <a:pt x="111605" y="985638"/>
                  </a:lnTo>
                  <a:lnTo>
                    <a:pt x="111933" y="980477"/>
                  </a:lnTo>
                  <a:lnTo>
                    <a:pt x="112258" y="975317"/>
                  </a:lnTo>
                  <a:lnTo>
                    <a:pt x="112581" y="970157"/>
                  </a:lnTo>
                  <a:lnTo>
                    <a:pt x="112902" y="964996"/>
                  </a:lnTo>
                  <a:lnTo>
                    <a:pt x="113221" y="959836"/>
                  </a:lnTo>
                  <a:lnTo>
                    <a:pt x="113537" y="954675"/>
                  </a:lnTo>
                  <a:lnTo>
                    <a:pt x="113851" y="949515"/>
                  </a:lnTo>
                  <a:lnTo>
                    <a:pt x="114163" y="944354"/>
                  </a:lnTo>
                  <a:lnTo>
                    <a:pt x="114474" y="939194"/>
                  </a:lnTo>
                  <a:lnTo>
                    <a:pt x="114783" y="934034"/>
                  </a:lnTo>
                  <a:lnTo>
                    <a:pt x="115092" y="928873"/>
                  </a:lnTo>
                  <a:lnTo>
                    <a:pt x="115399" y="923713"/>
                  </a:lnTo>
                  <a:lnTo>
                    <a:pt x="115705" y="918552"/>
                  </a:lnTo>
                  <a:lnTo>
                    <a:pt x="116011" y="913392"/>
                  </a:lnTo>
                  <a:lnTo>
                    <a:pt x="116317" y="908232"/>
                  </a:lnTo>
                  <a:lnTo>
                    <a:pt x="116622" y="903071"/>
                  </a:lnTo>
                  <a:lnTo>
                    <a:pt x="116927" y="897911"/>
                  </a:lnTo>
                  <a:lnTo>
                    <a:pt x="117231" y="892750"/>
                  </a:lnTo>
                  <a:lnTo>
                    <a:pt x="117535" y="887590"/>
                  </a:lnTo>
                  <a:lnTo>
                    <a:pt x="117838" y="882430"/>
                  </a:lnTo>
                  <a:lnTo>
                    <a:pt x="118140" y="877269"/>
                  </a:lnTo>
                  <a:lnTo>
                    <a:pt x="118441" y="872109"/>
                  </a:lnTo>
                  <a:lnTo>
                    <a:pt x="118740" y="866948"/>
                  </a:lnTo>
                  <a:lnTo>
                    <a:pt x="119037" y="861788"/>
                  </a:lnTo>
                  <a:lnTo>
                    <a:pt x="119332" y="856627"/>
                  </a:lnTo>
                  <a:lnTo>
                    <a:pt x="119624" y="851467"/>
                  </a:lnTo>
                  <a:lnTo>
                    <a:pt x="119911" y="846307"/>
                  </a:lnTo>
                  <a:lnTo>
                    <a:pt x="120195" y="841146"/>
                  </a:lnTo>
                  <a:lnTo>
                    <a:pt x="120475" y="835986"/>
                  </a:lnTo>
                  <a:lnTo>
                    <a:pt x="120750" y="830825"/>
                  </a:lnTo>
                  <a:lnTo>
                    <a:pt x="121018" y="825665"/>
                  </a:lnTo>
                  <a:lnTo>
                    <a:pt x="121281" y="820505"/>
                  </a:lnTo>
                  <a:lnTo>
                    <a:pt x="121537" y="815344"/>
                  </a:lnTo>
                  <a:lnTo>
                    <a:pt x="121787" y="810184"/>
                  </a:lnTo>
                  <a:lnTo>
                    <a:pt x="122031" y="805023"/>
                  </a:lnTo>
                  <a:lnTo>
                    <a:pt x="122266" y="799863"/>
                  </a:lnTo>
                  <a:lnTo>
                    <a:pt x="122495" y="794703"/>
                  </a:lnTo>
                  <a:lnTo>
                    <a:pt x="122717" y="789542"/>
                  </a:lnTo>
                  <a:lnTo>
                    <a:pt x="122932" y="784382"/>
                  </a:lnTo>
                  <a:lnTo>
                    <a:pt x="123142" y="779221"/>
                  </a:lnTo>
                  <a:lnTo>
                    <a:pt x="123344" y="774061"/>
                  </a:lnTo>
                  <a:lnTo>
                    <a:pt x="123541" y="768901"/>
                  </a:lnTo>
                  <a:lnTo>
                    <a:pt x="123732" y="763740"/>
                  </a:lnTo>
                  <a:lnTo>
                    <a:pt x="123920" y="758580"/>
                  </a:lnTo>
                  <a:lnTo>
                    <a:pt x="124103" y="753419"/>
                  </a:lnTo>
                  <a:lnTo>
                    <a:pt x="124283" y="748259"/>
                  </a:lnTo>
                  <a:lnTo>
                    <a:pt x="124460" y="743098"/>
                  </a:lnTo>
                  <a:lnTo>
                    <a:pt x="124636" y="737938"/>
                  </a:lnTo>
                  <a:lnTo>
                    <a:pt x="124810" y="732778"/>
                  </a:lnTo>
                  <a:lnTo>
                    <a:pt x="124984" y="727617"/>
                  </a:lnTo>
                  <a:lnTo>
                    <a:pt x="125159" y="722457"/>
                  </a:lnTo>
                  <a:lnTo>
                    <a:pt x="125334" y="717296"/>
                  </a:lnTo>
                  <a:lnTo>
                    <a:pt x="125512" y="712136"/>
                  </a:lnTo>
                  <a:lnTo>
                    <a:pt x="125691" y="706976"/>
                  </a:lnTo>
                  <a:lnTo>
                    <a:pt x="125873" y="701815"/>
                  </a:lnTo>
                  <a:lnTo>
                    <a:pt x="126059" y="696655"/>
                  </a:lnTo>
                  <a:lnTo>
                    <a:pt x="126249" y="691494"/>
                  </a:lnTo>
                  <a:lnTo>
                    <a:pt x="126442" y="686334"/>
                  </a:lnTo>
                  <a:lnTo>
                    <a:pt x="126639" y="681174"/>
                  </a:lnTo>
                  <a:lnTo>
                    <a:pt x="126839" y="676013"/>
                  </a:lnTo>
                  <a:lnTo>
                    <a:pt x="127044" y="670853"/>
                  </a:lnTo>
                  <a:lnTo>
                    <a:pt x="127254" y="665692"/>
                  </a:lnTo>
                  <a:lnTo>
                    <a:pt x="127467" y="660532"/>
                  </a:lnTo>
                  <a:lnTo>
                    <a:pt x="127683" y="655372"/>
                  </a:lnTo>
                  <a:lnTo>
                    <a:pt x="127903" y="650211"/>
                  </a:lnTo>
                  <a:lnTo>
                    <a:pt x="128126" y="645051"/>
                  </a:lnTo>
                  <a:lnTo>
                    <a:pt x="128351" y="639890"/>
                  </a:lnTo>
                  <a:lnTo>
                    <a:pt x="128578" y="634730"/>
                  </a:lnTo>
                  <a:lnTo>
                    <a:pt x="128807" y="629569"/>
                  </a:lnTo>
                  <a:lnTo>
                    <a:pt x="129037" y="624409"/>
                  </a:lnTo>
                  <a:lnTo>
                    <a:pt x="129268" y="619249"/>
                  </a:lnTo>
                  <a:lnTo>
                    <a:pt x="129499" y="614088"/>
                  </a:lnTo>
                  <a:lnTo>
                    <a:pt x="129729" y="608928"/>
                  </a:lnTo>
                  <a:lnTo>
                    <a:pt x="129958" y="603767"/>
                  </a:lnTo>
                  <a:lnTo>
                    <a:pt x="130186" y="598607"/>
                  </a:lnTo>
                  <a:lnTo>
                    <a:pt x="130411" y="593447"/>
                  </a:lnTo>
                  <a:lnTo>
                    <a:pt x="130634" y="588286"/>
                  </a:lnTo>
                  <a:lnTo>
                    <a:pt x="130854" y="583126"/>
                  </a:lnTo>
                  <a:lnTo>
                    <a:pt x="131070" y="577965"/>
                  </a:lnTo>
                  <a:lnTo>
                    <a:pt x="131283" y="572805"/>
                  </a:lnTo>
                  <a:lnTo>
                    <a:pt x="131491" y="567645"/>
                  </a:lnTo>
                  <a:lnTo>
                    <a:pt x="131694" y="562484"/>
                  </a:lnTo>
                  <a:lnTo>
                    <a:pt x="131892" y="557324"/>
                  </a:lnTo>
                  <a:lnTo>
                    <a:pt x="132086" y="552163"/>
                  </a:lnTo>
                  <a:lnTo>
                    <a:pt x="132274" y="547003"/>
                  </a:lnTo>
                  <a:lnTo>
                    <a:pt x="132455" y="541843"/>
                  </a:lnTo>
                  <a:lnTo>
                    <a:pt x="132630" y="536682"/>
                  </a:lnTo>
                  <a:lnTo>
                    <a:pt x="132799" y="531522"/>
                  </a:lnTo>
                  <a:lnTo>
                    <a:pt x="132962" y="526361"/>
                  </a:lnTo>
                  <a:lnTo>
                    <a:pt x="133119" y="521201"/>
                  </a:lnTo>
                  <a:lnTo>
                    <a:pt x="133269" y="516040"/>
                  </a:lnTo>
                  <a:lnTo>
                    <a:pt x="133412" y="510880"/>
                  </a:lnTo>
                  <a:lnTo>
                    <a:pt x="133548" y="505720"/>
                  </a:lnTo>
                  <a:lnTo>
                    <a:pt x="133679" y="500559"/>
                  </a:lnTo>
                  <a:lnTo>
                    <a:pt x="133804" y="495399"/>
                  </a:lnTo>
                  <a:lnTo>
                    <a:pt x="133922" y="490238"/>
                  </a:lnTo>
                  <a:lnTo>
                    <a:pt x="134034" y="485078"/>
                  </a:lnTo>
                  <a:lnTo>
                    <a:pt x="134140" y="479918"/>
                  </a:lnTo>
                  <a:lnTo>
                    <a:pt x="134242" y="474757"/>
                  </a:lnTo>
                  <a:lnTo>
                    <a:pt x="134339" y="469597"/>
                  </a:lnTo>
                  <a:lnTo>
                    <a:pt x="134430" y="464436"/>
                  </a:lnTo>
                  <a:lnTo>
                    <a:pt x="134516" y="459276"/>
                  </a:lnTo>
                  <a:lnTo>
                    <a:pt x="134599" y="454116"/>
                  </a:lnTo>
                  <a:lnTo>
                    <a:pt x="134679" y="448955"/>
                  </a:lnTo>
                  <a:lnTo>
                    <a:pt x="134756" y="443795"/>
                  </a:lnTo>
                  <a:lnTo>
                    <a:pt x="134829" y="438634"/>
                  </a:lnTo>
                  <a:lnTo>
                    <a:pt x="134900" y="433474"/>
                  </a:lnTo>
                  <a:lnTo>
                    <a:pt x="134970" y="428313"/>
                  </a:lnTo>
                  <a:lnTo>
                    <a:pt x="135037" y="423153"/>
                  </a:lnTo>
                  <a:lnTo>
                    <a:pt x="135104" y="417993"/>
                  </a:lnTo>
                  <a:lnTo>
                    <a:pt x="135170" y="412832"/>
                  </a:lnTo>
                  <a:lnTo>
                    <a:pt x="135235" y="407672"/>
                  </a:lnTo>
                  <a:lnTo>
                    <a:pt x="135301" y="402511"/>
                  </a:lnTo>
                  <a:lnTo>
                    <a:pt x="135366" y="397351"/>
                  </a:lnTo>
                  <a:lnTo>
                    <a:pt x="135432" y="392191"/>
                  </a:lnTo>
                  <a:lnTo>
                    <a:pt x="135498" y="387030"/>
                  </a:lnTo>
                  <a:lnTo>
                    <a:pt x="135565" y="381870"/>
                  </a:lnTo>
                  <a:lnTo>
                    <a:pt x="135633" y="376709"/>
                  </a:lnTo>
                  <a:lnTo>
                    <a:pt x="135702" y="371549"/>
                  </a:lnTo>
                  <a:lnTo>
                    <a:pt x="135772" y="366389"/>
                  </a:lnTo>
                  <a:lnTo>
                    <a:pt x="135843" y="361228"/>
                  </a:lnTo>
                  <a:lnTo>
                    <a:pt x="135915" y="356068"/>
                  </a:lnTo>
                  <a:lnTo>
                    <a:pt x="135988" y="350907"/>
                  </a:lnTo>
                  <a:lnTo>
                    <a:pt x="136062" y="345747"/>
                  </a:lnTo>
                  <a:lnTo>
                    <a:pt x="136136" y="340587"/>
                  </a:lnTo>
                  <a:lnTo>
                    <a:pt x="136212" y="335426"/>
                  </a:lnTo>
                  <a:lnTo>
                    <a:pt x="136288" y="330266"/>
                  </a:lnTo>
                  <a:lnTo>
                    <a:pt x="136365" y="325105"/>
                  </a:lnTo>
                  <a:lnTo>
                    <a:pt x="136442" y="319945"/>
                  </a:lnTo>
                  <a:lnTo>
                    <a:pt x="136519" y="314784"/>
                  </a:lnTo>
                  <a:lnTo>
                    <a:pt x="136597" y="309624"/>
                  </a:lnTo>
                  <a:lnTo>
                    <a:pt x="136674" y="304464"/>
                  </a:lnTo>
                  <a:lnTo>
                    <a:pt x="136751" y="299303"/>
                  </a:lnTo>
                  <a:lnTo>
                    <a:pt x="136828" y="294143"/>
                  </a:lnTo>
                  <a:lnTo>
                    <a:pt x="136905" y="288982"/>
                  </a:lnTo>
                  <a:lnTo>
                    <a:pt x="136980" y="283822"/>
                  </a:lnTo>
                  <a:lnTo>
                    <a:pt x="137055" y="278662"/>
                  </a:lnTo>
                  <a:lnTo>
                    <a:pt x="137130" y="273501"/>
                  </a:lnTo>
                  <a:lnTo>
                    <a:pt x="137203" y="268341"/>
                  </a:lnTo>
                  <a:lnTo>
                    <a:pt x="137276" y="263180"/>
                  </a:lnTo>
                  <a:lnTo>
                    <a:pt x="137347" y="258020"/>
                  </a:lnTo>
                  <a:lnTo>
                    <a:pt x="137417" y="252860"/>
                  </a:lnTo>
                  <a:lnTo>
                    <a:pt x="137486" y="247699"/>
                  </a:lnTo>
                  <a:lnTo>
                    <a:pt x="137554" y="242539"/>
                  </a:lnTo>
                  <a:lnTo>
                    <a:pt x="137621" y="237378"/>
                  </a:lnTo>
                  <a:lnTo>
                    <a:pt x="137686" y="232218"/>
                  </a:lnTo>
                  <a:lnTo>
                    <a:pt x="137750" y="227058"/>
                  </a:lnTo>
                  <a:lnTo>
                    <a:pt x="137813" y="221897"/>
                  </a:lnTo>
                  <a:lnTo>
                    <a:pt x="137875" y="216737"/>
                  </a:lnTo>
                  <a:lnTo>
                    <a:pt x="137935" y="211576"/>
                  </a:lnTo>
                  <a:lnTo>
                    <a:pt x="137994" y="206416"/>
                  </a:lnTo>
                  <a:lnTo>
                    <a:pt x="138051" y="201255"/>
                  </a:lnTo>
                  <a:lnTo>
                    <a:pt x="138107" y="196095"/>
                  </a:lnTo>
                  <a:lnTo>
                    <a:pt x="138162" y="190935"/>
                  </a:lnTo>
                  <a:lnTo>
                    <a:pt x="138215" y="185774"/>
                  </a:lnTo>
                  <a:lnTo>
                    <a:pt x="138267" y="180614"/>
                  </a:lnTo>
                  <a:lnTo>
                    <a:pt x="138318" y="175453"/>
                  </a:lnTo>
                  <a:lnTo>
                    <a:pt x="138367" y="170293"/>
                  </a:lnTo>
                  <a:lnTo>
                    <a:pt x="138414" y="165133"/>
                  </a:lnTo>
                  <a:lnTo>
                    <a:pt x="138460" y="159972"/>
                  </a:lnTo>
                  <a:lnTo>
                    <a:pt x="138505" y="154812"/>
                  </a:lnTo>
                  <a:lnTo>
                    <a:pt x="138547" y="149651"/>
                  </a:lnTo>
                  <a:lnTo>
                    <a:pt x="138589" y="144491"/>
                  </a:lnTo>
                  <a:lnTo>
                    <a:pt x="138629" y="139331"/>
                  </a:lnTo>
                  <a:lnTo>
                    <a:pt x="138667" y="134170"/>
                  </a:lnTo>
                  <a:lnTo>
                    <a:pt x="138704" y="129010"/>
                  </a:lnTo>
                  <a:lnTo>
                    <a:pt x="138738" y="123849"/>
                  </a:lnTo>
                  <a:lnTo>
                    <a:pt x="138772" y="118689"/>
                  </a:lnTo>
                  <a:lnTo>
                    <a:pt x="138804" y="113529"/>
                  </a:lnTo>
                  <a:lnTo>
                    <a:pt x="138834" y="108368"/>
                  </a:lnTo>
                  <a:lnTo>
                    <a:pt x="138863" y="103208"/>
                  </a:lnTo>
                  <a:lnTo>
                    <a:pt x="138890" y="98047"/>
                  </a:lnTo>
                  <a:lnTo>
                    <a:pt x="138915" y="92887"/>
                  </a:lnTo>
                  <a:lnTo>
                    <a:pt x="138940" y="87726"/>
                  </a:lnTo>
                  <a:lnTo>
                    <a:pt x="138963" y="82566"/>
                  </a:lnTo>
                  <a:lnTo>
                    <a:pt x="138984" y="77406"/>
                  </a:lnTo>
                  <a:lnTo>
                    <a:pt x="139004" y="72245"/>
                  </a:lnTo>
                  <a:lnTo>
                    <a:pt x="139024" y="67085"/>
                  </a:lnTo>
                  <a:lnTo>
                    <a:pt x="139042" y="61924"/>
                  </a:lnTo>
                  <a:lnTo>
                    <a:pt x="139059" y="56764"/>
                  </a:lnTo>
                  <a:lnTo>
                    <a:pt x="139075" y="51604"/>
                  </a:lnTo>
                  <a:lnTo>
                    <a:pt x="139090" y="46443"/>
                  </a:lnTo>
                  <a:lnTo>
                    <a:pt x="139104" y="41283"/>
                  </a:lnTo>
                  <a:lnTo>
                    <a:pt x="139118" y="36122"/>
                  </a:lnTo>
                  <a:lnTo>
                    <a:pt x="139131" y="30962"/>
                  </a:lnTo>
                  <a:lnTo>
                    <a:pt x="139143" y="25802"/>
                  </a:lnTo>
                  <a:lnTo>
                    <a:pt x="139155" y="20641"/>
                  </a:lnTo>
                  <a:lnTo>
                    <a:pt x="139166" y="15481"/>
                  </a:lnTo>
                  <a:lnTo>
                    <a:pt x="139177" y="10320"/>
                  </a:lnTo>
                  <a:lnTo>
                    <a:pt x="139188" y="5160"/>
                  </a:lnTo>
                  <a:lnTo>
                    <a:pt x="139198" y="0"/>
                  </a:lnTo>
                  <a:lnTo>
                    <a:pt x="139644" y="0"/>
                  </a:lnTo>
                  <a:lnTo>
                    <a:pt x="139654" y="5160"/>
                  </a:lnTo>
                  <a:lnTo>
                    <a:pt x="139665" y="10320"/>
                  </a:lnTo>
                  <a:lnTo>
                    <a:pt x="139676" y="15481"/>
                  </a:lnTo>
                  <a:lnTo>
                    <a:pt x="139687" y="20641"/>
                  </a:lnTo>
                  <a:lnTo>
                    <a:pt x="139699" y="25802"/>
                  </a:lnTo>
                  <a:lnTo>
                    <a:pt x="139711" y="30962"/>
                  </a:lnTo>
                  <a:lnTo>
                    <a:pt x="139724" y="36122"/>
                  </a:lnTo>
                  <a:lnTo>
                    <a:pt x="139738" y="41283"/>
                  </a:lnTo>
                  <a:lnTo>
                    <a:pt x="139752" y="46443"/>
                  </a:lnTo>
                  <a:lnTo>
                    <a:pt x="139767" y="51604"/>
                  </a:lnTo>
                  <a:lnTo>
                    <a:pt x="139783" y="56764"/>
                  </a:lnTo>
                  <a:lnTo>
                    <a:pt x="139800" y="61924"/>
                  </a:lnTo>
                  <a:lnTo>
                    <a:pt x="139818" y="67085"/>
                  </a:lnTo>
                  <a:lnTo>
                    <a:pt x="139838" y="72245"/>
                  </a:lnTo>
                  <a:lnTo>
                    <a:pt x="139858" y="77406"/>
                  </a:lnTo>
                  <a:lnTo>
                    <a:pt x="139879" y="82566"/>
                  </a:lnTo>
                  <a:lnTo>
                    <a:pt x="139902" y="87726"/>
                  </a:lnTo>
                  <a:lnTo>
                    <a:pt x="139927" y="92887"/>
                  </a:lnTo>
                  <a:lnTo>
                    <a:pt x="139952" y="98047"/>
                  </a:lnTo>
                  <a:lnTo>
                    <a:pt x="139979" y="103208"/>
                  </a:lnTo>
                  <a:lnTo>
                    <a:pt x="140008" y="108368"/>
                  </a:lnTo>
                  <a:lnTo>
                    <a:pt x="140038" y="113529"/>
                  </a:lnTo>
                  <a:lnTo>
                    <a:pt x="140070" y="118689"/>
                  </a:lnTo>
                  <a:lnTo>
                    <a:pt x="140104" y="123849"/>
                  </a:lnTo>
                  <a:lnTo>
                    <a:pt x="140139" y="129010"/>
                  </a:lnTo>
                  <a:lnTo>
                    <a:pt x="140175" y="134170"/>
                  </a:lnTo>
                  <a:lnTo>
                    <a:pt x="140213" y="139331"/>
                  </a:lnTo>
                  <a:lnTo>
                    <a:pt x="140253" y="144491"/>
                  </a:lnTo>
                  <a:lnTo>
                    <a:pt x="140295" y="149651"/>
                  </a:lnTo>
                  <a:lnTo>
                    <a:pt x="140337" y="154812"/>
                  </a:lnTo>
                  <a:lnTo>
                    <a:pt x="140382" y="159972"/>
                  </a:lnTo>
                  <a:lnTo>
                    <a:pt x="140428" y="165133"/>
                  </a:lnTo>
                  <a:lnTo>
                    <a:pt x="140476" y="170293"/>
                  </a:lnTo>
                  <a:lnTo>
                    <a:pt x="140524" y="175453"/>
                  </a:lnTo>
                  <a:lnTo>
                    <a:pt x="140575" y="180614"/>
                  </a:lnTo>
                  <a:lnTo>
                    <a:pt x="140627" y="185774"/>
                  </a:lnTo>
                  <a:lnTo>
                    <a:pt x="140680" y="190935"/>
                  </a:lnTo>
                  <a:lnTo>
                    <a:pt x="140735" y="196095"/>
                  </a:lnTo>
                  <a:lnTo>
                    <a:pt x="140791" y="201255"/>
                  </a:lnTo>
                  <a:lnTo>
                    <a:pt x="140848" y="206416"/>
                  </a:lnTo>
                  <a:lnTo>
                    <a:pt x="140907" y="211576"/>
                  </a:lnTo>
                  <a:lnTo>
                    <a:pt x="140967" y="216737"/>
                  </a:lnTo>
                  <a:lnTo>
                    <a:pt x="141029" y="221897"/>
                  </a:lnTo>
                  <a:lnTo>
                    <a:pt x="141092" y="227058"/>
                  </a:lnTo>
                  <a:lnTo>
                    <a:pt x="141156" y="232218"/>
                  </a:lnTo>
                  <a:lnTo>
                    <a:pt x="141221" y="237378"/>
                  </a:lnTo>
                  <a:lnTo>
                    <a:pt x="141288" y="242539"/>
                  </a:lnTo>
                  <a:lnTo>
                    <a:pt x="141356" y="247699"/>
                  </a:lnTo>
                  <a:lnTo>
                    <a:pt x="141425" y="252860"/>
                  </a:lnTo>
                  <a:lnTo>
                    <a:pt x="141495" y="258020"/>
                  </a:lnTo>
                  <a:lnTo>
                    <a:pt x="141567" y="263180"/>
                  </a:lnTo>
                  <a:lnTo>
                    <a:pt x="141639" y="268341"/>
                  </a:lnTo>
                  <a:lnTo>
                    <a:pt x="141712" y="273501"/>
                  </a:lnTo>
                  <a:lnTo>
                    <a:pt x="141787" y="278662"/>
                  </a:lnTo>
                  <a:lnTo>
                    <a:pt x="141862" y="283822"/>
                  </a:lnTo>
                  <a:lnTo>
                    <a:pt x="141937" y="288982"/>
                  </a:lnTo>
                  <a:lnTo>
                    <a:pt x="142014" y="294143"/>
                  </a:lnTo>
                  <a:lnTo>
                    <a:pt x="142091" y="299303"/>
                  </a:lnTo>
                  <a:lnTo>
                    <a:pt x="142168" y="304464"/>
                  </a:lnTo>
                  <a:lnTo>
                    <a:pt x="142245" y="309624"/>
                  </a:lnTo>
                  <a:lnTo>
                    <a:pt x="142323" y="314784"/>
                  </a:lnTo>
                  <a:lnTo>
                    <a:pt x="142400" y="319945"/>
                  </a:lnTo>
                  <a:lnTo>
                    <a:pt x="142477" y="325105"/>
                  </a:lnTo>
                  <a:lnTo>
                    <a:pt x="142554" y="330266"/>
                  </a:lnTo>
                  <a:lnTo>
                    <a:pt x="142630" y="335426"/>
                  </a:lnTo>
                  <a:lnTo>
                    <a:pt x="142706" y="340587"/>
                  </a:lnTo>
                  <a:lnTo>
                    <a:pt x="142780" y="345747"/>
                  </a:lnTo>
                  <a:lnTo>
                    <a:pt x="142854" y="350907"/>
                  </a:lnTo>
                  <a:lnTo>
                    <a:pt x="142927" y="356068"/>
                  </a:lnTo>
                  <a:lnTo>
                    <a:pt x="142999" y="361228"/>
                  </a:lnTo>
                  <a:lnTo>
                    <a:pt x="143070" y="366389"/>
                  </a:lnTo>
                  <a:lnTo>
                    <a:pt x="143140" y="371549"/>
                  </a:lnTo>
                  <a:lnTo>
                    <a:pt x="143209" y="376709"/>
                  </a:lnTo>
                  <a:lnTo>
                    <a:pt x="143277" y="381870"/>
                  </a:lnTo>
                  <a:lnTo>
                    <a:pt x="143344" y="387030"/>
                  </a:lnTo>
                  <a:lnTo>
                    <a:pt x="143410" y="392191"/>
                  </a:lnTo>
                  <a:lnTo>
                    <a:pt x="143476" y="397351"/>
                  </a:lnTo>
                  <a:lnTo>
                    <a:pt x="143541" y="402511"/>
                  </a:lnTo>
                  <a:lnTo>
                    <a:pt x="143607" y="407672"/>
                  </a:lnTo>
                  <a:lnTo>
                    <a:pt x="143672" y="412832"/>
                  </a:lnTo>
                  <a:lnTo>
                    <a:pt x="143738" y="417993"/>
                  </a:lnTo>
                  <a:lnTo>
                    <a:pt x="143805" y="423153"/>
                  </a:lnTo>
                  <a:lnTo>
                    <a:pt x="143872" y="428313"/>
                  </a:lnTo>
                  <a:lnTo>
                    <a:pt x="143942" y="433474"/>
                  </a:lnTo>
                  <a:lnTo>
                    <a:pt x="144013" y="438634"/>
                  </a:lnTo>
                  <a:lnTo>
                    <a:pt x="144086" y="443795"/>
                  </a:lnTo>
                  <a:lnTo>
                    <a:pt x="144163" y="448955"/>
                  </a:lnTo>
                  <a:lnTo>
                    <a:pt x="144243" y="454116"/>
                  </a:lnTo>
                  <a:lnTo>
                    <a:pt x="144326" y="459276"/>
                  </a:lnTo>
                  <a:lnTo>
                    <a:pt x="144412" y="464436"/>
                  </a:lnTo>
                  <a:lnTo>
                    <a:pt x="144504" y="469597"/>
                  </a:lnTo>
                  <a:lnTo>
                    <a:pt x="144600" y="474757"/>
                  </a:lnTo>
                  <a:lnTo>
                    <a:pt x="144702" y="479918"/>
                  </a:lnTo>
                  <a:lnTo>
                    <a:pt x="144808" y="485078"/>
                  </a:lnTo>
                  <a:lnTo>
                    <a:pt x="144920" y="490238"/>
                  </a:lnTo>
                  <a:lnTo>
                    <a:pt x="145038" y="495399"/>
                  </a:lnTo>
                  <a:lnTo>
                    <a:pt x="145163" y="500559"/>
                  </a:lnTo>
                  <a:lnTo>
                    <a:pt x="145294" y="505720"/>
                  </a:lnTo>
                  <a:lnTo>
                    <a:pt x="145431" y="510880"/>
                  </a:lnTo>
                  <a:lnTo>
                    <a:pt x="145573" y="516040"/>
                  </a:lnTo>
                  <a:lnTo>
                    <a:pt x="145723" y="521201"/>
                  </a:lnTo>
                  <a:lnTo>
                    <a:pt x="145880" y="526361"/>
                  </a:lnTo>
                  <a:lnTo>
                    <a:pt x="146043" y="531522"/>
                  </a:lnTo>
                  <a:lnTo>
                    <a:pt x="146212" y="536682"/>
                  </a:lnTo>
                  <a:lnTo>
                    <a:pt x="146387" y="541843"/>
                  </a:lnTo>
                  <a:lnTo>
                    <a:pt x="146568" y="547003"/>
                  </a:lnTo>
                  <a:lnTo>
                    <a:pt x="146756" y="552163"/>
                  </a:lnTo>
                  <a:lnTo>
                    <a:pt x="146950" y="557324"/>
                  </a:lnTo>
                  <a:lnTo>
                    <a:pt x="147148" y="562484"/>
                  </a:lnTo>
                  <a:lnTo>
                    <a:pt x="147351" y="567645"/>
                  </a:lnTo>
                  <a:lnTo>
                    <a:pt x="147559" y="572805"/>
                  </a:lnTo>
                  <a:lnTo>
                    <a:pt x="147772" y="577965"/>
                  </a:lnTo>
                  <a:lnTo>
                    <a:pt x="147988" y="583126"/>
                  </a:lnTo>
                  <a:lnTo>
                    <a:pt x="148208" y="588286"/>
                  </a:lnTo>
                  <a:lnTo>
                    <a:pt x="148431" y="593447"/>
                  </a:lnTo>
                  <a:lnTo>
                    <a:pt x="148656" y="598607"/>
                  </a:lnTo>
                  <a:lnTo>
                    <a:pt x="148884" y="603767"/>
                  </a:lnTo>
                  <a:lnTo>
                    <a:pt x="149113" y="608928"/>
                  </a:lnTo>
                  <a:lnTo>
                    <a:pt x="149343" y="614088"/>
                  </a:lnTo>
                  <a:lnTo>
                    <a:pt x="149574" y="619249"/>
                  </a:lnTo>
                  <a:lnTo>
                    <a:pt x="149805" y="624409"/>
                  </a:lnTo>
                  <a:lnTo>
                    <a:pt x="150035" y="629569"/>
                  </a:lnTo>
                  <a:lnTo>
                    <a:pt x="150264" y="634730"/>
                  </a:lnTo>
                  <a:lnTo>
                    <a:pt x="150491" y="639890"/>
                  </a:lnTo>
                  <a:lnTo>
                    <a:pt x="150716" y="645051"/>
                  </a:lnTo>
                  <a:lnTo>
                    <a:pt x="150939" y="650211"/>
                  </a:lnTo>
                  <a:lnTo>
                    <a:pt x="151159" y="655372"/>
                  </a:lnTo>
                  <a:lnTo>
                    <a:pt x="151375" y="660532"/>
                  </a:lnTo>
                  <a:lnTo>
                    <a:pt x="151588" y="665692"/>
                  </a:lnTo>
                  <a:lnTo>
                    <a:pt x="151798" y="670853"/>
                  </a:lnTo>
                  <a:lnTo>
                    <a:pt x="152003" y="676013"/>
                  </a:lnTo>
                  <a:lnTo>
                    <a:pt x="152203" y="681174"/>
                  </a:lnTo>
                  <a:lnTo>
                    <a:pt x="152400" y="686334"/>
                  </a:lnTo>
                  <a:lnTo>
                    <a:pt x="152593" y="691494"/>
                  </a:lnTo>
                  <a:lnTo>
                    <a:pt x="152783" y="696655"/>
                  </a:lnTo>
                  <a:lnTo>
                    <a:pt x="152969" y="701815"/>
                  </a:lnTo>
                  <a:lnTo>
                    <a:pt x="153151" y="706976"/>
                  </a:lnTo>
                  <a:lnTo>
                    <a:pt x="153330" y="712136"/>
                  </a:lnTo>
                  <a:lnTo>
                    <a:pt x="153508" y="717296"/>
                  </a:lnTo>
                  <a:lnTo>
                    <a:pt x="153683" y="722457"/>
                  </a:lnTo>
                  <a:lnTo>
                    <a:pt x="153858" y="727617"/>
                  </a:lnTo>
                  <a:lnTo>
                    <a:pt x="154032" y="732778"/>
                  </a:lnTo>
                  <a:lnTo>
                    <a:pt x="154206" y="737938"/>
                  </a:lnTo>
                  <a:lnTo>
                    <a:pt x="154382" y="743098"/>
                  </a:lnTo>
                  <a:lnTo>
                    <a:pt x="154559" y="748259"/>
                  </a:lnTo>
                  <a:lnTo>
                    <a:pt x="154739" y="753419"/>
                  </a:lnTo>
                  <a:lnTo>
                    <a:pt x="154922" y="758580"/>
                  </a:lnTo>
                  <a:lnTo>
                    <a:pt x="155110" y="763740"/>
                  </a:lnTo>
                  <a:lnTo>
                    <a:pt x="155301" y="768901"/>
                  </a:lnTo>
                  <a:lnTo>
                    <a:pt x="155498" y="774061"/>
                  </a:lnTo>
                  <a:lnTo>
                    <a:pt x="155700" y="779221"/>
                  </a:lnTo>
                  <a:lnTo>
                    <a:pt x="155910" y="784382"/>
                  </a:lnTo>
                  <a:lnTo>
                    <a:pt x="156125" y="789542"/>
                  </a:lnTo>
                  <a:lnTo>
                    <a:pt x="156347" y="794703"/>
                  </a:lnTo>
                  <a:lnTo>
                    <a:pt x="156576" y="799863"/>
                  </a:lnTo>
                  <a:lnTo>
                    <a:pt x="156811" y="805023"/>
                  </a:lnTo>
                  <a:lnTo>
                    <a:pt x="157055" y="810184"/>
                  </a:lnTo>
                  <a:lnTo>
                    <a:pt x="157305" y="815344"/>
                  </a:lnTo>
                  <a:lnTo>
                    <a:pt x="157561" y="820505"/>
                  </a:lnTo>
                  <a:lnTo>
                    <a:pt x="157824" y="825665"/>
                  </a:lnTo>
                  <a:lnTo>
                    <a:pt x="158092" y="830825"/>
                  </a:lnTo>
                  <a:lnTo>
                    <a:pt x="158367" y="835986"/>
                  </a:lnTo>
                  <a:lnTo>
                    <a:pt x="158647" y="841146"/>
                  </a:lnTo>
                  <a:lnTo>
                    <a:pt x="158931" y="846307"/>
                  </a:lnTo>
                  <a:lnTo>
                    <a:pt x="159218" y="851467"/>
                  </a:lnTo>
                  <a:lnTo>
                    <a:pt x="159510" y="856627"/>
                  </a:lnTo>
                  <a:lnTo>
                    <a:pt x="159805" y="861788"/>
                  </a:lnTo>
                  <a:lnTo>
                    <a:pt x="160102" y="866948"/>
                  </a:lnTo>
                  <a:lnTo>
                    <a:pt x="160401" y="872109"/>
                  </a:lnTo>
                  <a:lnTo>
                    <a:pt x="160702" y="877269"/>
                  </a:lnTo>
                  <a:lnTo>
                    <a:pt x="161004" y="882430"/>
                  </a:lnTo>
                  <a:lnTo>
                    <a:pt x="161307" y="887590"/>
                  </a:lnTo>
                  <a:lnTo>
                    <a:pt x="161611" y="892750"/>
                  </a:lnTo>
                  <a:lnTo>
                    <a:pt x="161915" y="897911"/>
                  </a:lnTo>
                  <a:lnTo>
                    <a:pt x="162220" y="903071"/>
                  </a:lnTo>
                  <a:lnTo>
                    <a:pt x="162525" y="908232"/>
                  </a:lnTo>
                  <a:lnTo>
                    <a:pt x="162831" y="913392"/>
                  </a:lnTo>
                  <a:lnTo>
                    <a:pt x="163137" y="918552"/>
                  </a:lnTo>
                  <a:lnTo>
                    <a:pt x="163443" y="923713"/>
                  </a:lnTo>
                  <a:lnTo>
                    <a:pt x="163750" y="928873"/>
                  </a:lnTo>
                  <a:lnTo>
                    <a:pt x="164059" y="934034"/>
                  </a:lnTo>
                  <a:lnTo>
                    <a:pt x="164368" y="939194"/>
                  </a:lnTo>
                  <a:lnTo>
                    <a:pt x="164679" y="944354"/>
                  </a:lnTo>
                  <a:lnTo>
                    <a:pt x="164991" y="949515"/>
                  </a:lnTo>
                  <a:lnTo>
                    <a:pt x="165305" y="954675"/>
                  </a:lnTo>
                  <a:lnTo>
                    <a:pt x="165621" y="959836"/>
                  </a:lnTo>
                  <a:lnTo>
                    <a:pt x="165940" y="964996"/>
                  </a:lnTo>
                  <a:lnTo>
                    <a:pt x="166261" y="970157"/>
                  </a:lnTo>
                  <a:lnTo>
                    <a:pt x="166584" y="975317"/>
                  </a:lnTo>
                  <a:lnTo>
                    <a:pt x="166909" y="980477"/>
                  </a:lnTo>
                  <a:lnTo>
                    <a:pt x="167237" y="985638"/>
                  </a:lnTo>
                  <a:lnTo>
                    <a:pt x="167568" y="990798"/>
                  </a:lnTo>
                  <a:lnTo>
                    <a:pt x="167901" y="995959"/>
                  </a:lnTo>
                  <a:lnTo>
                    <a:pt x="168236" y="1001119"/>
                  </a:lnTo>
                  <a:lnTo>
                    <a:pt x="168573" y="1006279"/>
                  </a:lnTo>
                  <a:lnTo>
                    <a:pt x="168911" y="1011440"/>
                  </a:lnTo>
                  <a:lnTo>
                    <a:pt x="169251" y="1016600"/>
                  </a:lnTo>
                  <a:lnTo>
                    <a:pt x="169591" y="1021761"/>
                  </a:lnTo>
                  <a:lnTo>
                    <a:pt x="169933" y="1026921"/>
                  </a:lnTo>
                  <a:lnTo>
                    <a:pt x="170274" y="1032081"/>
                  </a:lnTo>
                  <a:lnTo>
                    <a:pt x="170615" y="1037242"/>
                  </a:lnTo>
                  <a:lnTo>
                    <a:pt x="170956" y="1042402"/>
                  </a:lnTo>
                  <a:lnTo>
                    <a:pt x="171296" y="1047563"/>
                  </a:lnTo>
                  <a:lnTo>
                    <a:pt x="171635" y="1052723"/>
                  </a:lnTo>
                  <a:lnTo>
                    <a:pt x="171974" y="1057883"/>
                  </a:lnTo>
                  <a:lnTo>
                    <a:pt x="172310" y="1063044"/>
                  </a:lnTo>
                  <a:lnTo>
                    <a:pt x="172645" y="1068204"/>
                  </a:lnTo>
                  <a:lnTo>
                    <a:pt x="172979" y="1073365"/>
                  </a:lnTo>
                  <a:lnTo>
                    <a:pt x="173312" y="1078525"/>
                  </a:lnTo>
                  <a:lnTo>
                    <a:pt x="173644" y="1083686"/>
                  </a:lnTo>
                  <a:lnTo>
                    <a:pt x="173974" y="1088846"/>
                  </a:lnTo>
                  <a:lnTo>
                    <a:pt x="174304" y="1094006"/>
                  </a:lnTo>
                  <a:lnTo>
                    <a:pt x="174634" y="1099167"/>
                  </a:lnTo>
                  <a:lnTo>
                    <a:pt x="174965" y="1104327"/>
                  </a:lnTo>
                  <a:lnTo>
                    <a:pt x="175296" y="1109488"/>
                  </a:lnTo>
                  <a:lnTo>
                    <a:pt x="175629" y="1114648"/>
                  </a:lnTo>
                  <a:lnTo>
                    <a:pt x="175963" y="1119808"/>
                  </a:lnTo>
                  <a:lnTo>
                    <a:pt x="176301" y="1124969"/>
                  </a:lnTo>
                  <a:lnTo>
                    <a:pt x="176642" y="1130129"/>
                  </a:lnTo>
                  <a:lnTo>
                    <a:pt x="176986" y="1135290"/>
                  </a:lnTo>
                  <a:lnTo>
                    <a:pt x="177335" y="1140450"/>
                  </a:lnTo>
                  <a:lnTo>
                    <a:pt x="177689" y="1145610"/>
                  </a:lnTo>
                  <a:lnTo>
                    <a:pt x="178049" y="1150771"/>
                  </a:lnTo>
                  <a:lnTo>
                    <a:pt x="178414" y="1155931"/>
                  </a:lnTo>
                  <a:lnTo>
                    <a:pt x="178785" y="1161092"/>
                  </a:lnTo>
                  <a:lnTo>
                    <a:pt x="179163" y="1166252"/>
                  </a:lnTo>
                  <a:lnTo>
                    <a:pt x="179548" y="1171412"/>
                  </a:lnTo>
                  <a:lnTo>
                    <a:pt x="179939" y="1176573"/>
                  </a:lnTo>
                  <a:lnTo>
                    <a:pt x="180337" y="1181733"/>
                  </a:lnTo>
                  <a:lnTo>
                    <a:pt x="180739" y="1186894"/>
                  </a:lnTo>
                  <a:lnTo>
                    <a:pt x="181149" y="1192054"/>
                  </a:lnTo>
                  <a:lnTo>
                    <a:pt x="181564" y="1197215"/>
                  </a:lnTo>
                  <a:lnTo>
                    <a:pt x="181983" y="1202375"/>
                  </a:lnTo>
                  <a:lnTo>
                    <a:pt x="182406" y="1207535"/>
                  </a:lnTo>
                  <a:lnTo>
                    <a:pt x="182833" y="1212696"/>
                  </a:lnTo>
                  <a:lnTo>
                    <a:pt x="183262" y="1217856"/>
                  </a:lnTo>
                  <a:lnTo>
                    <a:pt x="183693" y="1223017"/>
                  </a:lnTo>
                  <a:lnTo>
                    <a:pt x="184124" y="1228177"/>
                  </a:lnTo>
                  <a:lnTo>
                    <a:pt x="184554" y="1233337"/>
                  </a:lnTo>
                  <a:lnTo>
                    <a:pt x="184984" y="1238498"/>
                  </a:lnTo>
                  <a:lnTo>
                    <a:pt x="185411" y="1243658"/>
                  </a:lnTo>
                  <a:lnTo>
                    <a:pt x="185834" y="1248819"/>
                  </a:lnTo>
                  <a:lnTo>
                    <a:pt x="186252" y="1253979"/>
                  </a:lnTo>
                  <a:lnTo>
                    <a:pt x="186666" y="1259139"/>
                  </a:lnTo>
                  <a:lnTo>
                    <a:pt x="187074" y="1264300"/>
                  </a:lnTo>
                  <a:lnTo>
                    <a:pt x="187475" y="1269460"/>
                  </a:lnTo>
                  <a:lnTo>
                    <a:pt x="187868" y="1274621"/>
                  </a:lnTo>
                  <a:lnTo>
                    <a:pt x="188253" y="1279781"/>
                  </a:lnTo>
                  <a:lnTo>
                    <a:pt x="188630" y="1284941"/>
                  </a:lnTo>
                  <a:lnTo>
                    <a:pt x="188999" y="1290102"/>
                  </a:lnTo>
                  <a:lnTo>
                    <a:pt x="189358" y="1295262"/>
                  </a:lnTo>
                  <a:lnTo>
                    <a:pt x="189707" y="1300423"/>
                  </a:lnTo>
                  <a:lnTo>
                    <a:pt x="190049" y="1305583"/>
                  </a:lnTo>
                  <a:lnTo>
                    <a:pt x="190382" y="1310744"/>
                  </a:lnTo>
                  <a:lnTo>
                    <a:pt x="190708" y="1315904"/>
                  </a:lnTo>
                  <a:lnTo>
                    <a:pt x="191025" y="1321064"/>
                  </a:lnTo>
                  <a:lnTo>
                    <a:pt x="191335" y="1326225"/>
                  </a:lnTo>
                  <a:lnTo>
                    <a:pt x="191639" y="1331385"/>
                  </a:lnTo>
                  <a:lnTo>
                    <a:pt x="191938" y="1336546"/>
                  </a:lnTo>
                  <a:lnTo>
                    <a:pt x="192232" y="1341706"/>
                  </a:lnTo>
                  <a:lnTo>
                    <a:pt x="192521" y="1346866"/>
                  </a:lnTo>
                  <a:lnTo>
                    <a:pt x="192808" y="1352027"/>
                  </a:lnTo>
                  <a:lnTo>
                    <a:pt x="193093" y="1357187"/>
                  </a:lnTo>
                  <a:lnTo>
                    <a:pt x="193376" y="1362348"/>
                  </a:lnTo>
                  <a:lnTo>
                    <a:pt x="193659" y="1367508"/>
                  </a:lnTo>
                  <a:lnTo>
                    <a:pt x="193943" y="1372668"/>
                  </a:lnTo>
                  <a:lnTo>
                    <a:pt x="194228" y="1377829"/>
                  </a:lnTo>
                  <a:lnTo>
                    <a:pt x="194515" y="1382989"/>
                  </a:lnTo>
                  <a:lnTo>
                    <a:pt x="194804" y="1388150"/>
                  </a:lnTo>
                  <a:lnTo>
                    <a:pt x="195096" y="1393310"/>
                  </a:lnTo>
                  <a:lnTo>
                    <a:pt x="195392" y="1398471"/>
                  </a:lnTo>
                  <a:lnTo>
                    <a:pt x="195693" y="1403631"/>
                  </a:lnTo>
                  <a:lnTo>
                    <a:pt x="195997" y="1408791"/>
                  </a:lnTo>
                  <a:lnTo>
                    <a:pt x="196305" y="1413952"/>
                  </a:lnTo>
                  <a:lnTo>
                    <a:pt x="196617" y="1419112"/>
                  </a:lnTo>
                  <a:lnTo>
                    <a:pt x="196933" y="1424273"/>
                  </a:lnTo>
                  <a:lnTo>
                    <a:pt x="197254" y="1429433"/>
                  </a:lnTo>
                  <a:lnTo>
                    <a:pt x="197577" y="1434593"/>
                  </a:lnTo>
                  <a:lnTo>
                    <a:pt x="197903" y="1439754"/>
                  </a:lnTo>
                  <a:lnTo>
                    <a:pt x="198231" y="1444914"/>
                  </a:lnTo>
                  <a:lnTo>
                    <a:pt x="198562" y="1450075"/>
                  </a:lnTo>
                  <a:lnTo>
                    <a:pt x="198893" y="1455235"/>
                  </a:lnTo>
                  <a:lnTo>
                    <a:pt x="199225" y="1460395"/>
                  </a:lnTo>
                  <a:lnTo>
                    <a:pt x="199556" y="1465556"/>
                  </a:lnTo>
                  <a:lnTo>
                    <a:pt x="199886" y="1470716"/>
                  </a:lnTo>
                  <a:lnTo>
                    <a:pt x="200215" y="1475877"/>
                  </a:lnTo>
                  <a:lnTo>
                    <a:pt x="200541" y="1481037"/>
                  </a:lnTo>
                  <a:lnTo>
                    <a:pt x="200865" y="1486197"/>
                  </a:lnTo>
                  <a:lnTo>
                    <a:pt x="201184" y="1491358"/>
                  </a:lnTo>
                  <a:lnTo>
                    <a:pt x="201501" y="1496518"/>
                  </a:lnTo>
                  <a:lnTo>
                    <a:pt x="201812" y="1501679"/>
                  </a:lnTo>
                  <a:lnTo>
                    <a:pt x="202118" y="1506839"/>
                  </a:lnTo>
                  <a:lnTo>
                    <a:pt x="202419" y="1512000"/>
                  </a:lnTo>
                  <a:lnTo>
                    <a:pt x="202715" y="1517160"/>
                  </a:lnTo>
                  <a:lnTo>
                    <a:pt x="203007" y="1522320"/>
                  </a:lnTo>
                  <a:lnTo>
                    <a:pt x="203292" y="1527481"/>
                  </a:lnTo>
                  <a:lnTo>
                    <a:pt x="203572" y="1532641"/>
                  </a:lnTo>
                  <a:lnTo>
                    <a:pt x="203848" y="1537802"/>
                  </a:lnTo>
                  <a:lnTo>
                    <a:pt x="204119" y="1542962"/>
                  </a:lnTo>
                  <a:lnTo>
                    <a:pt x="204386" y="1548122"/>
                  </a:lnTo>
                  <a:lnTo>
                    <a:pt x="204649" y="1553283"/>
                  </a:lnTo>
                  <a:lnTo>
                    <a:pt x="204909" y="1558443"/>
                  </a:lnTo>
                  <a:lnTo>
                    <a:pt x="205166" y="1563604"/>
                  </a:lnTo>
                  <a:lnTo>
                    <a:pt x="205421" y="1568764"/>
                  </a:lnTo>
                  <a:lnTo>
                    <a:pt x="205675" y="1573924"/>
                  </a:lnTo>
                  <a:lnTo>
                    <a:pt x="205928" y="1579085"/>
                  </a:lnTo>
                  <a:lnTo>
                    <a:pt x="206182" y="1584245"/>
                  </a:lnTo>
                  <a:lnTo>
                    <a:pt x="206435" y="1589406"/>
                  </a:lnTo>
                  <a:lnTo>
                    <a:pt x="206690" y="1594566"/>
                  </a:lnTo>
                  <a:lnTo>
                    <a:pt x="206947" y="1599726"/>
                  </a:lnTo>
                  <a:lnTo>
                    <a:pt x="207206" y="1604887"/>
                  </a:lnTo>
                  <a:lnTo>
                    <a:pt x="207468" y="1610047"/>
                  </a:lnTo>
                  <a:lnTo>
                    <a:pt x="207733" y="1615208"/>
                  </a:lnTo>
                  <a:lnTo>
                    <a:pt x="208001" y="1620368"/>
                  </a:lnTo>
                  <a:lnTo>
                    <a:pt x="208273" y="1625529"/>
                  </a:lnTo>
                  <a:lnTo>
                    <a:pt x="208550" y="1630689"/>
                  </a:lnTo>
                  <a:lnTo>
                    <a:pt x="208832" y="1635849"/>
                  </a:lnTo>
                  <a:lnTo>
                    <a:pt x="209117" y="1641010"/>
                  </a:lnTo>
                  <a:lnTo>
                    <a:pt x="209407" y="1646170"/>
                  </a:lnTo>
                  <a:lnTo>
                    <a:pt x="209701" y="1651331"/>
                  </a:lnTo>
                  <a:lnTo>
                    <a:pt x="210000" y="1656491"/>
                  </a:lnTo>
                  <a:lnTo>
                    <a:pt x="210303" y="1661651"/>
                  </a:lnTo>
                  <a:lnTo>
                    <a:pt x="210610" y="1666812"/>
                  </a:lnTo>
                  <a:lnTo>
                    <a:pt x="210921" y="1671972"/>
                  </a:lnTo>
                  <a:lnTo>
                    <a:pt x="211235" y="1677133"/>
                  </a:lnTo>
                  <a:lnTo>
                    <a:pt x="211553" y="1682293"/>
                  </a:lnTo>
                  <a:lnTo>
                    <a:pt x="211874" y="1687453"/>
                  </a:lnTo>
                  <a:lnTo>
                    <a:pt x="212197" y="1692614"/>
                  </a:lnTo>
                  <a:lnTo>
                    <a:pt x="212523" y="1697774"/>
                  </a:lnTo>
                  <a:lnTo>
                    <a:pt x="212850" y="1702935"/>
                  </a:lnTo>
                  <a:lnTo>
                    <a:pt x="213180" y="1708095"/>
                  </a:lnTo>
                  <a:lnTo>
                    <a:pt x="213512" y="1713255"/>
                  </a:lnTo>
                  <a:lnTo>
                    <a:pt x="213844" y="1718416"/>
                  </a:lnTo>
                  <a:lnTo>
                    <a:pt x="214178" y="1723576"/>
                  </a:lnTo>
                  <a:lnTo>
                    <a:pt x="214512" y="1728737"/>
                  </a:lnTo>
                  <a:lnTo>
                    <a:pt x="214847" y="1733897"/>
                  </a:lnTo>
                  <a:lnTo>
                    <a:pt x="215183" y="1739058"/>
                  </a:lnTo>
                  <a:lnTo>
                    <a:pt x="215520" y="1744218"/>
                  </a:lnTo>
                  <a:lnTo>
                    <a:pt x="215856" y="1749378"/>
                  </a:lnTo>
                  <a:lnTo>
                    <a:pt x="216193" y="1754539"/>
                  </a:lnTo>
                  <a:lnTo>
                    <a:pt x="216530" y="1759699"/>
                  </a:lnTo>
                  <a:lnTo>
                    <a:pt x="216866" y="1764860"/>
                  </a:lnTo>
                  <a:lnTo>
                    <a:pt x="217203" y="1770020"/>
                  </a:lnTo>
                  <a:lnTo>
                    <a:pt x="217539" y="1775180"/>
                  </a:lnTo>
                  <a:lnTo>
                    <a:pt x="217874" y="1780341"/>
                  </a:lnTo>
                  <a:lnTo>
                    <a:pt x="218209" y="1785501"/>
                  </a:lnTo>
                  <a:lnTo>
                    <a:pt x="218542" y="1790662"/>
                  </a:lnTo>
                  <a:lnTo>
                    <a:pt x="218875" y="1795822"/>
                  </a:lnTo>
                  <a:lnTo>
                    <a:pt x="219205" y="1800982"/>
                  </a:lnTo>
                  <a:lnTo>
                    <a:pt x="219534" y="1806143"/>
                  </a:lnTo>
                  <a:lnTo>
                    <a:pt x="219860" y="1811303"/>
                  </a:lnTo>
                  <a:lnTo>
                    <a:pt x="220183" y="1816464"/>
                  </a:lnTo>
                  <a:lnTo>
                    <a:pt x="220502" y="1821624"/>
                  </a:lnTo>
                  <a:lnTo>
                    <a:pt x="220818" y="1826785"/>
                  </a:lnTo>
                  <a:lnTo>
                    <a:pt x="221130" y="1831945"/>
                  </a:lnTo>
                  <a:lnTo>
                    <a:pt x="221437" y="1837105"/>
                  </a:lnTo>
                  <a:lnTo>
                    <a:pt x="221738" y="1842266"/>
                  </a:lnTo>
                  <a:lnTo>
                    <a:pt x="222033" y="1847426"/>
                  </a:lnTo>
                  <a:lnTo>
                    <a:pt x="222322" y="1852587"/>
                  </a:lnTo>
                  <a:lnTo>
                    <a:pt x="222605" y="1857747"/>
                  </a:lnTo>
                  <a:lnTo>
                    <a:pt x="222880" y="1862907"/>
                  </a:lnTo>
                  <a:lnTo>
                    <a:pt x="223148" y="1868068"/>
                  </a:lnTo>
                  <a:lnTo>
                    <a:pt x="223408" y="1873228"/>
                  </a:lnTo>
                  <a:lnTo>
                    <a:pt x="223661" y="1878389"/>
                  </a:lnTo>
                  <a:lnTo>
                    <a:pt x="223908" y="1883549"/>
                  </a:lnTo>
                  <a:lnTo>
                    <a:pt x="224145" y="1888709"/>
                  </a:lnTo>
                  <a:lnTo>
                    <a:pt x="224375" y="1893870"/>
                  </a:lnTo>
                  <a:lnTo>
                    <a:pt x="224598" y="1899030"/>
                  </a:lnTo>
                  <a:lnTo>
                    <a:pt x="224816" y="1904191"/>
                  </a:lnTo>
                  <a:lnTo>
                    <a:pt x="225027" y="1909351"/>
                  </a:lnTo>
                  <a:lnTo>
                    <a:pt x="225232" y="1914511"/>
                  </a:lnTo>
                  <a:lnTo>
                    <a:pt x="225432" y="1919672"/>
                  </a:lnTo>
                  <a:lnTo>
                    <a:pt x="225628" y="1924832"/>
                  </a:lnTo>
                  <a:lnTo>
                    <a:pt x="225820" y="1929993"/>
                  </a:lnTo>
                  <a:lnTo>
                    <a:pt x="226011" y="1935153"/>
                  </a:lnTo>
                  <a:lnTo>
                    <a:pt x="226199" y="1940314"/>
                  </a:lnTo>
                  <a:lnTo>
                    <a:pt x="226386" y="1945474"/>
                  </a:lnTo>
                  <a:lnTo>
                    <a:pt x="226574" y="1950634"/>
                  </a:lnTo>
                  <a:lnTo>
                    <a:pt x="226762" y="1955795"/>
                  </a:lnTo>
                  <a:lnTo>
                    <a:pt x="226952" y="1960955"/>
                  </a:lnTo>
                  <a:lnTo>
                    <a:pt x="227144" y="1966116"/>
                  </a:lnTo>
                  <a:lnTo>
                    <a:pt x="227340" y="1971276"/>
                  </a:lnTo>
                  <a:lnTo>
                    <a:pt x="227539" y="1976436"/>
                  </a:lnTo>
                  <a:lnTo>
                    <a:pt x="227743" y="1981597"/>
                  </a:lnTo>
                  <a:lnTo>
                    <a:pt x="227951" y="1986757"/>
                  </a:lnTo>
                  <a:lnTo>
                    <a:pt x="228165" y="1991918"/>
                  </a:lnTo>
                  <a:lnTo>
                    <a:pt x="228385" y="1997078"/>
                  </a:lnTo>
                  <a:lnTo>
                    <a:pt x="228611" y="2002238"/>
                  </a:lnTo>
                  <a:lnTo>
                    <a:pt x="228843" y="2007399"/>
                  </a:lnTo>
                  <a:lnTo>
                    <a:pt x="229081" y="2012559"/>
                  </a:lnTo>
                  <a:lnTo>
                    <a:pt x="229327" y="2017720"/>
                  </a:lnTo>
                  <a:lnTo>
                    <a:pt x="229579" y="2022880"/>
                  </a:lnTo>
                  <a:lnTo>
                    <a:pt x="229837" y="2028040"/>
                  </a:lnTo>
                  <a:lnTo>
                    <a:pt x="230102" y="2033201"/>
                  </a:lnTo>
                  <a:lnTo>
                    <a:pt x="230372" y="2038361"/>
                  </a:lnTo>
                  <a:lnTo>
                    <a:pt x="230650" y="2043522"/>
                  </a:lnTo>
                  <a:lnTo>
                    <a:pt x="230933" y="2048682"/>
                  </a:lnTo>
                  <a:lnTo>
                    <a:pt x="231222" y="2053843"/>
                  </a:lnTo>
                  <a:lnTo>
                    <a:pt x="231516" y="2059003"/>
                  </a:lnTo>
                  <a:lnTo>
                    <a:pt x="231815" y="2064163"/>
                  </a:lnTo>
                  <a:lnTo>
                    <a:pt x="232119" y="2069324"/>
                  </a:lnTo>
                  <a:lnTo>
                    <a:pt x="232427" y="2074484"/>
                  </a:lnTo>
                  <a:lnTo>
                    <a:pt x="232739" y="2079645"/>
                  </a:lnTo>
                  <a:lnTo>
                    <a:pt x="233054" y="2084805"/>
                  </a:lnTo>
                  <a:lnTo>
                    <a:pt x="233371" y="2089965"/>
                  </a:lnTo>
                  <a:lnTo>
                    <a:pt x="233690" y="2095126"/>
                  </a:lnTo>
                  <a:lnTo>
                    <a:pt x="234010" y="2100286"/>
                  </a:lnTo>
                  <a:lnTo>
                    <a:pt x="234331" y="2105447"/>
                  </a:lnTo>
                  <a:lnTo>
                    <a:pt x="234650" y="2110607"/>
                  </a:lnTo>
                  <a:lnTo>
                    <a:pt x="234968" y="2115767"/>
                  </a:lnTo>
                  <a:lnTo>
                    <a:pt x="235283" y="2120928"/>
                  </a:lnTo>
                  <a:lnTo>
                    <a:pt x="235594" y="2126088"/>
                  </a:lnTo>
                  <a:lnTo>
                    <a:pt x="235899" y="2131249"/>
                  </a:lnTo>
                  <a:lnTo>
                    <a:pt x="236199" y="2136409"/>
                  </a:lnTo>
                  <a:lnTo>
                    <a:pt x="236492" y="2141569"/>
                  </a:lnTo>
                  <a:lnTo>
                    <a:pt x="236775" y="2146730"/>
                  </a:lnTo>
                  <a:lnTo>
                    <a:pt x="237047" y="2151890"/>
                  </a:lnTo>
                  <a:lnTo>
                    <a:pt x="237308" y="2157051"/>
                  </a:lnTo>
                  <a:lnTo>
                    <a:pt x="237558" y="2162211"/>
                  </a:lnTo>
                  <a:lnTo>
                    <a:pt x="237795" y="2167372"/>
                  </a:lnTo>
                  <a:lnTo>
                    <a:pt x="238015" y="2172532"/>
                  </a:lnTo>
                  <a:lnTo>
                    <a:pt x="238219" y="2177692"/>
                  </a:lnTo>
                  <a:lnTo>
                    <a:pt x="238408" y="2182853"/>
                  </a:lnTo>
                  <a:lnTo>
                    <a:pt x="238580" y="2188013"/>
                  </a:lnTo>
                  <a:lnTo>
                    <a:pt x="238736" y="2193174"/>
                  </a:lnTo>
                  <a:lnTo>
                    <a:pt x="238870" y="2198334"/>
                  </a:lnTo>
                  <a:lnTo>
                    <a:pt x="238986" y="2203494"/>
                  </a:lnTo>
                  <a:lnTo>
                    <a:pt x="239084" y="2208655"/>
                  </a:lnTo>
                  <a:lnTo>
                    <a:pt x="239165" y="2213815"/>
                  </a:lnTo>
                  <a:lnTo>
                    <a:pt x="239228" y="2218976"/>
                  </a:lnTo>
                  <a:lnTo>
                    <a:pt x="239271" y="2224136"/>
                  </a:lnTo>
                  <a:lnTo>
                    <a:pt x="239296" y="2229296"/>
                  </a:lnTo>
                  <a:lnTo>
                    <a:pt x="239305" y="2234457"/>
                  </a:lnTo>
                  <a:lnTo>
                    <a:pt x="239299" y="2239617"/>
                  </a:lnTo>
                  <a:lnTo>
                    <a:pt x="239279" y="2244778"/>
                  </a:lnTo>
                  <a:lnTo>
                    <a:pt x="239241" y="2249938"/>
                  </a:lnTo>
                  <a:lnTo>
                    <a:pt x="239191" y="2255099"/>
                  </a:lnTo>
                  <a:lnTo>
                    <a:pt x="239129" y="2260259"/>
                  </a:lnTo>
                  <a:lnTo>
                    <a:pt x="239057" y="2265419"/>
                  </a:lnTo>
                  <a:lnTo>
                    <a:pt x="238976" y="2270580"/>
                  </a:lnTo>
                  <a:lnTo>
                    <a:pt x="238884" y="2275740"/>
                  </a:lnTo>
                  <a:lnTo>
                    <a:pt x="238786" y="2280901"/>
                  </a:lnTo>
                  <a:lnTo>
                    <a:pt x="238681" y="2286061"/>
                  </a:lnTo>
                  <a:lnTo>
                    <a:pt x="238572" y="2291221"/>
                  </a:lnTo>
                  <a:lnTo>
                    <a:pt x="238460" y="2296382"/>
                  </a:lnTo>
                  <a:lnTo>
                    <a:pt x="238344" y="2301542"/>
                  </a:lnTo>
                  <a:lnTo>
                    <a:pt x="238227" y="2306703"/>
                  </a:lnTo>
                  <a:lnTo>
                    <a:pt x="238111" y="2311863"/>
                  </a:lnTo>
                  <a:lnTo>
                    <a:pt x="237995" y="2317023"/>
                  </a:lnTo>
                  <a:lnTo>
                    <a:pt x="237882" y="2322184"/>
                  </a:lnTo>
                  <a:lnTo>
                    <a:pt x="237773" y="2327344"/>
                  </a:lnTo>
                  <a:lnTo>
                    <a:pt x="237669" y="2332505"/>
                  </a:lnTo>
                  <a:lnTo>
                    <a:pt x="237571" y="2337665"/>
                  </a:lnTo>
                  <a:lnTo>
                    <a:pt x="237481" y="2342825"/>
                  </a:lnTo>
                  <a:lnTo>
                    <a:pt x="237399" y="2347986"/>
                  </a:lnTo>
                  <a:lnTo>
                    <a:pt x="237331" y="2353146"/>
                  </a:lnTo>
                  <a:lnTo>
                    <a:pt x="237275" y="2358307"/>
                  </a:lnTo>
                  <a:lnTo>
                    <a:pt x="237235" y="2363467"/>
                  </a:lnTo>
                  <a:lnTo>
                    <a:pt x="237210" y="2368628"/>
                  </a:lnTo>
                  <a:lnTo>
                    <a:pt x="237204" y="2373788"/>
                  </a:lnTo>
                  <a:lnTo>
                    <a:pt x="237224" y="2378948"/>
                  </a:lnTo>
                  <a:lnTo>
                    <a:pt x="237270" y="2384109"/>
                  </a:lnTo>
                  <a:lnTo>
                    <a:pt x="237343" y="2389269"/>
                  </a:lnTo>
                  <a:lnTo>
                    <a:pt x="237446" y="2394430"/>
                  </a:lnTo>
                  <a:lnTo>
                    <a:pt x="237582" y="2399590"/>
                  </a:lnTo>
                  <a:lnTo>
                    <a:pt x="237765" y="2404750"/>
                  </a:lnTo>
                  <a:lnTo>
                    <a:pt x="237992" y="2409911"/>
                  </a:lnTo>
                  <a:lnTo>
                    <a:pt x="238265" y="2415071"/>
                  </a:lnTo>
                  <a:lnTo>
                    <a:pt x="238587" y="2420232"/>
                  </a:lnTo>
                  <a:lnTo>
                    <a:pt x="238962" y="2425392"/>
                  </a:lnTo>
                  <a:lnTo>
                    <a:pt x="239413" y="2430552"/>
                  </a:lnTo>
                  <a:lnTo>
                    <a:pt x="239931" y="2435713"/>
                  </a:lnTo>
                  <a:lnTo>
                    <a:pt x="240516" y="2440873"/>
                  </a:lnTo>
                  <a:lnTo>
                    <a:pt x="241174" y="2446034"/>
                  </a:lnTo>
                  <a:lnTo>
                    <a:pt x="241907" y="2451194"/>
                  </a:lnTo>
                  <a:lnTo>
                    <a:pt x="242743" y="2456354"/>
                  </a:lnTo>
                  <a:lnTo>
                    <a:pt x="243666" y="2461515"/>
                  </a:lnTo>
                  <a:lnTo>
                    <a:pt x="244674" y="2466675"/>
                  </a:lnTo>
                  <a:lnTo>
                    <a:pt x="245770" y="2471836"/>
                  </a:lnTo>
                  <a:lnTo>
                    <a:pt x="246954" y="2476996"/>
                  </a:lnTo>
                  <a:lnTo>
                    <a:pt x="248251" y="2482157"/>
                  </a:lnTo>
                  <a:lnTo>
                    <a:pt x="249637" y="2487317"/>
                  </a:lnTo>
                  <a:lnTo>
                    <a:pt x="251106" y="2492477"/>
                  </a:lnTo>
                  <a:lnTo>
                    <a:pt x="252654" y="2497638"/>
                  </a:lnTo>
                  <a:lnTo>
                    <a:pt x="254277" y="2502798"/>
                  </a:lnTo>
                  <a:lnTo>
                    <a:pt x="255983" y="2507959"/>
                  </a:lnTo>
                  <a:lnTo>
                    <a:pt x="257745" y="2513119"/>
                  </a:lnTo>
                  <a:lnTo>
                    <a:pt x="259549" y="2518279"/>
                  </a:lnTo>
                  <a:lnTo>
                    <a:pt x="261383" y="2523440"/>
                  </a:lnTo>
                  <a:lnTo>
                    <a:pt x="263237" y="2528600"/>
                  </a:lnTo>
                  <a:lnTo>
                    <a:pt x="265089" y="2533761"/>
                  </a:lnTo>
                  <a:lnTo>
                    <a:pt x="266915" y="2538921"/>
                  </a:lnTo>
                  <a:lnTo>
                    <a:pt x="268697" y="2544081"/>
                  </a:lnTo>
                  <a:lnTo>
                    <a:pt x="270420" y="2549242"/>
                  </a:lnTo>
                  <a:lnTo>
                    <a:pt x="272062" y="2554402"/>
                  </a:lnTo>
                  <a:lnTo>
                    <a:pt x="273566" y="2559563"/>
                  </a:lnTo>
                  <a:lnTo>
                    <a:pt x="274928" y="2564723"/>
                  </a:lnTo>
                  <a:lnTo>
                    <a:pt x="276133" y="2569883"/>
                  </a:lnTo>
                  <a:lnTo>
                    <a:pt x="277160" y="2575044"/>
                  </a:lnTo>
                  <a:lnTo>
                    <a:pt x="277991" y="2580204"/>
                  </a:lnTo>
                  <a:lnTo>
                    <a:pt x="278533" y="2585365"/>
                  </a:lnTo>
                  <a:lnTo>
                    <a:pt x="278819" y="2590525"/>
                  </a:lnTo>
                  <a:lnTo>
                    <a:pt x="278843" y="2595686"/>
                  </a:lnTo>
                  <a:lnTo>
                    <a:pt x="278590" y="2600846"/>
                  </a:lnTo>
                  <a:lnTo>
                    <a:pt x="278050" y="2606006"/>
                  </a:lnTo>
                  <a:lnTo>
                    <a:pt x="277117" y="2611167"/>
                  </a:lnTo>
                  <a:lnTo>
                    <a:pt x="275865" y="2616327"/>
                  </a:lnTo>
                  <a:lnTo>
                    <a:pt x="274302" y="2621488"/>
                  </a:lnTo>
                  <a:lnTo>
                    <a:pt x="272426" y="2626648"/>
                  </a:lnTo>
                  <a:lnTo>
                    <a:pt x="270241" y="2631808"/>
                  </a:lnTo>
                  <a:lnTo>
                    <a:pt x="267660" y="2636969"/>
                  </a:lnTo>
                  <a:close/>
                </a:path>
              </a:pathLst>
            </a:custGeom>
            <a:solidFill>
              <a:srgbClr val="00ACF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8" name="pg38"/>
            <p:cNvSpPr/>
            <p:nvPr/>
          </p:nvSpPr>
          <p:spPr>
            <a:xfrm>
              <a:off x="8320792" y="4791709"/>
              <a:ext cx="358001" cy="2242405"/>
            </a:xfrm>
            <a:custGeom>
              <a:avLst/>
              <a:gdLst/>
              <a:ahLst/>
              <a:cxnLst/>
              <a:rect l="0" t="0" r="0" b="0"/>
              <a:pathLst>
                <a:path w="358001" h="2242405">
                  <a:moveTo>
                    <a:pt x="11442" y="2242405"/>
                  </a:moveTo>
                  <a:lnTo>
                    <a:pt x="8728" y="2238016"/>
                  </a:lnTo>
                  <a:lnTo>
                    <a:pt x="6368" y="2233628"/>
                  </a:lnTo>
                  <a:lnTo>
                    <a:pt x="4440" y="2229240"/>
                  </a:lnTo>
                  <a:lnTo>
                    <a:pt x="2847" y="2224851"/>
                  </a:lnTo>
                  <a:lnTo>
                    <a:pt x="1589" y="2220463"/>
                  </a:lnTo>
                  <a:lnTo>
                    <a:pt x="663" y="2216075"/>
                  </a:lnTo>
                  <a:lnTo>
                    <a:pt x="155" y="2211687"/>
                  </a:lnTo>
                  <a:lnTo>
                    <a:pt x="0" y="2207298"/>
                  </a:lnTo>
                  <a:lnTo>
                    <a:pt x="149" y="2202910"/>
                  </a:lnTo>
                  <a:lnTo>
                    <a:pt x="592" y="2198522"/>
                  </a:lnTo>
                  <a:lnTo>
                    <a:pt x="1334" y="2194134"/>
                  </a:lnTo>
                  <a:lnTo>
                    <a:pt x="2419" y="2189745"/>
                  </a:lnTo>
                  <a:lnTo>
                    <a:pt x="3738" y="2185357"/>
                  </a:lnTo>
                  <a:lnTo>
                    <a:pt x="5274" y="2180969"/>
                  </a:lnTo>
                  <a:lnTo>
                    <a:pt x="7011" y="2176580"/>
                  </a:lnTo>
                  <a:lnTo>
                    <a:pt x="8967" y="2172192"/>
                  </a:lnTo>
                  <a:lnTo>
                    <a:pt x="11089" y="2167804"/>
                  </a:lnTo>
                  <a:lnTo>
                    <a:pt x="13333" y="2163416"/>
                  </a:lnTo>
                  <a:lnTo>
                    <a:pt x="15682" y="2159027"/>
                  </a:lnTo>
                  <a:lnTo>
                    <a:pt x="18119" y="2154639"/>
                  </a:lnTo>
                  <a:lnTo>
                    <a:pt x="20631" y="2150251"/>
                  </a:lnTo>
                  <a:lnTo>
                    <a:pt x="23172" y="2145863"/>
                  </a:lnTo>
                  <a:lnTo>
                    <a:pt x="25727" y="2141474"/>
                  </a:lnTo>
                  <a:lnTo>
                    <a:pt x="28280" y="2137086"/>
                  </a:lnTo>
                  <a:lnTo>
                    <a:pt x="30807" y="2132698"/>
                  </a:lnTo>
                  <a:lnTo>
                    <a:pt x="33284" y="2128310"/>
                  </a:lnTo>
                  <a:lnTo>
                    <a:pt x="35706" y="2123921"/>
                  </a:lnTo>
                  <a:lnTo>
                    <a:pt x="38060" y="2119533"/>
                  </a:lnTo>
                  <a:lnTo>
                    <a:pt x="40337" y="2115145"/>
                  </a:lnTo>
                  <a:lnTo>
                    <a:pt x="42492" y="2110756"/>
                  </a:lnTo>
                  <a:lnTo>
                    <a:pt x="44547" y="2106368"/>
                  </a:lnTo>
                  <a:lnTo>
                    <a:pt x="46499" y="2101980"/>
                  </a:lnTo>
                  <a:lnTo>
                    <a:pt x="48344" y="2097592"/>
                  </a:lnTo>
                  <a:lnTo>
                    <a:pt x="50056" y="2093203"/>
                  </a:lnTo>
                  <a:lnTo>
                    <a:pt x="51632" y="2088815"/>
                  </a:lnTo>
                  <a:lnTo>
                    <a:pt x="53094" y="2084427"/>
                  </a:lnTo>
                  <a:lnTo>
                    <a:pt x="54443" y="2080039"/>
                  </a:lnTo>
                  <a:lnTo>
                    <a:pt x="55680" y="2075650"/>
                  </a:lnTo>
                  <a:lnTo>
                    <a:pt x="56766" y="2071262"/>
                  </a:lnTo>
                  <a:lnTo>
                    <a:pt x="57747" y="2066874"/>
                  </a:lnTo>
                  <a:lnTo>
                    <a:pt x="58627" y="2062486"/>
                  </a:lnTo>
                  <a:lnTo>
                    <a:pt x="59409" y="2058097"/>
                  </a:lnTo>
                  <a:lnTo>
                    <a:pt x="60084" y="2053709"/>
                  </a:lnTo>
                  <a:lnTo>
                    <a:pt x="60655" y="2049321"/>
                  </a:lnTo>
                  <a:lnTo>
                    <a:pt x="61147" y="2044932"/>
                  </a:lnTo>
                  <a:lnTo>
                    <a:pt x="61565" y="2040544"/>
                  </a:lnTo>
                  <a:lnTo>
                    <a:pt x="61915" y="2036156"/>
                  </a:lnTo>
                  <a:lnTo>
                    <a:pt x="62180" y="2031768"/>
                  </a:lnTo>
                  <a:lnTo>
                    <a:pt x="62389" y="2027379"/>
                  </a:lnTo>
                  <a:lnTo>
                    <a:pt x="62550" y="2022991"/>
                  </a:lnTo>
                  <a:lnTo>
                    <a:pt x="62666" y="2018603"/>
                  </a:lnTo>
                  <a:lnTo>
                    <a:pt x="62737" y="2014215"/>
                  </a:lnTo>
                  <a:lnTo>
                    <a:pt x="62767" y="2009826"/>
                  </a:lnTo>
                  <a:lnTo>
                    <a:pt x="62771" y="2005438"/>
                  </a:lnTo>
                  <a:lnTo>
                    <a:pt x="62751" y="2001050"/>
                  </a:lnTo>
                  <a:lnTo>
                    <a:pt x="62711" y="1996661"/>
                  </a:lnTo>
                  <a:lnTo>
                    <a:pt x="62651" y="1992273"/>
                  </a:lnTo>
                  <a:lnTo>
                    <a:pt x="62580" y="1987885"/>
                  </a:lnTo>
                  <a:lnTo>
                    <a:pt x="62502" y="1983497"/>
                  </a:lnTo>
                  <a:lnTo>
                    <a:pt x="62420" y="1979108"/>
                  </a:lnTo>
                  <a:lnTo>
                    <a:pt x="62334" y="1974720"/>
                  </a:lnTo>
                  <a:lnTo>
                    <a:pt x="62250" y="1970332"/>
                  </a:lnTo>
                  <a:lnTo>
                    <a:pt x="62169" y="1965944"/>
                  </a:lnTo>
                  <a:lnTo>
                    <a:pt x="62094" y="1961555"/>
                  </a:lnTo>
                  <a:lnTo>
                    <a:pt x="62024" y="1957167"/>
                  </a:lnTo>
                  <a:lnTo>
                    <a:pt x="61965" y="1952779"/>
                  </a:lnTo>
                  <a:lnTo>
                    <a:pt x="61916" y="1948391"/>
                  </a:lnTo>
                  <a:lnTo>
                    <a:pt x="61876" y="1944002"/>
                  </a:lnTo>
                  <a:lnTo>
                    <a:pt x="61848" y="1939614"/>
                  </a:lnTo>
                  <a:lnTo>
                    <a:pt x="61832" y="1935226"/>
                  </a:lnTo>
                  <a:lnTo>
                    <a:pt x="61831" y="1930837"/>
                  </a:lnTo>
                  <a:lnTo>
                    <a:pt x="61843" y="1926449"/>
                  </a:lnTo>
                  <a:lnTo>
                    <a:pt x="61866" y="1922061"/>
                  </a:lnTo>
                  <a:lnTo>
                    <a:pt x="61901" y="1917673"/>
                  </a:lnTo>
                  <a:lnTo>
                    <a:pt x="61951" y="1913284"/>
                  </a:lnTo>
                  <a:lnTo>
                    <a:pt x="62013" y="1908896"/>
                  </a:lnTo>
                  <a:lnTo>
                    <a:pt x="62087" y="1904508"/>
                  </a:lnTo>
                  <a:lnTo>
                    <a:pt x="62170" y="1900120"/>
                  </a:lnTo>
                  <a:lnTo>
                    <a:pt x="62265" y="1895731"/>
                  </a:lnTo>
                  <a:lnTo>
                    <a:pt x="62371" y="1891343"/>
                  </a:lnTo>
                  <a:lnTo>
                    <a:pt x="62485" y="1886955"/>
                  </a:lnTo>
                  <a:lnTo>
                    <a:pt x="62607" y="1882567"/>
                  </a:lnTo>
                  <a:lnTo>
                    <a:pt x="62735" y="1878178"/>
                  </a:lnTo>
                  <a:lnTo>
                    <a:pt x="62871" y="1873790"/>
                  </a:lnTo>
                  <a:lnTo>
                    <a:pt x="63012" y="1869402"/>
                  </a:lnTo>
                  <a:lnTo>
                    <a:pt x="63157" y="1865013"/>
                  </a:lnTo>
                  <a:lnTo>
                    <a:pt x="63305" y="1860625"/>
                  </a:lnTo>
                  <a:lnTo>
                    <a:pt x="63455" y="1856237"/>
                  </a:lnTo>
                  <a:lnTo>
                    <a:pt x="63606" y="1851849"/>
                  </a:lnTo>
                  <a:lnTo>
                    <a:pt x="63758" y="1847460"/>
                  </a:lnTo>
                  <a:lnTo>
                    <a:pt x="63908" y="1843072"/>
                  </a:lnTo>
                  <a:lnTo>
                    <a:pt x="64058" y="1838684"/>
                  </a:lnTo>
                  <a:lnTo>
                    <a:pt x="64204" y="1834296"/>
                  </a:lnTo>
                  <a:lnTo>
                    <a:pt x="64347" y="1829907"/>
                  </a:lnTo>
                  <a:lnTo>
                    <a:pt x="64487" y="1825519"/>
                  </a:lnTo>
                  <a:lnTo>
                    <a:pt x="64622" y="1821131"/>
                  </a:lnTo>
                  <a:lnTo>
                    <a:pt x="64753" y="1816742"/>
                  </a:lnTo>
                  <a:lnTo>
                    <a:pt x="64877" y="1812354"/>
                  </a:lnTo>
                  <a:lnTo>
                    <a:pt x="64996" y="1807966"/>
                  </a:lnTo>
                  <a:lnTo>
                    <a:pt x="65109" y="1803578"/>
                  </a:lnTo>
                  <a:lnTo>
                    <a:pt x="65218" y="1799189"/>
                  </a:lnTo>
                  <a:lnTo>
                    <a:pt x="65321" y="1794801"/>
                  </a:lnTo>
                  <a:lnTo>
                    <a:pt x="65418" y="1790413"/>
                  </a:lnTo>
                  <a:lnTo>
                    <a:pt x="65512" y="1786025"/>
                  </a:lnTo>
                  <a:lnTo>
                    <a:pt x="65602" y="1781636"/>
                  </a:lnTo>
                  <a:lnTo>
                    <a:pt x="65689" y="1777248"/>
                  </a:lnTo>
                  <a:lnTo>
                    <a:pt x="65774" y="1772860"/>
                  </a:lnTo>
                  <a:lnTo>
                    <a:pt x="65858" y="1768472"/>
                  </a:lnTo>
                  <a:lnTo>
                    <a:pt x="65943" y="1764083"/>
                  </a:lnTo>
                  <a:lnTo>
                    <a:pt x="66029" y="1759695"/>
                  </a:lnTo>
                  <a:lnTo>
                    <a:pt x="66119" y="1755307"/>
                  </a:lnTo>
                  <a:lnTo>
                    <a:pt x="66214" y="1750918"/>
                  </a:lnTo>
                  <a:lnTo>
                    <a:pt x="66316" y="1746530"/>
                  </a:lnTo>
                  <a:lnTo>
                    <a:pt x="66426" y="1742142"/>
                  </a:lnTo>
                  <a:lnTo>
                    <a:pt x="66545" y="1737754"/>
                  </a:lnTo>
                  <a:lnTo>
                    <a:pt x="66679" y="1733365"/>
                  </a:lnTo>
                  <a:lnTo>
                    <a:pt x="66827" y="1728977"/>
                  </a:lnTo>
                  <a:lnTo>
                    <a:pt x="66989" y="1724589"/>
                  </a:lnTo>
                  <a:lnTo>
                    <a:pt x="67168" y="1720201"/>
                  </a:lnTo>
                  <a:lnTo>
                    <a:pt x="67367" y="1715812"/>
                  </a:lnTo>
                  <a:lnTo>
                    <a:pt x="67589" y="1711424"/>
                  </a:lnTo>
                  <a:lnTo>
                    <a:pt x="67833" y="1707036"/>
                  </a:lnTo>
                  <a:lnTo>
                    <a:pt x="68098" y="1702648"/>
                  </a:lnTo>
                  <a:lnTo>
                    <a:pt x="68386" y="1698259"/>
                  </a:lnTo>
                  <a:lnTo>
                    <a:pt x="68706" y="1693871"/>
                  </a:lnTo>
                  <a:lnTo>
                    <a:pt x="69052" y="1689483"/>
                  </a:lnTo>
                  <a:lnTo>
                    <a:pt x="69424" y="1685094"/>
                  </a:lnTo>
                  <a:lnTo>
                    <a:pt x="69821" y="1680706"/>
                  </a:lnTo>
                  <a:lnTo>
                    <a:pt x="70247" y="1676318"/>
                  </a:lnTo>
                  <a:lnTo>
                    <a:pt x="70706" y="1671930"/>
                  </a:lnTo>
                  <a:lnTo>
                    <a:pt x="71189" y="1667541"/>
                  </a:lnTo>
                  <a:lnTo>
                    <a:pt x="71698" y="1663153"/>
                  </a:lnTo>
                  <a:lnTo>
                    <a:pt x="72231" y="1658765"/>
                  </a:lnTo>
                  <a:lnTo>
                    <a:pt x="72796" y="1654377"/>
                  </a:lnTo>
                  <a:lnTo>
                    <a:pt x="73383" y="1649988"/>
                  </a:lnTo>
                  <a:lnTo>
                    <a:pt x="73991" y="1645600"/>
                  </a:lnTo>
                  <a:lnTo>
                    <a:pt x="74618" y="1641212"/>
                  </a:lnTo>
                  <a:lnTo>
                    <a:pt x="75266" y="1636824"/>
                  </a:lnTo>
                  <a:lnTo>
                    <a:pt x="75933" y="1632435"/>
                  </a:lnTo>
                  <a:lnTo>
                    <a:pt x="76613" y="1628047"/>
                  </a:lnTo>
                  <a:lnTo>
                    <a:pt x="77305" y="1623659"/>
                  </a:lnTo>
                  <a:lnTo>
                    <a:pt x="78006" y="1619270"/>
                  </a:lnTo>
                  <a:lnTo>
                    <a:pt x="78717" y="1614882"/>
                  </a:lnTo>
                  <a:lnTo>
                    <a:pt x="79433" y="1610494"/>
                  </a:lnTo>
                  <a:lnTo>
                    <a:pt x="80151" y="1606106"/>
                  </a:lnTo>
                  <a:lnTo>
                    <a:pt x="80869" y="1601717"/>
                  </a:lnTo>
                  <a:lnTo>
                    <a:pt x="81586" y="1597329"/>
                  </a:lnTo>
                  <a:lnTo>
                    <a:pt x="82296" y="1592941"/>
                  </a:lnTo>
                  <a:lnTo>
                    <a:pt x="83000" y="1588553"/>
                  </a:lnTo>
                  <a:lnTo>
                    <a:pt x="83695" y="1584164"/>
                  </a:lnTo>
                  <a:lnTo>
                    <a:pt x="84380" y="1579776"/>
                  </a:lnTo>
                  <a:lnTo>
                    <a:pt x="85050" y="1575388"/>
                  </a:lnTo>
                  <a:lnTo>
                    <a:pt x="85703" y="1570999"/>
                  </a:lnTo>
                  <a:lnTo>
                    <a:pt x="86342" y="1566611"/>
                  </a:lnTo>
                  <a:lnTo>
                    <a:pt x="86963" y="1562223"/>
                  </a:lnTo>
                  <a:lnTo>
                    <a:pt x="87566" y="1557835"/>
                  </a:lnTo>
                  <a:lnTo>
                    <a:pt x="88144" y="1553446"/>
                  </a:lnTo>
                  <a:lnTo>
                    <a:pt x="88702" y="1549058"/>
                  </a:lnTo>
                  <a:lnTo>
                    <a:pt x="89240" y="1544670"/>
                  </a:lnTo>
                  <a:lnTo>
                    <a:pt x="89758" y="1540282"/>
                  </a:lnTo>
                  <a:lnTo>
                    <a:pt x="90251" y="1535893"/>
                  </a:lnTo>
                  <a:lnTo>
                    <a:pt x="90720" y="1531505"/>
                  </a:lnTo>
                  <a:lnTo>
                    <a:pt x="91169" y="1527117"/>
                  </a:lnTo>
                  <a:lnTo>
                    <a:pt x="91599" y="1522729"/>
                  </a:lnTo>
                  <a:lnTo>
                    <a:pt x="92008" y="1518340"/>
                  </a:lnTo>
                  <a:lnTo>
                    <a:pt x="92393" y="1513952"/>
                  </a:lnTo>
                  <a:lnTo>
                    <a:pt x="92760" y="1509564"/>
                  </a:lnTo>
                  <a:lnTo>
                    <a:pt x="93111" y="1505175"/>
                  </a:lnTo>
                  <a:lnTo>
                    <a:pt x="93447" y="1500787"/>
                  </a:lnTo>
                  <a:lnTo>
                    <a:pt x="93765" y="1496399"/>
                  </a:lnTo>
                  <a:lnTo>
                    <a:pt x="94068" y="1492011"/>
                  </a:lnTo>
                  <a:lnTo>
                    <a:pt x="94360" y="1487622"/>
                  </a:lnTo>
                  <a:lnTo>
                    <a:pt x="94642" y="1483234"/>
                  </a:lnTo>
                  <a:lnTo>
                    <a:pt x="94914" y="1478846"/>
                  </a:lnTo>
                  <a:lnTo>
                    <a:pt x="95176" y="1474458"/>
                  </a:lnTo>
                  <a:lnTo>
                    <a:pt x="95432" y="1470069"/>
                  </a:lnTo>
                  <a:lnTo>
                    <a:pt x="95684" y="1465681"/>
                  </a:lnTo>
                  <a:lnTo>
                    <a:pt x="95932" y="1461293"/>
                  </a:lnTo>
                  <a:lnTo>
                    <a:pt x="96177" y="1456905"/>
                  </a:lnTo>
                  <a:lnTo>
                    <a:pt x="96421" y="1452516"/>
                  </a:lnTo>
                  <a:lnTo>
                    <a:pt x="96665" y="1448128"/>
                  </a:lnTo>
                  <a:lnTo>
                    <a:pt x="96911" y="1443740"/>
                  </a:lnTo>
                  <a:lnTo>
                    <a:pt x="97158" y="1439351"/>
                  </a:lnTo>
                  <a:lnTo>
                    <a:pt x="97409" y="1434963"/>
                  </a:lnTo>
                  <a:lnTo>
                    <a:pt x="97664" y="1430575"/>
                  </a:lnTo>
                  <a:lnTo>
                    <a:pt x="97923" y="1426187"/>
                  </a:lnTo>
                  <a:lnTo>
                    <a:pt x="98188" y="1421798"/>
                  </a:lnTo>
                  <a:lnTo>
                    <a:pt x="98458" y="1417410"/>
                  </a:lnTo>
                  <a:lnTo>
                    <a:pt x="98736" y="1413022"/>
                  </a:lnTo>
                  <a:lnTo>
                    <a:pt x="99019" y="1408634"/>
                  </a:lnTo>
                  <a:lnTo>
                    <a:pt x="99309" y="1404245"/>
                  </a:lnTo>
                  <a:lnTo>
                    <a:pt x="99606" y="1399857"/>
                  </a:lnTo>
                  <a:lnTo>
                    <a:pt x="99911" y="1395469"/>
                  </a:lnTo>
                  <a:lnTo>
                    <a:pt x="100223" y="1391080"/>
                  </a:lnTo>
                  <a:lnTo>
                    <a:pt x="100541" y="1386692"/>
                  </a:lnTo>
                  <a:lnTo>
                    <a:pt x="100866" y="1382304"/>
                  </a:lnTo>
                  <a:lnTo>
                    <a:pt x="101199" y="1377916"/>
                  </a:lnTo>
                  <a:lnTo>
                    <a:pt x="101539" y="1373527"/>
                  </a:lnTo>
                  <a:lnTo>
                    <a:pt x="101885" y="1369139"/>
                  </a:lnTo>
                  <a:lnTo>
                    <a:pt x="102236" y="1364751"/>
                  </a:lnTo>
                  <a:lnTo>
                    <a:pt x="102594" y="1360363"/>
                  </a:lnTo>
                  <a:lnTo>
                    <a:pt x="102959" y="1355974"/>
                  </a:lnTo>
                  <a:lnTo>
                    <a:pt x="103330" y="1351586"/>
                  </a:lnTo>
                  <a:lnTo>
                    <a:pt x="103706" y="1347198"/>
                  </a:lnTo>
                  <a:lnTo>
                    <a:pt x="104087" y="1342810"/>
                  </a:lnTo>
                  <a:lnTo>
                    <a:pt x="104473" y="1338421"/>
                  </a:lnTo>
                  <a:lnTo>
                    <a:pt x="104866" y="1334033"/>
                  </a:lnTo>
                  <a:lnTo>
                    <a:pt x="105264" y="1329645"/>
                  </a:lnTo>
                  <a:lnTo>
                    <a:pt x="105666" y="1325256"/>
                  </a:lnTo>
                  <a:lnTo>
                    <a:pt x="106073" y="1320868"/>
                  </a:lnTo>
                  <a:lnTo>
                    <a:pt x="106486" y="1316480"/>
                  </a:lnTo>
                  <a:lnTo>
                    <a:pt x="106904" y="1312092"/>
                  </a:lnTo>
                  <a:lnTo>
                    <a:pt x="107326" y="1307703"/>
                  </a:lnTo>
                  <a:lnTo>
                    <a:pt x="107753" y="1303315"/>
                  </a:lnTo>
                  <a:lnTo>
                    <a:pt x="108184" y="1298927"/>
                  </a:lnTo>
                  <a:lnTo>
                    <a:pt x="108622" y="1294539"/>
                  </a:lnTo>
                  <a:lnTo>
                    <a:pt x="109064" y="1290150"/>
                  </a:lnTo>
                  <a:lnTo>
                    <a:pt x="109509" y="1285762"/>
                  </a:lnTo>
                  <a:lnTo>
                    <a:pt x="109959" y="1281374"/>
                  </a:lnTo>
                  <a:lnTo>
                    <a:pt x="110414" y="1276986"/>
                  </a:lnTo>
                  <a:lnTo>
                    <a:pt x="110874" y="1272597"/>
                  </a:lnTo>
                  <a:lnTo>
                    <a:pt x="111336" y="1268209"/>
                  </a:lnTo>
                  <a:lnTo>
                    <a:pt x="111802" y="1263821"/>
                  </a:lnTo>
                  <a:lnTo>
                    <a:pt x="112271" y="1259432"/>
                  </a:lnTo>
                  <a:lnTo>
                    <a:pt x="112744" y="1255044"/>
                  </a:lnTo>
                  <a:lnTo>
                    <a:pt x="113218" y="1250656"/>
                  </a:lnTo>
                  <a:lnTo>
                    <a:pt x="113695" y="1246268"/>
                  </a:lnTo>
                  <a:lnTo>
                    <a:pt x="114172" y="1241879"/>
                  </a:lnTo>
                  <a:lnTo>
                    <a:pt x="114651" y="1237491"/>
                  </a:lnTo>
                  <a:lnTo>
                    <a:pt x="115131" y="1233103"/>
                  </a:lnTo>
                  <a:lnTo>
                    <a:pt x="115609" y="1228715"/>
                  </a:lnTo>
                  <a:lnTo>
                    <a:pt x="116088" y="1224326"/>
                  </a:lnTo>
                  <a:lnTo>
                    <a:pt x="116565" y="1219938"/>
                  </a:lnTo>
                  <a:lnTo>
                    <a:pt x="117040" y="1215550"/>
                  </a:lnTo>
                  <a:lnTo>
                    <a:pt x="117513" y="1211161"/>
                  </a:lnTo>
                  <a:lnTo>
                    <a:pt x="117983" y="1206773"/>
                  </a:lnTo>
                  <a:lnTo>
                    <a:pt x="118450" y="1202385"/>
                  </a:lnTo>
                  <a:lnTo>
                    <a:pt x="118912" y="1197997"/>
                  </a:lnTo>
                  <a:lnTo>
                    <a:pt x="119371" y="1193608"/>
                  </a:lnTo>
                  <a:lnTo>
                    <a:pt x="119825" y="1189220"/>
                  </a:lnTo>
                  <a:lnTo>
                    <a:pt x="120275" y="1184832"/>
                  </a:lnTo>
                  <a:lnTo>
                    <a:pt x="120721" y="1180444"/>
                  </a:lnTo>
                  <a:lnTo>
                    <a:pt x="121161" y="1176055"/>
                  </a:lnTo>
                  <a:lnTo>
                    <a:pt x="121596" y="1171667"/>
                  </a:lnTo>
                  <a:lnTo>
                    <a:pt x="122026" y="1167279"/>
                  </a:lnTo>
                  <a:lnTo>
                    <a:pt x="122452" y="1162891"/>
                  </a:lnTo>
                  <a:lnTo>
                    <a:pt x="122873" y="1158502"/>
                  </a:lnTo>
                  <a:lnTo>
                    <a:pt x="123289" y="1154114"/>
                  </a:lnTo>
                  <a:lnTo>
                    <a:pt x="123701" y="1149726"/>
                  </a:lnTo>
                  <a:lnTo>
                    <a:pt x="124110" y="1145337"/>
                  </a:lnTo>
                  <a:lnTo>
                    <a:pt x="124515" y="1140949"/>
                  </a:lnTo>
                  <a:lnTo>
                    <a:pt x="124916" y="1136561"/>
                  </a:lnTo>
                  <a:lnTo>
                    <a:pt x="125314" y="1132173"/>
                  </a:lnTo>
                  <a:lnTo>
                    <a:pt x="125710" y="1127784"/>
                  </a:lnTo>
                  <a:lnTo>
                    <a:pt x="126104" y="1123396"/>
                  </a:lnTo>
                  <a:lnTo>
                    <a:pt x="126496" y="1119008"/>
                  </a:lnTo>
                  <a:lnTo>
                    <a:pt x="126886" y="1114620"/>
                  </a:lnTo>
                  <a:lnTo>
                    <a:pt x="127275" y="1110231"/>
                  </a:lnTo>
                  <a:lnTo>
                    <a:pt x="127663" y="1105843"/>
                  </a:lnTo>
                  <a:lnTo>
                    <a:pt x="128051" y="1101455"/>
                  </a:lnTo>
                  <a:lnTo>
                    <a:pt x="128438" y="1097067"/>
                  </a:lnTo>
                  <a:lnTo>
                    <a:pt x="128825" y="1092678"/>
                  </a:lnTo>
                  <a:lnTo>
                    <a:pt x="129212" y="1088290"/>
                  </a:lnTo>
                  <a:lnTo>
                    <a:pt x="129599" y="1083902"/>
                  </a:lnTo>
                  <a:lnTo>
                    <a:pt x="129986" y="1079513"/>
                  </a:lnTo>
                  <a:lnTo>
                    <a:pt x="130374" y="1075125"/>
                  </a:lnTo>
                  <a:lnTo>
                    <a:pt x="130762" y="1070737"/>
                  </a:lnTo>
                  <a:lnTo>
                    <a:pt x="131150" y="1066349"/>
                  </a:lnTo>
                  <a:lnTo>
                    <a:pt x="131538" y="1061960"/>
                  </a:lnTo>
                  <a:lnTo>
                    <a:pt x="131928" y="1057572"/>
                  </a:lnTo>
                  <a:lnTo>
                    <a:pt x="132317" y="1053184"/>
                  </a:lnTo>
                  <a:lnTo>
                    <a:pt x="132707" y="1048796"/>
                  </a:lnTo>
                  <a:lnTo>
                    <a:pt x="133098" y="1044407"/>
                  </a:lnTo>
                  <a:lnTo>
                    <a:pt x="133489" y="1040019"/>
                  </a:lnTo>
                  <a:lnTo>
                    <a:pt x="133880" y="1035631"/>
                  </a:lnTo>
                  <a:lnTo>
                    <a:pt x="134273" y="1031243"/>
                  </a:lnTo>
                  <a:lnTo>
                    <a:pt x="134666" y="1026854"/>
                  </a:lnTo>
                  <a:lnTo>
                    <a:pt x="135060" y="1022466"/>
                  </a:lnTo>
                  <a:lnTo>
                    <a:pt x="135456" y="1018078"/>
                  </a:lnTo>
                  <a:lnTo>
                    <a:pt x="135852" y="1013689"/>
                  </a:lnTo>
                  <a:lnTo>
                    <a:pt x="136250" y="1009301"/>
                  </a:lnTo>
                  <a:lnTo>
                    <a:pt x="136649" y="1004913"/>
                  </a:lnTo>
                  <a:lnTo>
                    <a:pt x="137051" y="1000525"/>
                  </a:lnTo>
                  <a:lnTo>
                    <a:pt x="137454" y="996136"/>
                  </a:lnTo>
                  <a:lnTo>
                    <a:pt x="137859" y="991748"/>
                  </a:lnTo>
                  <a:lnTo>
                    <a:pt x="138267" y="987360"/>
                  </a:lnTo>
                  <a:lnTo>
                    <a:pt x="138677" y="982972"/>
                  </a:lnTo>
                  <a:lnTo>
                    <a:pt x="139089" y="978583"/>
                  </a:lnTo>
                  <a:lnTo>
                    <a:pt x="139505" y="974195"/>
                  </a:lnTo>
                  <a:lnTo>
                    <a:pt x="139923" y="969807"/>
                  </a:lnTo>
                  <a:lnTo>
                    <a:pt x="140344" y="965418"/>
                  </a:lnTo>
                  <a:lnTo>
                    <a:pt x="140767" y="961030"/>
                  </a:lnTo>
                  <a:lnTo>
                    <a:pt x="141194" y="956642"/>
                  </a:lnTo>
                  <a:lnTo>
                    <a:pt x="141623" y="952254"/>
                  </a:lnTo>
                  <a:lnTo>
                    <a:pt x="142055" y="947865"/>
                  </a:lnTo>
                  <a:lnTo>
                    <a:pt x="142489" y="943477"/>
                  </a:lnTo>
                  <a:lnTo>
                    <a:pt x="142926" y="939089"/>
                  </a:lnTo>
                  <a:lnTo>
                    <a:pt x="143364" y="934701"/>
                  </a:lnTo>
                  <a:lnTo>
                    <a:pt x="143805" y="930312"/>
                  </a:lnTo>
                  <a:lnTo>
                    <a:pt x="144246" y="925924"/>
                  </a:lnTo>
                  <a:lnTo>
                    <a:pt x="144689" y="921536"/>
                  </a:lnTo>
                  <a:lnTo>
                    <a:pt x="145133" y="917148"/>
                  </a:lnTo>
                  <a:lnTo>
                    <a:pt x="145577" y="912759"/>
                  </a:lnTo>
                  <a:lnTo>
                    <a:pt x="146022" y="908371"/>
                  </a:lnTo>
                  <a:lnTo>
                    <a:pt x="146466" y="903983"/>
                  </a:lnTo>
                  <a:lnTo>
                    <a:pt x="146910" y="899594"/>
                  </a:lnTo>
                  <a:lnTo>
                    <a:pt x="147353" y="895206"/>
                  </a:lnTo>
                  <a:lnTo>
                    <a:pt x="147794" y="890818"/>
                  </a:lnTo>
                  <a:lnTo>
                    <a:pt x="148235" y="886430"/>
                  </a:lnTo>
                  <a:lnTo>
                    <a:pt x="148674" y="882041"/>
                  </a:lnTo>
                  <a:lnTo>
                    <a:pt x="149111" y="877653"/>
                  </a:lnTo>
                  <a:lnTo>
                    <a:pt x="149546" y="873265"/>
                  </a:lnTo>
                  <a:lnTo>
                    <a:pt x="149979" y="868877"/>
                  </a:lnTo>
                  <a:lnTo>
                    <a:pt x="150409" y="864488"/>
                  </a:lnTo>
                  <a:lnTo>
                    <a:pt x="150837" y="860100"/>
                  </a:lnTo>
                  <a:lnTo>
                    <a:pt x="151262" y="855712"/>
                  </a:lnTo>
                  <a:lnTo>
                    <a:pt x="151685" y="851324"/>
                  </a:lnTo>
                  <a:lnTo>
                    <a:pt x="152106" y="846935"/>
                  </a:lnTo>
                  <a:lnTo>
                    <a:pt x="152524" y="842547"/>
                  </a:lnTo>
                  <a:lnTo>
                    <a:pt x="152938" y="838159"/>
                  </a:lnTo>
                  <a:lnTo>
                    <a:pt x="153351" y="833770"/>
                  </a:lnTo>
                  <a:lnTo>
                    <a:pt x="153761" y="829382"/>
                  </a:lnTo>
                  <a:lnTo>
                    <a:pt x="154169" y="824994"/>
                  </a:lnTo>
                  <a:lnTo>
                    <a:pt x="154574" y="820606"/>
                  </a:lnTo>
                  <a:lnTo>
                    <a:pt x="154977" y="816217"/>
                  </a:lnTo>
                  <a:lnTo>
                    <a:pt x="155377" y="811829"/>
                  </a:lnTo>
                  <a:lnTo>
                    <a:pt x="155775" y="807441"/>
                  </a:lnTo>
                  <a:lnTo>
                    <a:pt x="156171" y="803053"/>
                  </a:lnTo>
                  <a:lnTo>
                    <a:pt x="156565" y="798664"/>
                  </a:lnTo>
                  <a:lnTo>
                    <a:pt x="156955" y="794276"/>
                  </a:lnTo>
                  <a:lnTo>
                    <a:pt x="157344" y="789888"/>
                  </a:lnTo>
                  <a:lnTo>
                    <a:pt x="157730" y="785499"/>
                  </a:lnTo>
                  <a:lnTo>
                    <a:pt x="158113" y="781111"/>
                  </a:lnTo>
                  <a:lnTo>
                    <a:pt x="158493" y="776723"/>
                  </a:lnTo>
                  <a:lnTo>
                    <a:pt x="158869" y="772335"/>
                  </a:lnTo>
                  <a:lnTo>
                    <a:pt x="159243" y="767946"/>
                  </a:lnTo>
                  <a:lnTo>
                    <a:pt x="159614" y="763558"/>
                  </a:lnTo>
                  <a:lnTo>
                    <a:pt x="159979" y="759170"/>
                  </a:lnTo>
                  <a:lnTo>
                    <a:pt x="160341" y="754782"/>
                  </a:lnTo>
                  <a:lnTo>
                    <a:pt x="160698" y="750393"/>
                  </a:lnTo>
                  <a:lnTo>
                    <a:pt x="161051" y="746005"/>
                  </a:lnTo>
                  <a:lnTo>
                    <a:pt x="161399" y="741617"/>
                  </a:lnTo>
                  <a:lnTo>
                    <a:pt x="161741" y="737229"/>
                  </a:lnTo>
                  <a:lnTo>
                    <a:pt x="162077" y="732840"/>
                  </a:lnTo>
                  <a:lnTo>
                    <a:pt x="162408" y="728452"/>
                  </a:lnTo>
                  <a:lnTo>
                    <a:pt x="162733" y="724064"/>
                  </a:lnTo>
                  <a:lnTo>
                    <a:pt x="163050" y="719675"/>
                  </a:lnTo>
                  <a:lnTo>
                    <a:pt x="163360" y="715287"/>
                  </a:lnTo>
                  <a:lnTo>
                    <a:pt x="163664" y="710899"/>
                  </a:lnTo>
                  <a:lnTo>
                    <a:pt x="163962" y="706511"/>
                  </a:lnTo>
                  <a:lnTo>
                    <a:pt x="164251" y="702122"/>
                  </a:lnTo>
                  <a:lnTo>
                    <a:pt x="164532" y="697734"/>
                  </a:lnTo>
                  <a:lnTo>
                    <a:pt x="164806" y="693346"/>
                  </a:lnTo>
                  <a:lnTo>
                    <a:pt x="165073" y="688958"/>
                  </a:lnTo>
                  <a:lnTo>
                    <a:pt x="165332" y="684569"/>
                  </a:lnTo>
                  <a:lnTo>
                    <a:pt x="165582" y="680181"/>
                  </a:lnTo>
                  <a:lnTo>
                    <a:pt x="165825" y="675793"/>
                  </a:lnTo>
                  <a:lnTo>
                    <a:pt x="166061" y="671405"/>
                  </a:lnTo>
                  <a:lnTo>
                    <a:pt x="166290" y="667016"/>
                  </a:lnTo>
                  <a:lnTo>
                    <a:pt x="166511" y="662628"/>
                  </a:lnTo>
                  <a:lnTo>
                    <a:pt x="166724" y="658240"/>
                  </a:lnTo>
                  <a:lnTo>
                    <a:pt x="166931" y="653851"/>
                  </a:lnTo>
                  <a:lnTo>
                    <a:pt x="167131" y="649463"/>
                  </a:lnTo>
                  <a:lnTo>
                    <a:pt x="167325" y="645075"/>
                  </a:lnTo>
                  <a:lnTo>
                    <a:pt x="167512" y="640687"/>
                  </a:lnTo>
                  <a:lnTo>
                    <a:pt x="167692" y="636298"/>
                  </a:lnTo>
                  <a:lnTo>
                    <a:pt x="167867" y="631910"/>
                  </a:lnTo>
                  <a:lnTo>
                    <a:pt x="168037" y="627522"/>
                  </a:lnTo>
                  <a:lnTo>
                    <a:pt x="168201" y="623134"/>
                  </a:lnTo>
                  <a:lnTo>
                    <a:pt x="168359" y="618745"/>
                  </a:lnTo>
                  <a:lnTo>
                    <a:pt x="168513" y="614357"/>
                  </a:lnTo>
                  <a:lnTo>
                    <a:pt x="168662" y="609969"/>
                  </a:lnTo>
                  <a:lnTo>
                    <a:pt x="168806" y="605580"/>
                  </a:lnTo>
                  <a:lnTo>
                    <a:pt x="168946" y="601192"/>
                  </a:lnTo>
                  <a:lnTo>
                    <a:pt x="169081" y="596804"/>
                  </a:lnTo>
                  <a:lnTo>
                    <a:pt x="169212" y="592416"/>
                  </a:lnTo>
                  <a:lnTo>
                    <a:pt x="169339" y="588027"/>
                  </a:lnTo>
                  <a:lnTo>
                    <a:pt x="169463" y="583639"/>
                  </a:lnTo>
                  <a:lnTo>
                    <a:pt x="169582" y="579251"/>
                  </a:lnTo>
                  <a:lnTo>
                    <a:pt x="169697" y="574863"/>
                  </a:lnTo>
                  <a:lnTo>
                    <a:pt x="169809" y="570474"/>
                  </a:lnTo>
                  <a:lnTo>
                    <a:pt x="169917" y="566086"/>
                  </a:lnTo>
                  <a:lnTo>
                    <a:pt x="170022" y="561698"/>
                  </a:lnTo>
                  <a:lnTo>
                    <a:pt x="170123" y="557310"/>
                  </a:lnTo>
                  <a:lnTo>
                    <a:pt x="170220" y="552921"/>
                  </a:lnTo>
                  <a:lnTo>
                    <a:pt x="170315" y="548533"/>
                  </a:lnTo>
                  <a:lnTo>
                    <a:pt x="170407" y="544145"/>
                  </a:lnTo>
                  <a:lnTo>
                    <a:pt x="170495" y="539756"/>
                  </a:lnTo>
                  <a:lnTo>
                    <a:pt x="170580" y="535368"/>
                  </a:lnTo>
                  <a:lnTo>
                    <a:pt x="170663" y="530980"/>
                  </a:lnTo>
                  <a:lnTo>
                    <a:pt x="170744" y="526592"/>
                  </a:lnTo>
                  <a:lnTo>
                    <a:pt x="170822" y="522203"/>
                  </a:lnTo>
                  <a:lnTo>
                    <a:pt x="170898" y="517815"/>
                  </a:lnTo>
                  <a:lnTo>
                    <a:pt x="170973" y="513427"/>
                  </a:lnTo>
                  <a:lnTo>
                    <a:pt x="171046" y="509039"/>
                  </a:lnTo>
                  <a:lnTo>
                    <a:pt x="171118" y="504650"/>
                  </a:lnTo>
                  <a:lnTo>
                    <a:pt x="171189" y="500262"/>
                  </a:lnTo>
                  <a:lnTo>
                    <a:pt x="171259" y="495874"/>
                  </a:lnTo>
                  <a:lnTo>
                    <a:pt x="171329" y="491486"/>
                  </a:lnTo>
                  <a:lnTo>
                    <a:pt x="171399" y="487097"/>
                  </a:lnTo>
                  <a:lnTo>
                    <a:pt x="171469" y="482709"/>
                  </a:lnTo>
                  <a:lnTo>
                    <a:pt x="171541" y="478321"/>
                  </a:lnTo>
                  <a:lnTo>
                    <a:pt x="171613" y="473932"/>
                  </a:lnTo>
                  <a:lnTo>
                    <a:pt x="171686" y="469544"/>
                  </a:lnTo>
                  <a:lnTo>
                    <a:pt x="171760" y="465156"/>
                  </a:lnTo>
                  <a:lnTo>
                    <a:pt x="171837" y="460768"/>
                  </a:lnTo>
                  <a:lnTo>
                    <a:pt x="171915" y="456379"/>
                  </a:lnTo>
                  <a:lnTo>
                    <a:pt x="171995" y="451991"/>
                  </a:lnTo>
                  <a:lnTo>
                    <a:pt x="172077" y="447603"/>
                  </a:lnTo>
                  <a:lnTo>
                    <a:pt x="172162" y="443215"/>
                  </a:lnTo>
                  <a:lnTo>
                    <a:pt x="172249" y="438826"/>
                  </a:lnTo>
                  <a:lnTo>
                    <a:pt x="172338" y="434438"/>
                  </a:lnTo>
                  <a:lnTo>
                    <a:pt x="172430" y="430050"/>
                  </a:lnTo>
                  <a:lnTo>
                    <a:pt x="172523" y="425662"/>
                  </a:lnTo>
                  <a:lnTo>
                    <a:pt x="172619" y="421273"/>
                  </a:lnTo>
                  <a:lnTo>
                    <a:pt x="172716" y="416885"/>
                  </a:lnTo>
                  <a:lnTo>
                    <a:pt x="172815" y="412497"/>
                  </a:lnTo>
                  <a:lnTo>
                    <a:pt x="172916" y="408108"/>
                  </a:lnTo>
                  <a:lnTo>
                    <a:pt x="173018" y="403720"/>
                  </a:lnTo>
                  <a:lnTo>
                    <a:pt x="173121" y="399332"/>
                  </a:lnTo>
                  <a:lnTo>
                    <a:pt x="173224" y="394944"/>
                  </a:lnTo>
                  <a:lnTo>
                    <a:pt x="173328" y="390555"/>
                  </a:lnTo>
                  <a:lnTo>
                    <a:pt x="173431" y="386167"/>
                  </a:lnTo>
                  <a:lnTo>
                    <a:pt x="173535" y="381779"/>
                  </a:lnTo>
                  <a:lnTo>
                    <a:pt x="173637" y="377391"/>
                  </a:lnTo>
                  <a:lnTo>
                    <a:pt x="173739" y="373002"/>
                  </a:lnTo>
                  <a:lnTo>
                    <a:pt x="173839" y="368614"/>
                  </a:lnTo>
                  <a:lnTo>
                    <a:pt x="173938" y="364226"/>
                  </a:lnTo>
                  <a:lnTo>
                    <a:pt x="174035" y="359837"/>
                  </a:lnTo>
                  <a:lnTo>
                    <a:pt x="174129" y="355449"/>
                  </a:lnTo>
                  <a:lnTo>
                    <a:pt x="174221" y="351061"/>
                  </a:lnTo>
                  <a:lnTo>
                    <a:pt x="174311" y="346673"/>
                  </a:lnTo>
                  <a:lnTo>
                    <a:pt x="174397" y="342284"/>
                  </a:lnTo>
                  <a:lnTo>
                    <a:pt x="174480" y="337896"/>
                  </a:lnTo>
                  <a:lnTo>
                    <a:pt x="174560" y="333508"/>
                  </a:lnTo>
                  <a:lnTo>
                    <a:pt x="174637" y="329120"/>
                  </a:lnTo>
                  <a:lnTo>
                    <a:pt x="174711" y="324731"/>
                  </a:lnTo>
                  <a:lnTo>
                    <a:pt x="174781" y="320343"/>
                  </a:lnTo>
                  <a:lnTo>
                    <a:pt x="174847" y="315955"/>
                  </a:lnTo>
                  <a:lnTo>
                    <a:pt x="174910" y="311567"/>
                  </a:lnTo>
                  <a:lnTo>
                    <a:pt x="174971" y="307178"/>
                  </a:lnTo>
                  <a:lnTo>
                    <a:pt x="175027" y="302790"/>
                  </a:lnTo>
                  <a:lnTo>
                    <a:pt x="175080" y="298402"/>
                  </a:lnTo>
                  <a:lnTo>
                    <a:pt x="175131" y="294013"/>
                  </a:lnTo>
                  <a:lnTo>
                    <a:pt x="175179" y="289625"/>
                  </a:lnTo>
                  <a:lnTo>
                    <a:pt x="175224" y="285237"/>
                  </a:lnTo>
                  <a:lnTo>
                    <a:pt x="175266" y="280849"/>
                  </a:lnTo>
                  <a:lnTo>
                    <a:pt x="175306" y="276460"/>
                  </a:lnTo>
                  <a:lnTo>
                    <a:pt x="175344" y="272072"/>
                  </a:lnTo>
                  <a:lnTo>
                    <a:pt x="175380" y="267684"/>
                  </a:lnTo>
                  <a:lnTo>
                    <a:pt x="175415" y="263296"/>
                  </a:lnTo>
                  <a:lnTo>
                    <a:pt x="175448" y="258907"/>
                  </a:lnTo>
                  <a:lnTo>
                    <a:pt x="175480" y="254519"/>
                  </a:lnTo>
                  <a:lnTo>
                    <a:pt x="175510" y="250131"/>
                  </a:lnTo>
                  <a:lnTo>
                    <a:pt x="175541" y="245743"/>
                  </a:lnTo>
                  <a:lnTo>
                    <a:pt x="175570" y="241354"/>
                  </a:lnTo>
                  <a:lnTo>
                    <a:pt x="175599" y="236966"/>
                  </a:lnTo>
                  <a:lnTo>
                    <a:pt x="175628" y="232578"/>
                  </a:lnTo>
                  <a:lnTo>
                    <a:pt x="175657" y="228189"/>
                  </a:lnTo>
                  <a:lnTo>
                    <a:pt x="175686" y="223801"/>
                  </a:lnTo>
                  <a:lnTo>
                    <a:pt x="175715" y="219413"/>
                  </a:lnTo>
                  <a:lnTo>
                    <a:pt x="175745" y="215025"/>
                  </a:lnTo>
                  <a:lnTo>
                    <a:pt x="175775" y="210636"/>
                  </a:lnTo>
                  <a:lnTo>
                    <a:pt x="175806" y="206248"/>
                  </a:lnTo>
                  <a:lnTo>
                    <a:pt x="175838" y="201860"/>
                  </a:lnTo>
                  <a:lnTo>
                    <a:pt x="175870" y="197472"/>
                  </a:lnTo>
                  <a:lnTo>
                    <a:pt x="175903" y="193083"/>
                  </a:lnTo>
                  <a:lnTo>
                    <a:pt x="175937" y="188695"/>
                  </a:lnTo>
                  <a:lnTo>
                    <a:pt x="175972" y="184307"/>
                  </a:lnTo>
                  <a:lnTo>
                    <a:pt x="176008" y="179918"/>
                  </a:lnTo>
                  <a:lnTo>
                    <a:pt x="176045" y="175530"/>
                  </a:lnTo>
                  <a:lnTo>
                    <a:pt x="176083" y="171142"/>
                  </a:lnTo>
                  <a:lnTo>
                    <a:pt x="176122" y="166754"/>
                  </a:lnTo>
                  <a:lnTo>
                    <a:pt x="176162" y="162365"/>
                  </a:lnTo>
                  <a:lnTo>
                    <a:pt x="176202" y="157977"/>
                  </a:lnTo>
                  <a:lnTo>
                    <a:pt x="176244" y="153589"/>
                  </a:lnTo>
                  <a:lnTo>
                    <a:pt x="176286" y="149201"/>
                  </a:lnTo>
                  <a:lnTo>
                    <a:pt x="176329" y="144812"/>
                  </a:lnTo>
                  <a:lnTo>
                    <a:pt x="176373" y="140424"/>
                  </a:lnTo>
                  <a:lnTo>
                    <a:pt x="176417" y="136036"/>
                  </a:lnTo>
                  <a:lnTo>
                    <a:pt x="176463" y="131648"/>
                  </a:lnTo>
                  <a:lnTo>
                    <a:pt x="176508" y="127259"/>
                  </a:lnTo>
                  <a:lnTo>
                    <a:pt x="176555" y="122871"/>
                  </a:lnTo>
                  <a:lnTo>
                    <a:pt x="176602" y="118483"/>
                  </a:lnTo>
                  <a:lnTo>
                    <a:pt x="176649" y="114094"/>
                  </a:lnTo>
                  <a:lnTo>
                    <a:pt x="176697" y="109706"/>
                  </a:lnTo>
                  <a:lnTo>
                    <a:pt x="176745" y="105318"/>
                  </a:lnTo>
                  <a:lnTo>
                    <a:pt x="176794" y="100930"/>
                  </a:lnTo>
                  <a:lnTo>
                    <a:pt x="176843" y="96541"/>
                  </a:lnTo>
                  <a:lnTo>
                    <a:pt x="176892" y="92153"/>
                  </a:lnTo>
                  <a:lnTo>
                    <a:pt x="176942" y="87765"/>
                  </a:lnTo>
                  <a:lnTo>
                    <a:pt x="176992" y="83377"/>
                  </a:lnTo>
                  <a:lnTo>
                    <a:pt x="177042" y="78988"/>
                  </a:lnTo>
                  <a:lnTo>
                    <a:pt x="177092" y="74600"/>
                  </a:lnTo>
                  <a:lnTo>
                    <a:pt x="177142" y="70212"/>
                  </a:lnTo>
                  <a:lnTo>
                    <a:pt x="177193" y="65824"/>
                  </a:lnTo>
                  <a:lnTo>
                    <a:pt x="177243" y="61435"/>
                  </a:lnTo>
                  <a:lnTo>
                    <a:pt x="177294" y="57047"/>
                  </a:lnTo>
                  <a:lnTo>
                    <a:pt x="177345" y="52659"/>
                  </a:lnTo>
                  <a:lnTo>
                    <a:pt x="177396" y="48270"/>
                  </a:lnTo>
                  <a:lnTo>
                    <a:pt x="177446" y="43882"/>
                  </a:lnTo>
                  <a:lnTo>
                    <a:pt x="177497" y="39494"/>
                  </a:lnTo>
                  <a:lnTo>
                    <a:pt x="177548" y="35106"/>
                  </a:lnTo>
                  <a:lnTo>
                    <a:pt x="177598" y="30717"/>
                  </a:lnTo>
                  <a:lnTo>
                    <a:pt x="177649" y="26329"/>
                  </a:lnTo>
                  <a:lnTo>
                    <a:pt x="177699" y="21941"/>
                  </a:lnTo>
                  <a:lnTo>
                    <a:pt x="177749" y="17553"/>
                  </a:lnTo>
                  <a:lnTo>
                    <a:pt x="177798" y="13164"/>
                  </a:lnTo>
                  <a:lnTo>
                    <a:pt x="177847" y="8776"/>
                  </a:lnTo>
                  <a:lnTo>
                    <a:pt x="177896" y="4388"/>
                  </a:lnTo>
                  <a:lnTo>
                    <a:pt x="177944" y="0"/>
                  </a:lnTo>
                  <a:lnTo>
                    <a:pt x="180056" y="0"/>
                  </a:lnTo>
                  <a:lnTo>
                    <a:pt x="180105" y="4388"/>
                  </a:lnTo>
                  <a:lnTo>
                    <a:pt x="180153" y="8776"/>
                  </a:lnTo>
                  <a:lnTo>
                    <a:pt x="180202" y="13164"/>
                  </a:lnTo>
                  <a:lnTo>
                    <a:pt x="180252" y="17553"/>
                  </a:lnTo>
                  <a:lnTo>
                    <a:pt x="180302" y="21941"/>
                  </a:lnTo>
                  <a:lnTo>
                    <a:pt x="180352" y="26329"/>
                  </a:lnTo>
                  <a:lnTo>
                    <a:pt x="180402" y="30717"/>
                  </a:lnTo>
                  <a:lnTo>
                    <a:pt x="180453" y="35106"/>
                  </a:lnTo>
                  <a:lnTo>
                    <a:pt x="180503" y="39494"/>
                  </a:lnTo>
                  <a:lnTo>
                    <a:pt x="180554" y="43882"/>
                  </a:lnTo>
                  <a:lnTo>
                    <a:pt x="180605" y="48270"/>
                  </a:lnTo>
                  <a:lnTo>
                    <a:pt x="180656" y="52659"/>
                  </a:lnTo>
                  <a:lnTo>
                    <a:pt x="180707" y="57047"/>
                  </a:lnTo>
                  <a:lnTo>
                    <a:pt x="180757" y="61435"/>
                  </a:lnTo>
                  <a:lnTo>
                    <a:pt x="180808" y="65824"/>
                  </a:lnTo>
                  <a:lnTo>
                    <a:pt x="180858" y="70212"/>
                  </a:lnTo>
                  <a:lnTo>
                    <a:pt x="180909" y="74600"/>
                  </a:lnTo>
                  <a:lnTo>
                    <a:pt x="180959" y="78988"/>
                  </a:lnTo>
                  <a:lnTo>
                    <a:pt x="181009" y="83377"/>
                  </a:lnTo>
                  <a:lnTo>
                    <a:pt x="181059" y="87765"/>
                  </a:lnTo>
                  <a:lnTo>
                    <a:pt x="181108" y="92153"/>
                  </a:lnTo>
                  <a:lnTo>
                    <a:pt x="181158" y="96541"/>
                  </a:lnTo>
                  <a:lnTo>
                    <a:pt x="181207" y="100930"/>
                  </a:lnTo>
                  <a:lnTo>
                    <a:pt x="181255" y="105318"/>
                  </a:lnTo>
                  <a:lnTo>
                    <a:pt x="181304" y="109706"/>
                  </a:lnTo>
                  <a:lnTo>
                    <a:pt x="181351" y="114094"/>
                  </a:lnTo>
                  <a:lnTo>
                    <a:pt x="181399" y="118483"/>
                  </a:lnTo>
                  <a:lnTo>
                    <a:pt x="181446" y="122871"/>
                  </a:lnTo>
                  <a:lnTo>
                    <a:pt x="181492" y="127259"/>
                  </a:lnTo>
                  <a:lnTo>
                    <a:pt x="181538" y="131648"/>
                  </a:lnTo>
                  <a:lnTo>
                    <a:pt x="181583" y="136036"/>
                  </a:lnTo>
                  <a:lnTo>
                    <a:pt x="181628" y="140424"/>
                  </a:lnTo>
                  <a:lnTo>
                    <a:pt x="181672" y="144812"/>
                  </a:lnTo>
                  <a:lnTo>
                    <a:pt x="181715" y="149201"/>
                  </a:lnTo>
                  <a:lnTo>
                    <a:pt x="181757" y="153589"/>
                  </a:lnTo>
                  <a:lnTo>
                    <a:pt x="181798" y="157977"/>
                  </a:lnTo>
                  <a:lnTo>
                    <a:pt x="181839" y="162365"/>
                  </a:lnTo>
                  <a:lnTo>
                    <a:pt x="181879" y="166754"/>
                  </a:lnTo>
                  <a:lnTo>
                    <a:pt x="181917" y="171142"/>
                  </a:lnTo>
                  <a:lnTo>
                    <a:pt x="181955" y="175530"/>
                  </a:lnTo>
                  <a:lnTo>
                    <a:pt x="181992" y="179918"/>
                  </a:lnTo>
                  <a:lnTo>
                    <a:pt x="182028" y="184307"/>
                  </a:lnTo>
                  <a:lnTo>
                    <a:pt x="182063" y="188695"/>
                  </a:lnTo>
                  <a:lnTo>
                    <a:pt x="182097" y="193083"/>
                  </a:lnTo>
                  <a:lnTo>
                    <a:pt x="182130" y="197472"/>
                  </a:lnTo>
                  <a:lnTo>
                    <a:pt x="182163" y="201860"/>
                  </a:lnTo>
                  <a:lnTo>
                    <a:pt x="182194" y="206248"/>
                  </a:lnTo>
                  <a:lnTo>
                    <a:pt x="182225" y="210636"/>
                  </a:lnTo>
                  <a:lnTo>
                    <a:pt x="182255" y="215025"/>
                  </a:lnTo>
                  <a:lnTo>
                    <a:pt x="182285" y="219413"/>
                  </a:lnTo>
                  <a:lnTo>
                    <a:pt x="182314" y="223801"/>
                  </a:lnTo>
                  <a:lnTo>
                    <a:pt x="182343" y="228189"/>
                  </a:lnTo>
                  <a:lnTo>
                    <a:pt x="182372" y="232578"/>
                  </a:lnTo>
                  <a:lnTo>
                    <a:pt x="182401" y="236966"/>
                  </a:lnTo>
                  <a:lnTo>
                    <a:pt x="182430" y="241354"/>
                  </a:lnTo>
                  <a:lnTo>
                    <a:pt x="182460" y="245743"/>
                  </a:lnTo>
                  <a:lnTo>
                    <a:pt x="182490" y="250131"/>
                  </a:lnTo>
                  <a:lnTo>
                    <a:pt x="182521" y="254519"/>
                  </a:lnTo>
                  <a:lnTo>
                    <a:pt x="182553" y="258907"/>
                  </a:lnTo>
                  <a:lnTo>
                    <a:pt x="182586" y="263296"/>
                  </a:lnTo>
                  <a:lnTo>
                    <a:pt x="182620" y="267684"/>
                  </a:lnTo>
                  <a:lnTo>
                    <a:pt x="182657" y="272072"/>
                  </a:lnTo>
                  <a:lnTo>
                    <a:pt x="182695" y="276460"/>
                  </a:lnTo>
                  <a:lnTo>
                    <a:pt x="182735" y="280849"/>
                  </a:lnTo>
                  <a:lnTo>
                    <a:pt x="182777" y="285237"/>
                  </a:lnTo>
                  <a:lnTo>
                    <a:pt x="182822" y="289625"/>
                  </a:lnTo>
                  <a:lnTo>
                    <a:pt x="182870" y="294013"/>
                  </a:lnTo>
                  <a:lnTo>
                    <a:pt x="182920" y="298402"/>
                  </a:lnTo>
                  <a:lnTo>
                    <a:pt x="182973" y="302790"/>
                  </a:lnTo>
                  <a:lnTo>
                    <a:pt x="183030" y="307178"/>
                  </a:lnTo>
                  <a:lnTo>
                    <a:pt x="183090" y="311567"/>
                  </a:lnTo>
                  <a:lnTo>
                    <a:pt x="183153" y="315955"/>
                  </a:lnTo>
                  <a:lnTo>
                    <a:pt x="183220" y="320343"/>
                  </a:lnTo>
                  <a:lnTo>
                    <a:pt x="183290" y="324731"/>
                  </a:lnTo>
                  <a:lnTo>
                    <a:pt x="183363" y="329120"/>
                  </a:lnTo>
                  <a:lnTo>
                    <a:pt x="183440" y="333508"/>
                  </a:lnTo>
                  <a:lnTo>
                    <a:pt x="183520" y="337896"/>
                  </a:lnTo>
                  <a:lnTo>
                    <a:pt x="183604" y="342284"/>
                  </a:lnTo>
                  <a:lnTo>
                    <a:pt x="183690" y="346673"/>
                  </a:lnTo>
                  <a:lnTo>
                    <a:pt x="183779" y="351061"/>
                  </a:lnTo>
                  <a:lnTo>
                    <a:pt x="183872" y="355449"/>
                  </a:lnTo>
                  <a:lnTo>
                    <a:pt x="183966" y="359837"/>
                  </a:lnTo>
                  <a:lnTo>
                    <a:pt x="184062" y="364226"/>
                  </a:lnTo>
                  <a:lnTo>
                    <a:pt x="184161" y="368614"/>
                  </a:lnTo>
                  <a:lnTo>
                    <a:pt x="184262" y="373002"/>
                  </a:lnTo>
                  <a:lnTo>
                    <a:pt x="184363" y="377391"/>
                  </a:lnTo>
                  <a:lnTo>
                    <a:pt x="184466" y="381779"/>
                  </a:lnTo>
                  <a:lnTo>
                    <a:pt x="184569" y="386167"/>
                  </a:lnTo>
                  <a:lnTo>
                    <a:pt x="184673" y="390555"/>
                  </a:lnTo>
                  <a:lnTo>
                    <a:pt x="184777" y="394944"/>
                  </a:lnTo>
                  <a:lnTo>
                    <a:pt x="184880" y="399332"/>
                  </a:lnTo>
                  <a:lnTo>
                    <a:pt x="184983" y="403720"/>
                  </a:lnTo>
                  <a:lnTo>
                    <a:pt x="185085" y="408108"/>
                  </a:lnTo>
                  <a:lnTo>
                    <a:pt x="185185" y="412497"/>
                  </a:lnTo>
                  <a:lnTo>
                    <a:pt x="185284" y="416885"/>
                  </a:lnTo>
                  <a:lnTo>
                    <a:pt x="185382" y="421273"/>
                  </a:lnTo>
                  <a:lnTo>
                    <a:pt x="185478" y="425662"/>
                  </a:lnTo>
                  <a:lnTo>
                    <a:pt x="185571" y="430050"/>
                  </a:lnTo>
                  <a:lnTo>
                    <a:pt x="185662" y="434438"/>
                  </a:lnTo>
                  <a:lnTo>
                    <a:pt x="185751" y="438826"/>
                  </a:lnTo>
                  <a:lnTo>
                    <a:pt x="185839" y="443215"/>
                  </a:lnTo>
                  <a:lnTo>
                    <a:pt x="185923" y="447603"/>
                  </a:lnTo>
                  <a:lnTo>
                    <a:pt x="186005" y="451991"/>
                  </a:lnTo>
                  <a:lnTo>
                    <a:pt x="186085" y="456379"/>
                  </a:lnTo>
                  <a:lnTo>
                    <a:pt x="186164" y="460768"/>
                  </a:lnTo>
                  <a:lnTo>
                    <a:pt x="186240" y="465156"/>
                  </a:lnTo>
                  <a:lnTo>
                    <a:pt x="186315" y="469544"/>
                  </a:lnTo>
                  <a:lnTo>
                    <a:pt x="186388" y="473932"/>
                  </a:lnTo>
                  <a:lnTo>
                    <a:pt x="186460" y="478321"/>
                  </a:lnTo>
                  <a:lnTo>
                    <a:pt x="186531" y="482709"/>
                  </a:lnTo>
                  <a:lnTo>
                    <a:pt x="186602" y="487097"/>
                  </a:lnTo>
                  <a:lnTo>
                    <a:pt x="186672" y="491486"/>
                  </a:lnTo>
                  <a:lnTo>
                    <a:pt x="186742" y="495874"/>
                  </a:lnTo>
                  <a:lnTo>
                    <a:pt x="186812" y="500262"/>
                  </a:lnTo>
                  <a:lnTo>
                    <a:pt x="186883" y="504650"/>
                  </a:lnTo>
                  <a:lnTo>
                    <a:pt x="186955" y="509039"/>
                  </a:lnTo>
                  <a:lnTo>
                    <a:pt x="187028" y="513427"/>
                  </a:lnTo>
                  <a:lnTo>
                    <a:pt x="187102" y="517815"/>
                  </a:lnTo>
                  <a:lnTo>
                    <a:pt x="187178" y="522203"/>
                  </a:lnTo>
                  <a:lnTo>
                    <a:pt x="187256" y="526592"/>
                  </a:lnTo>
                  <a:lnTo>
                    <a:pt x="187337" y="530980"/>
                  </a:lnTo>
                  <a:lnTo>
                    <a:pt x="187420" y="535368"/>
                  </a:lnTo>
                  <a:lnTo>
                    <a:pt x="187506" y="539756"/>
                  </a:lnTo>
                  <a:lnTo>
                    <a:pt x="187594" y="544145"/>
                  </a:lnTo>
                  <a:lnTo>
                    <a:pt x="187686" y="548533"/>
                  </a:lnTo>
                  <a:lnTo>
                    <a:pt x="187780" y="552921"/>
                  </a:lnTo>
                  <a:lnTo>
                    <a:pt x="187878" y="557310"/>
                  </a:lnTo>
                  <a:lnTo>
                    <a:pt x="187979" y="561698"/>
                  </a:lnTo>
                  <a:lnTo>
                    <a:pt x="188083" y="566086"/>
                  </a:lnTo>
                  <a:lnTo>
                    <a:pt x="188192" y="570474"/>
                  </a:lnTo>
                  <a:lnTo>
                    <a:pt x="188304" y="574863"/>
                  </a:lnTo>
                  <a:lnTo>
                    <a:pt x="188419" y="579251"/>
                  </a:lnTo>
                  <a:lnTo>
                    <a:pt x="188538" y="583639"/>
                  </a:lnTo>
                  <a:lnTo>
                    <a:pt x="188661" y="588027"/>
                  </a:lnTo>
                  <a:lnTo>
                    <a:pt x="188788" y="592416"/>
                  </a:lnTo>
                  <a:lnTo>
                    <a:pt x="188920" y="596804"/>
                  </a:lnTo>
                  <a:lnTo>
                    <a:pt x="189055" y="601192"/>
                  </a:lnTo>
                  <a:lnTo>
                    <a:pt x="189194" y="605580"/>
                  </a:lnTo>
                  <a:lnTo>
                    <a:pt x="189339" y="609969"/>
                  </a:lnTo>
                  <a:lnTo>
                    <a:pt x="189488" y="614357"/>
                  </a:lnTo>
                  <a:lnTo>
                    <a:pt x="189641" y="618745"/>
                  </a:lnTo>
                  <a:lnTo>
                    <a:pt x="189799" y="623134"/>
                  </a:lnTo>
                  <a:lnTo>
                    <a:pt x="189964" y="627522"/>
                  </a:lnTo>
                  <a:lnTo>
                    <a:pt x="190133" y="631910"/>
                  </a:lnTo>
                  <a:lnTo>
                    <a:pt x="190309" y="636298"/>
                  </a:lnTo>
                  <a:lnTo>
                    <a:pt x="190489" y="640687"/>
                  </a:lnTo>
                  <a:lnTo>
                    <a:pt x="190675" y="645075"/>
                  </a:lnTo>
                  <a:lnTo>
                    <a:pt x="190870" y="649463"/>
                  </a:lnTo>
                  <a:lnTo>
                    <a:pt x="191070" y="653851"/>
                  </a:lnTo>
                  <a:lnTo>
                    <a:pt x="191276" y="658240"/>
                  </a:lnTo>
                  <a:lnTo>
                    <a:pt x="191489" y="662628"/>
                  </a:lnTo>
                  <a:lnTo>
                    <a:pt x="191711" y="667016"/>
                  </a:lnTo>
                  <a:lnTo>
                    <a:pt x="191940" y="671405"/>
                  </a:lnTo>
                  <a:lnTo>
                    <a:pt x="192175" y="675793"/>
                  </a:lnTo>
                  <a:lnTo>
                    <a:pt x="192418" y="680181"/>
                  </a:lnTo>
                  <a:lnTo>
                    <a:pt x="192668" y="684569"/>
                  </a:lnTo>
                  <a:lnTo>
                    <a:pt x="192928" y="688958"/>
                  </a:lnTo>
                  <a:lnTo>
                    <a:pt x="193195" y="693346"/>
                  </a:lnTo>
                  <a:lnTo>
                    <a:pt x="193468" y="697734"/>
                  </a:lnTo>
                  <a:lnTo>
                    <a:pt x="193749" y="702122"/>
                  </a:lnTo>
                  <a:lnTo>
                    <a:pt x="194039" y="706511"/>
                  </a:lnTo>
                  <a:lnTo>
                    <a:pt x="194336" y="710899"/>
                  </a:lnTo>
                  <a:lnTo>
                    <a:pt x="194640" y="715287"/>
                  </a:lnTo>
                  <a:lnTo>
                    <a:pt x="194950" y="719675"/>
                  </a:lnTo>
                  <a:lnTo>
                    <a:pt x="195267" y="724064"/>
                  </a:lnTo>
                  <a:lnTo>
                    <a:pt x="195593" y="728452"/>
                  </a:lnTo>
                  <a:lnTo>
                    <a:pt x="195923" y="732840"/>
                  </a:lnTo>
                  <a:lnTo>
                    <a:pt x="196260" y="737229"/>
                  </a:lnTo>
                  <a:lnTo>
                    <a:pt x="196601" y="741617"/>
                  </a:lnTo>
                  <a:lnTo>
                    <a:pt x="196949" y="746005"/>
                  </a:lnTo>
                  <a:lnTo>
                    <a:pt x="197302" y="750393"/>
                  </a:lnTo>
                  <a:lnTo>
                    <a:pt x="197660" y="754782"/>
                  </a:lnTo>
                  <a:lnTo>
                    <a:pt x="198021" y="759170"/>
                  </a:lnTo>
                  <a:lnTo>
                    <a:pt x="198387" y="763558"/>
                  </a:lnTo>
                  <a:lnTo>
                    <a:pt x="198757" y="767946"/>
                  </a:lnTo>
                  <a:lnTo>
                    <a:pt x="199131" y="772335"/>
                  </a:lnTo>
                  <a:lnTo>
                    <a:pt x="199508" y="776723"/>
                  </a:lnTo>
                  <a:lnTo>
                    <a:pt x="199888" y="781111"/>
                  </a:lnTo>
                  <a:lnTo>
                    <a:pt x="200271" y="785499"/>
                  </a:lnTo>
                  <a:lnTo>
                    <a:pt x="200657" y="789888"/>
                  </a:lnTo>
                  <a:lnTo>
                    <a:pt x="201045" y="794276"/>
                  </a:lnTo>
                  <a:lnTo>
                    <a:pt x="201436" y="798664"/>
                  </a:lnTo>
                  <a:lnTo>
                    <a:pt x="201829" y="803053"/>
                  </a:lnTo>
                  <a:lnTo>
                    <a:pt x="202225" y="807441"/>
                  </a:lnTo>
                  <a:lnTo>
                    <a:pt x="202623" y="811829"/>
                  </a:lnTo>
                  <a:lnTo>
                    <a:pt x="203024" y="816217"/>
                  </a:lnTo>
                  <a:lnTo>
                    <a:pt x="203426" y="820606"/>
                  </a:lnTo>
                  <a:lnTo>
                    <a:pt x="203832" y="824994"/>
                  </a:lnTo>
                  <a:lnTo>
                    <a:pt x="204240" y="829382"/>
                  </a:lnTo>
                  <a:lnTo>
                    <a:pt x="204650" y="833770"/>
                  </a:lnTo>
                  <a:lnTo>
                    <a:pt x="205062" y="838159"/>
                  </a:lnTo>
                  <a:lnTo>
                    <a:pt x="205477" y="842547"/>
                  </a:lnTo>
                  <a:lnTo>
                    <a:pt x="205895" y="846935"/>
                  </a:lnTo>
                  <a:lnTo>
                    <a:pt x="206315" y="851324"/>
                  </a:lnTo>
                  <a:lnTo>
                    <a:pt x="206738" y="855712"/>
                  </a:lnTo>
                  <a:lnTo>
                    <a:pt x="207163" y="860100"/>
                  </a:lnTo>
                  <a:lnTo>
                    <a:pt x="207591" y="864488"/>
                  </a:lnTo>
                  <a:lnTo>
                    <a:pt x="208022" y="868877"/>
                  </a:lnTo>
                  <a:lnTo>
                    <a:pt x="208455" y="873265"/>
                  </a:lnTo>
                  <a:lnTo>
                    <a:pt x="208890" y="877653"/>
                  </a:lnTo>
                  <a:lnTo>
                    <a:pt x="209326" y="882041"/>
                  </a:lnTo>
                  <a:lnTo>
                    <a:pt x="209765" y="886430"/>
                  </a:lnTo>
                  <a:lnTo>
                    <a:pt x="210206" y="890818"/>
                  </a:lnTo>
                  <a:lnTo>
                    <a:pt x="210648" y="895206"/>
                  </a:lnTo>
                  <a:lnTo>
                    <a:pt x="211091" y="899594"/>
                  </a:lnTo>
                  <a:lnTo>
                    <a:pt x="211535" y="903983"/>
                  </a:lnTo>
                  <a:lnTo>
                    <a:pt x="211979" y="908371"/>
                  </a:lnTo>
                  <a:lnTo>
                    <a:pt x="212423" y="912759"/>
                  </a:lnTo>
                  <a:lnTo>
                    <a:pt x="212868" y="917148"/>
                  </a:lnTo>
                  <a:lnTo>
                    <a:pt x="213311" y="921536"/>
                  </a:lnTo>
                  <a:lnTo>
                    <a:pt x="213754" y="925924"/>
                  </a:lnTo>
                  <a:lnTo>
                    <a:pt x="214196" y="930312"/>
                  </a:lnTo>
                  <a:lnTo>
                    <a:pt x="214636" y="934701"/>
                  </a:lnTo>
                  <a:lnTo>
                    <a:pt x="215075" y="939089"/>
                  </a:lnTo>
                  <a:lnTo>
                    <a:pt x="215511" y="943477"/>
                  </a:lnTo>
                  <a:lnTo>
                    <a:pt x="215945" y="947865"/>
                  </a:lnTo>
                  <a:lnTo>
                    <a:pt x="216377" y="952254"/>
                  </a:lnTo>
                  <a:lnTo>
                    <a:pt x="216806" y="956642"/>
                  </a:lnTo>
                  <a:lnTo>
                    <a:pt x="217233" y="961030"/>
                  </a:lnTo>
                  <a:lnTo>
                    <a:pt x="217657" y="965418"/>
                  </a:lnTo>
                  <a:lnTo>
                    <a:pt x="218077" y="969807"/>
                  </a:lnTo>
                  <a:lnTo>
                    <a:pt x="218496" y="974195"/>
                  </a:lnTo>
                  <a:lnTo>
                    <a:pt x="218911" y="978583"/>
                  </a:lnTo>
                  <a:lnTo>
                    <a:pt x="219324" y="982972"/>
                  </a:lnTo>
                  <a:lnTo>
                    <a:pt x="219734" y="987360"/>
                  </a:lnTo>
                  <a:lnTo>
                    <a:pt x="220141" y="991748"/>
                  </a:lnTo>
                  <a:lnTo>
                    <a:pt x="220547" y="996136"/>
                  </a:lnTo>
                  <a:lnTo>
                    <a:pt x="220950" y="1000525"/>
                  </a:lnTo>
                  <a:lnTo>
                    <a:pt x="221351" y="1004913"/>
                  </a:lnTo>
                  <a:lnTo>
                    <a:pt x="221750" y="1009301"/>
                  </a:lnTo>
                  <a:lnTo>
                    <a:pt x="222148" y="1013689"/>
                  </a:lnTo>
                  <a:lnTo>
                    <a:pt x="222545" y="1018078"/>
                  </a:lnTo>
                  <a:lnTo>
                    <a:pt x="222940" y="1022466"/>
                  </a:lnTo>
                  <a:lnTo>
                    <a:pt x="223334" y="1026854"/>
                  </a:lnTo>
                  <a:lnTo>
                    <a:pt x="223728" y="1031243"/>
                  </a:lnTo>
                  <a:lnTo>
                    <a:pt x="224120" y="1035631"/>
                  </a:lnTo>
                  <a:lnTo>
                    <a:pt x="224512" y="1040019"/>
                  </a:lnTo>
                  <a:lnTo>
                    <a:pt x="224903" y="1044407"/>
                  </a:lnTo>
                  <a:lnTo>
                    <a:pt x="225293" y="1048796"/>
                  </a:lnTo>
                  <a:lnTo>
                    <a:pt x="225683" y="1053184"/>
                  </a:lnTo>
                  <a:lnTo>
                    <a:pt x="226073" y="1057572"/>
                  </a:lnTo>
                  <a:lnTo>
                    <a:pt x="226462" y="1061960"/>
                  </a:lnTo>
                  <a:lnTo>
                    <a:pt x="226851" y="1066349"/>
                  </a:lnTo>
                  <a:lnTo>
                    <a:pt x="227239" y="1070737"/>
                  </a:lnTo>
                  <a:lnTo>
                    <a:pt x="227627" y="1075125"/>
                  </a:lnTo>
                  <a:lnTo>
                    <a:pt x="228014" y="1079513"/>
                  </a:lnTo>
                  <a:lnTo>
                    <a:pt x="228401" y="1083902"/>
                  </a:lnTo>
                  <a:lnTo>
                    <a:pt x="228788" y="1088290"/>
                  </a:lnTo>
                  <a:lnTo>
                    <a:pt x="229175" y="1092678"/>
                  </a:lnTo>
                  <a:lnTo>
                    <a:pt x="229562" y="1097067"/>
                  </a:lnTo>
                  <a:lnTo>
                    <a:pt x="229950" y="1101455"/>
                  </a:lnTo>
                  <a:lnTo>
                    <a:pt x="230337" y="1105843"/>
                  </a:lnTo>
                  <a:lnTo>
                    <a:pt x="230726" y="1110231"/>
                  </a:lnTo>
                  <a:lnTo>
                    <a:pt x="231115" y="1114620"/>
                  </a:lnTo>
                  <a:lnTo>
                    <a:pt x="231505" y="1119008"/>
                  </a:lnTo>
                  <a:lnTo>
                    <a:pt x="231897" y="1123396"/>
                  </a:lnTo>
                  <a:lnTo>
                    <a:pt x="232291" y="1127784"/>
                  </a:lnTo>
                  <a:lnTo>
                    <a:pt x="232687" y="1132173"/>
                  </a:lnTo>
                  <a:lnTo>
                    <a:pt x="233085" y="1136561"/>
                  </a:lnTo>
                  <a:lnTo>
                    <a:pt x="233486" y="1140949"/>
                  </a:lnTo>
                  <a:lnTo>
                    <a:pt x="233891" y="1145337"/>
                  </a:lnTo>
                  <a:lnTo>
                    <a:pt x="234299" y="1149726"/>
                  </a:lnTo>
                  <a:lnTo>
                    <a:pt x="234712" y="1154114"/>
                  </a:lnTo>
                  <a:lnTo>
                    <a:pt x="235128" y="1158502"/>
                  </a:lnTo>
                  <a:lnTo>
                    <a:pt x="235548" y="1162891"/>
                  </a:lnTo>
                  <a:lnTo>
                    <a:pt x="235974" y="1167279"/>
                  </a:lnTo>
                  <a:lnTo>
                    <a:pt x="236405" y="1171667"/>
                  </a:lnTo>
                  <a:lnTo>
                    <a:pt x="236840" y="1176055"/>
                  </a:lnTo>
                  <a:lnTo>
                    <a:pt x="237279" y="1180444"/>
                  </a:lnTo>
                  <a:lnTo>
                    <a:pt x="237725" y="1184832"/>
                  </a:lnTo>
                  <a:lnTo>
                    <a:pt x="238175" y="1189220"/>
                  </a:lnTo>
                  <a:lnTo>
                    <a:pt x="238630" y="1193608"/>
                  </a:lnTo>
                  <a:lnTo>
                    <a:pt x="239088" y="1197997"/>
                  </a:lnTo>
                  <a:lnTo>
                    <a:pt x="239551" y="1202385"/>
                  </a:lnTo>
                  <a:lnTo>
                    <a:pt x="240018" y="1206773"/>
                  </a:lnTo>
                  <a:lnTo>
                    <a:pt x="240488" y="1211161"/>
                  </a:lnTo>
                  <a:lnTo>
                    <a:pt x="240961" y="1215550"/>
                  </a:lnTo>
                  <a:lnTo>
                    <a:pt x="241436" y="1219938"/>
                  </a:lnTo>
                  <a:lnTo>
                    <a:pt x="241913" y="1224326"/>
                  </a:lnTo>
                  <a:lnTo>
                    <a:pt x="242391" y="1228715"/>
                  </a:lnTo>
                  <a:lnTo>
                    <a:pt x="242870" y="1233103"/>
                  </a:lnTo>
                  <a:lnTo>
                    <a:pt x="243349" y="1237491"/>
                  </a:lnTo>
                  <a:lnTo>
                    <a:pt x="243828" y="1241879"/>
                  </a:lnTo>
                  <a:lnTo>
                    <a:pt x="244306" y="1246268"/>
                  </a:lnTo>
                  <a:lnTo>
                    <a:pt x="244782" y="1250656"/>
                  </a:lnTo>
                  <a:lnTo>
                    <a:pt x="245257" y="1255044"/>
                  </a:lnTo>
                  <a:lnTo>
                    <a:pt x="245729" y="1259432"/>
                  </a:lnTo>
                  <a:lnTo>
                    <a:pt x="246198" y="1263821"/>
                  </a:lnTo>
                  <a:lnTo>
                    <a:pt x="246664" y="1268209"/>
                  </a:lnTo>
                  <a:lnTo>
                    <a:pt x="247127" y="1272597"/>
                  </a:lnTo>
                  <a:lnTo>
                    <a:pt x="247586" y="1276986"/>
                  </a:lnTo>
                  <a:lnTo>
                    <a:pt x="248041" y="1281374"/>
                  </a:lnTo>
                  <a:lnTo>
                    <a:pt x="248491" y="1285762"/>
                  </a:lnTo>
                  <a:lnTo>
                    <a:pt x="248937" y="1290150"/>
                  </a:lnTo>
                  <a:lnTo>
                    <a:pt x="249379" y="1294539"/>
                  </a:lnTo>
                  <a:lnTo>
                    <a:pt x="249816" y="1298927"/>
                  </a:lnTo>
                  <a:lnTo>
                    <a:pt x="250248" y="1303315"/>
                  </a:lnTo>
                  <a:lnTo>
                    <a:pt x="250675" y="1307703"/>
                  </a:lnTo>
                  <a:lnTo>
                    <a:pt x="251097" y="1312092"/>
                  </a:lnTo>
                  <a:lnTo>
                    <a:pt x="251515" y="1316480"/>
                  </a:lnTo>
                  <a:lnTo>
                    <a:pt x="251928" y="1320868"/>
                  </a:lnTo>
                  <a:lnTo>
                    <a:pt x="252335" y="1325256"/>
                  </a:lnTo>
                  <a:lnTo>
                    <a:pt x="252737" y="1329645"/>
                  </a:lnTo>
                  <a:lnTo>
                    <a:pt x="253134" y="1334033"/>
                  </a:lnTo>
                  <a:lnTo>
                    <a:pt x="253527" y="1338421"/>
                  </a:lnTo>
                  <a:lnTo>
                    <a:pt x="253914" y="1342810"/>
                  </a:lnTo>
                  <a:lnTo>
                    <a:pt x="254295" y="1347198"/>
                  </a:lnTo>
                  <a:lnTo>
                    <a:pt x="254671" y="1351586"/>
                  </a:lnTo>
                  <a:lnTo>
                    <a:pt x="255041" y="1355974"/>
                  </a:lnTo>
                  <a:lnTo>
                    <a:pt x="255407" y="1360363"/>
                  </a:lnTo>
                  <a:lnTo>
                    <a:pt x="255764" y="1364751"/>
                  </a:lnTo>
                  <a:lnTo>
                    <a:pt x="256116" y="1369139"/>
                  </a:lnTo>
                  <a:lnTo>
                    <a:pt x="256462" y="1373527"/>
                  </a:lnTo>
                  <a:lnTo>
                    <a:pt x="256802" y="1377916"/>
                  </a:lnTo>
                  <a:lnTo>
                    <a:pt x="257134" y="1382304"/>
                  </a:lnTo>
                  <a:lnTo>
                    <a:pt x="257459" y="1386692"/>
                  </a:lnTo>
                  <a:lnTo>
                    <a:pt x="257778" y="1391080"/>
                  </a:lnTo>
                  <a:lnTo>
                    <a:pt x="258090" y="1395469"/>
                  </a:lnTo>
                  <a:lnTo>
                    <a:pt x="258395" y="1399857"/>
                  </a:lnTo>
                  <a:lnTo>
                    <a:pt x="258691" y="1404245"/>
                  </a:lnTo>
                  <a:lnTo>
                    <a:pt x="258981" y="1408634"/>
                  </a:lnTo>
                  <a:lnTo>
                    <a:pt x="259265" y="1413022"/>
                  </a:lnTo>
                  <a:lnTo>
                    <a:pt x="259542" y="1417410"/>
                  </a:lnTo>
                  <a:lnTo>
                    <a:pt x="259813" y="1421798"/>
                  </a:lnTo>
                  <a:lnTo>
                    <a:pt x="260077" y="1426187"/>
                  </a:lnTo>
                  <a:lnTo>
                    <a:pt x="260336" y="1430575"/>
                  </a:lnTo>
                  <a:lnTo>
                    <a:pt x="260591" y="1434963"/>
                  </a:lnTo>
                  <a:lnTo>
                    <a:pt x="260843" y="1439351"/>
                  </a:lnTo>
                  <a:lnTo>
                    <a:pt x="261090" y="1443740"/>
                  </a:lnTo>
                  <a:lnTo>
                    <a:pt x="261335" y="1448128"/>
                  </a:lnTo>
                  <a:lnTo>
                    <a:pt x="261579" y="1452516"/>
                  </a:lnTo>
                  <a:lnTo>
                    <a:pt x="261823" y="1456905"/>
                  </a:lnTo>
                  <a:lnTo>
                    <a:pt x="262069" y="1461293"/>
                  </a:lnTo>
                  <a:lnTo>
                    <a:pt x="262316" y="1465681"/>
                  </a:lnTo>
                  <a:lnTo>
                    <a:pt x="262568" y="1470069"/>
                  </a:lnTo>
                  <a:lnTo>
                    <a:pt x="262824" y="1474458"/>
                  </a:lnTo>
                  <a:lnTo>
                    <a:pt x="263086" y="1478846"/>
                  </a:lnTo>
                  <a:lnTo>
                    <a:pt x="263359" y="1483234"/>
                  </a:lnTo>
                  <a:lnTo>
                    <a:pt x="263640" y="1487622"/>
                  </a:lnTo>
                  <a:lnTo>
                    <a:pt x="263932" y="1492011"/>
                  </a:lnTo>
                  <a:lnTo>
                    <a:pt x="264235" y="1496399"/>
                  </a:lnTo>
                  <a:lnTo>
                    <a:pt x="264553" y="1500787"/>
                  </a:lnTo>
                  <a:lnTo>
                    <a:pt x="264889" y="1505175"/>
                  </a:lnTo>
                  <a:lnTo>
                    <a:pt x="265240" y="1509564"/>
                  </a:lnTo>
                  <a:lnTo>
                    <a:pt x="265608" y="1513952"/>
                  </a:lnTo>
                  <a:lnTo>
                    <a:pt x="265993" y="1518340"/>
                  </a:lnTo>
                  <a:lnTo>
                    <a:pt x="266402" y="1522729"/>
                  </a:lnTo>
                  <a:lnTo>
                    <a:pt x="266831" y="1527117"/>
                  </a:lnTo>
                  <a:lnTo>
                    <a:pt x="267281" y="1531505"/>
                  </a:lnTo>
                  <a:lnTo>
                    <a:pt x="267750" y="1535893"/>
                  </a:lnTo>
                  <a:lnTo>
                    <a:pt x="268242" y="1540282"/>
                  </a:lnTo>
                  <a:lnTo>
                    <a:pt x="268760" y="1544670"/>
                  </a:lnTo>
                  <a:lnTo>
                    <a:pt x="269299" y="1549058"/>
                  </a:lnTo>
                  <a:lnTo>
                    <a:pt x="269857" y="1553446"/>
                  </a:lnTo>
                  <a:lnTo>
                    <a:pt x="270435" y="1557835"/>
                  </a:lnTo>
                  <a:lnTo>
                    <a:pt x="271037" y="1562223"/>
                  </a:lnTo>
                  <a:lnTo>
                    <a:pt x="271659" y="1566611"/>
                  </a:lnTo>
                  <a:lnTo>
                    <a:pt x="272297" y="1570999"/>
                  </a:lnTo>
                  <a:lnTo>
                    <a:pt x="272951" y="1575388"/>
                  </a:lnTo>
                  <a:lnTo>
                    <a:pt x="273620" y="1579776"/>
                  </a:lnTo>
                  <a:lnTo>
                    <a:pt x="274305" y="1584164"/>
                  </a:lnTo>
                  <a:lnTo>
                    <a:pt x="275000" y="1588553"/>
                  </a:lnTo>
                  <a:lnTo>
                    <a:pt x="275704" y="1592941"/>
                  </a:lnTo>
                  <a:lnTo>
                    <a:pt x="276415" y="1597329"/>
                  </a:lnTo>
                  <a:lnTo>
                    <a:pt x="277131" y="1601717"/>
                  </a:lnTo>
                  <a:lnTo>
                    <a:pt x="277850" y="1606106"/>
                  </a:lnTo>
                  <a:lnTo>
                    <a:pt x="278568" y="1610494"/>
                  </a:lnTo>
                  <a:lnTo>
                    <a:pt x="279283" y="1614882"/>
                  </a:lnTo>
                  <a:lnTo>
                    <a:pt x="279994" y="1619270"/>
                  </a:lnTo>
                  <a:lnTo>
                    <a:pt x="280696" y="1623659"/>
                  </a:lnTo>
                  <a:lnTo>
                    <a:pt x="281388" y="1628047"/>
                  </a:lnTo>
                  <a:lnTo>
                    <a:pt x="282068" y="1632435"/>
                  </a:lnTo>
                  <a:lnTo>
                    <a:pt x="282735" y="1636824"/>
                  </a:lnTo>
                  <a:lnTo>
                    <a:pt x="283382" y="1641212"/>
                  </a:lnTo>
                  <a:lnTo>
                    <a:pt x="284010" y="1645600"/>
                  </a:lnTo>
                  <a:lnTo>
                    <a:pt x="284618" y="1649988"/>
                  </a:lnTo>
                  <a:lnTo>
                    <a:pt x="285205" y="1654377"/>
                  </a:lnTo>
                  <a:lnTo>
                    <a:pt x="285769" y="1658765"/>
                  </a:lnTo>
                  <a:lnTo>
                    <a:pt x="286302" y="1663153"/>
                  </a:lnTo>
                  <a:lnTo>
                    <a:pt x="286811" y="1667541"/>
                  </a:lnTo>
                  <a:lnTo>
                    <a:pt x="287295" y="1671930"/>
                  </a:lnTo>
                  <a:lnTo>
                    <a:pt x="287754" y="1676318"/>
                  </a:lnTo>
                  <a:lnTo>
                    <a:pt x="288180" y="1680706"/>
                  </a:lnTo>
                  <a:lnTo>
                    <a:pt x="288577" y="1685094"/>
                  </a:lnTo>
                  <a:lnTo>
                    <a:pt x="288948" y="1689483"/>
                  </a:lnTo>
                  <a:lnTo>
                    <a:pt x="289294" y="1693871"/>
                  </a:lnTo>
                  <a:lnTo>
                    <a:pt x="289615" y="1698259"/>
                  </a:lnTo>
                  <a:lnTo>
                    <a:pt x="289903" y="1702648"/>
                  </a:lnTo>
                  <a:lnTo>
                    <a:pt x="290168" y="1707036"/>
                  </a:lnTo>
                  <a:lnTo>
                    <a:pt x="290411" y="1711424"/>
                  </a:lnTo>
                  <a:lnTo>
                    <a:pt x="290634" y="1715812"/>
                  </a:lnTo>
                  <a:lnTo>
                    <a:pt x="290833" y="1720201"/>
                  </a:lnTo>
                  <a:lnTo>
                    <a:pt x="291011" y="1724589"/>
                  </a:lnTo>
                  <a:lnTo>
                    <a:pt x="291173" y="1728977"/>
                  </a:lnTo>
                  <a:lnTo>
                    <a:pt x="291321" y="1733365"/>
                  </a:lnTo>
                  <a:lnTo>
                    <a:pt x="291455" y="1737754"/>
                  </a:lnTo>
                  <a:lnTo>
                    <a:pt x="291574" y="1742142"/>
                  </a:lnTo>
                  <a:lnTo>
                    <a:pt x="291684" y="1746530"/>
                  </a:lnTo>
                  <a:lnTo>
                    <a:pt x="291786" y="1750918"/>
                  </a:lnTo>
                  <a:lnTo>
                    <a:pt x="291882" y="1755307"/>
                  </a:lnTo>
                  <a:lnTo>
                    <a:pt x="291972" y="1759695"/>
                  </a:lnTo>
                  <a:lnTo>
                    <a:pt x="292058" y="1764083"/>
                  </a:lnTo>
                  <a:lnTo>
                    <a:pt x="292143" y="1768472"/>
                  </a:lnTo>
                  <a:lnTo>
                    <a:pt x="292227" y="1772860"/>
                  </a:lnTo>
                  <a:lnTo>
                    <a:pt x="292312" y="1777248"/>
                  </a:lnTo>
                  <a:lnTo>
                    <a:pt x="292399" y="1781636"/>
                  </a:lnTo>
                  <a:lnTo>
                    <a:pt x="292489" y="1786025"/>
                  </a:lnTo>
                  <a:lnTo>
                    <a:pt x="292582" y="1790413"/>
                  </a:lnTo>
                  <a:lnTo>
                    <a:pt x="292680" y="1794801"/>
                  </a:lnTo>
                  <a:lnTo>
                    <a:pt x="292782" y="1799189"/>
                  </a:lnTo>
                  <a:lnTo>
                    <a:pt x="292891" y="1803578"/>
                  </a:lnTo>
                  <a:lnTo>
                    <a:pt x="293005" y="1807966"/>
                  </a:lnTo>
                  <a:lnTo>
                    <a:pt x="293124" y="1812354"/>
                  </a:lnTo>
                  <a:lnTo>
                    <a:pt x="293248" y="1816742"/>
                  </a:lnTo>
                  <a:lnTo>
                    <a:pt x="293379" y="1821131"/>
                  </a:lnTo>
                  <a:lnTo>
                    <a:pt x="293514" y="1825519"/>
                  </a:lnTo>
                  <a:lnTo>
                    <a:pt x="293653" y="1829907"/>
                  </a:lnTo>
                  <a:lnTo>
                    <a:pt x="293796" y="1834296"/>
                  </a:lnTo>
                  <a:lnTo>
                    <a:pt x="293943" y="1838684"/>
                  </a:lnTo>
                  <a:lnTo>
                    <a:pt x="294092" y="1843072"/>
                  </a:lnTo>
                  <a:lnTo>
                    <a:pt x="294243" y="1847460"/>
                  </a:lnTo>
                  <a:lnTo>
                    <a:pt x="294394" y="1851849"/>
                  </a:lnTo>
                  <a:lnTo>
                    <a:pt x="294546" y="1856237"/>
                  </a:lnTo>
                  <a:lnTo>
                    <a:pt x="294696" y="1860625"/>
                  </a:lnTo>
                  <a:lnTo>
                    <a:pt x="294844" y="1865013"/>
                  </a:lnTo>
                  <a:lnTo>
                    <a:pt x="294989" y="1869402"/>
                  </a:lnTo>
                  <a:lnTo>
                    <a:pt x="295130" y="1873790"/>
                  </a:lnTo>
                  <a:lnTo>
                    <a:pt x="295265" y="1878178"/>
                  </a:lnTo>
                  <a:lnTo>
                    <a:pt x="295394" y="1882567"/>
                  </a:lnTo>
                  <a:lnTo>
                    <a:pt x="295516" y="1886955"/>
                  </a:lnTo>
                  <a:lnTo>
                    <a:pt x="295630" y="1891343"/>
                  </a:lnTo>
                  <a:lnTo>
                    <a:pt x="295736" y="1895731"/>
                  </a:lnTo>
                  <a:lnTo>
                    <a:pt x="295830" y="1900120"/>
                  </a:lnTo>
                  <a:lnTo>
                    <a:pt x="295914" y="1904508"/>
                  </a:lnTo>
                  <a:lnTo>
                    <a:pt x="295987" y="1908896"/>
                  </a:lnTo>
                  <a:lnTo>
                    <a:pt x="296050" y="1913284"/>
                  </a:lnTo>
                  <a:lnTo>
                    <a:pt x="296100" y="1917673"/>
                  </a:lnTo>
                  <a:lnTo>
                    <a:pt x="296135" y="1922061"/>
                  </a:lnTo>
                  <a:lnTo>
                    <a:pt x="296158" y="1926449"/>
                  </a:lnTo>
                  <a:lnTo>
                    <a:pt x="296169" y="1930837"/>
                  </a:lnTo>
                  <a:lnTo>
                    <a:pt x="296168" y="1935226"/>
                  </a:lnTo>
                  <a:lnTo>
                    <a:pt x="296152" y="1939614"/>
                  </a:lnTo>
                  <a:lnTo>
                    <a:pt x="296124" y="1944002"/>
                  </a:lnTo>
                  <a:lnTo>
                    <a:pt x="296085" y="1948391"/>
                  </a:lnTo>
                  <a:lnTo>
                    <a:pt x="296036" y="1952779"/>
                  </a:lnTo>
                  <a:lnTo>
                    <a:pt x="295977" y="1957167"/>
                  </a:lnTo>
                  <a:lnTo>
                    <a:pt x="295907" y="1961555"/>
                  </a:lnTo>
                  <a:lnTo>
                    <a:pt x="295831" y="1965944"/>
                  </a:lnTo>
                  <a:lnTo>
                    <a:pt x="295750" y="1970332"/>
                  </a:lnTo>
                  <a:lnTo>
                    <a:pt x="295666" y="1974720"/>
                  </a:lnTo>
                  <a:lnTo>
                    <a:pt x="295581" y="1979108"/>
                  </a:lnTo>
                  <a:lnTo>
                    <a:pt x="295498" y="1983497"/>
                  </a:lnTo>
                  <a:lnTo>
                    <a:pt x="295420" y="1987885"/>
                  </a:lnTo>
                  <a:lnTo>
                    <a:pt x="295350" y="1992273"/>
                  </a:lnTo>
                  <a:lnTo>
                    <a:pt x="295290" y="1996661"/>
                  </a:lnTo>
                  <a:lnTo>
                    <a:pt x="295250" y="2001050"/>
                  </a:lnTo>
                  <a:lnTo>
                    <a:pt x="295230" y="2005438"/>
                  </a:lnTo>
                  <a:lnTo>
                    <a:pt x="295233" y="2009826"/>
                  </a:lnTo>
                  <a:lnTo>
                    <a:pt x="295264" y="2014215"/>
                  </a:lnTo>
                  <a:lnTo>
                    <a:pt x="295335" y="2018603"/>
                  </a:lnTo>
                  <a:lnTo>
                    <a:pt x="295451" y="2022991"/>
                  </a:lnTo>
                  <a:lnTo>
                    <a:pt x="295611" y="2027379"/>
                  </a:lnTo>
                  <a:lnTo>
                    <a:pt x="295821" y="2031768"/>
                  </a:lnTo>
                  <a:lnTo>
                    <a:pt x="296086" y="2036156"/>
                  </a:lnTo>
                  <a:lnTo>
                    <a:pt x="296435" y="2040544"/>
                  </a:lnTo>
                  <a:lnTo>
                    <a:pt x="296854" y="2044932"/>
                  </a:lnTo>
                  <a:lnTo>
                    <a:pt x="297346" y="2049321"/>
                  </a:lnTo>
                  <a:lnTo>
                    <a:pt x="297917" y="2053709"/>
                  </a:lnTo>
                  <a:lnTo>
                    <a:pt x="298591" y="2058097"/>
                  </a:lnTo>
                  <a:lnTo>
                    <a:pt x="299374" y="2062486"/>
                  </a:lnTo>
                  <a:lnTo>
                    <a:pt x="300254" y="2066874"/>
                  </a:lnTo>
                  <a:lnTo>
                    <a:pt x="301235" y="2071262"/>
                  </a:lnTo>
                  <a:lnTo>
                    <a:pt x="302320" y="2075650"/>
                  </a:lnTo>
                  <a:lnTo>
                    <a:pt x="303557" y="2080039"/>
                  </a:lnTo>
                  <a:lnTo>
                    <a:pt x="304907" y="2084427"/>
                  </a:lnTo>
                  <a:lnTo>
                    <a:pt x="306369" y="2088815"/>
                  </a:lnTo>
                  <a:lnTo>
                    <a:pt x="307945" y="2093203"/>
                  </a:lnTo>
                  <a:lnTo>
                    <a:pt x="309656" y="2097592"/>
                  </a:lnTo>
                  <a:lnTo>
                    <a:pt x="311501" y="2101980"/>
                  </a:lnTo>
                  <a:lnTo>
                    <a:pt x="313453" y="2106368"/>
                  </a:lnTo>
                  <a:lnTo>
                    <a:pt x="315509" y="2110756"/>
                  </a:lnTo>
                  <a:lnTo>
                    <a:pt x="317663" y="2115145"/>
                  </a:lnTo>
                  <a:lnTo>
                    <a:pt x="319940" y="2119533"/>
                  </a:lnTo>
                  <a:lnTo>
                    <a:pt x="322295" y="2123921"/>
                  </a:lnTo>
                  <a:lnTo>
                    <a:pt x="324716" y="2128310"/>
                  </a:lnTo>
                  <a:lnTo>
                    <a:pt x="327194" y="2132698"/>
                  </a:lnTo>
                  <a:lnTo>
                    <a:pt x="329721" y="2137086"/>
                  </a:lnTo>
                  <a:lnTo>
                    <a:pt x="332274" y="2141474"/>
                  </a:lnTo>
                  <a:lnTo>
                    <a:pt x="334829" y="2145863"/>
                  </a:lnTo>
                  <a:lnTo>
                    <a:pt x="337370" y="2150251"/>
                  </a:lnTo>
                  <a:lnTo>
                    <a:pt x="339882" y="2154639"/>
                  </a:lnTo>
                  <a:lnTo>
                    <a:pt x="342319" y="2159027"/>
                  </a:lnTo>
                  <a:lnTo>
                    <a:pt x="344667" y="2163416"/>
                  </a:lnTo>
                  <a:lnTo>
                    <a:pt x="346911" y="2167804"/>
                  </a:lnTo>
                  <a:lnTo>
                    <a:pt x="349033" y="2172192"/>
                  </a:lnTo>
                  <a:lnTo>
                    <a:pt x="350989" y="2176580"/>
                  </a:lnTo>
                  <a:lnTo>
                    <a:pt x="352726" y="2180969"/>
                  </a:lnTo>
                  <a:lnTo>
                    <a:pt x="354262" y="2185357"/>
                  </a:lnTo>
                  <a:lnTo>
                    <a:pt x="355581" y="2189745"/>
                  </a:lnTo>
                  <a:lnTo>
                    <a:pt x="356666" y="2194134"/>
                  </a:lnTo>
                  <a:lnTo>
                    <a:pt x="357409" y="2198522"/>
                  </a:lnTo>
                  <a:lnTo>
                    <a:pt x="357852" y="2202910"/>
                  </a:lnTo>
                  <a:lnTo>
                    <a:pt x="358001" y="2207298"/>
                  </a:lnTo>
                  <a:lnTo>
                    <a:pt x="357846" y="2211687"/>
                  </a:lnTo>
                  <a:lnTo>
                    <a:pt x="357337" y="2216075"/>
                  </a:lnTo>
                  <a:lnTo>
                    <a:pt x="356412" y="2220463"/>
                  </a:lnTo>
                  <a:lnTo>
                    <a:pt x="355153" y="2224851"/>
                  </a:lnTo>
                  <a:lnTo>
                    <a:pt x="353560" y="2229240"/>
                  </a:lnTo>
                  <a:lnTo>
                    <a:pt x="351633" y="2233628"/>
                  </a:lnTo>
                  <a:lnTo>
                    <a:pt x="349272" y="2238016"/>
                  </a:lnTo>
                  <a:lnTo>
                    <a:pt x="346559" y="2242405"/>
                  </a:lnTo>
                  <a:close/>
                </a:path>
              </a:pathLst>
            </a:custGeom>
            <a:solidFill>
              <a:srgbClr val="8B93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" name="pg39"/>
            <p:cNvSpPr/>
            <p:nvPr/>
          </p:nvSpPr>
          <p:spPr>
            <a:xfrm>
              <a:off x="8919230" y="4463815"/>
              <a:ext cx="305800" cy="2569499"/>
            </a:xfrm>
            <a:custGeom>
              <a:avLst/>
              <a:gdLst/>
              <a:ahLst/>
              <a:cxnLst/>
              <a:rect l="0" t="0" r="0" b="0"/>
              <a:pathLst>
                <a:path w="305800" h="2569499">
                  <a:moveTo>
                    <a:pt x="10007" y="2569499"/>
                  </a:moveTo>
                  <a:lnTo>
                    <a:pt x="7724" y="2564471"/>
                  </a:lnTo>
                  <a:lnTo>
                    <a:pt x="5720" y="2559443"/>
                  </a:lnTo>
                  <a:lnTo>
                    <a:pt x="3996" y="2554414"/>
                  </a:lnTo>
                  <a:lnTo>
                    <a:pt x="2556" y="2549386"/>
                  </a:lnTo>
                  <a:lnTo>
                    <a:pt x="1488" y="2544357"/>
                  </a:lnTo>
                  <a:lnTo>
                    <a:pt x="720" y="2539329"/>
                  </a:lnTo>
                  <a:lnTo>
                    <a:pt x="226" y="2534301"/>
                  </a:lnTo>
                  <a:lnTo>
                    <a:pt x="0" y="2529272"/>
                  </a:lnTo>
                  <a:lnTo>
                    <a:pt x="55" y="2524244"/>
                  </a:lnTo>
                  <a:lnTo>
                    <a:pt x="426" y="2519216"/>
                  </a:lnTo>
                  <a:lnTo>
                    <a:pt x="1022" y="2514187"/>
                  </a:lnTo>
                  <a:lnTo>
                    <a:pt x="1832" y="2509159"/>
                  </a:lnTo>
                  <a:lnTo>
                    <a:pt x="2842" y="2504130"/>
                  </a:lnTo>
                  <a:lnTo>
                    <a:pt x="4078" y="2499102"/>
                  </a:lnTo>
                  <a:lnTo>
                    <a:pt x="5490" y="2494074"/>
                  </a:lnTo>
                  <a:lnTo>
                    <a:pt x="7038" y="2489045"/>
                  </a:lnTo>
                  <a:lnTo>
                    <a:pt x="8708" y="2484017"/>
                  </a:lnTo>
                  <a:lnTo>
                    <a:pt x="10485" y="2478989"/>
                  </a:lnTo>
                  <a:lnTo>
                    <a:pt x="12368" y="2473960"/>
                  </a:lnTo>
                  <a:lnTo>
                    <a:pt x="14307" y="2468932"/>
                  </a:lnTo>
                  <a:lnTo>
                    <a:pt x="16287" y="2463903"/>
                  </a:lnTo>
                  <a:lnTo>
                    <a:pt x="18293" y="2458875"/>
                  </a:lnTo>
                  <a:lnTo>
                    <a:pt x="20310" y="2453847"/>
                  </a:lnTo>
                  <a:lnTo>
                    <a:pt x="22313" y="2448818"/>
                  </a:lnTo>
                  <a:lnTo>
                    <a:pt x="24292" y="2443790"/>
                  </a:lnTo>
                  <a:lnTo>
                    <a:pt x="26235" y="2438762"/>
                  </a:lnTo>
                  <a:lnTo>
                    <a:pt x="28134" y="2433733"/>
                  </a:lnTo>
                  <a:lnTo>
                    <a:pt x="29954" y="2428705"/>
                  </a:lnTo>
                  <a:lnTo>
                    <a:pt x="31704" y="2423676"/>
                  </a:lnTo>
                  <a:lnTo>
                    <a:pt x="33380" y="2418648"/>
                  </a:lnTo>
                  <a:lnTo>
                    <a:pt x="34978" y="2413620"/>
                  </a:lnTo>
                  <a:lnTo>
                    <a:pt x="36480" y="2408591"/>
                  </a:lnTo>
                  <a:lnTo>
                    <a:pt x="37875" y="2403563"/>
                  </a:lnTo>
                  <a:lnTo>
                    <a:pt x="39180" y="2398535"/>
                  </a:lnTo>
                  <a:lnTo>
                    <a:pt x="40395" y="2393506"/>
                  </a:lnTo>
                  <a:lnTo>
                    <a:pt x="41521" y="2388478"/>
                  </a:lnTo>
                  <a:lnTo>
                    <a:pt x="42528" y="2383449"/>
                  </a:lnTo>
                  <a:lnTo>
                    <a:pt x="43443" y="2378421"/>
                  </a:lnTo>
                  <a:lnTo>
                    <a:pt x="44272" y="2373393"/>
                  </a:lnTo>
                  <a:lnTo>
                    <a:pt x="45019" y="2368364"/>
                  </a:lnTo>
                  <a:lnTo>
                    <a:pt x="45678" y="2363336"/>
                  </a:lnTo>
                  <a:lnTo>
                    <a:pt x="46239" y="2358308"/>
                  </a:lnTo>
                  <a:lnTo>
                    <a:pt x="46729" y="2353279"/>
                  </a:lnTo>
                  <a:lnTo>
                    <a:pt x="47151" y="2348251"/>
                  </a:lnTo>
                  <a:lnTo>
                    <a:pt x="47509" y="2343222"/>
                  </a:lnTo>
                  <a:lnTo>
                    <a:pt x="47790" y="2338194"/>
                  </a:lnTo>
                  <a:lnTo>
                    <a:pt x="48010" y="2333166"/>
                  </a:lnTo>
                  <a:lnTo>
                    <a:pt x="48179" y="2328137"/>
                  </a:lnTo>
                  <a:lnTo>
                    <a:pt x="48299" y="2323109"/>
                  </a:lnTo>
                  <a:lnTo>
                    <a:pt x="48373" y="2318081"/>
                  </a:lnTo>
                  <a:lnTo>
                    <a:pt x="48394" y="2313052"/>
                  </a:lnTo>
                  <a:lnTo>
                    <a:pt x="48379" y="2308024"/>
                  </a:lnTo>
                  <a:lnTo>
                    <a:pt x="48332" y="2302995"/>
                  </a:lnTo>
                  <a:lnTo>
                    <a:pt x="48255" y="2297967"/>
                  </a:lnTo>
                  <a:lnTo>
                    <a:pt x="48146" y="2292939"/>
                  </a:lnTo>
                  <a:lnTo>
                    <a:pt x="48011" y="2287910"/>
                  </a:lnTo>
                  <a:lnTo>
                    <a:pt x="47858" y="2282882"/>
                  </a:lnTo>
                  <a:lnTo>
                    <a:pt x="47687" y="2277854"/>
                  </a:lnTo>
                  <a:lnTo>
                    <a:pt x="47502" y="2272825"/>
                  </a:lnTo>
                  <a:lnTo>
                    <a:pt x="47302" y="2267797"/>
                  </a:lnTo>
                  <a:lnTo>
                    <a:pt x="47096" y="2262768"/>
                  </a:lnTo>
                  <a:lnTo>
                    <a:pt x="46884" y="2257740"/>
                  </a:lnTo>
                  <a:lnTo>
                    <a:pt x="46670" y="2252712"/>
                  </a:lnTo>
                  <a:lnTo>
                    <a:pt x="46455" y="2247683"/>
                  </a:lnTo>
                  <a:lnTo>
                    <a:pt x="46245" y="2242655"/>
                  </a:lnTo>
                  <a:lnTo>
                    <a:pt x="46040" y="2237627"/>
                  </a:lnTo>
                  <a:lnTo>
                    <a:pt x="45844" y="2232598"/>
                  </a:lnTo>
                  <a:lnTo>
                    <a:pt x="45657" y="2227570"/>
                  </a:lnTo>
                  <a:lnTo>
                    <a:pt x="45487" y="2222541"/>
                  </a:lnTo>
                  <a:lnTo>
                    <a:pt x="45334" y="2217513"/>
                  </a:lnTo>
                  <a:lnTo>
                    <a:pt x="45199" y="2212485"/>
                  </a:lnTo>
                  <a:lnTo>
                    <a:pt x="45082" y="2207456"/>
                  </a:lnTo>
                  <a:lnTo>
                    <a:pt x="44989" y="2202428"/>
                  </a:lnTo>
                  <a:lnTo>
                    <a:pt x="44925" y="2197400"/>
                  </a:lnTo>
                  <a:lnTo>
                    <a:pt x="44887" y="2192371"/>
                  </a:lnTo>
                  <a:lnTo>
                    <a:pt x="44874" y="2187343"/>
                  </a:lnTo>
                  <a:lnTo>
                    <a:pt x="44889" y="2182314"/>
                  </a:lnTo>
                  <a:lnTo>
                    <a:pt x="44940" y="2177286"/>
                  </a:lnTo>
                  <a:lnTo>
                    <a:pt x="45025" y="2172258"/>
                  </a:lnTo>
                  <a:lnTo>
                    <a:pt x="45139" y="2167229"/>
                  </a:lnTo>
                  <a:lnTo>
                    <a:pt x="45284" y="2162201"/>
                  </a:lnTo>
                  <a:lnTo>
                    <a:pt x="45461" y="2157173"/>
                  </a:lnTo>
                  <a:lnTo>
                    <a:pt x="45680" y="2152144"/>
                  </a:lnTo>
                  <a:lnTo>
                    <a:pt x="45929" y="2147116"/>
                  </a:lnTo>
                  <a:lnTo>
                    <a:pt x="46208" y="2142087"/>
                  </a:lnTo>
                  <a:lnTo>
                    <a:pt x="46517" y="2137059"/>
                  </a:lnTo>
                  <a:lnTo>
                    <a:pt x="46860" y="2132031"/>
                  </a:lnTo>
                  <a:lnTo>
                    <a:pt x="47236" y="2127002"/>
                  </a:lnTo>
                  <a:lnTo>
                    <a:pt x="47637" y="2121974"/>
                  </a:lnTo>
                  <a:lnTo>
                    <a:pt x="48063" y="2116946"/>
                  </a:lnTo>
                  <a:lnTo>
                    <a:pt x="48512" y="2111917"/>
                  </a:lnTo>
                  <a:lnTo>
                    <a:pt x="48991" y="2106889"/>
                  </a:lnTo>
                  <a:lnTo>
                    <a:pt x="49489" y="2101860"/>
                  </a:lnTo>
                  <a:lnTo>
                    <a:pt x="50004" y="2096832"/>
                  </a:lnTo>
                  <a:lnTo>
                    <a:pt x="50534" y="2091804"/>
                  </a:lnTo>
                  <a:lnTo>
                    <a:pt x="51079" y="2086775"/>
                  </a:lnTo>
                  <a:lnTo>
                    <a:pt x="51637" y="2081747"/>
                  </a:lnTo>
                  <a:lnTo>
                    <a:pt x="52202" y="2076719"/>
                  </a:lnTo>
                  <a:lnTo>
                    <a:pt x="52773" y="2071690"/>
                  </a:lnTo>
                  <a:lnTo>
                    <a:pt x="53348" y="2066662"/>
                  </a:lnTo>
                  <a:lnTo>
                    <a:pt x="53924" y="2061633"/>
                  </a:lnTo>
                  <a:lnTo>
                    <a:pt x="54497" y="2056605"/>
                  </a:lnTo>
                  <a:lnTo>
                    <a:pt x="55067" y="2051577"/>
                  </a:lnTo>
                  <a:lnTo>
                    <a:pt x="55631" y="2046548"/>
                  </a:lnTo>
                  <a:lnTo>
                    <a:pt x="56186" y="2041520"/>
                  </a:lnTo>
                  <a:lnTo>
                    <a:pt x="56727" y="2036492"/>
                  </a:lnTo>
                  <a:lnTo>
                    <a:pt x="57256" y="2031463"/>
                  </a:lnTo>
                  <a:lnTo>
                    <a:pt x="57770" y="2026435"/>
                  </a:lnTo>
                  <a:lnTo>
                    <a:pt x="58269" y="2021406"/>
                  </a:lnTo>
                  <a:lnTo>
                    <a:pt x="58745" y="2016378"/>
                  </a:lnTo>
                  <a:lnTo>
                    <a:pt x="59200" y="2011350"/>
                  </a:lnTo>
                  <a:lnTo>
                    <a:pt x="59634" y="2006321"/>
                  </a:lnTo>
                  <a:lnTo>
                    <a:pt x="60046" y="2001293"/>
                  </a:lnTo>
                  <a:lnTo>
                    <a:pt x="60435" y="1996265"/>
                  </a:lnTo>
                  <a:lnTo>
                    <a:pt x="60793" y="1991236"/>
                  </a:lnTo>
                  <a:lnTo>
                    <a:pt x="61127" y="1986208"/>
                  </a:lnTo>
                  <a:lnTo>
                    <a:pt x="61437" y="1981179"/>
                  </a:lnTo>
                  <a:lnTo>
                    <a:pt x="61722" y="1976151"/>
                  </a:lnTo>
                  <a:lnTo>
                    <a:pt x="61977" y="1971123"/>
                  </a:lnTo>
                  <a:lnTo>
                    <a:pt x="62202" y="1966094"/>
                  </a:lnTo>
                  <a:lnTo>
                    <a:pt x="62404" y="1961066"/>
                  </a:lnTo>
                  <a:lnTo>
                    <a:pt x="62581" y="1956038"/>
                  </a:lnTo>
                  <a:lnTo>
                    <a:pt x="62734" y="1951009"/>
                  </a:lnTo>
                  <a:lnTo>
                    <a:pt x="62855" y="1945981"/>
                  </a:lnTo>
                  <a:lnTo>
                    <a:pt x="62955" y="1940952"/>
                  </a:lnTo>
                  <a:lnTo>
                    <a:pt x="63033" y="1935924"/>
                  </a:lnTo>
                  <a:lnTo>
                    <a:pt x="63090" y="1930896"/>
                  </a:lnTo>
                  <a:lnTo>
                    <a:pt x="63124" y="1925867"/>
                  </a:lnTo>
                  <a:lnTo>
                    <a:pt x="63137" y="1920839"/>
                  </a:lnTo>
                  <a:lnTo>
                    <a:pt x="63133" y="1915811"/>
                  </a:lnTo>
                  <a:lnTo>
                    <a:pt x="63114" y="1910782"/>
                  </a:lnTo>
                  <a:lnTo>
                    <a:pt x="63080" y="1905754"/>
                  </a:lnTo>
                  <a:lnTo>
                    <a:pt x="63030" y="1900725"/>
                  </a:lnTo>
                  <a:lnTo>
                    <a:pt x="62968" y="1895697"/>
                  </a:lnTo>
                  <a:lnTo>
                    <a:pt x="62897" y="1890669"/>
                  </a:lnTo>
                  <a:lnTo>
                    <a:pt x="62817" y="1885640"/>
                  </a:lnTo>
                  <a:lnTo>
                    <a:pt x="62731" y="1880612"/>
                  </a:lnTo>
                  <a:lnTo>
                    <a:pt x="62638" y="1875584"/>
                  </a:lnTo>
                  <a:lnTo>
                    <a:pt x="62543" y="1870555"/>
                  </a:lnTo>
                  <a:lnTo>
                    <a:pt x="62446" y="1865527"/>
                  </a:lnTo>
                  <a:lnTo>
                    <a:pt x="62349" y="1860498"/>
                  </a:lnTo>
                  <a:lnTo>
                    <a:pt x="62254" y="1855470"/>
                  </a:lnTo>
                  <a:lnTo>
                    <a:pt x="62163" y="1850442"/>
                  </a:lnTo>
                  <a:lnTo>
                    <a:pt x="62076" y="1845413"/>
                  </a:lnTo>
                  <a:lnTo>
                    <a:pt x="61996" y="1840385"/>
                  </a:lnTo>
                  <a:lnTo>
                    <a:pt x="61924" y="1835357"/>
                  </a:lnTo>
                  <a:lnTo>
                    <a:pt x="61863" y="1830328"/>
                  </a:lnTo>
                  <a:lnTo>
                    <a:pt x="61813" y="1825300"/>
                  </a:lnTo>
                  <a:lnTo>
                    <a:pt x="61775" y="1820271"/>
                  </a:lnTo>
                  <a:lnTo>
                    <a:pt x="61749" y="1815243"/>
                  </a:lnTo>
                  <a:lnTo>
                    <a:pt x="61740" y="1810215"/>
                  </a:lnTo>
                  <a:lnTo>
                    <a:pt x="61748" y="1805186"/>
                  </a:lnTo>
                  <a:lnTo>
                    <a:pt x="61773" y="1800158"/>
                  </a:lnTo>
                  <a:lnTo>
                    <a:pt x="61814" y="1795130"/>
                  </a:lnTo>
                  <a:lnTo>
                    <a:pt x="61872" y="1790101"/>
                  </a:lnTo>
                  <a:lnTo>
                    <a:pt x="61956" y="1785073"/>
                  </a:lnTo>
                  <a:lnTo>
                    <a:pt x="62059" y="1780044"/>
                  </a:lnTo>
                  <a:lnTo>
                    <a:pt x="62181" y="1775016"/>
                  </a:lnTo>
                  <a:lnTo>
                    <a:pt x="62323" y="1769988"/>
                  </a:lnTo>
                  <a:lnTo>
                    <a:pt x="62489" y="1764959"/>
                  </a:lnTo>
                  <a:lnTo>
                    <a:pt x="62680" y="1759931"/>
                  </a:lnTo>
                  <a:lnTo>
                    <a:pt x="62892" y="1754903"/>
                  </a:lnTo>
                  <a:lnTo>
                    <a:pt x="63126" y="1749874"/>
                  </a:lnTo>
                  <a:lnTo>
                    <a:pt x="63380" y="1744846"/>
                  </a:lnTo>
                  <a:lnTo>
                    <a:pt x="63664" y="1739817"/>
                  </a:lnTo>
                  <a:lnTo>
                    <a:pt x="63969" y="1734789"/>
                  </a:lnTo>
                  <a:lnTo>
                    <a:pt x="64297" y="1729761"/>
                  </a:lnTo>
                  <a:lnTo>
                    <a:pt x="64645" y="1724732"/>
                  </a:lnTo>
                  <a:lnTo>
                    <a:pt x="65017" y="1719704"/>
                  </a:lnTo>
                  <a:lnTo>
                    <a:pt x="65416" y="1714676"/>
                  </a:lnTo>
                  <a:lnTo>
                    <a:pt x="65835" y="1709647"/>
                  </a:lnTo>
                  <a:lnTo>
                    <a:pt x="66274" y="1704619"/>
                  </a:lnTo>
                  <a:lnTo>
                    <a:pt x="66734" y="1699590"/>
                  </a:lnTo>
                  <a:lnTo>
                    <a:pt x="67219" y="1694562"/>
                  </a:lnTo>
                  <a:lnTo>
                    <a:pt x="67724" y="1689534"/>
                  </a:lnTo>
                  <a:lnTo>
                    <a:pt x="68248" y="1684505"/>
                  </a:lnTo>
                  <a:lnTo>
                    <a:pt x="68791" y="1679477"/>
                  </a:lnTo>
                  <a:lnTo>
                    <a:pt x="69351" y="1674449"/>
                  </a:lnTo>
                  <a:lnTo>
                    <a:pt x="69934" y="1669420"/>
                  </a:lnTo>
                  <a:lnTo>
                    <a:pt x="70533" y="1664392"/>
                  </a:lnTo>
                  <a:lnTo>
                    <a:pt x="71146" y="1659363"/>
                  </a:lnTo>
                  <a:lnTo>
                    <a:pt x="71775" y="1654335"/>
                  </a:lnTo>
                  <a:lnTo>
                    <a:pt x="72419" y="1649307"/>
                  </a:lnTo>
                  <a:lnTo>
                    <a:pt x="73078" y="1644278"/>
                  </a:lnTo>
                  <a:lnTo>
                    <a:pt x="73748" y="1639250"/>
                  </a:lnTo>
                  <a:lnTo>
                    <a:pt x="74428" y="1634222"/>
                  </a:lnTo>
                  <a:lnTo>
                    <a:pt x="75117" y="1629193"/>
                  </a:lnTo>
                  <a:lnTo>
                    <a:pt x="75818" y="1624165"/>
                  </a:lnTo>
                  <a:lnTo>
                    <a:pt x="76524" y="1619136"/>
                  </a:lnTo>
                  <a:lnTo>
                    <a:pt x="77235" y="1614108"/>
                  </a:lnTo>
                  <a:lnTo>
                    <a:pt x="77951" y="1609080"/>
                  </a:lnTo>
                  <a:lnTo>
                    <a:pt x="78669" y="1604051"/>
                  </a:lnTo>
                  <a:lnTo>
                    <a:pt x="79389" y="1599023"/>
                  </a:lnTo>
                  <a:lnTo>
                    <a:pt x="80108" y="1593995"/>
                  </a:lnTo>
                  <a:lnTo>
                    <a:pt x="80825" y="1588966"/>
                  </a:lnTo>
                  <a:lnTo>
                    <a:pt x="81539" y="1583938"/>
                  </a:lnTo>
                  <a:lnTo>
                    <a:pt x="82246" y="1578909"/>
                  </a:lnTo>
                  <a:lnTo>
                    <a:pt x="82946" y="1573881"/>
                  </a:lnTo>
                  <a:lnTo>
                    <a:pt x="83639" y="1568853"/>
                  </a:lnTo>
                  <a:lnTo>
                    <a:pt x="84322" y="1563824"/>
                  </a:lnTo>
                  <a:lnTo>
                    <a:pt x="84995" y="1558796"/>
                  </a:lnTo>
                  <a:lnTo>
                    <a:pt x="85652" y="1553768"/>
                  </a:lnTo>
                  <a:lnTo>
                    <a:pt x="86296" y="1548739"/>
                  </a:lnTo>
                  <a:lnTo>
                    <a:pt x="86926" y="1543711"/>
                  </a:lnTo>
                  <a:lnTo>
                    <a:pt x="87541" y="1538682"/>
                  </a:lnTo>
                  <a:lnTo>
                    <a:pt x="88136" y="1533654"/>
                  </a:lnTo>
                  <a:lnTo>
                    <a:pt x="88712" y="1528626"/>
                  </a:lnTo>
                  <a:lnTo>
                    <a:pt x="89271" y="1523597"/>
                  </a:lnTo>
                  <a:lnTo>
                    <a:pt x="89811" y="1518569"/>
                  </a:lnTo>
                  <a:lnTo>
                    <a:pt x="90332" y="1513541"/>
                  </a:lnTo>
                  <a:lnTo>
                    <a:pt x="90829" y="1508512"/>
                  </a:lnTo>
                  <a:lnTo>
                    <a:pt x="91306" y="1503484"/>
                  </a:lnTo>
                  <a:lnTo>
                    <a:pt x="91764" y="1498455"/>
                  </a:lnTo>
                  <a:lnTo>
                    <a:pt x="92204" y="1493427"/>
                  </a:lnTo>
                  <a:lnTo>
                    <a:pt x="92620" y="1488399"/>
                  </a:lnTo>
                  <a:lnTo>
                    <a:pt x="93016" y="1483370"/>
                  </a:lnTo>
                  <a:lnTo>
                    <a:pt x="93394" y="1478342"/>
                  </a:lnTo>
                  <a:lnTo>
                    <a:pt x="93756" y="1473314"/>
                  </a:lnTo>
                  <a:lnTo>
                    <a:pt x="94100" y="1468285"/>
                  </a:lnTo>
                  <a:lnTo>
                    <a:pt x="94424" y="1463257"/>
                  </a:lnTo>
                  <a:lnTo>
                    <a:pt x="94733" y="1458228"/>
                  </a:lnTo>
                  <a:lnTo>
                    <a:pt x="95029" y="1453200"/>
                  </a:lnTo>
                  <a:lnTo>
                    <a:pt x="95313" y="1448172"/>
                  </a:lnTo>
                  <a:lnTo>
                    <a:pt x="95585" y="1443143"/>
                  </a:lnTo>
                  <a:lnTo>
                    <a:pt x="95845" y="1438115"/>
                  </a:lnTo>
                  <a:lnTo>
                    <a:pt x="96097" y="1433087"/>
                  </a:lnTo>
                  <a:lnTo>
                    <a:pt x="96342" y="1428058"/>
                  </a:lnTo>
                  <a:lnTo>
                    <a:pt x="96582" y="1423030"/>
                  </a:lnTo>
                  <a:lnTo>
                    <a:pt x="96816" y="1418001"/>
                  </a:lnTo>
                  <a:lnTo>
                    <a:pt x="97048" y="1412973"/>
                  </a:lnTo>
                  <a:lnTo>
                    <a:pt x="97280" y="1407945"/>
                  </a:lnTo>
                  <a:lnTo>
                    <a:pt x="97511" y="1402916"/>
                  </a:lnTo>
                  <a:lnTo>
                    <a:pt x="97744" y="1397888"/>
                  </a:lnTo>
                  <a:lnTo>
                    <a:pt x="97980" y="1392860"/>
                  </a:lnTo>
                  <a:lnTo>
                    <a:pt x="98221" y="1387831"/>
                  </a:lnTo>
                  <a:lnTo>
                    <a:pt x="98467" y="1382803"/>
                  </a:lnTo>
                  <a:lnTo>
                    <a:pt x="98719" y="1377774"/>
                  </a:lnTo>
                  <a:lnTo>
                    <a:pt x="98979" y="1372746"/>
                  </a:lnTo>
                  <a:lnTo>
                    <a:pt x="99248" y="1367718"/>
                  </a:lnTo>
                  <a:lnTo>
                    <a:pt x="99526" y="1362689"/>
                  </a:lnTo>
                  <a:lnTo>
                    <a:pt x="99812" y="1357661"/>
                  </a:lnTo>
                  <a:lnTo>
                    <a:pt x="100108" y="1352632"/>
                  </a:lnTo>
                  <a:lnTo>
                    <a:pt x="100417" y="1347604"/>
                  </a:lnTo>
                  <a:lnTo>
                    <a:pt x="100736" y="1342576"/>
                  </a:lnTo>
                  <a:lnTo>
                    <a:pt x="101065" y="1337547"/>
                  </a:lnTo>
                  <a:lnTo>
                    <a:pt x="101403" y="1332519"/>
                  </a:lnTo>
                  <a:lnTo>
                    <a:pt x="101753" y="1327491"/>
                  </a:lnTo>
                  <a:lnTo>
                    <a:pt x="102114" y="1322462"/>
                  </a:lnTo>
                  <a:lnTo>
                    <a:pt x="102484" y="1317434"/>
                  </a:lnTo>
                  <a:lnTo>
                    <a:pt x="102862" y="1312405"/>
                  </a:lnTo>
                  <a:lnTo>
                    <a:pt x="103249" y="1307377"/>
                  </a:lnTo>
                  <a:lnTo>
                    <a:pt x="103645" y="1302349"/>
                  </a:lnTo>
                  <a:lnTo>
                    <a:pt x="104048" y="1297320"/>
                  </a:lnTo>
                  <a:lnTo>
                    <a:pt x="104457" y="1292292"/>
                  </a:lnTo>
                  <a:lnTo>
                    <a:pt x="104871" y="1287264"/>
                  </a:lnTo>
                  <a:lnTo>
                    <a:pt x="105290" y="1282235"/>
                  </a:lnTo>
                  <a:lnTo>
                    <a:pt x="105713" y="1277207"/>
                  </a:lnTo>
                  <a:lnTo>
                    <a:pt x="106139" y="1272178"/>
                  </a:lnTo>
                  <a:lnTo>
                    <a:pt x="106566" y="1267150"/>
                  </a:lnTo>
                  <a:lnTo>
                    <a:pt x="106995" y="1262122"/>
                  </a:lnTo>
                  <a:lnTo>
                    <a:pt x="107424" y="1257093"/>
                  </a:lnTo>
                  <a:lnTo>
                    <a:pt x="107853" y="1252065"/>
                  </a:lnTo>
                  <a:lnTo>
                    <a:pt x="108281" y="1247037"/>
                  </a:lnTo>
                  <a:lnTo>
                    <a:pt x="108707" y="1242008"/>
                  </a:lnTo>
                  <a:lnTo>
                    <a:pt x="109131" y="1236980"/>
                  </a:lnTo>
                  <a:lnTo>
                    <a:pt x="109553" y="1231951"/>
                  </a:lnTo>
                  <a:lnTo>
                    <a:pt x="109971" y="1226923"/>
                  </a:lnTo>
                  <a:lnTo>
                    <a:pt x="110387" y="1221895"/>
                  </a:lnTo>
                  <a:lnTo>
                    <a:pt x="110800" y="1216866"/>
                  </a:lnTo>
                  <a:lnTo>
                    <a:pt x="111209" y="1211838"/>
                  </a:lnTo>
                  <a:lnTo>
                    <a:pt x="111614" y="1206810"/>
                  </a:lnTo>
                  <a:lnTo>
                    <a:pt x="112017" y="1201781"/>
                  </a:lnTo>
                  <a:lnTo>
                    <a:pt x="112418" y="1196753"/>
                  </a:lnTo>
                  <a:lnTo>
                    <a:pt x="112816" y="1191724"/>
                  </a:lnTo>
                  <a:lnTo>
                    <a:pt x="113212" y="1186696"/>
                  </a:lnTo>
                  <a:lnTo>
                    <a:pt x="113607" y="1181668"/>
                  </a:lnTo>
                  <a:lnTo>
                    <a:pt x="114002" y="1176639"/>
                  </a:lnTo>
                  <a:lnTo>
                    <a:pt x="114396" y="1171611"/>
                  </a:lnTo>
                  <a:lnTo>
                    <a:pt x="114791" y="1166583"/>
                  </a:lnTo>
                  <a:lnTo>
                    <a:pt x="115188" y="1161554"/>
                  </a:lnTo>
                  <a:lnTo>
                    <a:pt x="115587" y="1156526"/>
                  </a:lnTo>
                  <a:lnTo>
                    <a:pt x="115989" y="1151497"/>
                  </a:lnTo>
                  <a:lnTo>
                    <a:pt x="116394" y="1146469"/>
                  </a:lnTo>
                  <a:lnTo>
                    <a:pt x="116804" y="1141441"/>
                  </a:lnTo>
                  <a:lnTo>
                    <a:pt x="117219" y="1136412"/>
                  </a:lnTo>
                  <a:lnTo>
                    <a:pt x="117640" y="1131384"/>
                  </a:lnTo>
                  <a:lnTo>
                    <a:pt x="118066" y="1126356"/>
                  </a:lnTo>
                  <a:lnTo>
                    <a:pt x="118500" y="1121327"/>
                  </a:lnTo>
                  <a:lnTo>
                    <a:pt x="118942" y="1116299"/>
                  </a:lnTo>
                  <a:lnTo>
                    <a:pt x="119390" y="1111270"/>
                  </a:lnTo>
                  <a:lnTo>
                    <a:pt x="119845" y="1106242"/>
                  </a:lnTo>
                  <a:lnTo>
                    <a:pt x="120308" y="1101214"/>
                  </a:lnTo>
                  <a:lnTo>
                    <a:pt x="120780" y="1096185"/>
                  </a:lnTo>
                  <a:lnTo>
                    <a:pt x="121259" y="1091157"/>
                  </a:lnTo>
                  <a:lnTo>
                    <a:pt x="121745" y="1086129"/>
                  </a:lnTo>
                  <a:lnTo>
                    <a:pt x="122237" y="1081100"/>
                  </a:lnTo>
                  <a:lnTo>
                    <a:pt x="122737" y="1076072"/>
                  </a:lnTo>
                  <a:lnTo>
                    <a:pt x="123242" y="1071043"/>
                  </a:lnTo>
                  <a:lnTo>
                    <a:pt x="123753" y="1066015"/>
                  </a:lnTo>
                  <a:lnTo>
                    <a:pt x="124268" y="1060987"/>
                  </a:lnTo>
                  <a:lnTo>
                    <a:pt x="124786" y="1055958"/>
                  </a:lnTo>
                  <a:lnTo>
                    <a:pt x="125307" y="1050930"/>
                  </a:lnTo>
                  <a:lnTo>
                    <a:pt x="125830" y="1045902"/>
                  </a:lnTo>
                  <a:lnTo>
                    <a:pt x="126354" y="1040873"/>
                  </a:lnTo>
                  <a:lnTo>
                    <a:pt x="126878" y="1035845"/>
                  </a:lnTo>
                  <a:lnTo>
                    <a:pt x="127401" y="1030816"/>
                  </a:lnTo>
                  <a:lnTo>
                    <a:pt x="127921" y="1025788"/>
                  </a:lnTo>
                  <a:lnTo>
                    <a:pt x="128437" y="1020760"/>
                  </a:lnTo>
                  <a:lnTo>
                    <a:pt x="128950" y="1015731"/>
                  </a:lnTo>
                  <a:lnTo>
                    <a:pt x="129459" y="1010703"/>
                  </a:lnTo>
                  <a:lnTo>
                    <a:pt x="129960" y="1005675"/>
                  </a:lnTo>
                  <a:lnTo>
                    <a:pt x="130454" y="1000646"/>
                  </a:lnTo>
                  <a:lnTo>
                    <a:pt x="130941" y="995618"/>
                  </a:lnTo>
                  <a:lnTo>
                    <a:pt x="131420" y="990589"/>
                  </a:lnTo>
                  <a:lnTo>
                    <a:pt x="131891" y="985561"/>
                  </a:lnTo>
                  <a:lnTo>
                    <a:pt x="132350" y="980533"/>
                  </a:lnTo>
                  <a:lnTo>
                    <a:pt x="132799" y="975504"/>
                  </a:lnTo>
                  <a:lnTo>
                    <a:pt x="133239" y="970476"/>
                  </a:lnTo>
                  <a:lnTo>
                    <a:pt x="133669" y="965448"/>
                  </a:lnTo>
                  <a:lnTo>
                    <a:pt x="134087" y="960419"/>
                  </a:lnTo>
                  <a:lnTo>
                    <a:pt x="134493" y="955391"/>
                  </a:lnTo>
                  <a:lnTo>
                    <a:pt x="134888" y="950362"/>
                  </a:lnTo>
                  <a:lnTo>
                    <a:pt x="135273" y="945334"/>
                  </a:lnTo>
                  <a:lnTo>
                    <a:pt x="135648" y="940306"/>
                  </a:lnTo>
                  <a:lnTo>
                    <a:pt x="136010" y="935277"/>
                  </a:lnTo>
                  <a:lnTo>
                    <a:pt x="136362" y="930249"/>
                  </a:lnTo>
                  <a:lnTo>
                    <a:pt x="136704" y="925221"/>
                  </a:lnTo>
                  <a:lnTo>
                    <a:pt x="137038" y="920192"/>
                  </a:lnTo>
                  <a:lnTo>
                    <a:pt x="137361" y="915164"/>
                  </a:lnTo>
                  <a:lnTo>
                    <a:pt x="137674" y="910135"/>
                  </a:lnTo>
                  <a:lnTo>
                    <a:pt x="137979" y="905107"/>
                  </a:lnTo>
                  <a:lnTo>
                    <a:pt x="138277" y="900079"/>
                  </a:lnTo>
                  <a:lnTo>
                    <a:pt x="138568" y="895050"/>
                  </a:lnTo>
                  <a:lnTo>
                    <a:pt x="138851" y="890022"/>
                  </a:lnTo>
                  <a:lnTo>
                    <a:pt x="139127" y="884994"/>
                  </a:lnTo>
                  <a:lnTo>
                    <a:pt x="139398" y="879965"/>
                  </a:lnTo>
                  <a:lnTo>
                    <a:pt x="139663" y="874937"/>
                  </a:lnTo>
                  <a:lnTo>
                    <a:pt x="139924" y="869908"/>
                  </a:lnTo>
                  <a:lnTo>
                    <a:pt x="140178" y="864880"/>
                  </a:lnTo>
                  <a:lnTo>
                    <a:pt x="140429" y="859852"/>
                  </a:lnTo>
                  <a:lnTo>
                    <a:pt x="140677" y="854823"/>
                  </a:lnTo>
                  <a:lnTo>
                    <a:pt x="140921" y="849795"/>
                  </a:lnTo>
                  <a:lnTo>
                    <a:pt x="141160" y="844767"/>
                  </a:lnTo>
                  <a:lnTo>
                    <a:pt x="141397" y="839738"/>
                  </a:lnTo>
                  <a:lnTo>
                    <a:pt x="141631" y="834710"/>
                  </a:lnTo>
                  <a:lnTo>
                    <a:pt x="141862" y="829681"/>
                  </a:lnTo>
                  <a:lnTo>
                    <a:pt x="142090" y="824653"/>
                  </a:lnTo>
                  <a:lnTo>
                    <a:pt x="142315" y="819625"/>
                  </a:lnTo>
                  <a:lnTo>
                    <a:pt x="142537" y="814596"/>
                  </a:lnTo>
                  <a:lnTo>
                    <a:pt x="142756" y="809568"/>
                  </a:lnTo>
                  <a:lnTo>
                    <a:pt x="142972" y="804540"/>
                  </a:lnTo>
                  <a:lnTo>
                    <a:pt x="143185" y="799511"/>
                  </a:lnTo>
                  <a:lnTo>
                    <a:pt x="143393" y="794483"/>
                  </a:lnTo>
                  <a:lnTo>
                    <a:pt x="143598" y="789454"/>
                  </a:lnTo>
                  <a:lnTo>
                    <a:pt x="143799" y="784426"/>
                  </a:lnTo>
                  <a:lnTo>
                    <a:pt x="143996" y="779398"/>
                  </a:lnTo>
                  <a:lnTo>
                    <a:pt x="144187" y="774369"/>
                  </a:lnTo>
                  <a:lnTo>
                    <a:pt x="144374" y="769341"/>
                  </a:lnTo>
                  <a:lnTo>
                    <a:pt x="144556" y="764313"/>
                  </a:lnTo>
                  <a:lnTo>
                    <a:pt x="144732" y="759284"/>
                  </a:lnTo>
                  <a:lnTo>
                    <a:pt x="144903" y="754256"/>
                  </a:lnTo>
                  <a:lnTo>
                    <a:pt x="145067" y="749227"/>
                  </a:lnTo>
                  <a:lnTo>
                    <a:pt x="145225" y="744199"/>
                  </a:lnTo>
                  <a:lnTo>
                    <a:pt x="145378" y="739171"/>
                  </a:lnTo>
                  <a:lnTo>
                    <a:pt x="145524" y="734142"/>
                  </a:lnTo>
                  <a:lnTo>
                    <a:pt x="145663" y="729114"/>
                  </a:lnTo>
                  <a:lnTo>
                    <a:pt x="145795" y="724086"/>
                  </a:lnTo>
                  <a:lnTo>
                    <a:pt x="145921" y="719057"/>
                  </a:lnTo>
                  <a:lnTo>
                    <a:pt x="146041" y="714029"/>
                  </a:lnTo>
                  <a:lnTo>
                    <a:pt x="146155" y="709000"/>
                  </a:lnTo>
                  <a:lnTo>
                    <a:pt x="146261" y="703972"/>
                  </a:lnTo>
                  <a:lnTo>
                    <a:pt x="146361" y="698944"/>
                  </a:lnTo>
                  <a:lnTo>
                    <a:pt x="146457" y="693915"/>
                  </a:lnTo>
                  <a:lnTo>
                    <a:pt x="146546" y="688887"/>
                  </a:lnTo>
                  <a:lnTo>
                    <a:pt x="146630" y="683859"/>
                  </a:lnTo>
                  <a:lnTo>
                    <a:pt x="146708" y="678830"/>
                  </a:lnTo>
                  <a:lnTo>
                    <a:pt x="146783" y="673802"/>
                  </a:lnTo>
                  <a:lnTo>
                    <a:pt x="146853" y="668773"/>
                  </a:lnTo>
                  <a:lnTo>
                    <a:pt x="146919" y="663745"/>
                  </a:lnTo>
                  <a:lnTo>
                    <a:pt x="146981" y="658717"/>
                  </a:lnTo>
                  <a:lnTo>
                    <a:pt x="147040" y="653688"/>
                  </a:lnTo>
                  <a:lnTo>
                    <a:pt x="147096" y="648660"/>
                  </a:lnTo>
                  <a:lnTo>
                    <a:pt x="147151" y="643632"/>
                  </a:lnTo>
                  <a:lnTo>
                    <a:pt x="147203" y="638603"/>
                  </a:lnTo>
                  <a:lnTo>
                    <a:pt x="147254" y="633575"/>
                  </a:lnTo>
                  <a:lnTo>
                    <a:pt x="147304" y="628546"/>
                  </a:lnTo>
                  <a:lnTo>
                    <a:pt x="147353" y="623518"/>
                  </a:lnTo>
                  <a:lnTo>
                    <a:pt x="147402" y="618490"/>
                  </a:lnTo>
                  <a:lnTo>
                    <a:pt x="147451" y="613461"/>
                  </a:lnTo>
                  <a:lnTo>
                    <a:pt x="147500" y="608433"/>
                  </a:lnTo>
                  <a:lnTo>
                    <a:pt x="147550" y="603405"/>
                  </a:lnTo>
                  <a:lnTo>
                    <a:pt x="147601" y="598376"/>
                  </a:lnTo>
                  <a:lnTo>
                    <a:pt x="147653" y="593348"/>
                  </a:lnTo>
                  <a:lnTo>
                    <a:pt x="147707" y="588319"/>
                  </a:lnTo>
                  <a:lnTo>
                    <a:pt x="147763" y="583291"/>
                  </a:lnTo>
                  <a:lnTo>
                    <a:pt x="147820" y="578263"/>
                  </a:lnTo>
                  <a:lnTo>
                    <a:pt x="147879" y="573234"/>
                  </a:lnTo>
                  <a:lnTo>
                    <a:pt x="147941" y="568206"/>
                  </a:lnTo>
                  <a:lnTo>
                    <a:pt x="148004" y="563178"/>
                  </a:lnTo>
                  <a:lnTo>
                    <a:pt x="148070" y="558149"/>
                  </a:lnTo>
                  <a:lnTo>
                    <a:pt x="148139" y="553121"/>
                  </a:lnTo>
                  <a:lnTo>
                    <a:pt x="148209" y="548092"/>
                  </a:lnTo>
                  <a:lnTo>
                    <a:pt x="148283" y="543064"/>
                  </a:lnTo>
                  <a:lnTo>
                    <a:pt x="148358" y="538036"/>
                  </a:lnTo>
                  <a:lnTo>
                    <a:pt x="148436" y="533007"/>
                  </a:lnTo>
                  <a:lnTo>
                    <a:pt x="148515" y="527979"/>
                  </a:lnTo>
                  <a:lnTo>
                    <a:pt x="148598" y="522951"/>
                  </a:lnTo>
                  <a:lnTo>
                    <a:pt x="148682" y="517922"/>
                  </a:lnTo>
                  <a:lnTo>
                    <a:pt x="148768" y="512894"/>
                  </a:lnTo>
                  <a:lnTo>
                    <a:pt x="148855" y="507865"/>
                  </a:lnTo>
                  <a:lnTo>
                    <a:pt x="148945" y="502837"/>
                  </a:lnTo>
                  <a:lnTo>
                    <a:pt x="149036" y="497809"/>
                  </a:lnTo>
                  <a:lnTo>
                    <a:pt x="149128" y="492780"/>
                  </a:lnTo>
                  <a:lnTo>
                    <a:pt x="149222" y="487752"/>
                  </a:lnTo>
                  <a:lnTo>
                    <a:pt x="149316" y="482724"/>
                  </a:lnTo>
                  <a:lnTo>
                    <a:pt x="149412" y="477695"/>
                  </a:lnTo>
                  <a:lnTo>
                    <a:pt x="149508" y="472667"/>
                  </a:lnTo>
                  <a:lnTo>
                    <a:pt x="149604" y="467638"/>
                  </a:lnTo>
                  <a:lnTo>
                    <a:pt x="149701" y="462610"/>
                  </a:lnTo>
                  <a:lnTo>
                    <a:pt x="149798" y="457582"/>
                  </a:lnTo>
                  <a:lnTo>
                    <a:pt x="149896" y="452553"/>
                  </a:lnTo>
                  <a:lnTo>
                    <a:pt x="149993" y="447525"/>
                  </a:lnTo>
                  <a:lnTo>
                    <a:pt x="150089" y="442497"/>
                  </a:lnTo>
                  <a:lnTo>
                    <a:pt x="150186" y="437468"/>
                  </a:lnTo>
                  <a:lnTo>
                    <a:pt x="150281" y="432440"/>
                  </a:lnTo>
                  <a:lnTo>
                    <a:pt x="150376" y="427411"/>
                  </a:lnTo>
                  <a:lnTo>
                    <a:pt x="150470" y="422383"/>
                  </a:lnTo>
                  <a:lnTo>
                    <a:pt x="150563" y="417355"/>
                  </a:lnTo>
                  <a:lnTo>
                    <a:pt x="150655" y="412326"/>
                  </a:lnTo>
                  <a:lnTo>
                    <a:pt x="150745" y="407298"/>
                  </a:lnTo>
                  <a:lnTo>
                    <a:pt x="150833" y="402270"/>
                  </a:lnTo>
                  <a:lnTo>
                    <a:pt x="150920" y="397241"/>
                  </a:lnTo>
                  <a:lnTo>
                    <a:pt x="151006" y="392213"/>
                  </a:lnTo>
                  <a:lnTo>
                    <a:pt x="151089" y="387184"/>
                  </a:lnTo>
                  <a:lnTo>
                    <a:pt x="151170" y="382156"/>
                  </a:lnTo>
                  <a:lnTo>
                    <a:pt x="151248" y="377128"/>
                  </a:lnTo>
                  <a:lnTo>
                    <a:pt x="151325" y="372099"/>
                  </a:lnTo>
                  <a:lnTo>
                    <a:pt x="151399" y="367071"/>
                  </a:lnTo>
                  <a:lnTo>
                    <a:pt x="151470" y="362043"/>
                  </a:lnTo>
                  <a:lnTo>
                    <a:pt x="151538" y="357014"/>
                  </a:lnTo>
                  <a:lnTo>
                    <a:pt x="151604" y="351986"/>
                  </a:lnTo>
                  <a:lnTo>
                    <a:pt x="151667" y="346957"/>
                  </a:lnTo>
                  <a:lnTo>
                    <a:pt x="151727" y="341929"/>
                  </a:lnTo>
                  <a:lnTo>
                    <a:pt x="151783" y="336901"/>
                  </a:lnTo>
                  <a:lnTo>
                    <a:pt x="151836" y="331872"/>
                  </a:lnTo>
                  <a:lnTo>
                    <a:pt x="151886" y="326844"/>
                  </a:lnTo>
                  <a:lnTo>
                    <a:pt x="151933" y="321816"/>
                  </a:lnTo>
                  <a:lnTo>
                    <a:pt x="151977" y="316787"/>
                  </a:lnTo>
                  <a:lnTo>
                    <a:pt x="152017" y="311759"/>
                  </a:lnTo>
                  <a:lnTo>
                    <a:pt x="152054" y="306730"/>
                  </a:lnTo>
                  <a:lnTo>
                    <a:pt x="152088" y="301702"/>
                  </a:lnTo>
                  <a:lnTo>
                    <a:pt x="152118" y="296674"/>
                  </a:lnTo>
                  <a:lnTo>
                    <a:pt x="152145" y="291645"/>
                  </a:lnTo>
                  <a:lnTo>
                    <a:pt x="152169" y="286617"/>
                  </a:lnTo>
                  <a:lnTo>
                    <a:pt x="152191" y="281589"/>
                  </a:lnTo>
                  <a:lnTo>
                    <a:pt x="152210" y="276560"/>
                  </a:lnTo>
                  <a:lnTo>
                    <a:pt x="152225" y="271532"/>
                  </a:lnTo>
                  <a:lnTo>
                    <a:pt x="152238" y="266503"/>
                  </a:lnTo>
                  <a:lnTo>
                    <a:pt x="152248" y="261475"/>
                  </a:lnTo>
                  <a:lnTo>
                    <a:pt x="152257" y="256447"/>
                  </a:lnTo>
                  <a:lnTo>
                    <a:pt x="152263" y="251418"/>
                  </a:lnTo>
                  <a:lnTo>
                    <a:pt x="152267" y="246390"/>
                  </a:lnTo>
                  <a:lnTo>
                    <a:pt x="152269" y="241362"/>
                  </a:lnTo>
                  <a:lnTo>
                    <a:pt x="152270" y="236333"/>
                  </a:lnTo>
                  <a:lnTo>
                    <a:pt x="152269" y="231305"/>
                  </a:lnTo>
                  <a:lnTo>
                    <a:pt x="152267" y="226276"/>
                  </a:lnTo>
                  <a:lnTo>
                    <a:pt x="152264" y="221248"/>
                  </a:lnTo>
                  <a:lnTo>
                    <a:pt x="152260" y="216220"/>
                  </a:lnTo>
                  <a:lnTo>
                    <a:pt x="152255" y="211191"/>
                  </a:lnTo>
                  <a:lnTo>
                    <a:pt x="152250" y="206163"/>
                  </a:lnTo>
                  <a:lnTo>
                    <a:pt x="152245" y="201135"/>
                  </a:lnTo>
                  <a:lnTo>
                    <a:pt x="152239" y="196106"/>
                  </a:lnTo>
                  <a:lnTo>
                    <a:pt x="152234" y="191078"/>
                  </a:lnTo>
                  <a:lnTo>
                    <a:pt x="152228" y="186049"/>
                  </a:lnTo>
                  <a:lnTo>
                    <a:pt x="152223" y="181021"/>
                  </a:lnTo>
                  <a:lnTo>
                    <a:pt x="152218" y="175993"/>
                  </a:lnTo>
                  <a:lnTo>
                    <a:pt x="152214" y="170964"/>
                  </a:lnTo>
                  <a:lnTo>
                    <a:pt x="152210" y="165936"/>
                  </a:lnTo>
                  <a:lnTo>
                    <a:pt x="152207" y="160908"/>
                  </a:lnTo>
                  <a:lnTo>
                    <a:pt x="152205" y="155879"/>
                  </a:lnTo>
                  <a:lnTo>
                    <a:pt x="152203" y="150851"/>
                  </a:lnTo>
                  <a:lnTo>
                    <a:pt x="152203" y="145822"/>
                  </a:lnTo>
                  <a:lnTo>
                    <a:pt x="152203" y="140794"/>
                  </a:lnTo>
                  <a:lnTo>
                    <a:pt x="152203" y="135766"/>
                  </a:lnTo>
                  <a:lnTo>
                    <a:pt x="152205" y="130737"/>
                  </a:lnTo>
                  <a:lnTo>
                    <a:pt x="152208" y="125709"/>
                  </a:lnTo>
                  <a:lnTo>
                    <a:pt x="152211" y="120681"/>
                  </a:lnTo>
                  <a:lnTo>
                    <a:pt x="152216" y="115652"/>
                  </a:lnTo>
                  <a:lnTo>
                    <a:pt x="152221" y="110624"/>
                  </a:lnTo>
                  <a:lnTo>
                    <a:pt x="152227" y="105595"/>
                  </a:lnTo>
                  <a:lnTo>
                    <a:pt x="152234" y="100567"/>
                  </a:lnTo>
                  <a:lnTo>
                    <a:pt x="152241" y="95539"/>
                  </a:lnTo>
                  <a:lnTo>
                    <a:pt x="152249" y="90510"/>
                  </a:lnTo>
                  <a:lnTo>
                    <a:pt x="152258" y="85482"/>
                  </a:lnTo>
                  <a:lnTo>
                    <a:pt x="152267" y="80454"/>
                  </a:lnTo>
                  <a:lnTo>
                    <a:pt x="152277" y="75425"/>
                  </a:lnTo>
                  <a:lnTo>
                    <a:pt x="152288" y="70397"/>
                  </a:lnTo>
                  <a:lnTo>
                    <a:pt x="152299" y="65368"/>
                  </a:lnTo>
                  <a:lnTo>
                    <a:pt x="152310" y="60340"/>
                  </a:lnTo>
                  <a:lnTo>
                    <a:pt x="152322" y="55312"/>
                  </a:lnTo>
                  <a:lnTo>
                    <a:pt x="152334" y="50283"/>
                  </a:lnTo>
                  <a:lnTo>
                    <a:pt x="152347" y="45255"/>
                  </a:lnTo>
                  <a:lnTo>
                    <a:pt x="152360" y="40227"/>
                  </a:lnTo>
                  <a:lnTo>
                    <a:pt x="152374" y="35198"/>
                  </a:lnTo>
                  <a:lnTo>
                    <a:pt x="152387" y="30170"/>
                  </a:lnTo>
                  <a:lnTo>
                    <a:pt x="152401" y="25141"/>
                  </a:lnTo>
                  <a:lnTo>
                    <a:pt x="152415" y="20113"/>
                  </a:lnTo>
                  <a:lnTo>
                    <a:pt x="152429" y="15085"/>
                  </a:lnTo>
                  <a:lnTo>
                    <a:pt x="152444" y="10056"/>
                  </a:lnTo>
                  <a:lnTo>
                    <a:pt x="152458" y="5028"/>
                  </a:lnTo>
                  <a:lnTo>
                    <a:pt x="152473" y="0"/>
                  </a:lnTo>
                  <a:lnTo>
                    <a:pt x="153326" y="0"/>
                  </a:lnTo>
                  <a:lnTo>
                    <a:pt x="153341" y="5028"/>
                  </a:lnTo>
                  <a:lnTo>
                    <a:pt x="153356" y="10056"/>
                  </a:lnTo>
                  <a:lnTo>
                    <a:pt x="153370" y="15085"/>
                  </a:lnTo>
                  <a:lnTo>
                    <a:pt x="153384" y="20113"/>
                  </a:lnTo>
                  <a:lnTo>
                    <a:pt x="153398" y="25141"/>
                  </a:lnTo>
                  <a:lnTo>
                    <a:pt x="153412" y="30170"/>
                  </a:lnTo>
                  <a:lnTo>
                    <a:pt x="153426" y="35198"/>
                  </a:lnTo>
                  <a:lnTo>
                    <a:pt x="153439" y="40227"/>
                  </a:lnTo>
                  <a:lnTo>
                    <a:pt x="153452" y="45255"/>
                  </a:lnTo>
                  <a:lnTo>
                    <a:pt x="153465" y="50283"/>
                  </a:lnTo>
                  <a:lnTo>
                    <a:pt x="153477" y="55312"/>
                  </a:lnTo>
                  <a:lnTo>
                    <a:pt x="153489" y="60340"/>
                  </a:lnTo>
                  <a:lnTo>
                    <a:pt x="153501" y="65368"/>
                  </a:lnTo>
                  <a:lnTo>
                    <a:pt x="153512" y="70397"/>
                  </a:lnTo>
                  <a:lnTo>
                    <a:pt x="153522" y="75425"/>
                  </a:lnTo>
                  <a:lnTo>
                    <a:pt x="153532" y="80454"/>
                  </a:lnTo>
                  <a:lnTo>
                    <a:pt x="153542" y="85482"/>
                  </a:lnTo>
                  <a:lnTo>
                    <a:pt x="153550" y="90510"/>
                  </a:lnTo>
                  <a:lnTo>
                    <a:pt x="153558" y="95539"/>
                  </a:lnTo>
                  <a:lnTo>
                    <a:pt x="153566" y="100567"/>
                  </a:lnTo>
                  <a:lnTo>
                    <a:pt x="153573" y="105595"/>
                  </a:lnTo>
                  <a:lnTo>
                    <a:pt x="153579" y="110624"/>
                  </a:lnTo>
                  <a:lnTo>
                    <a:pt x="153584" y="115652"/>
                  </a:lnTo>
                  <a:lnTo>
                    <a:pt x="153588" y="120681"/>
                  </a:lnTo>
                  <a:lnTo>
                    <a:pt x="153591" y="125709"/>
                  </a:lnTo>
                  <a:lnTo>
                    <a:pt x="153594" y="130737"/>
                  </a:lnTo>
                  <a:lnTo>
                    <a:pt x="153596" y="135766"/>
                  </a:lnTo>
                  <a:lnTo>
                    <a:pt x="153597" y="140794"/>
                  </a:lnTo>
                  <a:lnTo>
                    <a:pt x="153597" y="145822"/>
                  </a:lnTo>
                  <a:lnTo>
                    <a:pt x="153596" y="150851"/>
                  </a:lnTo>
                  <a:lnTo>
                    <a:pt x="153594" y="155879"/>
                  </a:lnTo>
                  <a:lnTo>
                    <a:pt x="153592" y="160908"/>
                  </a:lnTo>
                  <a:lnTo>
                    <a:pt x="153589" y="165936"/>
                  </a:lnTo>
                  <a:lnTo>
                    <a:pt x="153585" y="170964"/>
                  </a:lnTo>
                  <a:lnTo>
                    <a:pt x="153581" y="175993"/>
                  </a:lnTo>
                  <a:lnTo>
                    <a:pt x="153576" y="181021"/>
                  </a:lnTo>
                  <a:lnTo>
                    <a:pt x="153571" y="186049"/>
                  </a:lnTo>
                  <a:lnTo>
                    <a:pt x="153566" y="191078"/>
                  </a:lnTo>
                  <a:lnTo>
                    <a:pt x="153560" y="196106"/>
                  </a:lnTo>
                  <a:lnTo>
                    <a:pt x="153554" y="201135"/>
                  </a:lnTo>
                  <a:lnTo>
                    <a:pt x="153549" y="206163"/>
                  </a:lnTo>
                  <a:lnTo>
                    <a:pt x="153544" y="211191"/>
                  </a:lnTo>
                  <a:lnTo>
                    <a:pt x="153539" y="216220"/>
                  </a:lnTo>
                  <a:lnTo>
                    <a:pt x="153536" y="221248"/>
                  </a:lnTo>
                  <a:lnTo>
                    <a:pt x="153532" y="226276"/>
                  </a:lnTo>
                  <a:lnTo>
                    <a:pt x="153530" y="231305"/>
                  </a:lnTo>
                  <a:lnTo>
                    <a:pt x="153530" y="236333"/>
                  </a:lnTo>
                  <a:lnTo>
                    <a:pt x="153530" y="241362"/>
                  </a:lnTo>
                  <a:lnTo>
                    <a:pt x="153533" y="246390"/>
                  </a:lnTo>
                  <a:lnTo>
                    <a:pt x="153536" y="251418"/>
                  </a:lnTo>
                  <a:lnTo>
                    <a:pt x="153543" y="256447"/>
                  </a:lnTo>
                  <a:lnTo>
                    <a:pt x="153551" y="261475"/>
                  </a:lnTo>
                  <a:lnTo>
                    <a:pt x="153562" y="266503"/>
                  </a:lnTo>
                  <a:lnTo>
                    <a:pt x="153574" y="271532"/>
                  </a:lnTo>
                  <a:lnTo>
                    <a:pt x="153590" y="276560"/>
                  </a:lnTo>
                  <a:lnTo>
                    <a:pt x="153609" y="281589"/>
                  </a:lnTo>
                  <a:lnTo>
                    <a:pt x="153630" y="286617"/>
                  </a:lnTo>
                  <a:lnTo>
                    <a:pt x="153654" y="291645"/>
                  </a:lnTo>
                  <a:lnTo>
                    <a:pt x="153681" y="296674"/>
                  </a:lnTo>
                  <a:lnTo>
                    <a:pt x="153712" y="301702"/>
                  </a:lnTo>
                  <a:lnTo>
                    <a:pt x="153746" y="306730"/>
                  </a:lnTo>
                  <a:lnTo>
                    <a:pt x="153783" y="311759"/>
                  </a:lnTo>
                  <a:lnTo>
                    <a:pt x="153823" y="316787"/>
                  </a:lnTo>
                  <a:lnTo>
                    <a:pt x="153866" y="321816"/>
                  </a:lnTo>
                  <a:lnTo>
                    <a:pt x="153913" y="326844"/>
                  </a:lnTo>
                  <a:lnTo>
                    <a:pt x="153964" y="331872"/>
                  </a:lnTo>
                  <a:lnTo>
                    <a:pt x="154017" y="336901"/>
                  </a:lnTo>
                  <a:lnTo>
                    <a:pt x="154073" y="341929"/>
                  </a:lnTo>
                  <a:lnTo>
                    <a:pt x="154133" y="346957"/>
                  </a:lnTo>
                  <a:lnTo>
                    <a:pt x="154196" y="351986"/>
                  </a:lnTo>
                  <a:lnTo>
                    <a:pt x="154261" y="357014"/>
                  </a:lnTo>
                  <a:lnTo>
                    <a:pt x="154329" y="362043"/>
                  </a:lnTo>
                  <a:lnTo>
                    <a:pt x="154401" y="367071"/>
                  </a:lnTo>
                  <a:lnTo>
                    <a:pt x="154475" y="372099"/>
                  </a:lnTo>
                  <a:lnTo>
                    <a:pt x="154551" y="377128"/>
                  </a:lnTo>
                  <a:lnTo>
                    <a:pt x="154630" y="382156"/>
                  </a:lnTo>
                  <a:lnTo>
                    <a:pt x="154711" y="387184"/>
                  </a:lnTo>
                  <a:lnTo>
                    <a:pt x="154794" y="392213"/>
                  </a:lnTo>
                  <a:lnTo>
                    <a:pt x="154879" y="397241"/>
                  </a:lnTo>
                  <a:lnTo>
                    <a:pt x="154966" y="402270"/>
                  </a:lnTo>
                  <a:lnTo>
                    <a:pt x="155055" y="407298"/>
                  </a:lnTo>
                  <a:lnTo>
                    <a:pt x="155145" y="412326"/>
                  </a:lnTo>
                  <a:lnTo>
                    <a:pt x="155236" y="417355"/>
                  </a:lnTo>
                  <a:lnTo>
                    <a:pt x="155329" y="422383"/>
                  </a:lnTo>
                  <a:lnTo>
                    <a:pt x="155423" y="427411"/>
                  </a:lnTo>
                  <a:lnTo>
                    <a:pt x="155518" y="432440"/>
                  </a:lnTo>
                  <a:lnTo>
                    <a:pt x="155614" y="437468"/>
                  </a:lnTo>
                  <a:lnTo>
                    <a:pt x="155710" y="442497"/>
                  </a:lnTo>
                  <a:lnTo>
                    <a:pt x="155807" y="447525"/>
                  </a:lnTo>
                  <a:lnTo>
                    <a:pt x="155904" y="452553"/>
                  </a:lnTo>
                  <a:lnTo>
                    <a:pt x="156001" y="457582"/>
                  </a:lnTo>
                  <a:lnTo>
                    <a:pt x="156098" y="462610"/>
                  </a:lnTo>
                  <a:lnTo>
                    <a:pt x="156195" y="467638"/>
                  </a:lnTo>
                  <a:lnTo>
                    <a:pt x="156292" y="472667"/>
                  </a:lnTo>
                  <a:lnTo>
                    <a:pt x="156388" y="477695"/>
                  </a:lnTo>
                  <a:lnTo>
                    <a:pt x="156483" y="482724"/>
                  </a:lnTo>
                  <a:lnTo>
                    <a:pt x="156578" y="487752"/>
                  </a:lnTo>
                  <a:lnTo>
                    <a:pt x="156671" y="492780"/>
                  </a:lnTo>
                  <a:lnTo>
                    <a:pt x="156764" y="497809"/>
                  </a:lnTo>
                  <a:lnTo>
                    <a:pt x="156855" y="502837"/>
                  </a:lnTo>
                  <a:lnTo>
                    <a:pt x="156944" y="507865"/>
                  </a:lnTo>
                  <a:lnTo>
                    <a:pt x="157032" y="512894"/>
                  </a:lnTo>
                  <a:lnTo>
                    <a:pt x="157118" y="517922"/>
                  </a:lnTo>
                  <a:lnTo>
                    <a:pt x="157202" y="522951"/>
                  </a:lnTo>
                  <a:lnTo>
                    <a:pt x="157284" y="527979"/>
                  </a:lnTo>
                  <a:lnTo>
                    <a:pt x="157364" y="533007"/>
                  </a:lnTo>
                  <a:lnTo>
                    <a:pt x="157441" y="538036"/>
                  </a:lnTo>
                  <a:lnTo>
                    <a:pt x="157517" y="543064"/>
                  </a:lnTo>
                  <a:lnTo>
                    <a:pt x="157590" y="548092"/>
                  </a:lnTo>
                  <a:lnTo>
                    <a:pt x="157661" y="553121"/>
                  </a:lnTo>
                  <a:lnTo>
                    <a:pt x="157729" y="558149"/>
                  </a:lnTo>
                  <a:lnTo>
                    <a:pt x="157795" y="563178"/>
                  </a:lnTo>
                  <a:lnTo>
                    <a:pt x="157859" y="568206"/>
                  </a:lnTo>
                  <a:lnTo>
                    <a:pt x="157921" y="573234"/>
                  </a:lnTo>
                  <a:lnTo>
                    <a:pt x="157980" y="578263"/>
                  </a:lnTo>
                  <a:lnTo>
                    <a:pt x="158037" y="583291"/>
                  </a:lnTo>
                  <a:lnTo>
                    <a:pt x="158092" y="588319"/>
                  </a:lnTo>
                  <a:lnTo>
                    <a:pt x="158146" y="593348"/>
                  </a:lnTo>
                  <a:lnTo>
                    <a:pt x="158199" y="598376"/>
                  </a:lnTo>
                  <a:lnTo>
                    <a:pt x="158249" y="603405"/>
                  </a:lnTo>
                  <a:lnTo>
                    <a:pt x="158299" y="608433"/>
                  </a:lnTo>
                  <a:lnTo>
                    <a:pt x="158349" y="613461"/>
                  </a:lnTo>
                  <a:lnTo>
                    <a:pt x="158398" y="618490"/>
                  </a:lnTo>
                  <a:lnTo>
                    <a:pt x="158447" y="623518"/>
                  </a:lnTo>
                  <a:lnTo>
                    <a:pt x="158496" y="628546"/>
                  </a:lnTo>
                  <a:lnTo>
                    <a:pt x="158546" y="633575"/>
                  </a:lnTo>
                  <a:lnTo>
                    <a:pt x="158596" y="638603"/>
                  </a:lnTo>
                  <a:lnTo>
                    <a:pt x="158649" y="643632"/>
                  </a:lnTo>
                  <a:lnTo>
                    <a:pt x="158703" y="648660"/>
                  </a:lnTo>
                  <a:lnTo>
                    <a:pt x="158760" y="653688"/>
                  </a:lnTo>
                  <a:lnTo>
                    <a:pt x="158819" y="658717"/>
                  </a:lnTo>
                  <a:lnTo>
                    <a:pt x="158881" y="663745"/>
                  </a:lnTo>
                  <a:lnTo>
                    <a:pt x="158947" y="668773"/>
                  </a:lnTo>
                  <a:lnTo>
                    <a:pt x="159017" y="673802"/>
                  </a:lnTo>
                  <a:lnTo>
                    <a:pt x="159091" y="678830"/>
                  </a:lnTo>
                  <a:lnTo>
                    <a:pt x="159169" y="683859"/>
                  </a:lnTo>
                  <a:lnTo>
                    <a:pt x="159253" y="688887"/>
                  </a:lnTo>
                  <a:lnTo>
                    <a:pt x="159343" y="693915"/>
                  </a:lnTo>
                  <a:lnTo>
                    <a:pt x="159438" y="698944"/>
                  </a:lnTo>
                  <a:lnTo>
                    <a:pt x="159539" y="703972"/>
                  </a:lnTo>
                  <a:lnTo>
                    <a:pt x="159645" y="709000"/>
                  </a:lnTo>
                  <a:lnTo>
                    <a:pt x="159758" y="714029"/>
                  </a:lnTo>
                  <a:lnTo>
                    <a:pt x="159878" y="719057"/>
                  </a:lnTo>
                  <a:lnTo>
                    <a:pt x="160005" y="724086"/>
                  </a:lnTo>
                  <a:lnTo>
                    <a:pt x="160137" y="729114"/>
                  </a:lnTo>
                  <a:lnTo>
                    <a:pt x="160275" y="734142"/>
                  </a:lnTo>
                  <a:lnTo>
                    <a:pt x="160422" y="739171"/>
                  </a:lnTo>
                  <a:lnTo>
                    <a:pt x="160574" y="744199"/>
                  </a:lnTo>
                  <a:lnTo>
                    <a:pt x="160732" y="749227"/>
                  </a:lnTo>
                  <a:lnTo>
                    <a:pt x="160896" y="754256"/>
                  </a:lnTo>
                  <a:lnTo>
                    <a:pt x="161067" y="759284"/>
                  </a:lnTo>
                  <a:lnTo>
                    <a:pt x="161244" y="764313"/>
                  </a:lnTo>
                  <a:lnTo>
                    <a:pt x="161425" y="769341"/>
                  </a:lnTo>
                  <a:lnTo>
                    <a:pt x="161612" y="774369"/>
                  </a:lnTo>
                  <a:lnTo>
                    <a:pt x="161803" y="779398"/>
                  </a:lnTo>
                  <a:lnTo>
                    <a:pt x="162000" y="784426"/>
                  </a:lnTo>
                  <a:lnTo>
                    <a:pt x="162201" y="789454"/>
                  </a:lnTo>
                  <a:lnTo>
                    <a:pt x="162406" y="794483"/>
                  </a:lnTo>
                  <a:lnTo>
                    <a:pt x="162615" y="799511"/>
                  </a:lnTo>
                  <a:lnTo>
                    <a:pt x="162827" y="804540"/>
                  </a:lnTo>
                  <a:lnTo>
                    <a:pt x="163043" y="809568"/>
                  </a:lnTo>
                  <a:lnTo>
                    <a:pt x="163262" y="814596"/>
                  </a:lnTo>
                  <a:lnTo>
                    <a:pt x="163484" y="819625"/>
                  </a:lnTo>
                  <a:lnTo>
                    <a:pt x="163709" y="824653"/>
                  </a:lnTo>
                  <a:lnTo>
                    <a:pt x="163937" y="829681"/>
                  </a:lnTo>
                  <a:lnTo>
                    <a:pt x="164168" y="834710"/>
                  </a:lnTo>
                  <a:lnTo>
                    <a:pt x="164402" y="839738"/>
                  </a:lnTo>
                  <a:lnTo>
                    <a:pt x="164639" y="844767"/>
                  </a:lnTo>
                  <a:lnTo>
                    <a:pt x="164879" y="849795"/>
                  </a:lnTo>
                  <a:lnTo>
                    <a:pt x="165123" y="854823"/>
                  </a:lnTo>
                  <a:lnTo>
                    <a:pt x="165370" y="859852"/>
                  </a:lnTo>
                  <a:lnTo>
                    <a:pt x="165621" y="864880"/>
                  </a:lnTo>
                  <a:lnTo>
                    <a:pt x="165876" y="869908"/>
                  </a:lnTo>
                  <a:lnTo>
                    <a:pt x="166136" y="874937"/>
                  </a:lnTo>
                  <a:lnTo>
                    <a:pt x="166402" y="879965"/>
                  </a:lnTo>
                  <a:lnTo>
                    <a:pt x="166672" y="884994"/>
                  </a:lnTo>
                  <a:lnTo>
                    <a:pt x="166949" y="890022"/>
                  </a:lnTo>
                  <a:lnTo>
                    <a:pt x="167231" y="895050"/>
                  </a:lnTo>
                  <a:lnTo>
                    <a:pt x="167522" y="900079"/>
                  </a:lnTo>
                  <a:lnTo>
                    <a:pt x="167820" y="905107"/>
                  </a:lnTo>
                  <a:lnTo>
                    <a:pt x="168125" y="910135"/>
                  </a:lnTo>
                  <a:lnTo>
                    <a:pt x="168439" y="915164"/>
                  </a:lnTo>
                  <a:lnTo>
                    <a:pt x="168762" y="920192"/>
                  </a:lnTo>
                  <a:lnTo>
                    <a:pt x="169095" y="925221"/>
                  </a:lnTo>
                  <a:lnTo>
                    <a:pt x="169438" y="930249"/>
                  </a:lnTo>
                  <a:lnTo>
                    <a:pt x="169789" y="935277"/>
                  </a:lnTo>
                  <a:lnTo>
                    <a:pt x="170151" y="940306"/>
                  </a:lnTo>
                  <a:lnTo>
                    <a:pt x="170526" y="945334"/>
                  </a:lnTo>
                  <a:lnTo>
                    <a:pt x="170911" y="950362"/>
                  </a:lnTo>
                  <a:lnTo>
                    <a:pt x="171307" y="955391"/>
                  </a:lnTo>
                  <a:lnTo>
                    <a:pt x="171713" y="960419"/>
                  </a:lnTo>
                  <a:lnTo>
                    <a:pt x="172130" y="965448"/>
                  </a:lnTo>
                  <a:lnTo>
                    <a:pt x="172560" y="970476"/>
                  </a:lnTo>
                  <a:lnTo>
                    <a:pt x="173000" y="975504"/>
                  </a:lnTo>
                  <a:lnTo>
                    <a:pt x="173449" y="980533"/>
                  </a:lnTo>
                  <a:lnTo>
                    <a:pt x="173908" y="985561"/>
                  </a:lnTo>
                  <a:lnTo>
                    <a:pt x="174379" y="990589"/>
                  </a:lnTo>
                  <a:lnTo>
                    <a:pt x="174858" y="995618"/>
                  </a:lnTo>
                  <a:lnTo>
                    <a:pt x="175345" y="1000646"/>
                  </a:lnTo>
                  <a:lnTo>
                    <a:pt x="175839" y="1005675"/>
                  </a:lnTo>
                  <a:lnTo>
                    <a:pt x="176341" y="1010703"/>
                  </a:lnTo>
                  <a:lnTo>
                    <a:pt x="176849" y="1015731"/>
                  </a:lnTo>
                  <a:lnTo>
                    <a:pt x="177362" y="1020760"/>
                  </a:lnTo>
                  <a:lnTo>
                    <a:pt x="177879" y="1025788"/>
                  </a:lnTo>
                  <a:lnTo>
                    <a:pt x="178399" y="1030816"/>
                  </a:lnTo>
                  <a:lnTo>
                    <a:pt x="178922" y="1035845"/>
                  </a:lnTo>
                  <a:lnTo>
                    <a:pt x="179445" y="1040873"/>
                  </a:lnTo>
                  <a:lnTo>
                    <a:pt x="179969" y="1045902"/>
                  </a:lnTo>
                  <a:lnTo>
                    <a:pt x="180492" y="1050930"/>
                  </a:lnTo>
                  <a:lnTo>
                    <a:pt x="181014" y="1055958"/>
                  </a:lnTo>
                  <a:lnTo>
                    <a:pt x="181532" y="1060987"/>
                  </a:lnTo>
                  <a:lnTo>
                    <a:pt x="182046" y="1066015"/>
                  </a:lnTo>
                  <a:lnTo>
                    <a:pt x="182557" y="1071043"/>
                  </a:lnTo>
                  <a:lnTo>
                    <a:pt x="183063" y="1076072"/>
                  </a:lnTo>
                  <a:lnTo>
                    <a:pt x="183562" y="1081100"/>
                  </a:lnTo>
                  <a:lnTo>
                    <a:pt x="184054" y="1086129"/>
                  </a:lnTo>
                  <a:lnTo>
                    <a:pt x="184540" y="1091157"/>
                  </a:lnTo>
                  <a:lnTo>
                    <a:pt x="185019" y="1096185"/>
                  </a:lnTo>
                  <a:lnTo>
                    <a:pt x="185491" y="1101214"/>
                  </a:lnTo>
                  <a:lnTo>
                    <a:pt x="185954" y="1106242"/>
                  </a:lnTo>
                  <a:lnTo>
                    <a:pt x="186409" y="1111270"/>
                  </a:lnTo>
                  <a:lnTo>
                    <a:pt x="186858" y="1116299"/>
                  </a:lnTo>
                  <a:lnTo>
                    <a:pt x="187299" y="1121327"/>
                  </a:lnTo>
                  <a:lnTo>
                    <a:pt x="187733" y="1126356"/>
                  </a:lnTo>
                  <a:lnTo>
                    <a:pt x="188159" y="1131384"/>
                  </a:lnTo>
                  <a:lnTo>
                    <a:pt x="188580" y="1136412"/>
                  </a:lnTo>
                  <a:lnTo>
                    <a:pt x="188995" y="1141441"/>
                  </a:lnTo>
                  <a:lnTo>
                    <a:pt x="189406" y="1146469"/>
                  </a:lnTo>
                  <a:lnTo>
                    <a:pt x="189811" y="1151497"/>
                  </a:lnTo>
                  <a:lnTo>
                    <a:pt x="190212" y="1156526"/>
                  </a:lnTo>
                  <a:lnTo>
                    <a:pt x="190611" y="1161554"/>
                  </a:lnTo>
                  <a:lnTo>
                    <a:pt x="191008" y="1166583"/>
                  </a:lnTo>
                  <a:lnTo>
                    <a:pt x="191403" y="1171611"/>
                  </a:lnTo>
                  <a:lnTo>
                    <a:pt x="191798" y="1176639"/>
                  </a:lnTo>
                  <a:lnTo>
                    <a:pt x="192192" y="1181668"/>
                  </a:lnTo>
                  <a:lnTo>
                    <a:pt x="192587" y="1186696"/>
                  </a:lnTo>
                  <a:lnTo>
                    <a:pt x="192983" y="1191724"/>
                  </a:lnTo>
                  <a:lnTo>
                    <a:pt x="193381" y="1196753"/>
                  </a:lnTo>
                  <a:lnTo>
                    <a:pt x="193782" y="1201781"/>
                  </a:lnTo>
                  <a:lnTo>
                    <a:pt x="194185" y="1206810"/>
                  </a:lnTo>
                  <a:lnTo>
                    <a:pt x="194591" y="1211838"/>
                  </a:lnTo>
                  <a:lnTo>
                    <a:pt x="195000" y="1216866"/>
                  </a:lnTo>
                  <a:lnTo>
                    <a:pt x="195412" y="1221895"/>
                  </a:lnTo>
                  <a:lnTo>
                    <a:pt x="195828" y="1226923"/>
                  </a:lnTo>
                  <a:lnTo>
                    <a:pt x="196247" y="1231951"/>
                  </a:lnTo>
                  <a:lnTo>
                    <a:pt x="196668" y="1236980"/>
                  </a:lnTo>
                  <a:lnTo>
                    <a:pt x="197092" y="1242008"/>
                  </a:lnTo>
                  <a:lnTo>
                    <a:pt x="197519" y="1247037"/>
                  </a:lnTo>
                  <a:lnTo>
                    <a:pt x="197946" y="1252065"/>
                  </a:lnTo>
                  <a:lnTo>
                    <a:pt x="198375" y="1257093"/>
                  </a:lnTo>
                  <a:lnTo>
                    <a:pt x="198805" y="1262122"/>
                  </a:lnTo>
                  <a:lnTo>
                    <a:pt x="199233" y="1267150"/>
                  </a:lnTo>
                  <a:lnTo>
                    <a:pt x="199661" y="1272178"/>
                  </a:lnTo>
                  <a:lnTo>
                    <a:pt x="200086" y="1277207"/>
                  </a:lnTo>
                  <a:lnTo>
                    <a:pt x="200510" y="1282235"/>
                  </a:lnTo>
                  <a:lnTo>
                    <a:pt x="200929" y="1287264"/>
                  </a:lnTo>
                  <a:lnTo>
                    <a:pt x="201342" y="1292292"/>
                  </a:lnTo>
                  <a:lnTo>
                    <a:pt x="201751" y="1297320"/>
                  </a:lnTo>
                  <a:lnTo>
                    <a:pt x="202154" y="1302349"/>
                  </a:lnTo>
                  <a:lnTo>
                    <a:pt x="202550" y="1307377"/>
                  </a:lnTo>
                  <a:lnTo>
                    <a:pt x="202937" y="1312405"/>
                  </a:lnTo>
                  <a:lnTo>
                    <a:pt x="203315" y="1317434"/>
                  </a:lnTo>
                  <a:lnTo>
                    <a:pt x="203685" y="1322462"/>
                  </a:lnTo>
                  <a:lnTo>
                    <a:pt x="204046" y="1327491"/>
                  </a:lnTo>
                  <a:lnTo>
                    <a:pt x="204396" y="1332519"/>
                  </a:lnTo>
                  <a:lnTo>
                    <a:pt x="204735" y="1337547"/>
                  </a:lnTo>
                  <a:lnTo>
                    <a:pt x="205063" y="1342576"/>
                  </a:lnTo>
                  <a:lnTo>
                    <a:pt x="205382" y="1347604"/>
                  </a:lnTo>
                  <a:lnTo>
                    <a:pt x="205691" y="1352632"/>
                  </a:lnTo>
                  <a:lnTo>
                    <a:pt x="205987" y="1357661"/>
                  </a:lnTo>
                  <a:lnTo>
                    <a:pt x="206274" y="1362689"/>
                  </a:lnTo>
                  <a:lnTo>
                    <a:pt x="206551" y="1367718"/>
                  </a:lnTo>
                  <a:lnTo>
                    <a:pt x="206820" y="1372746"/>
                  </a:lnTo>
                  <a:lnTo>
                    <a:pt x="207081" y="1377774"/>
                  </a:lnTo>
                  <a:lnTo>
                    <a:pt x="207332" y="1382803"/>
                  </a:lnTo>
                  <a:lnTo>
                    <a:pt x="207578" y="1387831"/>
                  </a:lnTo>
                  <a:lnTo>
                    <a:pt x="207819" y="1392860"/>
                  </a:lnTo>
                  <a:lnTo>
                    <a:pt x="208055" y="1397888"/>
                  </a:lnTo>
                  <a:lnTo>
                    <a:pt x="208288" y="1402916"/>
                  </a:lnTo>
                  <a:lnTo>
                    <a:pt x="208520" y="1407945"/>
                  </a:lnTo>
                  <a:lnTo>
                    <a:pt x="208751" y="1412973"/>
                  </a:lnTo>
                  <a:lnTo>
                    <a:pt x="208983" y="1418001"/>
                  </a:lnTo>
                  <a:lnTo>
                    <a:pt x="209218" y="1423030"/>
                  </a:lnTo>
                  <a:lnTo>
                    <a:pt x="209457" y="1428058"/>
                  </a:lnTo>
                  <a:lnTo>
                    <a:pt x="209703" y="1433087"/>
                  </a:lnTo>
                  <a:lnTo>
                    <a:pt x="209955" y="1438115"/>
                  </a:lnTo>
                  <a:lnTo>
                    <a:pt x="210215" y="1443143"/>
                  </a:lnTo>
                  <a:lnTo>
                    <a:pt x="210486" y="1448172"/>
                  </a:lnTo>
                  <a:lnTo>
                    <a:pt x="210770" y="1453200"/>
                  </a:lnTo>
                  <a:lnTo>
                    <a:pt x="211066" y="1458228"/>
                  </a:lnTo>
                  <a:lnTo>
                    <a:pt x="211376" y="1463257"/>
                  </a:lnTo>
                  <a:lnTo>
                    <a:pt x="211699" y="1468285"/>
                  </a:lnTo>
                  <a:lnTo>
                    <a:pt x="212044" y="1473314"/>
                  </a:lnTo>
                  <a:lnTo>
                    <a:pt x="212405" y="1478342"/>
                  </a:lnTo>
                  <a:lnTo>
                    <a:pt x="212783" y="1483370"/>
                  </a:lnTo>
                  <a:lnTo>
                    <a:pt x="213179" y="1488399"/>
                  </a:lnTo>
                  <a:lnTo>
                    <a:pt x="213595" y="1493427"/>
                  </a:lnTo>
                  <a:lnTo>
                    <a:pt x="214035" y="1498455"/>
                  </a:lnTo>
                  <a:lnTo>
                    <a:pt x="214493" y="1503484"/>
                  </a:lnTo>
                  <a:lnTo>
                    <a:pt x="214971" y="1508512"/>
                  </a:lnTo>
                  <a:lnTo>
                    <a:pt x="215467" y="1513541"/>
                  </a:lnTo>
                  <a:lnTo>
                    <a:pt x="215988" y="1518569"/>
                  </a:lnTo>
                  <a:lnTo>
                    <a:pt x="216529" y="1523597"/>
                  </a:lnTo>
                  <a:lnTo>
                    <a:pt x="217087" y="1528626"/>
                  </a:lnTo>
                  <a:lnTo>
                    <a:pt x="217664" y="1533654"/>
                  </a:lnTo>
                  <a:lnTo>
                    <a:pt x="218258" y="1538682"/>
                  </a:lnTo>
                  <a:lnTo>
                    <a:pt x="218873" y="1543711"/>
                  </a:lnTo>
                  <a:lnTo>
                    <a:pt x="219504" y="1548739"/>
                  </a:lnTo>
                  <a:lnTo>
                    <a:pt x="220148" y="1553768"/>
                  </a:lnTo>
                  <a:lnTo>
                    <a:pt x="220805" y="1558796"/>
                  </a:lnTo>
                  <a:lnTo>
                    <a:pt x="221477" y="1563824"/>
                  </a:lnTo>
                  <a:lnTo>
                    <a:pt x="222161" y="1568853"/>
                  </a:lnTo>
                  <a:lnTo>
                    <a:pt x="222853" y="1573881"/>
                  </a:lnTo>
                  <a:lnTo>
                    <a:pt x="223553" y="1578909"/>
                  </a:lnTo>
                  <a:lnTo>
                    <a:pt x="224261" y="1583938"/>
                  </a:lnTo>
                  <a:lnTo>
                    <a:pt x="224975" y="1588966"/>
                  </a:lnTo>
                  <a:lnTo>
                    <a:pt x="225692" y="1593995"/>
                  </a:lnTo>
                  <a:lnTo>
                    <a:pt x="226410" y="1599023"/>
                  </a:lnTo>
                  <a:lnTo>
                    <a:pt x="227130" y="1604051"/>
                  </a:lnTo>
                  <a:lnTo>
                    <a:pt x="227849" y="1609080"/>
                  </a:lnTo>
                  <a:lnTo>
                    <a:pt x="228564" y="1614108"/>
                  </a:lnTo>
                  <a:lnTo>
                    <a:pt x="229275" y="1619136"/>
                  </a:lnTo>
                  <a:lnTo>
                    <a:pt x="229982" y="1624165"/>
                  </a:lnTo>
                  <a:lnTo>
                    <a:pt x="230682" y="1629193"/>
                  </a:lnTo>
                  <a:lnTo>
                    <a:pt x="231372" y="1634222"/>
                  </a:lnTo>
                  <a:lnTo>
                    <a:pt x="232052" y="1639250"/>
                  </a:lnTo>
                  <a:lnTo>
                    <a:pt x="232721" y="1644278"/>
                  </a:lnTo>
                  <a:lnTo>
                    <a:pt x="233380" y="1649307"/>
                  </a:lnTo>
                  <a:lnTo>
                    <a:pt x="234025" y="1654335"/>
                  </a:lnTo>
                  <a:lnTo>
                    <a:pt x="234653" y="1659363"/>
                  </a:lnTo>
                  <a:lnTo>
                    <a:pt x="235267" y="1664392"/>
                  </a:lnTo>
                  <a:lnTo>
                    <a:pt x="235865" y="1669420"/>
                  </a:lnTo>
                  <a:lnTo>
                    <a:pt x="236448" y="1674449"/>
                  </a:lnTo>
                  <a:lnTo>
                    <a:pt x="237009" y="1679477"/>
                  </a:lnTo>
                  <a:lnTo>
                    <a:pt x="237551" y="1684505"/>
                  </a:lnTo>
                  <a:lnTo>
                    <a:pt x="238075" y="1689534"/>
                  </a:lnTo>
                  <a:lnTo>
                    <a:pt x="238581" y="1694562"/>
                  </a:lnTo>
                  <a:lnTo>
                    <a:pt x="239066" y="1699590"/>
                  </a:lnTo>
                  <a:lnTo>
                    <a:pt x="239525" y="1704619"/>
                  </a:lnTo>
                  <a:lnTo>
                    <a:pt x="239965" y="1709647"/>
                  </a:lnTo>
                  <a:lnTo>
                    <a:pt x="240384" y="1714676"/>
                  </a:lnTo>
                  <a:lnTo>
                    <a:pt x="240782" y="1719704"/>
                  </a:lnTo>
                  <a:lnTo>
                    <a:pt x="241154" y="1724732"/>
                  </a:lnTo>
                  <a:lnTo>
                    <a:pt x="241503" y="1729761"/>
                  </a:lnTo>
                  <a:lnTo>
                    <a:pt x="241830" y="1734789"/>
                  </a:lnTo>
                  <a:lnTo>
                    <a:pt x="242136" y="1739817"/>
                  </a:lnTo>
                  <a:lnTo>
                    <a:pt x="242419" y="1744846"/>
                  </a:lnTo>
                  <a:lnTo>
                    <a:pt x="242674" y="1749874"/>
                  </a:lnTo>
                  <a:lnTo>
                    <a:pt x="242907" y="1754903"/>
                  </a:lnTo>
                  <a:lnTo>
                    <a:pt x="243119" y="1759931"/>
                  </a:lnTo>
                  <a:lnTo>
                    <a:pt x="243311" y="1764959"/>
                  </a:lnTo>
                  <a:lnTo>
                    <a:pt x="243477" y="1769988"/>
                  </a:lnTo>
                  <a:lnTo>
                    <a:pt x="243619" y="1775016"/>
                  </a:lnTo>
                  <a:lnTo>
                    <a:pt x="243741" y="1780044"/>
                  </a:lnTo>
                  <a:lnTo>
                    <a:pt x="243844" y="1785073"/>
                  </a:lnTo>
                  <a:lnTo>
                    <a:pt x="243927" y="1790101"/>
                  </a:lnTo>
                  <a:lnTo>
                    <a:pt x="243986" y="1795130"/>
                  </a:lnTo>
                  <a:lnTo>
                    <a:pt x="244027" y="1800158"/>
                  </a:lnTo>
                  <a:lnTo>
                    <a:pt x="244051" y="1805186"/>
                  </a:lnTo>
                  <a:lnTo>
                    <a:pt x="244060" y="1810215"/>
                  </a:lnTo>
                  <a:lnTo>
                    <a:pt x="244051" y="1815243"/>
                  </a:lnTo>
                  <a:lnTo>
                    <a:pt x="244025" y="1820271"/>
                  </a:lnTo>
                  <a:lnTo>
                    <a:pt x="243986" y="1825300"/>
                  </a:lnTo>
                  <a:lnTo>
                    <a:pt x="243936" y="1830328"/>
                  </a:lnTo>
                  <a:lnTo>
                    <a:pt x="243876" y="1835357"/>
                  </a:lnTo>
                  <a:lnTo>
                    <a:pt x="243803" y="1840385"/>
                  </a:lnTo>
                  <a:lnTo>
                    <a:pt x="243723" y="1845413"/>
                  </a:lnTo>
                  <a:lnTo>
                    <a:pt x="243637" y="1850442"/>
                  </a:lnTo>
                  <a:lnTo>
                    <a:pt x="243546" y="1855470"/>
                  </a:lnTo>
                  <a:lnTo>
                    <a:pt x="243451" y="1860498"/>
                  </a:lnTo>
                  <a:lnTo>
                    <a:pt x="243354" y="1865527"/>
                  </a:lnTo>
                  <a:lnTo>
                    <a:pt x="243257" y="1870555"/>
                  </a:lnTo>
                  <a:lnTo>
                    <a:pt x="243161" y="1875584"/>
                  </a:lnTo>
                  <a:lnTo>
                    <a:pt x="243069" y="1880612"/>
                  </a:lnTo>
                  <a:lnTo>
                    <a:pt x="242982" y="1885640"/>
                  </a:lnTo>
                  <a:lnTo>
                    <a:pt x="242903" y="1890669"/>
                  </a:lnTo>
                  <a:lnTo>
                    <a:pt x="242832" y="1895697"/>
                  </a:lnTo>
                  <a:lnTo>
                    <a:pt x="242770" y="1900725"/>
                  </a:lnTo>
                  <a:lnTo>
                    <a:pt x="242719" y="1905754"/>
                  </a:lnTo>
                  <a:lnTo>
                    <a:pt x="242685" y="1910782"/>
                  </a:lnTo>
                  <a:lnTo>
                    <a:pt x="242666" y="1915811"/>
                  </a:lnTo>
                  <a:lnTo>
                    <a:pt x="242662" y="1920839"/>
                  </a:lnTo>
                  <a:lnTo>
                    <a:pt x="242675" y="1925867"/>
                  </a:lnTo>
                  <a:lnTo>
                    <a:pt x="242709" y="1930896"/>
                  </a:lnTo>
                  <a:lnTo>
                    <a:pt x="242767" y="1935924"/>
                  </a:lnTo>
                  <a:lnTo>
                    <a:pt x="242845" y="1940952"/>
                  </a:lnTo>
                  <a:lnTo>
                    <a:pt x="242944" y="1945981"/>
                  </a:lnTo>
                  <a:lnTo>
                    <a:pt x="243065" y="1951009"/>
                  </a:lnTo>
                  <a:lnTo>
                    <a:pt x="243219" y="1956038"/>
                  </a:lnTo>
                  <a:lnTo>
                    <a:pt x="243396" y="1961066"/>
                  </a:lnTo>
                  <a:lnTo>
                    <a:pt x="243597" y="1966094"/>
                  </a:lnTo>
                  <a:lnTo>
                    <a:pt x="243823" y="1971123"/>
                  </a:lnTo>
                  <a:lnTo>
                    <a:pt x="244077" y="1976151"/>
                  </a:lnTo>
                  <a:lnTo>
                    <a:pt x="244362" y="1981179"/>
                  </a:lnTo>
                  <a:lnTo>
                    <a:pt x="244672" y="1986208"/>
                  </a:lnTo>
                  <a:lnTo>
                    <a:pt x="245006" y="1991236"/>
                  </a:lnTo>
                  <a:lnTo>
                    <a:pt x="245364" y="1996265"/>
                  </a:lnTo>
                  <a:lnTo>
                    <a:pt x="245753" y="2001293"/>
                  </a:lnTo>
                  <a:lnTo>
                    <a:pt x="246166" y="2006321"/>
                  </a:lnTo>
                  <a:lnTo>
                    <a:pt x="246600" y="2011350"/>
                  </a:lnTo>
                  <a:lnTo>
                    <a:pt x="247054" y="2016378"/>
                  </a:lnTo>
                  <a:lnTo>
                    <a:pt x="247531" y="2021406"/>
                  </a:lnTo>
                  <a:lnTo>
                    <a:pt x="248029" y="2026435"/>
                  </a:lnTo>
                  <a:lnTo>
                    <a:pt x="248543" y="2031463"/>
                  </a:lnTo>
                  <a:lnTo>
                    <a:pt x="249072" y="2036492"/>
                  </a:lnTo>
                  <a:lnTo>
                    <a:pt x="249613" y="2041520"/>
                  </a:lnTo>
                  <a:lnTo>
                    <a:pt x="250168" y="2046548"/>
                  </a:lnTo>
                  <a:lnTo>
                    <a:pt x="250732" y="2051577"/>
                  </a:lnTo>
                  <a:lnTo>
                    <a:pt x="251302" y="2056605"/>
                  </a:lnTo>
                  <a:lnTo>
                    <a:pt x="251876" y="2061633"/>
                  </a:lnTo>
                  <a:lnTo>
                    <a:pt x="252452" y="2066662"/>
                  </a:lnTo>
                  <a:lnTo>
                    <a:pt x="253026" y="2071690"/>
                  </a:lnTo>
                  <a:lnTo>
                    <a:pt x="253597" y="2076719"/>
                  </a:lnTo>
                  <a:lnTo>
                    <a:pt x="254163" y="2081747"/>
                  </a:lnTo>
                  <a:lnTo>
                    <a:pt x="254720" y="2086775"/>
                  </a:lnTo>
                  <a:lnTo>
                    <a:pt x="255266" y="2091804"/>
                  </a:lnTo>
                  <a:lnTo>
                    <a:pt x="255796" y="2096832"/>
                  </a:lnTo>
                  <a:lnTo>
                    <a:pt x="256310" y="2101860"/>
                  </a:lnTo>
                  <a:lnTo>
                    <a:pt x="256808" y="2106889"/>
                  </a:lnTo>
                  <a:lnTo>
                    <a:pt x="257287" y="2111917"/>
                  </a:lnTo>
                  <a:lnTo>
                    <a:pt x="257737" y="2116946"/>
                  </a:lnTo>
                  <a:lnTo>
                    <a:pt x="258163" y="2121974"/>
                  </a:lnTo>
                  <a:lnTo>
                    <a:pt x="258564" y="2127002"/>
                  </a:lnTo>
                  <a:lnTo>
                    <a:pt x="258939" y="2132031"/>
                  </a:lnTo>
                  <a:lnTo>
                    <a:pt x="259283" y="2137059"/>
                  </a:lnTo>
                  <a:lnTo>
                    <a:pt x="259591" y="2142087"/>
                  </a:lnTo>
                  <a:lnTo>
                    <a:pt x="259871" y="2147116"/>
                  </a:lnTo>
                  <a:lnTo>
                    <a:pt x="260120" y="2152144"/>
                  </a:lnTo>
                  <a:lnTo>
                    <a:pt x="260338" y="2157173"/>
                  </a:lnTo>
                  <a:lnTo>
                    <a:pt x="260515" y="2162201"/>
                  </a:lnTo>
                  <a:lnTo>
                    <a:pt x="260660" y="2167229"/>
                  </a:lnTo>
                  <a:lnTo>
                    <a:pt x="260775" y="2172258"/>
                  </a:lnTo>
                  <a:lnTo>
                    <a:pt x="260859" y="2177286"/>
                  </a:lnTo>
                  <a:lnTo>
                    <a:pt x="260910" y="2182314"/>
                  </a:lnTo>
                  <a:lnTo>
                    <a:pt x="260925" y="2187343"/>
                  </a:lnTo>
                  <a:lnTo>
                    <a:pt x="260913" y="2192371"/>
                  </a:lnTo>
                  <a:lnTo>
                    <a:pt x="260874" y="2197400"/>
                  </a:lnTo>
                  <a:lnTo>
                    <a:pt x="260811" y="2202428"/>
                  </a:lnTo>
                  <a:lnTo>
                    <a:pt x="260717" y="2207456"/>
                  </a:lnTo>
                  <a:lnTo>
                    <a:pt x="260601" y="2212485"/>
                  </a:lnTo>
                  <a:lnTo>
                    <a:pt x="260465" y="2217513"/>
                  </a:lnTo>
                  <a:lnTo>
                    <a:pt x="260312" y="2222541"/>
                  </a:lnTo>
                  <a:lnTo>
                    <a:pt x="260142" y="2227570"/>
                  </a:lnTo>
                  <a:lnTo>
                    <a:pt x="259956" y="2232598"/>
                  </a:lnTo>
                  <a:lnTo>
                    <a:pt x="259759" y="2237627"/>
                  </a:lnTo>
                  <a:lnTo>
                    <a:pt x="259555" y="2242655"/>
                  </a:lnTo>
                  <a:lnTo>
                    <a:pt x="259344" y="2247683"/>
                  </a:lnTo>
                  <a:lnTo>
                    <a:pt x="259130" y="2252712"/>
                  </a:lnTo>
                  <a:lnTo>
                    <a:pt x="258915" y="2257740"/>
                  </a:lnTo>
                  <a:lnTo>
                    <a:pt x="258704" y="2262768"/>
                  </a:lnTo>
                  <a:lnTo>
                    <a:pt x="258497" y="2267797"/>
                  </a:lnTo>
                  <a:lnTo>
                    <a:pt x="258297" y="2272825"/>
                  </a:lnTo>
                  <a:lnTo>
                    <a:pt x="258112" y="2277854"/>
                  </a:lnTo>
                  <a:lnTo>
                    <a:pt x="257942" y="2282882"/>
                  </a:lnTo>
                  <a:lnTo>
                    <a:pt x="257788" y="2287910"/>
                  </a:lnTo>
                  <a:lnTo>
                    <a:pt x="257653" y="2292939"/>
                  </a:lnTo>
                  <a:lnTo>
                    <a:pt x="257544" y="2297967"/>
                  </a:lnTo>
                  <a:lnTo>
                    <a:pt x="257467" y="2302995"/>
                  </a:lnTo>
                  <a:lnTo>
                    <a:pt x="257420" y="2308024"/>
                  </a:lnTo>
                  <a:lnTo>
                    <a:pt x="257406" y="2313052"/>
                  </a:lnTo>
                  <a:lnTo>
                    <a:pt x="257426" y="2318081"/>
                  </a:lnTo>
                  <a:lnTo>
                    <a:pt x="257500" y="2323109"/>
                  </a:lnTo>
                  <a:lnTo>
                    <a:pt x="257621" y="2328137"/>
                  </a:lnTo>
                  <a:lnTo>
                    <a:pt x="257789" y="2333166"/>
                  </a:lnTo>
                  <a:lnTo>
                    <a:pt x="258009" y="2338194"/>
                  </a:lnTo>
                  <a:lnTo>
                    <a:pt x="258291" y="2343222"/>
                  </a:lnTo>
                  <a:lnTo>
                    <a:pt x="258648" y="2348251"/>
                  </a:lnTo>
                  <a:lnTo>
                    <a:pt x="259070" y="2353279"/>
                  </a:lnTo>
                  <a:lnTo>
                    <a:pt x="259561" y="2358308"/>
                  </a:lnTo>
                  <a:lnTo>
                    <a:pt x="260122" y="2363336"/>
                  </a:lnTo>
                  <a:lnTo>
                    <a:pt x="260781" y="2368364"/>
                  </a:lnTo>
                  <a:lnTo>
                    <a:pt x="261527" y="2373393"/>
                  </a:lnTo>
                  <a:lnTo>
                    <a:pt x="262357" y="2378421"/>
                  </a:lnTo>
                  <a:lnTo>
                    <a:pt x="263271" y="2383449"/>
                  </a:lnTo>
                  <a:lnTo>
                    <a:pt x="264279" y="2388478"/>
                  </a:lnTo>
                  <a:lnTo>
                    <a:pt x="265404" y="2393506"/>
                  </a:lnTo>
                  <a:lnTo>
                    <a:pt x="266619" y="2398535"/>
                  </a:lnTo>
                  <a:lnTo>
                    <a:pt x="267925" y="2403563"/>
                  </a:lnTo>
                  <a:lnTo>
                    <a:pt x="269319" y="2408591"/>
                  </a:lnTo>
                  <a:lnTo>
                    <a:pt x="270821" y="2413620"/>
                  </a:lnTo>
                  <a:lnTo>
                    <a:pt x="272419" y="2418648"/>
                  </a:lnTo>
                  <a:lnTo>
                    <a:pt x="274096" y="2423676"/>
                  </a:lnTo>
                  <a:lnTo>
                    <a:pt x="275846" y="2428705"/>
                  </a:lnTo>
                  <a:lnTo>
                    <a:pt x="277665" y="2433733"/>
                  </a:lnTo>
                  <a:lnTo>
                    <a:pt x="279564" y="2438762"/>
                  </a:lnTo>
                  <a:lnTo>
                    <a:pt x="281507" y="2443790"/>
                  </a:lnTo>
                  <a:lnTo>
                    <a:pt x="283486" y="2448818"/>
                  </a:lnTo>
                  <a:lnTo>
                    <a:pt x="285490" y="2453847"/>
                  </a:lnTo>
                  <a:lnTo>
                    <a:pt x="287507" y="2458875"/>
                  </a:lnTo>
                  <a:lnTo>
                    <a:pt x="289513" y="2463903"/>
                  </a:lnTo>
                  <a:lnTo>
                    <a:pt x="291492" y="2468932"/>
                  </a:lnTo>
                  <a:lnTo>
                    <a:pt x="293431" y="2473960"/>
                  </a:lnTo>
                  <a:lnTo>
                    <a:pt x="295315" y="2478989"/>
                  </a:lnTo>
                  <a:lnTo>
                    <a:pt x="297092" y="2484017"/>
                  </a:lnTo>
                  <a:lnTo>
                    <a:pt x="298761" y="2489045"/>
                  </a:lnTo>
                  <a:lnTo>
                    <a:pt x="300309" y="2494074"/>
                  </a:lnTo>
                  <a:lnTo>
                    <a:pt x="301721" y="2499102"/>
                  </a:lnTo>
                  <a:lnTo>
                    <a:pt x="302957" y="2504130"/>
                  </a:lnTo>
                  <a:lnTo>
                    <a:pt x="303967" y="2509159"/>
                  </a:lnTo>
                  <a:lnTo>
                    <a:pt x="304777" y="2514187"/>
                  </a:lnTo>
                  <a:lnTo>
                    <a:pt x="305374" y="2519216"/>
                  </a:lnTo>
                  <a:lnTo>
                    <a:pt x="305745" y="2524244"/>
                  </a:lnTo>
                  <a:lnTo>
                    <a:pt x="305800" y="2529272"/>
                  </a:lnTo>
                  <a:lnTo>
                    <a:pt x="305573" y="2534301"/>
                  </a:lnTo>
                  <a:lnTo>
                    <a:pt x="305079" y="2539329"/>
                  </a:lnTo>
                  <a:lnTo>
                    <a:pt x="304311" y="2544357"/>
                  </a:lnTo>
                  <a:lnTo>
                    <a:pt x="303243" y="2549386"/>
                  </a:lnTo>
                  <a:lnTo>
                    <a:pt x="301803" y="2554414"/>
                  </a:lnTo>
                  <a:lnTo>
                    <a:pt x="300080" y="2559443"/>
                  </a:lnTo>
                  <a:lnTo>
                    <a:pt x="298075" y="2564471"/>
                  </a:lnTo>
                  <a:lnTo>
                    <a:pt x="295793" y="2569499"/>
                  </a:lnTo>
                  <a:close/>
                </a:path>
              </a:pathLst>
            </a:custGeom>
            <a:solidFill>
              <a:srgbClr val="D575F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" name="pg40"/>
            <p:cNvSpPr/>
            <p:nvPr/>
          </p:nvSpPr>
          <p:spPr>
            <a:xfrm>
              <a:off x="9386916" y="4431409"/>
              <a:ext cx="515103" cy="2601972"/>
            </a:xfrm>
            <a:custGeom>
              <a:avLst/>
              <a:gdLst/>
              <a:ahLst/>
              <a:cxnLst/>
              <a:rect l="0" t="0" r="0" b="0"/>
              <a:pathLst>
                <a:path w="515103" h="2601972">
                  <a:moveTo>
                    <a:pt x="6815" y="2601972"/>
                  </a:moveTo>
                  <a:lnTo>
                    <a:pt x="4406" y="2596880"/>
                  </a:lnTo>
                  <a:lnTo>
                    <a:pt x="2497" y="2591788"/>
                  </a:lnTo>
                  <a:lnTo>
                    <a:pt x="1092" y="2586696"/>
                  </a:lnTo>
                  <a:lnTo>
                    <a:pt x="192" y="2581604"/>
                  </a:lnTo>
                  <a:lnTo>
                    <a:pt x="0" y="2576512"/>
                  </a:lnTo>
                  <a:lnTo>
                    <a:pt x="305" y="2571420"/>
                  </a:lnTo>
                  <a:lnTo>
                    <a:pt x="1091" y="2566328"/>
                  </a:lnTo>
                  <a:lnTo>
                    <a:pt x="2347" y="2561236"/>
                  </a:lnTo>
                  <a:lnTo>
                    <a:pt x="4175" y="2556144"/>
                  </a:lnTo>
                  <a:lnTo>
                    <a:pt x="6494" y="2551052"/>
                  </a:lnTo>
                  <a:lnTo>
                    <a:pt x="9213" y="2545961"/>
                  </a:lnTo>
                  <a:lnTo>
                    <a:pt x="12311" y="2540869"/>
                  </a:lnTo>
                  <a:lnTo>
                    <a:pt x="15808" y="2535777"/>
                  </a:lnTo>
                  <a:lnTo>
                    <a:pt x="19717" y="2530685"/>
                  </a:lnTo>
                  <a:lnTo>
                    <a:pt x="23904" y="2525593"/>
                  </a:lnTo>
                  <a:lnTo>
                    <a:pt x="28346" y="2520501"/>
                  </a:lnTo>
                  <a:lnTo>
                    <a:pt x="33018" y="2515409"/>
                  </a:lnTo>
                  <a:lnTo>
                    <a:pt x="37955" y="2510317"/>
                  </a:lnTo>
                  <a:lnTo>
                    <a:pt x="43039" y="2505225"/>
                  </a:lnTo>
                  <a:lnTo>
                    <a:pt x="48243" y="2500133"/>
                  </a:lnTo>
                  <a:lnTo>
                    <a:pt x="53542" y="2495041"/>
                  </a:lnTo>
                  <a:lnTo>
                    <a:pt x="58920" y="2489949"/>
                  </a:lnTo>
                  <a:lnTo>
                    <a:pt x="64326" y="2484857"/>
                  </a:lnTo>
                  <a:lnTo>
                    <a:pt x="69730" y="2479766"/>
                  </a:lnTo>
                  <a:lnTo>
                    <a:pt x="75113" y="2474674"/>
                  </a:lnTo>
                  <a:lnTo>
                    <a:pt x="80446" y="2469582"/>
                  </a:lnTo>
                  <a:lnTo>
                    <a:pt x="85685" y="2464490"/>
                  </a:lnTo>
                  <a:lnTo>
                    <a:pt x="90829" y="2459398"/>
                  </a:lnTo>
                  <a:lnTo>
                    <a:pt x="95866" y="2454306"/>
                  </a:lnTo>
                  <a:lnTo>
                    <a:pt x="100783" y="2449214"/>
                  </a:lnTo>
                  <a:lnTo>
                    <a:pt x="105508" y="2444122"/>
                  </a:lnTo>
                  <a:lnTo>
                    <a:pt x="110079" y="2439030"/>
                  </a:lnTo>
                  <a:lnTo>
                    <a:pt x="114492" y="2433938"/>
                  </a:lnTo>
                  <a:lnTo>
                    <a:pt x="118742" y="2428846"/>
                  </a:lnTo>
                  <a:lnTo>
                    <a:pt x="122779" y="2423754"/>
                  </a:lnTo>
                  <a:lnTo>
                    <a:pt x="126614" y="2418662"/>
                  </a:lnTo>
                  <a:lnTo>
                    <a:pt x="130274" y="2413571"/>
                  </a:lnTo>
                  <a:lnTo>
                    <a:pt x="133760" y="2408479"/>
                  </a:lnTo>
                  <a:lnTo>
                    <a:pt x="137050" y="2403387"/>
                  </a:lnTo>
                  <a:lnTo>
                    <a:pt x="140116" y="2398295"/>
                  </a:lnTo>
                  <a:lnTo>
                    <a:pt x="143014" y="2393203"/>
                  </a:lnTo>
                  <a:lnTo>
                    <a:pt x="145749" y="2388111"/>
                  </a:lnTo>
                  <a:lnTo>
                    <a:pt x="148322" y="2383019"/>
                  </a:lnTo>
                  <a:lnTo>
                    <a:pt x="150680" y="2377927"/>
                  </a:lnTo>
                  <a:lnTo>
                    <a:pt x="152888" y="2372835"/>
                  </a:lnTo>
                  <a:lnTo>
                    <a:pt x="154956" y="2367743"/>
                  </a:lnTo>
                  <a:lnTo>
                    <a:pt x="156887" y="2362651"/>
                  </a:lnTo>
                  <a:lnTo>
                    <a:pt x="158657" y="2357559"/>
                  </a:lnTo>
                  <a:lnTo>
                    <a:pt x="160287" y="2352468"/>
                  </a:lnTo>
                  <a:lnTo>
                    <a:pt x="161804" y="2347376"/>
                  </a:lnTo>
                  <a:lnTo>
                    <a:pt x="163213" y="2342284"/>
                  </a:lnTo>
                  <a:lnTo>
                    <a:pt x="164509" y="2337192"/>
                  </a:lnTo>
                  <a:lnTo>
                    <a:pt x="165683" y="2332100"/>
                  </a:lnTo>
                  <a:lnTo>
                    <a:pt x="166771" y="2327008"/>
                  </a:lnTo>
                  <a:lnTo>
                    <a:pt x="167778" y="2321916"/>
                  </a:lnTo>
                  <a:lnTo>
                    <a:pt x="168708" y="2316824"/>
                  </a:lnTo>
                  <a:lnTo>
                    <a:pt x="169541" y="2311732"/>
                  </a:lnTo>
                  <a:lnTo>
                    <a:pt x="170310" y="2306640"/>
                  </a:lnTo>
                  <a:lnTo>
                    <a:pt x="171020" y="2301548"/>
                  </a:lnTo>
                  <a:lnTo>
                    <a:pt x="171675" y="2296456"/>
                  </a:lnTo>
                  <a:lnTo>
                    <a:pt x="172268" y="2291364"/>
                  </a:lnTo>
                  <a:lnTo>
                    <a:pt x="172809" y="2286273"/>
                  </a:lnTo>
                  <a:lnTo>
                    <a:pt x="173310" y="2281181"/>
                  </a:lnTo>
                  <a:lnTo>
                    <a:pt x="173774" y="2276089"/>
                  </a:lnTo>
                  <a:lnTo>
                    <a:pt x="174200" y="2270997"/>
                  </a:lnTo>
                  <a:lnTo>
                    <a:pt x="174588" y="2265905"/>
                  </a:lnTo>
                  <a:lnTo>
                    <a:pt x="174951" y="2260813"/>
                  </a:lnTo>
                  <a:lnTo>
                    <a:pt x="175290" y="2255721"/>
                  </a:lnTo>
                  <a:lnTo>
                    <a:pt x="175608" y="2250629"/>
                  </a:lnTo>
                  <a:lnTo>
                    <a:pt x="175902" y="2245537"/>
                  </a:lnTo>
                  <a:lnTo>
                    <a:pt x="176181" y="2240445"/>
                  </a:lnTo>
                  <a:lnTo>
                    <a:pt x="176448" y="2235353"/>
                  </a:lnTo>
                  <a:lnTo>
                    <a:pt x="176704" y="2230261"/>
                  </a:lnTo>
                  <a:lnTo>
                    <a:pt x="176950" y="2225169"/>
                  </a:lnTo>
                  <a:lnTo>
                    <a:pt x="177190" y="2220078"/>
                  </a:lnTo>
                  <a:lnTo>
                    <a:pt x="177426" y="2214986"/>
                  </a:lnTo>
                  <a:lnTo>
                    <a:pt x="177659" y="2209894"/>
                  </a:lnTo>
                  <a:lnTo>
                    <a:pt x="177891" y="2204802"/>
                  </a:lnTo>
                  <a:lnTo>
                    <a:pt x="178123" y="2199710"/>
                  </a:lnTo>
                  <a:lnTo>
                    <a:pt x="178358" y="2194618"/>
                  </a:lnTo>
                  <a:lnTo>
                    <a:pt x="178596" y="2189526"/>
                  </a:lnTo>
                  <a:lnTo>
                    <a:pt x="178837" y="2184434"/>
                  </a:lnTo>
                  <a:lnTo>
                    <a:pt x="179085" y="2179342"/>
                  </a:lnTo>
                  <a:lnTo>
                    <a:pt x="179339" y="2174250"/>
                  </a:lnTo>
                  <a:lnTo>
                    <a:pt x="179600" y="2169158"/>
                  </a:lnTo>
                  <a:lnTo>
                    <a:pt x="179866" y="2164066"/>
                  </a:lnTo>
                  <a:lnTo>
                    <a:pt x="180141" y="2158974"/>
                  </a:lnTo>
                  <a:lnTo>
                    <a:pt x="180424" y="2153883"/>
                  </a:lnTo>
                  <a:lnTo>
                    <a:pt x="180714" y="2148791"/>
                  </a:lnTo>
                  <a:lnTo>
                    <a:pt x="181012" y="2143699"/>
                  </a:lnTo>
                  <a:lnTo>
                    <a:pt x="181316" y="2138607"/>
                  </a:lnTo>
                  <a:lnTo>
                    <a:pt x="181630" y="2133515"/>
                  </a:lnTo>
                  <a:lnTo>
                    <a:pt x="181949" y="2128423"/>
                  </a:lnTo>
                  <a:lnTo>
                    <a:pt x="182275" y="2123331"/>
                  </a:lnTo>
                  <a:lnTo>
                    <a:pt x="182606" y="2118239"/>
                  </a:lnTo>
                  <a:lnTo>
                    <a:pt x="182943" y="2113147"/>
                  </a:lnTo>
                  <a:lnTo>
                    <a:pt x="183285" y="2108055"/>
                  </a:lnTo>
                  <a:lnTo>
                    <a:pt x="183630" y="2102963"/>
                  </a:lnTo>
                  <a:lnTo>
                    <a:pt x="183978" y="2097871"/>
                  </a:lnTo>
                  <a:lnTo>
                    <a:pt x="184329" y="2092779"/>
                  </a:lnTo>
                  <a:lnTo>
                    <a:pt x="184682" y="2087688"/>
                  </a:lnTo>
                  <a:lnTo>
                    <a:pt x="185035" y="2082596"/>
                  </a:lnTo>
                  <a:lnTo>
                    <a:pt x="185389" y="2077504"/>
                  </a:lnTo>
                  <a:lnTo>
                    <a:pt x="185743" y="2072412"/>
                  </a:lnTo>
                  <a:lnTo>
                    <a:pt x="186095" y="2067320"/>
                  </a:lnTo>
                  <a:lnTo>
                    <a:pt x="186445" y="2062228"/>
                  </a:lnTo>
                  <a:lnTo>
                    <a:pt x="186794" y="2057136"/>
                  </a:lnTo>
                  <a:lnTo>
                    <a:pt x="187140" y="2052044"/>
                  </a:lnTo>
                  <a:lnTo>
                    <a:pt x="187482" y="2046952"/>
                  </a:lnTo>
                  <a:lnTo>
                    <a:pt x="187820" y="2041860"/>
                  </a:lnTo>
                  <a:lnTo>
                    <a:pt x="188155" y="2036768"/>
                  </a:lnTo>
                  <a:lnTo>
                    <a:pt x="188486" y="2031676"/>
                  </a:lnTo>
                  <a:lnTo>
                    <a:pt x="188812" y="2026584"/>
                  </a:lnTo>
                  <a:lnTo>
                    <a:pt x="189133" y="2021493"/>
                  </a:lnTo>
                  <a:lnTo>
                    <a:pt x="189451" y="2016401"/>
                  </a:lnTo>
                  <a:lnTo>
                    <a:pt x="189764" y="2011309"/>
                  </a:lnTo>
                  <a:lnTo>
                    <a:pt x="190072" y="2006217"/>
                  </a:lnTo>
                  <a:lnTo>
                    <a:pt x="190376" y="2001125"/>
                  </a:lnTo>
                  <a:lnTo>
                    <a:pt x="190676" y="1996033"/>
                  </a:lnTo>
                  <a:lnTo>
                    <a:pt x="190973" y="1990941"/>
                  </a:lnTo>
                  <a:lnTo>
                    <a:pt x="191266" y="1985849"/>
                  </a:lnTo>
                  <a:lnTo>
                    <a:pt x="191555" y="1980757"/>
                  </a:lnTo>
                  <a:lnTo>
                    <a:pt x="191842" y="1975665"/>
                  </a:lnTo>
                  <a:lnTo>
                    <a:pt x="192127" y="1970573"/>
                  </a:lnTo>
                  <a:lnTo>
                    <a:pt x="192410" y="1965481"/>
                  </a:lnTo>
                  <a:lnTo>
                    <a:pt x="192692" y="1960390"/>
                  </a:lnTo>
                  <a:lnTo>
                    <a:pt x="192972" y="1955298"/>
                  </a:lnTo>
                  <a:lnTo>
                    <a:pt x="193252" y="1950206"/>
                  </a:lnTo>
                  <a:lnTo>
                    <a:pt x="193532" y="1945114"/>
                  </a:lnTo>
                  <a:lnTo>
                    <a:pt x="193813" y="1940022"/>
                  </a:lnTo>
                  <a:lnTo>
                    <a:pt x="194094" y="1934930"/>
                  </a:lnTo>
                  <a:lnTo>
                    <a:pt x="194377" y="1929838"/>
                  </a:lnTo>
                  <a:lnTo>
                    <a:pt x="194661" y="1924746"/>
                  </a:lnTo>
                  <a:lnTo>
                    <a:pt x="194946" y="1919654"/>
                  </a:lnTo>
                  <a:lnTo>
                    <a:pt x="195234" y="1914562"/>
                  </a:lnTo>
                  <a:lnTo>
                    <a:pt x="195524" y="1909470"/>
                  </a:lnTo>
                  <a:lnTo>
                    <a:pt x="195817" y="1904378"/>
                  </a:lnTo>
                  <a:lnTo>
                    <a:pt x="196112" y="1899286"/>
                  </a:lnTo>
                  <a:lnTo>
                    <a:pt x="196409" y="1894195"/>
                  </a:lnTo>
                  <a:lnTo>
                    <a:pt x="196709" y="1889103"/>
                  </a:lnTo>
                  <a:lnTo>
                    <a:pt x="197011" y="1884011"/>
                  </a:lnTo>
                  <a:lnTo>
                    <a:pt x="197315" y="1878919"/>
                  </a:lnTo>
                  <a:lnTo>
                    <a:pt x="197621" y="1873827"/>
                  </a:lnTo>
                  <a:lnTo>
                    <a:pt x="197928" y="1868735"/>
                  </a:lnTo>
                  <a:lnTo>
                    <a:pt x="198236" y="1863643"/>
                  </a:lnTo>
                  <a:lnTo>
                    <a:pt x="198544" y="1858551"/>
                  </a:lnTo>
                  <a:lnTo>
                    <a:pt x="198852" y="1853459"/>
                  </a:lnTo>
                  <a:lnTo>
                    <a:pt x="199159" y="1848367"/>
                  </a:lnTo>
                  <a:lnTo>
                    <a:pt x="199464" y="1843275"/>
                  </a:lnTo>
                  <a:lnTo>
                    <a:pt x="199767" y="1838183"/>
                  </a:lnTo>
                  <a:lnTo>
                    <a:pt x="200067" y="1833091"/>
                  </a:lnTo>
                  <a:lnTo>
                    <a:pt x="200363" y="1828000"/>
                  </a:lnTo>
                  <a:lnTo>
                    <a:pt x="200653" y="1822908"/>
                  </a:lnTo>
                  <a:lnTo>
                    <a:pt x="200937" y="1817816"/>
                  </a:lnTo>
                  <a:lnTo>
                    <a:pt x="201216" y="1812724"/>
                  </a:lnTo>
                  <a:lnTo>
                    <a:pt x="201488" y="1807632"/>
                  </a:lnTo>
                  <a:lnTo>
                    <a:pt x="201749" y="1802540"/>
                  </a:lnTo>
                  <a:lnTo>
                    <a:pt x="202001" y="1797448"/>
                  </a:lnTo>
                  <a:lnTo>
                    <a:pt x="202245" y="1792356"/>
                  </a:lnTo>
                  <a:lnTo>
                    <a:pt x="202479" y="1787264"/>
                  </a:lnTo>
                  <a:lnTo>
                    <a:pt x="202700" y="1782172"/>
                  </a:lnTo>
                  <a:lnTo>
                    <a:pt x="202909" y="1777080"/>
                  </a:lnTo>
                  <a:lnTo>
                    <a:pt x="203107" y="1771988"/>
                  </a:lnTo>
                  <a:lnTo>
                    <a:pt x="203293" y="1766896"/>
                  </a:lnTo>
                  <a:lnTo>
                    <a:pt x="203466" y="1761805"/>
                  </a:lnTo>
                  <a:lnTo>
                    <a:pt x="203624" y="1756713"/>
                  </a:lnTo>
                  <a:lnTo>
                    <a:pt x="203771" y="1751621"/>
                  </a:lnTo>
                  <a:lnTo>
                    <a:pt x="203906" y="1746529"/>
                  </a:lnTo>
                  <a:lnTo>
                    <a:pt x="204029" y="1741437"/>
                  </a:lnTo>
                  <a:lnTo>
                    <a:pt x="204137" y="1736345"/>
                  </a:lnTo>
                  <a:lnTo>
                    <a:pt x="204234" y="1731253"/>
                  </a:lnTo>
                  <a:lnTo>
                    <a:pt x="204322" y="1726161"/>
                  </a:lnTo>
                  <a:lnTo>
                    <a:pt x="204400" y="1721069"/>
                  </a:lnTo>
                  <a:lnTo>
                    <a:pt x="204466" y="1715977"/>
                  </a:lnTo>
                  <a:lnTo>
                    <a:pt x="204524" y="1710885"/>
                  </a:lnTo>
                  <a:lnTo>
                    <a:pt x="204576" y="1705793"/>
                  </a:lnTo>
                  <a:lnTo>
                    <a:pt x="204622" y="1700701"/>
                  </a:lnTo>
                  <a:lnTo>
                    <a:pt x="204661" y="1695610"/>
                  </a:lnTo>
                  <a:lnTo>
                    <a:pt x="204697" y="1690518"/>
                  </a:lnTo>
                  <a:lnTo>
                    <a:pt x="204731" y="1685426"/>
                  </a:lnTo>
                  <a:lnTo>
                    <a:pt x="204764" y="1680334"/>
                  </a:lnTo>
                  <a:lnTo>
                    <a:pt x="204797" y="1675242"/>
                  </a:lnTo>
                  <a:lnTo>
                    <a:pt x="204833" y="1670150"/>
                  </a:lnTo>
                  <a:lnTo>
                    <a:pt x="204872" y="1665058"/>
                  </a:lnTo>
                  <a:lnTo>
                    <a:pt x="204915" y="1659966"/>
                  </a:lnTo>
                  <a:lnTo>
                    <a:pt x="204964" y="1654874"/>
                  </a:lnTo>
                  <a:lnTo>
                    <a:pt x="205022" y="1649782"/>
                  </a:lnTo>
                  <a:lnTo>
                    <a:pt x="205090" y="1644690"/>
                  </a:lnTo>
                  <a:lnTo>
                    <a:pt x="205167" y="1639598"/>
                  </a:lnTo>
                  <a:lnTo>
                    <a:pt x="205255" y="1634506"/>
                  </a:lnTo>
                  <a:lnTo>
                    <a:pt x="205357" y="1629415"/>
                  </a:lnTo>
                  <a:lnTo>
                    <a:pt x="205475" y="1624323"/>
                  </a:lnTo>
                  <a:lnTo>
                    <a:pt x="205607" y="1619231"/>
                  </a:lnTo>
                  <a:lnTo>
                    <a:pt x="205753" y="1614139"/>
                  </a:lnTo>
                  <a:lnTo>
                    <a:pt x="205915" y="1609047"/>
                  </a:lnTo>
                  <a:lnTo>
                    <a:pt x="206099" y="1603955"/>
                  </a:lnTo>
                  <a:lnTo>
                    <a:pt x="206299" y="1598863"/>
                  </a:lnTo>
                  <a:lnTo>
                    <a:pt x="206516" y="1593771"/>
                  </a:lnTo>
                  <a:lnTo>
                    <a:pt x="206750" y="1588679"/>
                  </a:lnTo>
                  <a:lnTo>
                    <a:pt x="207007" y="1583587"/>
                  </a:lnTo>
                  <a:lnTo>
                    <a:pt x="207282" y="1578495"/>
                  </a:lnTo>
                  <a:lnTo>
                    <a:pt x="207574" y="1573403"/>
                  </a:lnTo>
                  <a:lnTo>
                    <a:pt x="207882" y="1568312"/>
                  </a:lnTo>
                  <a:lnTo>
                    <a:pt x="208210" y="1563220"/>
                  </a:lnTo>
                  <a:lnTo>
                    <a:pt x="208557" y="1558128"/>
                  </a:lnTo>
                  <a:lnTo>
                    <a:pt x="208919" y="1553036"/>
                  </a:lnTo>
                  <a:lnTo>
                    <a:pt x="209295" y="1547944"/>
                  </a:lnTo>
                  <a:lnTo>
                    <a:pt x="209686" y="1542852"/>
                  </a:lnTo>
                  <a:lnTo>
                    <a:pt x="210093" y="1537760"/>
                  </a:lnTo>
                  <a:lnTo>
                    <a:pt x="210512" y="1532668"/>
                  </a:lnTo>
                  <a:lnTo>
                    <a:pt x="210941" y="1527576"/>
                  </a:lnTo>
                  <a:lnTo>
                    <a:pt x="211380" y="1522484"/>
                  </a:lnTo>
                  <a:lnTo>
                    <a:pt x="211830" y="1517392"/>
                  </a:lnTo>
                  <a:lnTo>
                    <a:pt x="212287" y="1512300"/>
                  </a:lnTo>
                  <a:lnTo>
                    <a:pt x="212750" y="1507208"/>
                  </a:lnTo>
                  <a:lnTo>
                    <a:pt x="213218" y="1502117"/>
                  </a:lnTo>
                  <a:lnTo>
                    <a:pt x="213690" y="1497025"/>
                  </a:lnTo>
                  <a:lnTo>
                    <a:pt x="214165" y="1491933"/>
                  </a:lnTo>
                  <a:lnTo>
                    <a:pt x="214641" y="1486841"/>
                  </a:lnTo>
                  <a:lnTo>
                    <a:pt x="215116" y="1481749"/>
                  </a:lnTo>
                  <a:lnTo>
                    <a:pt x="215592" y="1476657"/>
                  </a:lnTo>
                  <a:lnTo>
                    <a:pt x="216064" y="1471565"/>
                  </a:lnTo>
                  <a:lnTo>
                    <a:pt x="216533" y="1466473"/>
                  </a:lnTo>
                  <a:lnTo>
                    <a:pt x="216999" y="1461381"/>
                  </a:lnTo>
                  <a:lnTo>
                    <a:pt x="217460" y="1456289"/>
                  </a:lnTo>
                  <a:lnTo>
                    <a:pt x="217915" y="1451197"/>
                  </a:lnTo>
                  <a:lnTo>
                    <a:pt x="218363" y="1446105"/>
                  </a:lnTo>
                  <a:lnTo>
                    <a:pt x="218805" y="1441013"/>
                  </a:lnTo>
                  <a:lnTo>
                    <a:pt x="219240" y="1435922"/>
                  </a:lnTo>
                  <a:lnTo>
                    <a:pt x="219666" y="1430830"/>
                  </a:lnTo>
                  <a:lnTo>
                    <a:pt x="220084" y="1425738"/>
                  </a:lnTo>
                  <a:lnTo>
                    <a:pt x="220495" y="1420646"/>
                  </a:lnTo>
                  <a:lnTo>
                    <a:pt x="220898" y="1415554"/>
                  </a:lnTo>
                  <a:lnTo>
                    <a:pt x="221294" y="1410462"/>
                  </a:lnTo>
                  <a:lnTo>
                    <a:pt x="221679" y="1405370"/>
                  </a:lnTo>
                  <a:lnTo>
                    <a:pt x="222057" y="1400278"/>
                  </a:lnTo>
                  <a:lnTo>
                    <a:pt x="222429" y="1395186"/>
                  </a:lnTo>
                  <a:lnTo>
                    <a:pt x="222794" y="1390094"/>
                  </a:lnTo>
                  <a:lnTo>
                    <a:pt x="223150" y="1385002"/>
                  </a:lnTo>
                  <a:lnTo>
                    <a:pt x="223500" y="1379910"/>
                  </a:lnTo>
                  <a:lnTo>
                    <a:pt x="223844" y="1374818"/>
                  </a:lnTo>
                  <a:lnTo>
                    <a:pt x="224183" y="1369727"/>
                  </a:lnTo>
                  <a:lnTo>
                    <a:pt x="224517" y="1364635"/>
                  </a:lnTo>
                  <a:lnTo>
                    <a:pt x="224846" y="1359543"/>
                  </a:lnTo>
                  <a:lnTo>
                    <a:pt x="225171" y="1354451"/>
                  </a:lnTo>
                  <a:lnTo>
                    <a:pt x="225492" y="1349359"/>
                  </a:lnTo>
                  <a:lnTo>
                    <a:pt x="225811" y="1344267"/>
                  </a:lnTo>
                  <a:lnTo>
                    <a:pt x="226126" y="1339175"/>
                  </a:lnTo>
                  <a:lnTo>
                    <a:pt x="226439" y="1334083"/>
                  </a:lnTo>
                  <a:lnTo>
                    <a:pt x="226750" y="1328991"/>
                  </a:lnTo>
                  <a:lnTo>
                    <a:pt x="227061" y="1323899"/>
                  </a:lnTo>
                  <a:lnTo>
                    <a:pt x="227370" y="1318807"/>
                  </a:lnTo>
                  <a:lnTo>
                    <a:pt x="227678" y="1313715"/>
                  </a:lnTo>
                  <a:lnTo>
                    <a:pt x="227985" y="1308623"/>
                  </a:lnTo>
                  <a:lnTo>
                    <a:pt x="228293" y="1303532"/>
                  </a:lnTo>
                  <a:lnTo>
                    <a:pt x="228600" y="1298440"/>
                  </a:lnTo>
                  <a:lnTo>
                    <a:pt x="228908" y="1293348"/>
                  </a:lnTo>
                  <a:lnTo>
                    <a:pt x="229215" y="1288256"/>
                  </a:lnTo>
                  <a:lnTo>
                    <a:pt x="229523" y="1283164"/>
                  </a:lnTo>
                  <a:lnTo>
                    <a:pt x="229830" y="1278072"/>
                  </a:lnTo>
                  <a:lnTo>
                    <a:pt x="230138" y="1272980"/>
                  </a:lnTo>
                  <a:lnTo>
                    <a:pt x="230446" y="1267888"/>
                  </a:lnTo>
                  <a:lnTo>
                    <a:pt x="230754" y="1262796"/>
                  </a:lnTo>
                  <a:lnTo>
                    <a:pt x="231062" y="1257704"/>
                  </a:lnTo>
                  <a:lnTo>
                    <a:pt x="231369" y="1252612"/>
                  </a:lnTo>
                  <a:lnTo>
                    <a:pt x="231676" y="1247520"/>
                  </a:lnTo>
                  <a:lnTo>
                    <a:pt x="231981" y="1242428"/>
                  </a:lnTo>
                  <a:lnTo>
                    <a:pt x="232286" y="1237337"/>
                  </a:lnTo>
                  <a:lnTo>
                    <a:pt x="232590" y="1232245"/>
                  </a:lnTo>
                  <a:lnTo>
                    <a:pt x="232891" y="1227153"/>
                  </a:lnTo>
                  <a:lnTo>
                    <a:pt x="233191" y="1222061"/>
                  </a:lnTo>
                  <a:lnTo>
                    <a:pt x="233489" y="1216969"/>
                  </a:lnTo>
                  <a:lnTo>
                    <a:pt x="233785" y="1211877"/>
                  </a:lnTo>
                  <a:lnTo>
                    <a:pt x="234077" y="1206785"/>
                  </a:lnTo>
                  <a:lnTo>
                    <a:pt x="234366" y="1201693"/>
                  </a:lnTo>
                  <a:lnTo>
                    <a:pt x="234651" y="1196601"/>
                  </a:lnTo>
                  <a:lnTo>
                    <a:pt x="234934" y="1191509"/>
                  </a:lnTo>
                  <a:lnTo>
                    <a:pt x="235211" y="1186417"/>
                  </a:lnTo>
                  <a:lnTo>
                    <a:pt x="235485" y="1181325"/>
                  </a:lnTo>
                  <a:lnTo>
                    <a:pt x="235753" y="1176234"/>
                  </a:lnTo>
                  <a:lnTo>
                    <a:pt x="236018" y="1171142"/>
                  </a:lnTo>
                  <a:lnTo>
                    <a:pt x="236276" y="1166050"/>
                  </a:lnTo>
                  <a:lnTo>
                    <a:pt x="236529" y="1160958"/>
                  </a:lnTo>
                  <a:lnTo>
                    <a:pt x="236776" y="1155866"/>
                  </a:lnTo>
                  <a:lnTo>
                    <a:pt x="237017" y="1150774"/>
                  </a:lnTo>
                  <a:lnTo>
                    <a:pt x="237253" y="1145682"/>
                  </a:lnTo>
                  <a:lnTo>
                    <a:pt x="237481" y="1140590"/>
                  </a:lnTo>
                  <a:lnTo>
                    <a:pt x="237703" y="1135498"/>
                  </a:lnTo>
                  <a:lnTo>
                    <a:pt x="237919" y="1130406"/>
                  </a:lnTo>
                  <a:lnTo>
                    <a:pt x="238128" y="1125314"/>
                  </a:lnTo>
                  <a:lnTo>
                    <a:pt x="238330" y="1120222"/>
                  </a:lnTo>
                  <a:lnTo>
                    <a:pt x="238524" y="1115130"/>
                  </a:lnTo>
                  <a:lnTo>
                    <a:pt x="238712" y="1110039"/>
                  </a:lnTo>
                  <a:lnTo>
                    <a:pt x="238894" y="1104947"/>
                  </a:lnTo>
                  <a:lnTo>
                    <a:pt x="239068" y="1099855"/>
                  </a:lnTo>
                  <a:lnTo>
                    <a:pt x="239234" y="1094763"/>
                  </a:lnTo>
                  <a:lnTo>
                    <a:pt x="239394" y="1089671"/>
                  </a:lnTo>
                  <a:lnTo>
                    <a:pt x="239548" y="1084579"/>
                  </a:lnTo>
                  <a:lnTo>
                    <a:pt x="239696" y="1079487"/>
                  </a:lnTo>
                  <a:lnTo>
                    <a:pt x="239836" y="1074395"/>
                  </a:lnTo>
                  <a:lnTo>
                    <a:pt x="239970" y="1069303"/>
                  </a:lnTo>
                  <a:lnTo>
                    <a:pt x="240098" y="1064211"/>
                  </a:lnTo>
                  <a:lnTo>
                    <a:pt x="240222" y="1059119"/>
                  </a:lnTo>
                  <a:lnTo>
                    <a:pt x="240339" y="1054027"/>
                  </a:lnTo>
                  <a:lnTo>
                    <a:pt x="240451" y="1048935"/>
                  </a:lnTo>
                  <a:lnTo>
                    <a:pt x="240558" y="1043844"/>
                  </a:lnTo>
                  <a:lnTo>
                    <a:pt x="240662" y="1038752"/>
                  </a:lnTo>
                  <a:lnTo>
                    <a:pt x="240761" y="1033660"/>
                  </a:lnTo>
                  <a:lnTo>
                    <a:pt x="240857" y="1028568"/>
                  </a:lnTo>
                  <a:lnTo>
                    <a:pt x="240949" y="1023476"/>
                  </a:lnTo>
                  <a:lnTo>
                    <a:pt x="241039" y="1018384"/>
                  </a:lnTo>
                  <a:lnTo>
                    <a:pt x="241127" y="1013292"/>
                  </a:lnTo>
                  <a:lnTo>
                    <a:pt x="241212" y="1008200"/>
                  </a:lnTo>
                  <a:lnTo>
                    <a:pt x="241297" y="1003108"/>
                  </a:lnTo>
                  <a:lnTo>
                    <a:pt x="241380" y="998016"/>
                  </a:lnTo>
                  <a:lnTo>
                    <a:pt x="241463" y="992924"/>
                  </a:lnTo>
                  <a:lnTo>
                    <a:pt x="241546" y="987832"/>
                  </a:lnTo>
                  <a:lnTo>
                    <a:pt x="241629" y="982740"/>
                  </a:lnTo>
                  <a:lnTo>
                    <a:pt x="241714" y="977649"/>
                  </a:lnTo>
                  <a:lnTo>
                    <a:pt x="241799" y="972557"/>
                  </a:lnTo>
                  <a:lnTo>
                    <a:pt x="241886" y="967465"/>
                  </a:lnTo>
                  <a:lnTo>
                    <a:pt x="241976" y="962373"/>
                  </a:lnTo>
                  <a:lnTo>
                    <a:pt x="242067" y="957281"/>
                  </a:lnTo>
                  <a:lnTo>
                    <a:pt x="242162" y="952189"/>
                  </a:lnTo>
                  <a:lnTo>
                    <a:pt x="242259" y="947097"/>
                  </a:lnTo>
                  <a:lnTo>
                    <a:pt x="242361" y="942005"/>
                  </a:lnTo>
                  <a:lnTo>
                    <a:pt x="242466" y="936913"/>
                  </a:lnTo>
                  <a:lnTo>
                    <a:pt x="242574" y="931821"/>
                  </a:lnTo>
                  <a:lnTo>
                    <a:pt x="242686" y="926729"/>
                  </a:lnTo>
                  <a:lnTo>
                    <a:pt x="242803" y="921637"/>
                  </a:lnTo>
                  <a:lnTo>
                    <a:pt x="242924" y="916545"/>
                  </a:lnTo>
                  <a:lnTo>
                    <a:pt x="243050" y="911454"/>
                  </a:lnTo>
                  <a:lnTo>
                    <a:pt x="243179" y="906362"/>
                  </a:lnTo>
                  <a:lnTo>
                    <a:pt x="243313" y="901270"/>
                  </a:lnTo>
                  <a:lnTo>
                    <a:pt x="243452" y="896178"/>
                  </a:lnTo>
                  <a:lnTo>
                    <a:pt x="243594" y="891086"/>
                  </a:lnTo>
                  <a:lnTo>
                    <a:pt x="243740" y="885994"/>
                  </a:lnTo>
                  <a:lnTo>
                    <a:pt x="243890" y="880902"/>
                  </a:lnTo>
                  <a:lnTo>
                    <a:pt x="244044" y="875810"/>
                  </a:lnTo>
                  <a:lnTo>
                    <a:pt x="244200" y="870718"/>
                  </a:lnTo>
                  <a:lnTo>
                    <a:pt x="244360" y="865626"/>
                  </a:lnTo>
                  <a:lnTo>
                    <a:pt x="244522" y="860534"/>
                  </a:lnTo>
                  <a:lnTo>
                    <a:pt x="244686" y="855442"/>
                  </a:lnTo>
                  <a:lnTo>
                    <a:pt x="244852" y="850350"/>
                  </a:lnTo>
                  <a:lnTo>
                    <a:pt x="245020" y="845259"/>
                  </a:lnTo>
                  <a:lnTo>
                    <a:pt x="245188" y="840167"/>
                  </a:lnTo>
                  <a:lnTo>
                    <a:pt x="245356" y="835075"/>
                  </a:lnTo>
                  <a:lnTo>
                    <a:pt x="245525" y="829983"/>
                  </a:lnTo>
                  <a:lnTo>
                    <a:pt x="245693" y="824891"/>
                  </a:lnTo>
                  <a:lnTo>
                    <a:pt x="245860" y="819799"/>
                  </a:lnTo>
                  <a:lnTo>
                    <a:pt x="246025" y="814707"/>
                  </a:lnTo>
                  <a:lnTo>
                    <a:pt x="246188" y="809615"/>
                  </a:lnTo>
                  <a:lnTo>
                    <a:pt x="246349" y="804523"/>
                  </a:lnTo>
                  <a:lnTo>
                    <a:pt x="246508" y="799431"/>
                  </a:lnTo>
                  <a:lnTo>
                    <a:pt x="246663" y="794339"/>
                  </a:lnTo>
                  <a:lnTo>
                    <a:pt x="246814" y="789247"/>
                  </a:lnTo>
                  <a:lnTo>
                    <a:pt x="246962" y="784156"/>
                  </a:lnTo>
                  <a:lnTo>
                    <a:pt x="247106" y="779064"/>
                  </a:lnTo>
                  <a:lnTo>
                    <a:pt x="247246" y="773972"/>
                  </a:lnTo>
                  <a:lnTo>
                    <a:pt x="247381" y="768880"/>
                  </a:lnTo>
                  <a:lnTo>
                    <a:pt x="247512" y="763788"/>
                  </a:lnTo>
                  <a:lnTo>
                    <a:pt x="247638" y="758696"/>
                  </a:lnTo>
                  <a:lnTo>
                    <a:pt x="247760" y="753604"/>
                  </a:lnTo>
                  <a:lnTo>
                    <a:pt x="247878" y="748512"/>
                  </a:lnTo>
                  <a:lnTo>
                    <a:pt x="247991" y="743420"/>
                  </a:lnTo>
                  <a:lnTo>
                    <a:pt x="248100" y="738328"/>
                  </a:lnTo>
                  <a:lnTo>
                    <a:pt x="248206" y="733236"/>
                  </a:lnTo>
                  <a:lnTo>
                    <a:pt x="248308" y="728144"/>
                  </a:lnTo>
                  <a:lnTo>
                    <a:pt x="248407" y="723052"/>
                  </a:lnTo>
                  <a:lnTo>
                    <a:pt x="248502" y="717961"/>
                  </a:lnTo>
                  <a:lnTo>
                    <a:pt x="248596" y="712869"/>
                  </a:lnTo>
                  <a:lnTo>
                    <a:pt x="248687" y="707777"/>
                  </a:lnTo>
                  <a:lnTo>
                    <a:pt x="248777" y="702685"/>
                  </a:lnTo>
                  <a:lnTo>
                    <a:pt x="248865" y="697593"/>
                  </a:lnTo>
                  <a:lnTo>
                    <a:pt x="248952" y="692501"/>
                  </a:lnTo>
                  <a:lnTo>
                    <a:pt x="249040" y="687409"/>
                  </a:lnTo>
                  <a:lnTo>
                    <a:pt x="249127" y="682317"/>
                  </a:lnTo>
                  <a:lnTo>
                    <a:pt x="249215" y="677225"/>
                  </a:lnTo>
                  <a:lnTo>
                    <a:pt x="249305" y="672133"/>
                  </a:lnTo>
                  <a:lnTo>
                    <a:pt x="249395" y="667041"/>
                  </a:lnTo>
                  <a:lnTo>
                    <a:pt x="249487" y="661949"/>
                  </a:lnTo>
                  <a:lnTo>
                    <a:pt x="249582" y="656857"/>
                  </a:lnTo>
                  <a:lnTo>
                    <a:pt x="249679" y="651766"/>
                  </a:lnTo>
                  <a:lnTo>
                    <a:pt x="249778" y="646674"/>
                  </a:lnTo>
                  <a:lnTo>
                    <a:pt x="249880" y="641582"/>
                  </a:lnTo>
                  <a:lnTo>
                    <a:pt x="249986" y="636490"/>
                  </a:lnTo>
                  <a:lnTo>
                    <a:pt x="250094" y="631398"/>
                  </a:lnTo>
                  <a:lnTo>
                    <a:pt x="250206" y="626306"/>
                  </a:lnTo>
                  <a:lnTo>
                    <a:pt x="250321" y="621214"/>
                  </a:lnTo>
                  <a:lnTo>
                    <a:pt x="250438" y="616122"/>
                  </a:lnTo>
                  <a:lnTo>
                    <a:pt x="250559" y="611030"/>
                  </a:lnTo>
                  <a:lnTo>
                    <a:pt x="250683" y="605938"/>
                  </a:lnTo>
                  <a:lnTo>
                    <a:pt x="250809" y="600846"/>
                  </a:lnTo>
                  <a:lnTo>
                    <a:pt x="250938" y="595754"/>
                  </a:lnTo>
                  <a:lnTo>
                    <a:pt x="251069" y="590662"/>
                  </a:lnTo>
                  <a:lnTo>
                    <a:pt x="251202" y="585571"/>
                  </a:lnTo>
                  <a:lnTo>
                    <a:pt x="251336" y="580479"/>
                  </a:lnTo>
                  <a:lnTo>
                    <a:pt x="251472" y="575387"/>
                  </a:lnTo>
                  <a:lnTo>
                    <a:pt x="251609" y="570295"/>
                  </a:lnTo>
                  <a:lnTo>
                    <a:pt x="251746" y="565203"/>
                  </a:lnTo>
                  <a:lnTo>
                    <a:pt x="251883" y="560111"/>
                  </a:lnTo>
                  <a:lnTo>
                    <a:pt x="252019" y="555019"/>
                  </a:lnTo>
                  <a:lnTo>
                    <a:pt x="252156" y="549927"/>
                  </a:lnTo>
                  <a:lnTo>
                    <a:pt x="252291" y="544835"/>
                  </a:lnTo>
                  <a:lnTo>
                    <a:pt x="252424" y="539743"/>
                  </a:lnTo>
                  <a:lnTo>
                    <a:pt x="252556" y="534651"/>
                  </a:lnTo>
                  <a:lnTo>
                    <a:pt x="252686" y="529559"/>
                  </a:lnTo>
                  <a:lnTo>
                    <a:pt x="252814" y="524467"/>
                  </a:lnTo>
                  <a:lnTo>
                    <a:pt x="252938" y="519376"/>
                  </a:lnTo>
                  <a:lnTo>
                    <a:pt x="253060" y="514284"/>
                  </a:lnTo>
                  <a:lnTo>
                    <a:pt x="253179" y="509192"/>
                  </a:lnTo>
                  <a:lnTo>
                    <a:pt x="253294" y="504100"/>
                  </a:lnTo>
                  <a:lnTo>
                    <a:pt x="253406" y="499008"/>
                  </a:lnTo>
                  <a:lnTo>
                    <a:pt x="253514" y="493916"/>
                  </a:lnTo>
                  <a:lnTo>
                    <a:pt x="253619" y="488824"/>
                  </a:lnTo>
                  <a:lnTo>
                    <a:pt x="253720" y="483732"/>
                  </a:lnTo>
                  <a:lnTo>
                    <a:pt x="253816" y="478640"/>
                  </a:lnTo>
                  <a:lnTo>
                    <a:pt x="253909" y="473548"/>
                  </a:lnTo>
                  <a:lnTo>
                    <a:pt x="253998" y="468456"/>
                  </a:lnTo>
                  <a:lnTo>
                    <a:pt x="254084" y="463364"/>
                  </a:lnTo>
                  <a:lnTo>
                    <a:pt x="254165" y="458272"/>
                  </a:lnTo>
                  <a:lnTo>
                    <a:pt x="254243" y="453181"/>
                  </a:lnTo>
                  <a:lnTo>
                    <a:pt x="254317" y="448089"/>
                  </a:lnTo>
                  <a:lnTo>
                    <a:pt x="254389" y="442997"/>
                  </a:lnTo>
                  <a:lnTo>
                    <a:pt x="254456" y="437905"/>
                  </a:lnTo>
                  <a:lnTo>
                    <a:pt x="254521" y="432813"/>
                  </a:lnTo>
                  <a:lnTo>
                    <a:pt x="254582" y="427721"/>
                  </a:lnTo>
                  <a:lnTo>
                    <a:pt x="254641" y="422629"/>
                  </a:lnTo>
                  <a:lnTo>
                    <a:pt x="254698" y="417537"/>
                  </a:lnTo>
                  <a:lnTo>
                    <a:pt x="254752" y="412445"/>
                  </a:lnTo>
                  <a:lnTo>
                    <a:pt x="254803" y="407353"/>
                  </a:lnTo>
                  <a:lnTo>
                    <a:pt x="254853" y="402261"/>
                  </a:lnTo>
                  <a:lnTo>
                    <a:pt x="254901" y="397169"/>
                  </a:lnTo>
                  <a:lnTo>
                    <a:pt x="254947" y="392078"/>
                  </a:lnTo>
                  <a:lnTo>
                    <a:pt x="254991" y="386986"/>
                  </a:lnTo>
                  <a:lnTo>
                    <a:pt x="255034" y="381894"/>
                  </a:lnTo>
                  <a:lnTo>
                    <a:pt x="255076" y="376802"/>
                  </a:lnTo>
                  <a:lnTo>
                    <a:pt x="255117" y="371710"/>
                  </a:lnTo>
                  <a:lnTo>
                    <a:pt x="255157" y="366618"/>
                  </a:lnTo>
                  <a:lnTo>
                    <a:pt x="255196" y="361526"/>
                  </a:lnTo>
                  <a:lnTo>
                    <a:pt x="255234" y="356434"/>
                  </a:lnTo>
                  <a:lnTo>
                    <a:pt x="255272" y="351342"/>
                  </a:lnTo>
                  <a:lnTo>
                    <a:pt x="255309" y="346250"/>
                  </a:lnTo>
                  <a:lnTo>
                    <a:pt x="255345" y="341158"/>
                  </a:lnTo>
                  <a:lnTo>
                    <a:pt x="255381" y="336066"/>
                  </a:lnTo>
                  <a:lnTo>
                    <a:pt x="255417" y="330974"/>
                  </a:lnTo>
                  <a:lnTo>
                    <a:pt x="255452" y="325883"/>
                  </a:lnTo>
                  <a:lnTo>
                    <a:pt x="255487" y="320791"/>
                  </a:lnTo>
                  <a:lnTo>
                    <a:pt x="255521" y="315699"/>
                  </a:lnTo>
                  <a:lnTo>
                    <a:pt x="255555" y="310607"/>
                  </a:lnTo>
                  <a:lnTo>
                    <a:pt x="255589" y="305515"/>
                  </a:lnTo>
                  <a:lnTo>
                    <a:pt x="255622" y="300423"/>
                  </a:lnTo>
                  <a:lnTo>
                    <a:pt x="255655" y="295331"/>
                  </a:lnTo>
                  <a:lnTo>
                    <a:pt x="255687" y="290239"/>
                  </a:lnTo>
                  <a:lnTo>
                    <a:pt x="255719" y="285147"/>
                  </a:lnTo>
                  <a:lnTo>
                    <a:pt x="255751" y="280055"/>
                  </a:lnTo>
                  <a:lnTo>
                    <a:pt x="255782" y="274963"/>
                  </a:lnTo>
                  <a:lnTo>
                    <a:pt x="255813" y="269871"/>
                  </a:lnTo>
                  <a:lnTo>
                    <a:pt x="255843" y="264779"/>
                  </a:lnTo>
                  <a:lnTo>
                    <a:pt x="255872" y="259688"/>
                  </a:lnTo>
                  <a:lnTo>
                    <a:pt x="255901" y="254596"/>
                  </a:lnTo>
                  <a:lnTo>
                    <a:pt x="255930" y="249504"/>
                  </a:lnTo>
                  <a:lnTo>
                    <a:pt x="255958" y="244412"/>
                  </a:lnTo>
                  <a:lnTo>
                    <a:pt x="255985" y="239320"/>
                  </a:lnTo>
                  <a:lnTo>
                    <a:pt x="256012" y="234228"/>
                  </a:lnTo>
                  <a:lnTo>
                    <a:pt x="256038" y="229136"/>
                  </a:lnTo>
                  <a:lnTo>
                    <a:pt x="256064" y="224044"/>
                  </a:lnTo>
                  <a:lnTo>
                    <a:pt x="256089" y="218952"/>
                  </a:lnTo>
                  <a:lnTo>
                    <a:pt x="256113" y="213860"/>
                  </a:lnTo>
                  <a:lnTo>
                    <a:pt x="256137" y="208768"/>
                  </a:lnTo>
                  <a:lnTo>
                    <a:pt x="256161" y="203676"/>
                  </a:lnTo>
                  <a:lnTo>
                    <a:pt x="256184" y="198584"/>
                  </a:lnTo>
                  <a:lnTo>
                    <a:pt x="256207" y="193493"/>
                  </a:lnTo>
                  <a:lnTo>
                    <a:pt x="256230" y="188401"/>
                  </a:lnTo>
                  <a:lnTo>
                    <a:pt x="256252" y="183309"/>
                  </a:lnTo>
                  <a:lnTo>
                    <a:pt x="256274" y="178217"/>
                  </a:lnTo>
                  <a:lnTo>
                    <a:pt x="256296" y="173125"/>
                  </a:lnTo>
                  <a:lnTo>
                    <a:pt x="256317" y="168033"/>
                  </a:lnTo>
                  <a:lnTo>
                    <a:pt x="256338" y="162941"/>
                  </a:lnTo>
                  <a:lnTo>
                    <a:pt x="256359" y="157849"/>
                  </a:lnTo>
                  <a:lnTo>
                    <a:pt x="256380" y="152757"/>
                  </a:lnTo>
                  <a:lnTo>
                    <a:pt x="256401" y="147665"/>
                  </a:lnTo>
                  <a:lnTo>
                    <a:pt x="256422" y="142573"/>
                  </a:lnTo>
                  <a:lnTo>
                    <a:pt x="256443" y="137481"/>
                  </a:lnTo>
                  <a:lnTo>
                    <a:pt x="256463" y="132389"/>
                  </a:lnTo>
                  <a:lnTo>
                    <a:pt x="256484" y="127298"/>
                  </a:lnTo>
                  <a:lnTo>
                    <a:pt x="256505" y="122206"/>
                  </a:lnTo>
                  <a:lnTo>
                    <a:pt x="256526" y="117114"/>
                  </a:lnTo>
                  <a:lnTo>
                    <a:pt x="256546" y="112022"/>
                  </a:lnTo>
                  <a:lnTo>
                    <a:pt x="256567" y="106930"/>
                  </a:lnTo>
                  <a:lnTo>
                    <a:pt x="256588" y="101838"/>
                  </a:lnTo>
                  <a:lnTo>
                    <a:pt x="256609" y="96746"/>
                  </a:lnTo>
                  <a:lnTo>
                    <a:pt x="256630" y="91654"/>
                  </a:lnTo>
                  <a:lnTo>
                    <a:pt x="256651" y="86562"/>
                  </a:lnTo>
                  <a:lnTo>
                    <a:pt x="256672" y="81470"/>
                  </a:lnTo>
                  <a:lnTo>
                    <a:pt x="256693" y="76378"/>
                  </a:lnTo>
                  <a:lnTo>
                    <a:pt x="256714" y="71286"/>
                  </a:lnTo>
                  <a:lnTo>
                    <a:pt x="256736" y="66194"/>
                  </a:lnTo>
                  <a:lnTo>
                    <a:pt x="256757" y="61103"/>
                  </a:lnTo>
                  <a:lnTo>
                    <a:pt x="256778" y="56011"/>
                  </a:lnTo>
                  <a:lnTo>
                    <a:pt x="256799" y="50919"/>
                  </a:lnTo>
                  <a:lnTo>
                    <a:pt x="256820" y="45827"/>
                  </a:lnTo>
                  <a:lnTo>
                    <a:pt x="256842" y="40735"/>
                  </a:lnTo>
                  <a:lnTo>
                    <a:pt x="256863" y="35643"/>
                  </a:lnTo>
                  <a:lnTo>
                    <a:pt x="256884" y="30551"/>
                  </a:lnTo>
                  <a:lnTo>
                    <a:pt x="256905" y="25459"/>
                  </a:lnTo>
                  <a:lnTo>
                    <a:pt x="256926" y="20367"/>
                  </a:lnTo>
                  <a:lnTo>
                    <a:pt x="256947" y="15275"/>
                  </a:lnTo>
                  <a:lnTo>
                    <a:pt x="256968" y="10183"/>
                  </a:lnTo>
                  <a:lnTo>
                    <a:pt x="256989" y="5091"/>
                  </a:lnTo>
                  <a:lnTo>
                    <a:pt x="257009" y="0"/>
                  </a:lnTo>
                  <a:lnTo>
                    <a:pt x="258094" y="0"/>
                  </a:lnTo>
                  <a:lnTo>
                    <a:pt x="258114" y="5091"/>
                  </a:lnTo>
                  <a:lnTo>
                    <a:pt x="258135" y="10183"/>
                  </a:lnTo>
                  <a:lnTo>
                    <a:pt x="258156" y="15275"/>
                  </a:lnTo>
                  <a:lnTo>
                    <a:pt x="258177" y="20367"/>
                  </a:lnTo>
                  <a:lnTo>
                    <a:pt x="258198" y="25459"/>
                  </a:lnTo>
                  <a:lnTo>
                    <a:pt x="258219" y="30551"/>
                  </a:lnTo>
                  <a:lnTo>
                    <a:pt x="258240" y="35643"/>
                  </a:lnTo>
                  <a:lnTo>
                    <a:pt x="258261" y="40735"/>
                  </a:lnTo>
                  <a:lnTo>
                    <a:pt x="258282" y="45827"/>
                  </a:lnTo>
                  <a:lnTo>
                    <a:pt x="258304" y="50919"/>
                  </a:lnTo>
                  <a:lnTo>
                    <a:pt x="258325" y="56011"/>
                  </a:lnTo>
                  <a:lnTo>
                    <a:pt x="258346" y="61103"/>
                  </a:lnTo>
                  <a:lnTo>
                    <a:pt x="258367" y="66194"/>
                  </a:lnTo>
                  <a:lnTo>
                    <a:pt x="258389" y="71286"/>
                  </a:lnTo>
                  <a:lnTo>
                    <a:pt x="258410" y="76378"/>
                  </a:lnTo>
                  <a:lnTo>
                    <a:pt x="258431" y="81470"/>
                  </a:lnTo>
                  <a:lnTo>
                    <a:pt x="258452" y="86562"/>
                  </a:lnTo>
                  <a:lnTo>
                    <a:pt x="258473" y="91654"/>
                  </a:lnTo>
                  <a:lnTo>
                    <a:pt x="258494" y="96746"/>
                  </a:lnTo>
                  <a:lnTo>
                    <a:pt x="258515" y="101838"/>
                  </a:lnTo>
                  <a:lnTo>
                    <a:pt x="258536" y="106930"/>
                  </a:lnTo>
                  <a:lnTo>
                    <a:pt x="258557" y="112022"/>
                  </a:lnTo>
                  <a:lnTo>
                    <a:pt x="258577" y="117114"/>
                  </a:lnTo>
                  <a:lnTo>
                    <a:pt x="258598" y="122206"/>
                  </a:lnTo>
                  <a:lnTo>
                    <a:pt x="258619" y="127298"/>
                  </a:lnTo>
                  <a:lnTo>
                    <a:pt x="258639" y="132389"/>
                  </a:lnTo>
                  <a:lnTo>
                    <a:pt x="258660" y="137481"/>
                  </a:lnTo>
                  <a:lnTo>
                    <a:pt x="258681" y="142573"/>
                  </a:lnTo>
                  <a:lnTo>
                    <a:pt x="258702" y="147665"/>
                  </a:lnTo>
                  <a:lnTo>
                    <a:pt x="258723" y="152757"/>
                  </a:lnTo>
                  <a:lnTo>
                    <a:pt x="258744" y="157849"/>
                  </a:lnTo>
                  <a:lnTo>
                    <a:pt x="258765" y="162941"/>
                  </a:lnTo>
                  <a:lnTo>
                    <a:pt x="258786" y="168033"/>
                  </a:lnTo>
                  <a:lnTo>
                    <a:pt x="258807" y="173125"/>
                  </a:lnTo>
                  <a:lnTo>
                    <a:pt x="258829" y="178217"/>
                  </a:lnTo>
                  <a:lnTo>
                    <a:pt x="258851" y="183309"/>
                  </a:lnTo>
                  <a:lnTo>
                    <a:pt x="258873" y="188401"/>
                  </a:lnTo>
                  <a:lnTo>
                    <a:pt x="258896" y="193493"/>
                  </a:lnTo>
                  <a:lnTo>
                    <a:pt x="258918" y="198584"/>
                  </a:lnTo>
                  <a:lnTo>
                    <a:pt x="258942" y="203676"/>
                  </a:lnTo>
                  <a:lnTo>
                    <a:pt x="258965" y="208768"/>
                  </a:lnTo>
                  <a:lnTo>
                    <a:pt x="258990" y="213860"/>
                  </a:lnTo>
                  <a:lnTo>
                    <a:pt x="259014" y="218952"/>
                  </a:lnTo>
                  <a:lnTo>
                    <a:pt x="259039" y="224044"/>
                  </a:lnTo>
                  <a:lnTo>
                    <a:pt x="259065" y="229136"/>
                  </a:lnTo>
                  <a:lnTo>
                    <a:pt x="259091" y="234228"/>
                  </a:lnTo>
                  <a:lnTo>
                    <a:pt x="259118" y="239320"/>
                  </a:lnTo>
                  <a:lnTo>
                    <a:pt x="259145" y="244412"/>
                  </a:lnTo>
                  <a:lnTo>
                    <a:pt x="259173" y="249504"/>
                  </a:lnTo>
                  <a:lnTo>
                    <a:pt x="259202" y="254596"/>
                  </a:lnTo>
                  <a:lnTo>
                    <a:pt x="259231" y="259688"/>
                  </a:lnTo>
                  <a:lnTo>
                    <a:pt x="259260" y="264779"/>
                  </a:lnTo>
                  <a:lnTo>
                    <a:pt x="259290" y="269871"/>
                  </a:lnTo>
                  <a:lnTo>
                    <a:pt x="259321" y="274963"/>
                  </a:lnTo>
                  <a:lnTo>
                    <a:pt x="259352" y="280055"/>
                  </a:lnTo>
                  <a:lnTo>
                    <a:pt x="259383" y="285147"/>
                  </a:lnTo>
                  <a:lnTo>
                    <a:pt x="259416" y="290239"/>
                  </a:lnTo>
                  <a:lnTo>
                    <a:pt x="259448" y="295331"/>
                  </a:lnTo>
                  <a:lnTo>
                    <a:pt x="259481" y="300423"/>
                  </a:lnTo>
                  <a:lnTo>
                    <a:pt x="259514" y="305515"/>
                  </a:lnTo>
                  <a:lnTo>
                    <a:pt x="259548" y="310607"/>
                  </a:lnTo>
                  <a:lnTo>
                    <a:pt x="259582" y="315699"/>
                  </a:lnTo>
                  <a:lnTo>
                    <a:pt x="259616" y="320791"/>
                  </a:lnTo>
                  <a:lnTo>
                    <a:pt x="259651" y="325883"/>
                  </a:lnTo>
                  <a:lnTo>
                    <a:pt x="259686" y="330974"/>
                  </a:lnTo>
                  <a:lnTo>
                    <a:pt x="259722" y="336066"/>
                  </a:lnTo>
                  <a:lnTo>
                    <a:pt x="259758" y="341158"/>
                  </a:lnTo>
                  <a:lnTo>
                    <a:pt x="259794" y="346250"/>
                  </a:lnTo>
                  <a:lnTo>
                    <a:pt x="259831" y="351342"/>
                  </a:lnTo>
                  <a:lnTo>
                    <a:pt x="259869" y="356434"/>
                  </a:lnTo>
                  <a:lnTo>
                    <a:pt x="259907" y="361526"/>
                  </a:lnTo>
                  <a:lnTo>
                    <a:pt x="259946" y="366618"/>
                  </a:lnTo>
                  <a:lnTo>
                    <a:pt x="259986" y="371710"/>
                  </a:lnTo>
                  <a:lnTo>
                    <a:pt x="260026" y="376802"/>
                  </a:lnTo>
                  <a:lnTo>
                    <a:pt x="260069" y="381894"/>
                  </a:lnTo>
                  <a:lnTo>
                    <a:pt x="260112" y="386986"/>
                  </a:lnTo>
                  <a:lnTo>
                    <a:pt x="260156" y="392078"/>
                  </a:lnTo>
                  <a:lnTo>
                    <a:pt x="260202" y="397169"/>
                  </a:lnTo>
                  <a:lnTo>
                    <a:pt x="260250" y="402261"/>
                  </a:lnTo>
                  <a:lnTo>
                    <a:pt x="260300" y="407353"/>
                  </a:lnTo>
                  <a:lnTo>
                    <a:pt x="260351" y="412445"/>
                  </a:lnTo>
                  <a:lnTo>
                    <a:pt x="260405" y="417537"/>
                  </a:lnTo>
                  <a:lnTo>
                    <a:pt x="260462" y="422629"/>
                  </a:lnTo>
                  <a:lnTo>
                    <a:pt x="260521" y="427721"/>
                  </a:lnTo>
                  <a:lnTo>
                    <a:pt x="260582" y="432813"/>
                  </a:lnTo>
                  <a:lnTo>
                    <a:pt x="260647" y="437905"/>
                  </a:lnTo>
                  <a:lnTo>
                    <a:pt x="260714" y="442997"/>
                  </a:lnTo>
                  <a:lnTo>
                    <a:pt x="260786" y="448089"/>
                  </a:lnTo>
                  <a:lnTo>
                    <a:pt x="260860" y="453181"/>
                  </a:lnTo>
                  <a:lnTo>
                    <a:pt x="260938" y="458272"/>
                  </a:lnTo>
                  <a:lnTo>
                    <a:pt x="261019" y="463364"/>
                  </a:lnTo>
                  <a:lnTo>
                    <a:pt x="261105" y="468456"/>
                  </a:lnTo>
                  <a:lnTo>
                    <a:pt x="261194" y="473548"/>
                  </a:lnTo>
                  <a:lnTo>
                    <a:pt x="261287" y="478640"/>
                  </a:lnTo>
                  <a:lnTo>
                    <a:pt x="261383" y="483732"/>
                  </a:lnTo>
                  <a:lnTo>
                    <a:pt x="261484" y="488824"/>
                  </a:lnTo>
                  <a:lnTo>
                    <a:pt x="261589" y="493916"/>
                  </a:lnTo>
                  <a:lnTo>
                    <a:pt x="261697" y="499008"/>
                  </a:lnTo>
                  <a:lnTo>
                    <a:pt x="261808" y="504100"/>
                  </a:lnTo>
                  <a:lnTo>
                    <a:pt x="261924" y="509192"/>
                  </a:lnTo>
                  <a:lnTo>
                    <a:pt x="262043" y="514284"/>
                  </a:lnTo>
                  <a:lnTo>
                    <a:pt x="262165" y="519376"/>
                  </a:lnTo>
                  <a:lnTo>
                    <a:pt x="262289" y="524467"/>
                  </a:lnTo>
                  <a:lnTo>
                    <a:pt x="262417" y="529559"/>
                  </a:lnTo>
                  <a:lnTo>
                    <a:pt x="262547" y="534651"/>
                  </a:lnTo>
                  <a:lnTo>
                    <a:pt x="262679" y="539743"/>
                  </a:lnTo>
                  <a:lnTo>
                    <a:pt x="262812" y="544835"/>
                  </a:lnTo>
                  <a:lnTo>
                    <a:pt x="262947" y="549927"/>
                  </a:lnTo>
                  <a:lnTo>
                    <a:pt x="263083" y="555019"/>
                  </a:lnTo>
                  <a:lnTo>
                    <a:pt x="263220" y="560111"/>
                  </a:lnTo>
                  <a:lnTo>
                    <a:pt x="263357" y="565203"/>
                  </a:lnTo>
                  <a:lnTo>
                    <a:pt x="263494" y="570295"/>
                  </a:lnTo>
                  <a:lnTo>
                    <a:pt x="263631" y="575387"/>
                  </a:lnTo>
                  <a:lnTo>
                    <a:pt x="263766" y="580479"/>
                  </a:lnTo>
                  <a:lnTo>
                    <a:pt x="263901" y="585571"/>
                  </a:lnTo>
                  <a:lnTo>
                    <a:pt x="264034" y="590662"/>
                  </a:lnTo>
                  <a:lnTo>
                    <a:pt x="264165" y="595754"/>
                  </a:lnTo>
                  <a:lnTo>
                    <a:pt x="264293" y="600846"/>
                  </a:lnTo>
                  <a:lnTo>
                    <a:pt x="264420" y="605938"/>
                  </a:lnTo>
                  <a:lnTo>
                    <a:pt x="264544" y="611030"/>
                  </a:lnTo>
                  <a:lnTo>
                    <a:pt x="264665" y="616122"/>
                  </a:lnTo>
                  <a:lnTo>
                    <a:pt x="264782" y="621214"/>
                  </a:lnTo>
                  <a:lnTo>
                    <a:pt x="264897" y="626306"/>
                  </a:lnTo>
                  <a:lnTo>
                    <a:pt x="265008" y="631398"/>
                  </a:lnTo>
                  <a:lnTo>
                    <a:pt x="265117" y="636490"/>
                  </a:lnTo>
                  <a:lnTo>
                    <a:pt x="265222" y="641582"/>
                  </a:lnTo>
                  <a:lnTo>
                    <a:pt x="265325" y="646674"/>
                  </a:lnTo>
                  <a:lnTo>
                    <a:pt x="265424" y="651766"/>
                  </a:lnTo>
                  <a:lnTo>
                    <a:pt x="265521" y="656857"/>
                  </a:lnTo>
                  <a:lnTo>
                    <a:pt x="265616" y="661949"/>
                  </a:lnTo>
                  <a:lnTo>
                    <a:pt x="265708" y="667041"/>
                  </a:lnTo>
                  <a:lnTo>
                    <a:pt x="265798" y="672133"/>
                  </a:lnTo>
                  <a:lnTo>
                    <a:pt x="265887" y="677225"/>
                  </a:lnTo>
                  <a:lnTo>
                    <a:pt x="265976" y="682317"/>
                  </a:lnTo>
                  <a:lnTo>
                    <a:pt x="266063" y="687409"/>
                  </a:lnTo>
                  <a:lnTo>
                    <a:pt x="266150" y="692501"/>
                  </a:lnTo>
                  <a:lnTo>
                    <a:pt x="266238" y="697593"/>
                  </a:lnTo>
                  <a:lnTo>
                    <a:pt x="266326" y="702685"/>
                  </a:lnTo>
                  <a:lnTo>
                    <a:pt x="266416" y="707777"/>
                  </a:lnTo>
                  <a:lnTo>
                    <a:pt x="266507" y="712869"/>
                  </a:lnTo>
                  <a:lnTo>
                    <a:pt x="266601" y="717961"/>
                  </a:lnTo>
                  <a:lnTo>
                    <a:pt x="266696" y="723052"/>
                  </a:lnTo>
                  <a:lnTo>
                    <a:pt x="266795" y="728144"/>
                  </a:lnTo>
                  <a:lnTo>
                    <a:pt x="266897" y="733236"/>
                  </a:lnTo>
                  <a:lnTo>
                    <a:pt x="267003" y="738328"/>
                  </a:lnTo>
                  <a:lnTo>
                    <a:pt x="267112" y="743420"/>
                  </a:lnTo>
                  <a:lnTo>
                    <a:pt x="267224" y="748512"/>
                  </a:lnTo>
                  <a:lnTo>
                    <a:pt x="267343" y="753604"/>
                  </a:lnTo>
                  <a:lnTo>
                    <a:pt x="267465" y="758696"/>
                  </a:lnTo>
                  <a:lnTo>
                    <a:pt x="267591" y="763788"/>
                  </a:lnTo>
                  <a:lnTo>
                    <a:pt x="267722" y="768880"/>
                  </a:lnTo>
                  <a:lnTo>
                    <a:pt x="267857" y="773972"/>
                  </a:lnTo>
                  <a:lnTo>
                    <a:pt x="267997" y="779064"/>
                  </a:lnTo>
                  <a:lnTo>
                    <a:pt x="268141" y="784156"/>
                  </a:lnTo>
                  <a:lnTo>
                    <a:pt x="268288" y="789247"/>
                  </a:lnTo>
                  <a:lnTo>
                    <a:pt x="268440" y="794339"/>
                  </a:lnTo>
                  <a:lnTo>
                    <a:pt x="268595" y="799431"/>
                  </a:lnTo>
                  <a:lnTo>
                    <a:pt x="268754" y="804523"/>
                  </a:lnTo>
                  <a:lnTo>
                    <a:pt x="268915" y="809615"/>
                  </a:lnTo>
                  <a:lnTo>
                    <a:pt x="269078" y="814707"/>
                  </a:lnTo>
                  <a:lnTo>
                    <a:pt x="269243" y="819799"/>
                  </a:lnTo>
                  <a:lnTo>
                    <a:pt x="269410" y="824891"/>
                  </a:lnTo>
                  <a:lnTo>
                    <a:pt x="269578" y="829983"/>
                  </a:lnTo>
                  <a:lnTo>
                    <a:pt x="269746" y="835075"/>
                  </a:lnTo>
                  <a:lnTo>
                    <a:pt x="269915" y="840167"/>
                  </a:lnTo>
                  <a:lnTo>
                    <a:pt x="270083" y="845259"/>
                  </a:lnTo>
                  <a:lnTo>
                    <a:pt x="270250" y="850350"/>
                  </a:lnTo>
                  <a:lnTo>
                    <a:pt x="270417" y="855442"/>
                  </a:lnTo>
                  <a:lnTo>
                    <a:pt x="270581" y="860534"/>
                  </a:lnTo>
                  <a:lnTo>
                    <a:pt x="270743" y="865626"/>
                  </a:lnTo>
                  <a:lnTo>
                    <a:pt x="270902" y="870718"/>
                  </a:lnTo>
                  <a:lnTo>
                    <a:pt x="271059" y="875810"/>
                  </a:lnTo>
                  <a:lnTo>
                    <a:pt x="271213" y="880902"/>
                  </a:lnTo>
                  <a:lnTo>
                    <a:pt x="271363" y="885994"/>
                  </a:lnTo>
                  <a:lnTo>
                    <a:pt x="271509" y="891086"/>
                  </a:lnTo>
                  <a:lnTo>
                    <a:pt x="271651" y="896178"/>
                  </a:lnTo>
                  <a:lnTo>
                    <a:pt x="271790" y="901270"/>
                  </a:lnTo>
                  <a:lnTo>
                    <a:pt x="271924" y="906362"/>
                  </a:lnTo>
                  <a:lnTo>
                    <a:pt x="272053" y="911454"/>
                  </a:lnTo>
                  <a:lnTo>
                    <a:pt x="272178" y="916545"/>
                  </a:lnTo>
                  <a:lnTo>
                    <a:pt x="272300" y="921637"/>
                  </a:lnTo>
                  <a:lnTo>
                    <a:pt x="272417" y="926729"/>
                  </a:lnTo>
                  <a:lnTo>
                    <a:pt x="272529" y="931821"/>
                  </a:lnTo>
                  <a:lnTo>
                    <a:pt x="272637" y="936913"/>
                  </a:lnTo>
                  <a:lnTo>
                    <a:pt x="272742" y="942005"/>
                  </a:lnTo>
                  <a:lnTo>
                    <a:pt x="272844" y="947097"/>
                  </a:lnTo>
                  <a:lnTo>
                    <a:pt x="272941" y="952189"/>
                  </a:lnTo>
                  <a:lnTo>
                    <a:pt x="273035" y="957281"/>
                  </a:lnTo>
                  <a:lnTo>
                    <a:pt x="273127" y="962373"/>
                  </a:lnTo>
                  <a:lnTo>
                    <a:pt x="273217" y="967465"/>
                  </a:lnTo>
                  <a:lnTo>
                    <a:pt x="273304" y="972557"/>
                  </a:lnTo>
                  <a:lnTo>
                    <a:pt x="273389" y="977649"/>
                  </a:lnTo>
                  <a:lnTo>
                    <a:pt x="273474" y="982740"/>
                  </a:lnTo>
                  <a:lnTo>
                    <a:pt x="273557" y="987832"/>
                  </a:lnTo>
                  <a:lnTo>
                    <a:pt x="273640" y="992924"/>
                  </a:lnTo>
                  <a:lnTo>
                    <a:pt x="273723" y="998016"/>
                  </a:lnTo>
                  <a:lnTo>
                    <a:pt x="273806" y="1003108"/>
                  </a:lnTo>
                  <a:lnTo>
                    <a:pt x="273891" y="1008200"/>
                  </a:lnTo>
                  <a:lnTo>
                    <a:pt x="273976" y="1013292"/>
                  </a:lnTo>
                  <a:lnTo>
                    <a:pt x="274064" y="1018384"/>
                  </a:lnTo>
                  <a:lnTo>
                    <a:pt x="274154" y="1023476"/>
                  </a:lnTo>
                  <a:lnTo>
                    <a:pt x="274246" y="1028568"/>
                  </a:lnTo>
                  <a:lnTo>
                    <a:pt x="274342" y="1033660"/>
                  </a:lnTo>
                  <a:lnTo>
                    <a:pt x="274441" y="1038752"/>
                  </a:lnTo>
                  <a:lnTo>
                    <a:pt x="274545" y="1043844"/>
                  </a:lnTo>
                  <a:lnTo>
                    <a:pt x="274652" y="1048935"/>
                  </a:lnTo>
                  <a:lnTo>
                    <a:pt x="274764" y="1054027"/>
                  </a:lnTo>
                  <a:lnTo>
                    <a:pt x="274881" y="1059119"/>
                  </a:lnTo>
                  <a:lnTo>
                    <a:pt x="275004" y="1064211"/>
                  </a:lnTo>
                  <a:lnTo>
                    <a:pt x="275133" y="1069303"/>
                  </a:lnTo>
                  <a:lnTo>
                    <a:pt x="275267" y="1074395"/>
                  </a:lnTo>
                  <a:lnTo>
                    <a:pt x="275407" y="1079487"/>
                  </a:lnTo>
                  <a:lnTo>
                    <a:pt x="275555" y="1084579"/>
                  </a:lnTo>
                  <a:lnTo>
                    <a:pt x="275709" y="1089671"/>
                  </a:lnTo>
                  <a:lnTo>
                    <a:pt x="275869" y="1094763"/>
                  </a:lnTo>
                  <a:lnTo>
                    <a:pt x="276035" y="1099855"/>
                  </a:lnTo>
                  <a:lnTo>
                    <a:pt x="276209" y="1104947"/>
                  </a:lnTo>
                  <a:lnTo>
                    <a:pt x="276391" y="1110039"/>
                  </a:lnTo>
                  <a:lnTo>
                    <a:pt x="276579" y="1115130"/>
                  </a:lnTo>
                  <a:lnTo>
                    <a:pt x="276773" y="1120222"/>
                  </a:lnTo>
                  <a:lnTo>
                    <a:pt x="276974" y="1125314"/>
                  </a:lnTo>
                  <a:lnTo>
                    <a:pt x="277184" y="1130406"/>
                  </a:lnTo>
                  <a:lnTo>
                    <a:pt x="277400" y="1135498"/>
                  </a:lnTo>
                  <a:lnTo>
                    <a:pt x="277622" y="1140590"/>
                  </a:lnTo>
                  <a:lnTo>
                    <a:pt x="277850" y="1145682"/>
                  </a:lnTo>
                  <a:lnTo>
                    <a:pt x="278085" y="1150774"/>
                  </a:lnTo>
                  <a:lnTo>
                    <a:pt x="278327" y="1155866"/>
                  </a:lnTo>
                  <a:lnTo>
                    <a:pt x="278574" y="1160958"/>
                  </a:lnTo>
                  <a:lnTo>
                    <a:pt x="278827" y="1166050"/>
                  </a:lnTo>
                  <a:lnTo>
                    <a:pt x="279085" y="1171142"/>
                  </a:lnTo>
                  <a:lnTo>
                    <a:pt x="279350" y="1176234"/>
                  </a:lnTo>
                  <a:lnTo>
                    <a:pt x="279618" y="1181325"/>
                  </a:lnTo>
                  <a:lnTo>
                    <a:pt x="279891" y="1186417"/>
                  </a:lnTo>
                  <a:lnTo>
                    <a:pt x="280169" y="1191509"/>
                  </a:lnTo>
                  <a:lnTo>
                    <a:pt x="280451" y="1196601"/>
                  </a:lnTo>
                  <a:lnTo>
                    <a:pt x="280737" y="1201693"/>
                  </a:lnTo>
                  <a:lnTo>
                    <a:pt x="281026" y="1206785"/>
                  </a:lnTo>
                  <a:lnTo>
                    <a:pt x="281318" y="1211877"/>
                  </a:lnTo>
                  <a:lnTo>
                    <a:pt x="281614" y="1216969"/>
                  </a:lnTo>
                  <a:lnTo>
                    <a:pt x="281912" y="1222061"/>
                  </a:lnTo>
                  <a:lnTo>
                    <a:pt x="282211" y="1227153"/>
                  </a:lnTo>
                  <a:lnTo>
                    <a:pt x="282513" y="1232245"/>
                  </a:lnTo>
                  <a:lnTo>
                    <a:pt x="282817" y="1237337"/>
                  </a:lnTo>
                  <a:lnTo>
                    <a:pt x="283122" y="1242428"/>
                  </a:lnTo>
                  <a:lnTo>
                    <a:pt x="283427" y="1247520"/>
                  </a:lnTo>
                  <a:lnTo>
                    <a:pt x="283734" y="1252612"/>
                  </a:lnTo>
                  <a:lnTo>
                    <a:pt x="284041" y="1257704"/>
                  </a:lnTo>
                  <a:lnTo>
                    <a:pt x="284349" y="1262796"/>
                  </a:lnTo>
                  <a:lnTo>
                    <a:pt x="284657" y="1267888"/>
                  </a:lnTo>
                  <a:lnTo>
                    <a:pt x="284965" y="1272980"/>
                  </a:lnTo>
                  <a:lnTo>
                    <a:pt x="285273" y="1278072"/>
                  </a:lnTo>
                  <a:lnTo>
                    <a:pt x="285580" y="1283164"/>
                  </a:lnTo>
                  <a:lnTo>
                    <a:pt x="285888" y="1288256"/>
                  </a:lnTo>
                  <a:lnTo>
                    <a:pt x="286195" y="1293348"/>
                  </a:lnTo>
                  <a:lnTo>
                    <a:pt x="286503" y="1298440"/>
                  </a:lnTo>
                  <a:lnTo>
                    <a:pt x="286810" y="1303532"/>
                  </a:lnTo>
                  <a:lnTo>
                    <a:pt x="287117" y="1308623"/>
                  </a:lnTo>
                  <a:lnTo>
                    <a:pt x="287425" y="1313715"/>
                  </a:lnTo>
                  <a:lnTo>
                    <a:pt x="287733" y="1318807"/>
                  </a:lnTo>
                  <a:lnTo>
                    <a:pt x="288042" y="1323899"/>
                  </a:lnTo>
                  <a:lnTo>
                    <a:pt x="288352" y="1328991"/>
                  </a:lnTo>
                  <a:lnTo>
                    <a:pt x="288664" y="1334083"/>
                  </a:lnTo>
                  <a:lnTo>
                    <a:pt x="288977" y="1339175"/>
                  </a:lnTo>
                  <a:lnTo>
                    <a:pt x="289292" y="1344267"/>
                  </a:lnTo>
                  <a:lnTo>
                    <a:pt x="289611" y="1349359"/>
                  </a:lnTo>
                  <a:lnTo>
                    <a:pt x="289932" y="1354451"/>
                  </a:lnTo>
                  <a:lnTo>
                    <a:pt x="290257" y="1359543"/>
                  </a:lnTo>
                  <a:lnTo>
                    <a:pt x="290586" y="1364635"/>
                  </a:lnTo>
                  <a:lnTo>
                    <a:pt x="290919" y="1369727"/>
                  </a:lnTo>
                  <a:lnTo>
                    <a:pt x="291259" y="1374818"/>
                  </a:lnTo>
                  <a:lnTo>
                    <a:pt x="291603" y="1379910"/>
                  </a:lnTo>
                  <a:lnTo>
                    <a:pt x="291953" y="1385002"/>
                  </a:lnTo>
                  <a:lnTo>
                    <a:pt x="292309" y="1390094"/>
                  </a:lnTo>
                  <a:lnTo>
                    <a:pt x="292674" y="1395186"/>
                  </a:lnTo>
                  <a:lnTo>
                    <a:pt x="293045" y="1400278"/>
                  </a:lnTo>
                  <a:lnTo>
                    <a:pt x="293424" y="1405370"/>
                  </a:lnTo>
                  <a:lnTo>
                    <a:pt x="293809" y="1410462"/>
                  </a:lnTo>
                  <a:lnTo>
                    <a:pt x="294205" y="1415554"/>
                  </a:lnTo>
                  <a:lnTo>
                    <a:pt x="294608" y="1420646"/>
                  </a:lnTo>
                  <a:lnTo>
                    <a:pt x="295018" y="1425738"/>
                  </a:lnTo>
                  <a:lnTo>
                    <a:pt x="295436" y="1430830"/>
                  </a:lnTo>
                  <a:lnTo>
                    <a:pt x="295863" y="1435922"/>
                  </a:lnTo>
                  <a:lnTo>
                    <a:pt x="296298" y="1441013"/>
                  </a:lnTo>
                  <a:lnTo>
                    <a:pt x="296740" y="1446105"/>
                  </a:lnTo>
                  <a:lnTo>
                    <a:pt x="297188" y="1451197"/>
                  </a:lnTo>
                  <a:lnTo>
                    <a:pt x="297642" y="1456289"/>
                  </a:lnTo>
                  <a:lnTo>
                    <a:pt x="298104" y="1461381"/>
                  </a:lnTo>
                  <a:lnTo>
                    <a:pt x="298569" y="1466473"/>
                  </a:lnTo>
                  <a:lnTo>
                    <a:pt x="299039" y="1471565"/>
                  </a:lnTo>
                  <a:lnTo>
                    <a:pt x="299511" y="1476657"/>
                  </a:lnTo>
                  <a:lnTo>
                    <a:pt x="299986" y="1481749"/>
                  </a:lnTo>
                  <a:lnTo>
                    <a:pt x="300462" y="1486841"/>
                  </a:lnTo>
                  <a:lnTo>
                    <a:pt x="300938" y="1491933"/>
                  </a:lnTo>
                  <a:lnTo>
                    <a:pt x="301413" y="1497025"/>
                  </a:lnTo>
                  <a:lnTo>
                    <a:pt x="301885" y="1502117"/>
                  </a:lnTo>
                  <a:lnTo>
                    <a:pt x="302353" y="1507208"/>
                  </a:lnTo>
                  <a:lnTo>
                    <a:pt x="302816" y="1512300"/>
                  </a:lnTo>
                  <a:lnTo>
                    <a:pt x="303273" y="1517392"/>
                  </a:lnTo>
                  <a:lnTo>
                    <a:pt x="303723" y="1522484"/>
                  </a:lnTo>
                  <a:lnTo>
                    <a:pt x="304162" y="1527576"/>
                  </a:lnTo>
                  <a:lnTo>
                    <a:pt x="304591" y="1532668"/>
                  </a:lnTo>
                  <a:lnTo>
                    <a:pt x="305010" y="1537760"/>
                  </a:lnTo>
                  <a:lnTo>
                    <a:pt x="305417" y="1542852"/>
                  </a:lnTo>
                  <a:lnTo>
                    <a:pt x="305808" y="1547944"/>
                  </a:lnTo>
                  <a:lnTo>
                    <a:pt x="306184" y="1553036"/>
                  </a:lnTo>
                  <a:lnTo>
                    <a:pt x="306546" y="1558128"/>
                  </a:lnTo>
                  <a:lnTo>
                    <a:pt x="306892" y="1563220"/>
                  </a:lnTo>
                  <a:lnTo>
                    <a:pt x="307221" y="1568312"/>
                  </a:lnTo>
                  <a:lnTo>
                    <a:pt x="307529" y="1573403"/>
                  </a:lnTo>
                  <a:lnTo>
                    <a:pt x="307821" y="1578495"/>
                  </a:lnTo>
                  <a:lnTo>
                    <a:pt x="308096" y="1583587"/>
                  </a:lnTo>
                  <a:lnTo>
                    <a:pt x="308353" y="1588679"/>
                  </a:lnTo>
                  <a:lnTo>
                    <a:pt x="308587" y="1593771"/>
                  </a:lnTo>
                  <a:lnTo>
                    <a:pt x="308804" y="1598863"/>
                  </a:lnTo>
                  <a:lnTo>
                    <a:pt x="309004" y="1603955"/>
                  </a:lnTo>
                  <a:lnTo>
                    <a:pt x="309188" y="1609047"/>
                  </a:lnTo>
                  <a:lnTo>
                    <a:pt x="309350" y="1614139"/>
                  </a:lnTo>
                  <a:lnTo>
                    <a:pt x="309496" y="1619231"/>
                  </a:lnTo>
                  <a:lnTo>
                    <a:pt x="309628" y="1624323"/>
                  </a:lnTo>
                  <a:lnTo>
                    <a:pt x="309746" y="1629415"/>
                  </a:lnTo>
                  <a:lnTo>
                    <a:pt x="309848" y="1634506"/>
                  </a:lnTo>
                  <a:lnTo>
                    <a:pt x="309936" y="1639598"/>
                  </a:lnTo>
                  <a:lnTo>
                    <a:pt x="310013" y="1644690"/>
                  </a:lnTo>
                  <a:lnTo>
                    <a:pt x="310081" y="1649782"/>
                  </a:lnTo>
                  <a:lnTo>
                    <a:pt x="310139" y="1654874"/>
                  </a:lnTo>
                  <a:lnTo>
                    <a:pt x="310188" y="1659966"/>
                  </a:lnTo>
                  <a:lnTo>
                    <a:pt x="310231" y="1665058"/>
                  </a:lnTo>
                  <a:lnTo>
                    <a:pt x="310270" y="1670150"/>
                  </a:lnTo>
                  <a:lnTo>
                    <a:pt x="310306" y="1675242"/>
                  </a:lnTo>
                  <a:lnTo>
                    <a:pt x="310339" y="1680334"/>
                  </a:lnTo>
                  <a:lnTo>
                    <a:pt x="310372" y="1685426"/>
                  </a:lnTo>
                  <a:lnTo>
                    <a:pt x="310405" y="1690518"/>
                  </a:lnTo>
                  <a:lnTo>
                    <a:pt x="310441" y="1695610"/>
                  </a:lnTo>
                  <a:lnTo>
                    <a:pt x="310481" y="1700701"/>
                  </a:lnTo>
                  <a:lnTo>
                    <a:pt x="310527" y="1705793"/>
                  </a:lnTo>
                  <a:lnTo>
                    <a:pt x="310578" y="1710885"/>
                  </a:lnTo>
                  <a:lnTo>
                    <a:pt x="310637" y="1715977"/>
                  </a:lnTo>
                  <a:lnTo>
                    <a:pt x="310703" y="1721069"/>
                  </a:lnTo>
                  <a:lnTo>
                    <a:pt x="310781" y="1726161"/>
                  </a:lnTo>
                  <a:lnTo>
                    <a:pt x="310868" y="1731253"/>
                  </a:lnTo>
                  <a:lnTo>
                    <a:pt x="310966" y="1736345"/>
                  </a:lnTo>
                  <a:lnTo>
                    <a:pt x="311074" y="1741437"/>
                  </a:lnTo>
                  <a:lnTo>
                    <a:pt x="311197" y="1746529"/>
                  </a:lnTo>
                  <a:lnTo>
                    <a:pt x="311332" y="1751621"/>
                  </a:lnTo>
                  <a:lnTo>
                    <a:pt x="311479" y="1756713"/>
                  </a:lnTo>
                  <a:lnTo>
                    <a:pt x="311637" y="1761805"/>
                  </a:lnTo>
                  <a:lnTo>
                    <a:pt x="311810" y="1766896"/>
                  </a:lnTo>
                  <a:lnTo>
                    <a:pt x="311996" y="1771988"/>
                  </a:lnTo>
                  <a:lnTo>
                    <a:pt x="312194" y="1777080"/>
                  </a:lnTo>
                  <a:lnTo>
                    <a:pt x="312403" y="1782172"/>
                  </a:lnTo>
                  <a:lnTo>
                    <a:pt x="312623" y="1787264"/>
                  </a:lnTo>
                  <a:lnTo>
                    <a:pt x="312858" y="1792356"/>
                  </a:lnTo>
                  <a:lnTo>
                    <a:pt x="313101" y="1797448"/>
                  </a:lnTo>
                  <a:lnTo>
                    <a:pt x="313354" y="1802540"/>
                  </a:lnTo>
                  <a:lnTo>
                    <a:pt x="313615" y="1807632"/>
                  </a:lnTo>
                  <a:lnTo>
                    <a:pt x="313887" y="1812724"/>
                  </a:lnTo>
                  <a:lnTo>
                    <a:pt x="314165" y="1817816"/>
                  </a:lnTo>
                  <a:lnTo>
                    <a:pt x="314450" y="1822908"/>
                  </a:lnTo>
                  <a:lnTo>
                    <a:pt x="314740" y="1828000"/>
                  </a:lnTo>
                  <a:lnTo>
                    <a:pt x="315036" y="1833091"/>
                  </a:lnTo>
                  <a:lnTo>
                    <a:pt x="315336" y="1838183"/>
                  </a:lnTo>
                  <a:lnTo>
                    <a:pt x="315639" y="1843275"/>
                  </a:lnTo>
                  <a:lnTo>
                    <a:pt x="315944" y="1848367"/>
                  </a:lnTo>
                  <a:lnTo>
                    <a:pt x="316251" y="1853459"/>
                  </a:lnTo>
                  <a:lnTo>
                    <a:pt x="316559" y="1858551"/>
                  </a:lnTo>
                  <a:lnTo>
                    <a:pt x="316867" y="1863643"/>
                  </a:lnTo>
                  <a:lnTo>
                    <a:pt x="317175" y="1868735"/>
                  </a:lnTo>
                  <a:lnTo>
                    <a:pt x="317482" y="1873827"/>
                  </a:lnTo>
                  <a:lnTo>
                    <a:pt x="317788" y="1878919"/>
                  </a:lnTo>
                  <a:lnTo>
                    <a:pt x="318092" y="1884011"/>
                  </a:lnTo>
                  <a:lnTo>
                    <a:pt x="318394" y="1889103"/>
                  </a:lnTo>
                  <a:lnTo>
                    <a:pt x="318694" y="1894195"/>
                  </a:lnTo>
                  <a:lnTo>
                    <a:pt x="318991" y="1899286"/>
                  </a:lnTo>
                  <a:lnTo>
                    <a:pt x="319286" y="1904378"/>
                  </a:lnTo>
                  <a:lnTo>
                    <a:pt x="319578" y="1909470"/>
                  </a:lnTo>
                  <a:lnTo>
                    <a:pt x="319869" y="1914562"/>
                  </a:lnTo>
                  <a:lnTo>
                    <a:pt x="320157" y="1919654"/>
                  </a:lnTo>
                  <a:lnTo>
                    <a:pt x="320442" y="1924746"/>
                  </a:lnTo>
                  <a:lnTo>
                    <a:pt x="320726" y="1929838"/>
                  </a:lnTo>
                  <a:lnTo>
                    <a:pt x="321009" y="1934930"/>
                  </a:lnTo>
                  <a:lnTo>
                    <a:pt x="321290" y="1940022"/>
                  </a:lnTo>
                  <a:lnTo>
                    <a:pt x="321570" y="1945114"/>
                  </a:lnTo>
                  <a:lnTo>
                    <a:pt x="321850" y="1950206"/>
                  </a:lnTo>
                  <a:lnTo>
                    <a:pt x="322131" y="1955298"/>
                  </a:lnTo>
                  <a:lnTo>
                    <a:pt x="322411" y="1960390"/>
                  </a:lnTo>
                  <a:lnTo>
                    <a:pt x="322693" y="1965481"/>
                  </a:lnTo>
                  <a:lnTo>
                    <a:pt x="322976" y="1970573"/>
                  </a:lnTo>
                  <a:lnTo>
                    <a:pt x="323261" y="1975665"/>
                  </a:lnTo>
                  <a:lnTo>
                    <a:pt x="323548" y="1980757"/>
                  </a:lnTo>
                  <a:lnTo>
                    <a:pt x="323837" y="1985849"/>
                  </a:lnTo>
                  <a:lnTo>
                    <a:pt x="324130" y="1990941"/>
                  </a:lnTo>
                  <a:lnTo>
                    <a:pt x="324427" y="1996033"/>
                  </a:lnTo>
                  <a:lnTo>
                    <a:pt x="324727" y="2001125"/>
                  </a:lnTo>
                  <a:lnTo>
                    <a:pt x="325030" y="2006217"/>
                  </a:lnTo>
                  <a:lnTo>
                    <a:pt x="325339" y="2011309"/>
                  </a:lnTo>
                  <a:lnTo>
                    <a:pt x="325652" y="2016401"/>
                  </a:lnTo>
                  <a:lnTo>
                    <a:pt x="325969" y="2021493"/>
                  </a:lnTo>
                  <a:lnTo>
                    <a:pt x="326291" y="2026584"/>
                  </a:lnTo>
                  <a:lnTo>
                    <a:pt x="326617" y="2031676"/>
                  </a:lnTo>
                  <a:lnTo>
                    <a:pt x="326948" y="2036768"/>
                  </a:lnTo>
                  <a:lnTo>
                    <a:pt x="327283" y="2041860"/>
                  </a:lnTo>
                  <a:lnTo>
                    <a:pt x="327621" y="2046952"/>
                  </a:lnTo>
                  <a:lnTo>
                    <a:pt x="327963" y="2052044"/>
                  </a:lnTo>
                  <a:lnTo>
                    <a:pt x="328309" y="2057136"/>
                  </a:lnTo>
                  <a:lnTo>
                    <a:pt x="328657" y="2062228"/>
                  </a:lnTo>
                  <a:lnTo>
                    <a:pt x="329008" y="2067320"/>
                  </a:lnTo>
                  <a:lnTo>
                    <a:pt x="329360" y="2072412"/>
                  </a:lnTo>
                  <a:lnTo>
                    <a:pt x="329714" y="2077504"/>
                  </a:lnTo>
                  <a:lnTo>
                    <a:pt x="330067" y="2082596"/>
                  </a:lnTo>
                  <a:lnTo>
                    <a:pt x="330421" y="2087688"/>
                  </a:lnTo>
                  <a:lnTo>
                    <a:pt x="330774" y="2092779"/>
                  </a:lnTo>
                  <a:lnTo>
                    <a:pt x="331125" y="2097871"/>
                  </a:lnTo>
                  <a:lnTo>
                    <a:pt x="331473" y="2102963"/>
                  </a:lnTo>
                  <a:lnTo>
                    <a:pt x="331818" y="2108055"/>
                  </a:lnTo>
                  <a:lnTo>
                    <a:pt x="332160" y="2113147"/>
                  </a:lnTo>
                  <a:lnTo>
                    <a:pt x="332497" y="2118239"/>
                  </a:lnTo>
                  <a:lnTo>
                    <a:pt x="332828" y="2123331"/>
                  </a:lnTo>
                  <a:lnTo>
                    <a:pt x="333153" y="2128423"/>
                  </a:lnTo>
                  <a:lnTo>
                    <a:pt x="333473" y="2133515"/>
                  </a:lnTo>
                  <a:lnTo>
                    <a:pt x="333787" y="2138607"/>
                  </a:lnTo>
                  <a:lnTo>
                    <a:pt x="334091" y="2143699"/>
                  </a:lnTo>
                  <a:lnTo>
                    <a:pt x="334389" y="2148791"/>
                  </a:lnTo>
                  <a:lnTo>
                    <a:pt x="334679" y="2153883"/>
                  </a:lnTo>
                  <a:lnTo>
                    <a:pt x="334962" y="2158974"/>
                  </a:lnTo>
                  <a:lnTo>
                    <a:pt x="335237" y="2164066"/>
                  </a:lnTo>
                  <a:lnTo>
                    <a:pt x="335503" y="2169158"/>
                  </a:lnTo>
                  <a:lnTo>
                    <a:pt x="335763" y="2174250"/>
                  </a:lnTo>
                  <a:lnTo>
                    <a:pt x="336017" y="2179342"/>
                  </a:lnTo>
                  <a:lnTo>
                    <a:pt x="336265" y="2184434"/>
                  </a:lnTo>
                  <a:lnTo>
                    <a:pt x="336507" y="2189526"/>
                  </a:lnTo>
                  <a:lnTo>
                    <a:pt x="336745" y="2194618"/>
                  </a:lnTo>
                  <a:lnTo>
                    <a:pt x="336980" y="2199710"/>
                  </a:lnTo>
                  <a:lnTo>
                    <a:pt x="337212" y="2204802"/>
                  </a:lnTo>
                  <a:lnTo>
                    <a:pt x="337444" y="2209894"/>
                  </a:lnTo>
                  <a:lnTo>
                    <a:pt x="337677" y="2214986"/>
                  </a:lnTo>
                  <a:lnTo>
                    <a:pt x="337913" y="2220078"/>
                  </a:lnTo>
                  <a:lnTo>
                    <a:pt x="338153" y="2225169"/>
                  </a:lnTo>
                  <a:lnTo>
                    <a:pt x="338399" y="2230261"/>
                  </a:lnTo>
                  <a:lnTo>
                    <a:pt x="338655" y="2235353"/>
                  </a:lnTo>
                  <a:lnTo>
                    <a:pt x="338922" y="2240445"/>
                  </a:lnTo>
                  <a:lnTo>
                    <a:pt x="339201" y="2245537"/>
                  </a:lnTo>
                  <a:lnTo>
                    <a:pt x="339495" y="2250629"/>
                  </a:lnTo>
                  <a:lnTo>
                    <a:pt x="339813" y="2255721"/>
                  </a:lnTo>
                  <a:lnTo>
                    <a:pt x="340152" y="2260813"/>
                  </a:lnTo>
                  <a:lnTo>
                    <a:pt x="340515" y="2265905"/>
                  </a:lnTo>
                  <a:lnTo>
                    <a:pt x="340902" y="2270997"/>
                  </a:lnTo>
                  <a:lnTo>
                    <a:pt x="341329" y="2276089"/>
                  </a:lnTo>
                  <a:lnTo>
                    <a:pt x="341793" y="2281181"/>
                  </a:lnTo>
                  <a:lnTo>
                    <a:pt x="342294" y="2286273"/>
                  </a:lnTo>
                  <a:lnTo>
                    <a:pt x="342835" y="2291364"/>
                  </a:lnTo>
                  <a:lnTo>
                    <a:pt x="343428" y="2296456"/>
                  </a:lnTo>
                  <a:lnTo>
                    <a:pt x="344083" y="2301548"/>
                  </a:lnTo>
                  <a:lnTo>
                    <a:pt x="344793" y="2306640"/>
                  </a:lnTo>
                  <a:lnTo>
                    <a:pt x="345562" y="2311732"/>
                  </a:lnTo>
                  <a:lnTo>
                    <a:pt x="346395" y="2316824"/>
                  </a:lnTo>
                  <a:lnTo>
                    <a:pt x="347325" y="2321916"/>
                  </a:lnTo>
                  <a:lnTo>
                    <a:pt x="348332" y="2327008"/>
                  </a:lnTo>
                  <a:lnTo>
                    <a:pt x="349420" y="2332100"/>
                  </a:lnTo>
                  <a:lnTo>
                    <a:pt x="350594" y="2337192"/>
                  </a:lnTo>
                  <a:lnTo>
                    <a:pt x="351889" y="2342284"/>
                  </a:lnTo>
                  <a:lnTo>
                    <a:pt x="353299" y="2347376"/>
                  </a:lnTo>
                  <a:lnTo>
                    <a:pt x="354816" y="2352468"/>
                  </a:lnTo>
                  <a:lnTo>
                    <a:pt x="356446" y="2357559"/>
                  </a:lnTo>
                  <a:lnTo>
                    <a:pt x="358216" y="2362651"/>
                  </a:lnTo>
                  <a:lnTo>
                    <a:pt x="360147" y="2367743"/>
                  </a:lnTo>
                  <a:lnTo>
                    <a:pt x="362215" y="2372835"/>
                  </a:lnTo>
                  <a:lnTo>
                    <a:pt x="364423" y="2377927"/>
                  </a:lnTo>
                  <a:lnTo>
                    <a:pt x="366781" y="2383019"/>
                  </a:lnTo>
                  <a:lnTo>
                    <a:pt x="369354" y="2388111"/>
                  </a:lnTo>
                  <a:lnTo>
                    <a:pt x="372088" y="2393203"/>
                  </a:lnTo>
                  <a:lnTo>
                    <a:pt x="374987" y="2398295"/>
                  </a:lnTo>
                  <a:lnTo>
                    <a:pt x="378053" y="2403387"/>
                  </a:lnTo>
                  <a:lnTo>
                    <a:pt x="381343" y="2408479"/>
                  </a:lnTo>
                  <a:lnTo>
                    <a:pt x="384829" y="2413571"/>
                  </a:lnTo>
                  <a:lnTo>
                    <a:pt x="388489" y="2418662"/>
                  </a:lnTo>
                  <a:lnTo>
                    <a:pt x="392324" y="2423754"/>
                  </a:lnTo>
                  <a:lnTo>
                    <a:pt x="396361" y="2428846"/>
                  </a:lnTo>
                  <a:lnTo>
                    <a:pt x="400611" y="2433938"/>
                  </a:lnTo>
                  <a:lnTo>
                    <a:pt x="405024" y="2439030"/>
                  </a:lnTo>
                  <a:lnTo>
                    <a:pt x="409595" y="2444122"/>
                  </a:lnTo>
                  <a:lnTo>
                    <a:pt x="414319" y="2449214"/>
                  </a:lnTo>
                  <a:lnTo>
                    <a:pt x="419237" y="2454306"/>
                  </a:lnTo>
                  <a:lnTo>
                    <a:pt x="424274" y="2459398"/>
                  </a:lnTo>
                  <a:lnTo>
                    <a:pt x="429418" y="2464490"/>
                  </a:lnTo>
                  <a:lnTo>
                    <a:pt x="434657" y="2469582"/>
                  </a:lnTo>
                  <a:lnTo>
                    <a:pt x="439990" y="2474674"/>
                  </a:lnTo>
                  <a:lnTo>
                    <a:pt x="445373" y="2479766"/>
                  </a:lnTo>
                  <a:lnTo>
                    <a:pt x="450776" y="2484857"/>
                  </a:lnTo>
                  <a:lnTo>
                    <a:pt x="456182" y="2489949"/>
                  </a:lnTo>
                  <a:lnTo>
                    <a:pt x="461561" y="2495041"/>
                  </a:lnTo>
                  <a:lnTo>
                    <a:pt x="466860" y="2500133"/>
                  </a:lnTo>
                  <a:lnTo>
                    <a:pt x="472064" y="2505225"/>
                  </a:lnTo>
                  <a:lnTo>
                    <a:pt x="477148" y="2510317"/>
                  </a:lnTo>
                  <a:lnTo>
                    <a:pt x="482085" y="2515409"/>
                  </a:lnTo>
                  <a:lnTo>
                    <a:pt x="486757" y="2520501"/>
                  </a:lnTo>
                  <a:lnTo>
                    <a:pt x="491199" y="2525593"/>
                  </a:lnTo>
                  <a:lnTo>
                    <a:pt x="495386" y="2530685"/>
                  </a:lnTo>
                  <a:lnTo>
                    <a:pt x="499294" y="2535777"/>
                  </a:lnTo>
                  <a:lnTo>
                    <a:pt x="502792" y="2540869"/>
                  </a:lnTo>
                  <a:lnTo>
                    <a:pt x="505890" y="2545961"/>
                  </a:lnTo>
                  <a:lnTo>
                    <a:pt x="508609" y="2551052"/>
                  </a:lnTo>
                  <a:lnTo>
                    <a:pt x="510928" y="2556144"/>
                  </a:lnTo>
                  <a:lnTo>
                    <a:pt x="512756" y="2561236"/>
                  </a:lnTo>
                  <a:lnTo>
                    <a:pt x="514012" y="2566328"/>
                  </a:lnTo>
                  <a:lnTo>
                    <a:pt x="514798" y="2571420"/>
                  </a:lnTo>
                  <a:lnTo>
                    <a:pt x="515103" y="2576512"/>
                  </a:lnTo>
                  <a:lnTo>
                    <a:pt x="514911" y="2581604"/>
                  </a:lnTo>
                  <a:lnTo>
                    <a:pt x="514010" y="2586696"/>
                  </a:lnTo>
                  <a:lnTo>
                    <a:pt x="512605" y="2591788"/>
                  </a:lnTo>
                  <a:lnTo>
                    <a:pt x="510697" y="2596880"/>
                  </a:lnTo>
                  <a:lnTo>
                    <a:pt x="508288" y="2601972"/>
                  </a:lnTo>
                  <a:close/>
                </a:path>
              </a:pathLst>
            </a:custGeom>
            <a:solidFill>
              <a:srgbClr val="F962D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" name="pg41"/>
            <p:cNvSpPr/>
            <p:nvPr/>
          </p:nvSpPr>
          <p:spPr>
            <a:xfrm>
              <a:off x="10061261" y="4465236"/>
              <a:ext cx="311089" cy="2568171"/>
            </a:xfrm>
            <a:custGeom>
              <a:avLst/>
              <a:gdLst/>
              <a:ahLst/>
              <a:cxnLst/>
              <a:rect l="0" t="0" r="0" b="0"/>
              <a:pathLst>
                <a:path w="311089" h="2568171">
                  <a:moveTo>
                    <a:pt x="7830" y="2568171"/>
                  </a:moveTo>
                  <a:lnTo>
                    <a:pt x="6021" y="2563145"/>
                  </a:lnTo>
                  <a:lnTo>
                    <a:pt x="4418" y="2558119"/>
                  </a:lnTo>
                  <a:lnTo>
                    <a:pt x="3116" y="2553094"/>
                  </a:lnTo>
                  <a:lnTo>
                    <a:pt x="2038" y="2548068"/>
                  </a:lnTo>
                  <a:lnTo>
                    <a:pt x="1171" y="2543042"/>
                  </a:lnTo>
                  <a:lnTo>
                    <a:pt x="513" y="2538016"/>
                  </a:lnTo>
                  <a:lnTo>
                    <a:pt x="150" y="2532990"/>
                  </a:lnTo>
                  <a:lnTo>
                    <a:pt x="0" y="2527965"/>
                  </a:lnTo>
                  <a:lnTo>
                    <a:pt x="45" y="2522939"/>
                  </a:lnTo>
                  <a:lnTo>
                    <a:pt x="281" y="2517913"/>
                  </a:lnTo>
                  <a:lnTo>
                    <a:pt x="774" y="2512887"/>
                  </a:lnTo>
                  <a:lnTo>
                    <a:pt x="1450" y="2507862"/>
                  </a:lnTo>
                  <a:lnTo>
                    <a:pt x="2287" y="2502836"/>
                  </a:lnTo>
                  <a:lnTo>
                    <a:pt x="3279" y="2497810"/>
                  </a:lnTo>
                  <a:lnTo>
                    <a:pt x="4468" y="2492784"/>
                  </a:lnTo>
                  <a:lnTo>
                    <a:pt x="5793" y="2487758"/>
                  </a:lnTo>
                  <a:lnTo>
                    <a:pt x="7233" y="2482733"/>
                  </a:lnTo>
                  <a:lnTo>
                    <a:pt x="8779" y="2477707"/>
                  </a:lnTo>
                  <a:lnTo>
                    <a:pt x="10452" y="2472681"/>
                  </a:lnTo>
                  <a:lnTo>
                    <a:pt x="12207" y="2467655"/>
                  </a:lnTo>
                  <a:lnTo>
                    <a:pt x="14025" y="2462630"/>
                  </a:lnTo>
                  <a:lnTo>
                    <a:pt x="15898" y="2457604"/>
                  </a:lnTo>
                  <a:lnTo>
                    <a:pt x="17827" y="2452578"/>
                  </a:lnTo>
                  <a:lnTo>
                    <a:pt x="19782" y="2447552"/>
                  </a:lnTo>
                  <a:lnTo>
                    <a:pt x="21753" y="2442526"/>
                  </a:lnTo>
                  <a:lnTo>
                    <a:pt x="23731" y="2437501"/>
                  </a:lnTo>
                  <a:lnTo>
                    <a:pt x="25703" y="2432475"/>
                  </a:lnTo>
                  <a:lnTo>
                    <a:pt x="27655" y="2427449"/>
                  </a:lnTo>
                  <a:lnTo>
                    <a:pt x="29581" y="2422423"/>
                  </a:lnTo>
                  <a:lnTo>
                    <a:pt x="31478" y="2417398"/>
                  </a:lnTo>
                  <a:lnTo>
                    <a:pt x="33320" y="2412372"/>
                  </a:lnTo>
                  <a:lnTo>
                    <a:pt x="35108" y="2407346"/>
                  </a:lnTo>
                  <a:lnTo>
                    <a:pt x="36844" y="2402320"/>
                  </a:lnTo>
                  <a:lnTo>
                    <a:pt x="38523" y="2397294"/>
                  </a:lnTo>
                  <a:lnTo>
                    <a:pt x="40120" y="2392269"/>
                  </a:lnTo>
                  <a:lnTo>
                    <a:pt x="41641" y="2387243"/>
                  </a:lnTo>
                  <a:lnTo>
                    <a:pt x="43095" y="2382217"/>
                  </a:lnTo>
                  <a:lnTo>
                    <a:pt x="44480" y="2377191"/>
                  </a:lnTo>
                  <a:lnTo>
                    <a:pt x="45771" y="2372166"/>
                  </a:lnTo>
                  <a:lnTo>
                    <a:pt x="46980" y="2367140"/>
                  </a:lnTo>
                  <a:lnTo>
                    <a:pt x="48118" y="2362114"/>
                  </a:lnTo>
                  <a:lnTo>
                    <a:pt x="49186" y="2357088"/>
                  </a:lnTo>
                  <a:lnTo>
                    <a:pt x="50161" y="2352062"/>
                  </a:lnTo>
                  <a:lnTo>
                    <a:pt x="51059" y="2347037"/>
                  </a:lnTo>
                  <a:lnTo>
                    <a:pt x="51892" y="2342011"/>
                  </a:lnTo>
                  <a:lnTo>
                    <a:pt x="52661" y="2336985"/>
                  </a:lnTo>
                  <a:lnTo>
                    <a:pt x="53351" y="2331959"/>
                  </a:lnTo>
                  <a:lnTo>
                    <a:pt x="53974" y="2326934"/>
                  </a:lnTo>
                  <a:lnTo>
                    <a:pt x="54543" y="2321908"/>
                  </a:lnTo>
                  <a:lnTo>
                    <a:pt x="55061" y="2316882"/>
                  </a:lnTo>
                  <a:lnTo>
                    <a:pt x="55516" y="2311856"/>
                  </a:lnTo>
                  <a:lnTo>
                    <a:pt x="55920" y="2306831"/>
                  </a:lnTo>
                  <a:lnTo>
                    <a:pt x="56284" y="2301805"/>
                  </a:lnTo>
                  <a:lnTo>
                    <a:pt x="56610" y="2296779"/>
                  </a:lnTo>
                  <a:lnTo>
                    <a:pt x="56892" y="2291753"/>
                  </a:lnTo>
                  <a:lnTo>
                    <a:pt x="57138" y="2286727"/>
                  </a:lnTo>
                  <a:lnTo>
                    <a:pt x="57358" y="2281702"/>
                  </a:lnTo>
                  <a:lnTo>
                    <a:pt x="57553" y="2276676"/>
                  </a:lnTo>
                  <a:lnTo>
                    <a:pt x="57721" y="2271650"/>
                  </a:lnTo>
                  <a:lnTo>
                    <a:pt x="57868" y="2266624"/>
                  </a:lnTo>
                  <a:lnTo>
                    <a:pt x="57999" y="2261599"/>
                  </a:lnTo>
                  <a:lnTo>
                    <a:pt x="58117" y="2256573"/>
                  </a:lnTo>
                  <a:lnTo>
                    <a:pt x="58222" y="2251547"/>
                  </a:lnTo>
                  <a:lnTo>
                    <a:pt x="58316" y="2246521"/>
                  </a:lnTo>
                  <a:lnTo>
                    <a:pt x="58404" y="2241495"/>
                  </a:lnTo>
                  <a:lnTo>
                    <a:pt x="58486" y="2236470"/>
                  </a:lnTo>
                  <a:lnTo>
                    <a:pt x="58565" y="2231444"/>
                  </a:lnTo>
                  <a:lnTo>
                    <a:pt x="58641" y="2226418"/>
                  </a:lnTo>
                  <a:lnTo>
                    <a:pt x="58716" y="2221392"/>
                  </a:lnTo>
                  <a:lnTo>
                    <a:pt x="58792" y="2216367"/>
                  </a:lnTo>
                  <a:lnTo>
                    <a:pt x="58869" y="2211341"/>
                  </a:lnTo>
                  <a:lnTo>
                    <a:pt x="58949" y="2206315"/>
                  </a:lnTo>
                  <a:lnTo>
                    <a:pt x="59031" y="2201289"/>
                  </a:lnTo>
                  <a:lnTo>
                    <a:pt x="59116" y="2196263"/>
                  </a:lnTo>
                  <a:lnTo>
                    <a:pt x="59205" y="2191238"/>
                  </a:lnTo>
                  <a:lnTo>
                    <a:pt x="59299" y="2186212"/>
                  </a:lnTo>
                  <a:lnTo>
                    <a:pt x="59396" y="2181186"/>
                  </a:lnTo>
                  <a:lnTo>
                    <a:pt x="59497" y="2176160"/>
                  </a:lnTo>
                  <a:lnTo>
                    <a:pt x="59602" y="2171135"/>
                  </a:lnTo>
                  <a:lnTo>
                    <a:pt x="59712" y="2166109"/>
                  </a:lnTo>
                  <a:lnTo>
                    <a:pt x="59825" y="2161083"/>
                  </a:lnTo>
                  <a:lnTo>
                    <a:pt x="59942" y="2156057"/>
                  </a:lnTo>
                  <a:lnTo>
                    <a:pt x="60062" y="2151031"/>
                  </a:lnTo>
                  <a:lnTo>
                    <a:pt x="60185" y="2146006"/>
                  </a:lnTo>
                  <a:lnTo>
                    <a:pt x="60311" y="2140980"/>
                  </a:lnTo>
                  <a:lnTo>
                    <a:pt x="60438" y="2135954"/>
                  </a:lnTo>
                  <a:lnTo>
                    <a:pt x="60567" y="2130928"/>
                  </a:lnTo>
                  <a:lnTo>
                    <a:pt x="60698" y="2125903"/>
                  </a:lnTo>
                  <a:lnTo>
                    <a:pt x="60830" y="2120877"/>
                  </a:lnTo>
                  <a:lnTo>
                    <a:pt x="60962" y="2115851"/>
                  </a:lnTo>
                  <a:lnTo>
                    <a:pt x="61095" y="2110825"/>
                  </a:lnTo>
                  <a:lnTo>
                    <a:pt x="61228" y="2105799"/>
                  </a:lnTo>
                  <a:lnTo>
                    <a:pt x="61359" y="2100774"/>
                  </a:lnTo>
                  <a:lnTo>
                    <a:pt x="61491" y="2095748"/>
                  </a:lnTo>
                  <a:lnTo>
                    <a:pt x="61621" y="2090722"/>
                  </a:lnTo>
                  <a:lnTo>
                    <a:pt x="61749" y="2085696"/>
                  </a:lnTo>
                  <a:lnTo>
                    <a:pt x="61876" y="2080671"/>
                  </a:lnTo>
                  <a:lnTo>
                    <a:pt x="62001" y="2075645"/>
                  </a:lnTo>
                  <a:lnTo>
                    <a:pt x="62125" y="2070619"/>
                  </a:lnTo>
                  <a:lnTo>
                    <a:pt x="62245" y="2065593"/>
                  </a:lnTo>
                  <a:lnTo>
                    <a:pt x="62364" y="2060567"/>
                  </a:lnTo>
                  <a:lnTo>
                    <a:pt x="62481" y="2055542"/>
                  </a:lnTo>
                  <a:lnTo>
                    <a:pt x="62595" y="2050516"/>
                  </a:lnTo>
                  <a:lnTo>
                    <a:pt x="62707" y="2045490"/>
                  </a:lnTo>
                  <a:lnTo>
                    <a:pt x="62817" y="2040464"/>
                  </a:lnTo>
                  <a:lnTo>
                    <a:pt x="62925" y="2035439"/>
                  </a:lnTo>
                  <a:lnTo>
                    <a:pt x="63032" y="2030413"/>
                  </a:lnTo>
                  <a:lnTo>
                    <a:pt x="63136" y="2025387"/>
                  </a:lnTo>
                  <a:lnTo>
                    <a:pt x="63238" y="2020361"/>
                  </a:lnTo>
                  <a:lnTo>
                    <a:pt x="63340" y="2015336"/>
                  </a:lnTo>
                  <a:lnTo>
                    <a:pt x="63441" y="2010310"/>
                  </a:lnTo>
                  <a:lnTo>
                    <a:pt x="63540" y="2005284"/>
                  </a:lnTo>
                  <a:lnTo>
                    <a:pt x="63640" y="2000258"/>
                  </a:lnTo>
                  <a:lnTo>
                    <a:pt x="63739" y="1995232"/>
                  </a:lnTo>
                  <a:lnTo>
                    <a:pt x="63839" y="1990207"/>
                  </a:lnTo>
                  <a:lnTo>
                    <a:pt x="63940" y="1985181"/>
                  </a:lnTo>
                  <a:lnTo>
                    <a:pt x="64042" y="1980155"/>
                  </a:lnTo>
                  <a:lnTo>
                    <a:pt x="64145" y="1975129"/>
                  </a:lnTo>
                  <a:lnTo>
                    <a:pt x="64250" y="1970104"/>
                  </a:lnTo>
                  <a:lnTo>
                    <a:pt x="64358" y="1965078"/>
                  </a:lnTo>
                  <a:lnTo>
                    <a:pt x="64469" y="1960052"/>
                  </a:lnTo>
                  <a:lnTo>
                    <a:pt x="64583" y="1955026"/>
                  </a:lnTo>
                  <a:lnTo>
                    <a:pt x="64700" y="1950000"/>
                  </a:lnTo>
                  <a:lnTo>
                    <a:pt x="64822" y="1944975"/>
                  </a:lnTo>
                  <a:lnTo>
                    <a:pt x="64949" y="1939949"/>
                  </a:lnTo>
                  <a:lnTo>
                    <a:pt x="65079" y="1934923"/>
                  </a:lnTo>
                  <a:lnTo>
                    <a:pt x="65215" y="1929897"/>
                  </a:lnTo>
                  <a:lnTo>
                    <a:pt x="65357" y="1924872"/>
                  </a:lnTo>
                  <a:lnTo>
                    <a:pt x="65505" y="1919846"/>
                  </a:lnTo>
                  <a:lnTo>
                    <a:pt x="65658" y="1914820"/>
                  </a:lnTo>
                  <a:lnTo>
                    <a:pt x="65817" y="1909794"/>
                  </a:lnTo>
                  <a:lnTo>
                    <a:pt x="65984" y="1904768"/>
                  </a:lnTo>
                  <a:lnTo>
                    <a:pt x="66157" y="1899743"/>
                  </a:lnTo>
                  <a:lnTo>
                    <a:pt x="66335" y="1894717"/>
                  </a:lnTo>
                  <a:lnTo>
                    <a:pt x="66520" y="1889691"/>
                  </a:lnTo>
                  <a:lnTo>
                    <a:pt x="66713" y="1884665"/>
                  </a:lnTo>
                  <a:lnTo>
                    <a:pt x="66912" y="1879640"/>
                  </a:lnTo>
                  <a:lnTo>
                    <a:pt x="67116" y="1874614"/>
                  </a:lnTo>
                  <a:lnTo>
                    <a:pt x="67326" y="1869588"/>
                  </a:lnTo>
                  <a:lnTo>
                    <a:pt x="67544" y="1864562"/>
                  </a:lnTo>
                  <a:lnTo>
                    <a:pt x="67767" y="1859536"/>
                  </a:lnTo>
                  <a:lnTo>
                    <a:pt x="67995" y="1854511"/>
                  </a:lnTo>
                  <a:lnTo>
                    <a:pt x="68227" y="1849485"/>
                  </a:lnTo>
                  <a:lnTo>
                    <a:pt x="68466" y="1844459"/>
                  </a:lnTo>
                  <a:lnTo>
                    <a:pt x="68709" y="1839433"/>
                  </a:lnTo>
                  <a:lnTo>
                    <a:pt x="68955" y="1834408"/>
                  </a:lnTo>
                  <a:lnTo>
                    <a:pt x="69204" y="1829382"/>
                  </a:lnTo>
                  <a:lnTo>
                    <a:pt x="69458" y="1824356"/>
                  </a:lnTo>
                  <a:lnTo>
                    <a:pt x="69714" y="1819330"/>
                  </a:lnTo>
                  <a:lnTo>
                    <a:pt x="69972" y="1814304"/>
                  </a:lnTo>
                  <a:lnTo>
                    <a:pt x="70232" y="1809279"/>
                  </a:lnTo>
                  <a:lnTo>
                    <a:pt x="70494" y="1804253"/>
                  </a:lnTo>
                  <a:lnTo>
                    <a:pt x="70758" y="1799227"/>
                  </a:lnTo>
                  <a:lnTo>
                    <a:pt x="71021" y="1794201"/>
                  </a:lnTo>
                  <a:lnTo>
                    <a:pt x="71286" y="1789176"/>
                  </a:lnTo>
                  <a:lnTo>
                    <a:pt x="71551" y="1784150"/>
                  </a:lnTo>
                  <a:lnTo>
                    <a:pt x="71816" y="1779124"/>
                  </a:lnTo>
                  <a:lnTo>
                    <a:pt x="72082" y="1774098"/>
                  </a:lnTo>
                  <a:lnTo>
                    <a:pt x="72347" y="1769073"/>
                  </a:lnTo>
                  <a:lnTo>
                    <a:pt x="72612" y="1764047"/>
                  </a:lnTo>
                  <a:lnTo>
                    <a:pt x="72877" y="1759021"/>
                  </a:lnTo>
                  <a:lnTo>
                    <a:pt x="73142" y="1753995"/>
                  </a:lnTo>
                  <a:lnTo>
                    <a:pt x="73407" y="1748969"/>
                  </a:lnTo>
                  <a:lnTo>
                    <a:pt x="73672" y="1743944"/>
                  </a:lnTo>
                  <a:lnTo>
                    <a:pt x="73939" y="1738918"/>
                  </a:lnTo>
                  <a:lnTo>
                    <a:pt x="74206" y="1733892"/>
                  </a:lnTo>
                  <a:lnTo>
                    <a:pt x="74474" y="1728866"/>
                  </a:lnTo>
                  <a:lnTo>
                    <a:pt x="74744" y="1723841"/>
                  </a:lnTo>
                  <a:lnTo>
                    <a:pt x="75017" y="1718815"/>
                  </a:lnTo>
                  <a:lnTo>
                    <a:pt x="75293" y="1713789"/>
                  </a:lnTo>
                  <a:lnTo>
                    <a:pt x="75571" y="1708763"/>
                  </a:lnTo>
                  <a:lnTo>
                    <a:pt x="75855" y="1703737"/>
                  </a:lnTo>
                  <a:lnTo>
                    <a:pt x="76143" y="1698712"/>
                  </a:lnTo>
                  <a:lnTo>
                    <a:pt x="76436" y="1693686"/>
                  </a:lnTo>
                  <a:lnTo>
                    <a:pt x="76734" y="1688660"/>
                  </a:lnTo>
                  <a:lnTo>
                    <a:pt x="77041" y="1683634"/>
                  </a:lnTo>
                  <a:lnTo>
                    <a:pt x="77356" y="1678609"/>
                  </a:lnTo>
                  <a:lnTo>
                    <a:pt x="77677" y="1673583"/>
                  </a:lnTo>
                  <a:lnTo>
                    <a:pt x="78006" y="1668557"/>
                  </a:lnTo>
                  <a:lnTo>
                    <a:pt x="78348" y="1663531"/>
                  </a:lnTo>
                  <a:lnTo>
                    <a:pt x="78699" y="1658505"/>
                  </a:lnTo>
                  <a:lnTo>
                    <a:pt x="79059" y="1653480"/>
                  </a:lnTo>
                  <a:lnTo>
                    <a:pt x="79429" y="1648454"/>
                  </a:lnTo>
                  <a:lnTo>
                    <a:pt x="79813" y="1643428"/>
                  </a:lnTo>
                  <a:lnTo>
                    <a:pt x="80209" y="1638402"/>
                  </a:lnTo>
                  <a:lnTo>
                    <a:pt x="80615" y="1633377"/>
                  </a:lnTo>
                  <a:lnTo>
                    <a:pt x="81032" y="1628351"/>
                  </a:lnTo>
                  <a:lnTo>
                    <a:pt x="81465" y="1623325"/>
                  </a:lnTo>
                  <a:lnTo>
                    <a:pt x="81910" y="1618299"/>
                  </a:lnTo>
                  <a:lnTo>
                    <a:pt x="82365" y="1613273"/>
                  </a:lnTo>
                  <a:lnTo>
                    <a:pt x="82832" y="1608248"/>
                  </a:lnTo>
                  <a:lnTo>
                    <a:pt x="83313" y="1603222"/>
                  </a:lnTo>
                  <a:lnTo>
                    <a:pt x="83806" y="1598196"/>
                  </a:lnTo>
                  <a:lnTo>
                    <a:pt x="84308" y="1593170"/>
                  </a:lnTo>
                  <a:lnTo>
                    <a:pt x="84820" y="1588145"/>
                  </a:lnTo>
                  <a:lnTo>
                    <a:pt x="85345" y="1583119"/>
                  </a:lnTo>
                  <a:lnTo>
                    <a:pt x="85879" y="1578093"/>
                  </a:lnTo>
                  <a:lnTo>
                    <a:pt x="86420" y="1573067"/>
                  </a:lnTo>
                  <a:lnTo>
                    <a:pt x="86969" y="1568041"/>
                  </a:lnTo>
                  <a:lnTo>
                    <a:pt x="87526" y="1563016"/>
                  </a:lnTo>
                  <a:lnTo>
                    <a:pt x="88090" y="1557990"/>
                  </a:lnTo>
                  <a:lnTo>
                    <a:pt x="88658" y="1552964"/>
                  </a:lnTo>
                  <a:lnTo>
                    <a:pt x="89230" y="1547938"/>
                  </a:lnTo>
                  <a:lnTo>
                    <a:pt x="89807" y="1542913"/>
                  </a:lnTo>
                  <a:lnTo>
                    <a:pt x="90386" y="1537887"/>
                  </a:lnTo>
                  <a:lnTo>
                    <a:pt x="90965" y="1532861"/>
                  </a:lnTo>
                  <a:lnTo>
                    <a:pt x="91546" y="1527835"/>
                  </a:lnTo>
                  <a:lnTo>
                    <a:pt x="92125" y="1522810"/>
                  </a:lnTo>
                  <a:lnTo>
                    <a:pt x="92703" y="1517784"/>
                  </a:lnTo>
                  <a:lnTo>
                    <a:pt x="93278" y="1512758"/>
                  </a:lnTo>
                  <a:lnTo>
                    <a:pt x="93850" y="1507732"/>
                  </a:lnTo>
                  <a:lnTo>
                    <a:pt x="94417" y="1502706"/>
                  </a:lnTo>
                  <a:lnTo>
                    <a:pt x="94978" y="1497681"/>
                  </a:lnTo>
                  <a:lnTo>
                    <a:pt x="95534" y="1492655"/>
                  </a:lnTo>
                  <a:lnTo>
                    <a:pt x="96083" y="1487629"/>
                  </a:lnTo>
                  <a:lnTo>
                    <a:pt x="96623" y="1482603"/>
                  </a:lnTo>
                  <a:lnTo>
                    <a:pt x="97155" y="1477578"/>
                  </a:lnTo>
                  <a:lnTo>
                    <a:pt x="97679" y="1472552"/>
                  </a:lnTo>
                  <a:lnTo>
                    <a:pt x="98194" y="1467526"/>
                  </a:lnTo>
                  <a:lnTo>
                    <a:pt x="98697" y="1462500"/>
                  </a:lnTo>
                  <a:lnTo>
                    <a:pt x="99190" y="1457474"/>
                  </a:lnTo>
                  <a:lnTo>
                    <a:pt x="99673" y="1452449"/>
                  </a:lnTo>
                  <a:lnTo>
                    <a:pt x="100147" y="1447423"/>
                  </a:lnTo>
                  <a:lnTo>
                    <a:pt x="100607" y="1442397"/>
                  </a:lnTo>
                  <a:lnTo>
                    <a:pt x="101056" y="1437371"/>
                  </a:lnTo>
                  <a:lnTo>
                    <a:pt x="101495" y="1432346"/>
                  </a:lnTo>
                  <a:lnTo>
                    <a:pt x="101923" y="1427320"/>
                  </a:lnTo>
                  <a:lnTo>
                    <a:pt x="102339" y="1422294"/>
                  </a:lnTo>
                  <a:lnTo>
                    <a:pt x="102743" y="1417268"/>
                  </a:lnTo>
                  <a:lnTo>
                    <a:pt x="103138" y="1412242"/>
                  </a:lnTo>
                  <a:lnTo>
                    <a:pt x="103524" y="1407217"/>
                  </a:lnTo>
                  <a:lnTo>
                    <a:pt x="103897" y="1402191"/>
                  </a:lnTo>
                  <a:lnTo>
                    <a:pt x="104260" y="1397165"/>
                  </a:lnTo>
                  <a:lnTo>
                    <a:pt x="104616" y="1392139"/>
                  </a:lnTo>
                  <a:lnTo>
                    <a:pt x="104963" y="1387114"/>
                  </a:lnTo>
                  <a:lnTo>
                    <a:pt x="105300" y="1382088"/>
                  </a:lnTo>
                  <a:lnTo>
                    <a:pt x="105630" y="1377062"/>
                  </a:lnTo>
                  <a:lnTo>
                    <a:pt x="105953" y="1372036"/>
                  </a:lnTo>
                  <a:lnTo>
                    <a:pt x="106270" y="1367010"/>
                  </a:lnTo>
                  <a:lnTo>
                    <a:pt x="106581" y="1361985"/>
                  </a:lnTo>
                  <a:lnTo>
                    <a:pt x="106886" y="1356959"/>
                  </a:lnTo>
                  <a:lnTo>
                    <a:pt x="107188" y="1351933"/>
                  </a:lnTo>
                  <a:lnTo>
                    <a:pt x="107486" y="1346907"/>
                  </a:lnTo>
                  <a:lnTo>
                    <a:pt x="107781" y="1341882"/>
                  </a:lnTo>
                  <a:lnTo>
                    <a:pt x="108073" y="1336856"/>
                  </a:lnTo>
                  <a:lnTo>
                    <a:pt x="108364" y="1331830"/>
                  </a:lnTo>
                  <a:lnTo>
                    <a:pt x="108655" y="1326804"/>
                  </a:lnTo>
                  <a:lnTo>
                    <a:pt x="108946" y="1321778"/>
                  </a:lnTo>
                  <a:lnTo>
                    <a:pt x="109237" y="1316753"/>
                  </a:lnTo>
                  <a:lnTo>
                    <a:pt x="109531" y="1311727"/>
                  </a:lnTo>
                  <a:lnTo>
                    <a:pt x="109826" y="1306701"/>
                  </a:lnTo>
                  <a:lnTo>
                    <a:pt x="110124" y="1301675"/>
                  </a:lnTo>
                  <a:lnTo>
                    <a:pt x="110427" y="1296650"/>
                  </a:lnTo>
                  <a:lnTo>
                    <a:pt x="110733" y="1291624"/>
                  </a:lnTo>
                  <a:lnTo>
                    <a:pt x="111043" y="1286598"/>
                  </a:lnTo>
                  <a:lnTo>
                    <a:pt x="111360" y="1281572"/>
                  </a:lnTo>
                  <a:lnTo>
                    <a:pt x="111683" y="1276547"/>
                  </a:lnTo>
                  <a:lnTo>
                    <a:pt x="112011" y="1271521"/>
                  </a:lnTo>
                  <a:lnTo>
                    <a:pt x="112346" y="1266495"/>
                  </a:lnTo>
                  <a:lnTo>
                    <a:pt x="112688" y="1261469"/>
                  </a:lnTo>
                  <a:lnTo>
                    <a:pt x="113039" y="1256443"/>
                  </a:lnTo>
                  <a:lnTo>
                    <a:pt x="113397" y="1251418"/>
                  </a:lnTo>
                  <a:lnTo>
                    <a:pt x="113761" y="1246392"/>
                  </a:lnTo>
                  <a:lnTo>
                    <a:pt x="114134" y="1241366"/>
                  </a:lnTo>
                  <a:lnTo>
                    <a:pt x="114516" y="1236340"/>
                  </a:lnTo>
                  <a:lnTo>
                    <a:pt x="114905" y="1231315"/>
                  </a:lnTo>
                  <a:lnTo>
                    <a:pt x="115301" y="1226289"/>
                  </a:lnTo>
                  <a:lnTo>
                    <a:pt x="115705" y="1221263"/>
                  </a:lnTo>
                  <a:lnTo>
                    <a:pt x="116118" y="1216237"/>
                  </a:lnTo>
                  <a:lnTo>
                    <a:pt x="116537" y="1211211"/>
                  </a:lnTo>
                  <a:lnTo>
                    <a:pt x="116962" y="1206186"/>
                  </a:lnTo>
                  <a:lnTo>
                    <a:pt x="117394" y="1201160"/>
                  </a:lnTo>
                  <a:lnTo>
                    <a:pt x="117834" y="1196134"/>
                  </a:lnTo>
                  <a:lnTo>
                    <a:pt x="118278" y="1191108"/>
                  </a:lnTo>
                  <a:lnTo>
                    <a:pt x="118726" y="1186083"/>
                  </a:lnTo>
                  <a:lnTo>
                    <a:pt x="119179" y="1181057"/>
                  </a:lnTo>
                  <a:lnTo>
                    <a:pt x="119637" y="1176031"/>
                  </a:lnTo>
                  <a:lnTo>
                    <a:pt x="120097" y="1171005"/>
                  </a:lnTo>
                  <a:lnTo>
                    <a:pt x="120560" y="1165979"/>
                  </a:lnTo>
                  <a:lnTo>
                    <a:pt x="121024" y="1160954"/>
                  </a:lnTo>
                  <a:lnTo>
                    <a:pt x="121490" y="1155928"/>
                  </a:lnTo>
                  <a:lnTo>
                    <a:pt x="121955" y="1150902"/>
                  </a:lnTo>
                  <a:lnTo>
                    <a:pt x="122420" y="1145876"/>
                  </a:lnTo>
                  <a:lnTo>
                    <a:pt x="122884" y="1140851"/>
                  </a:lnTo>
                  <a:lnTo>
                    <a:pt x="123346" y="1135825"/>
                  </a:lnTo>
                  <a:lnTo>
                    <a:pt x="123805" y="1130799"/>
                  </a:lnTo>
                  <a:lnTo>
                    <a:pt x="124261" y="1125773"/>
                  </a:lnTo>
                  <a:lnTo>
                    <a:pt x="124713" y="1120747"/>
                  </a:lnTo>
                  <a:lnTo>
                    <a:pt x="125159" y="1115722"/>
                  </a:lnTo>
                  <a:lnTo>
                    <a:pt x="125600" y="1110696"/>
                  </a:lnTo>
                  <a:lnTo>
                    <a:pt x="126036" y="1105670"/>
                  </a:lnTo>
                  <a:lnTo>
                    <a:pt x="126465" y="1100644"/>
                  </a:lnTo>
                  <a:lnTo>
                    <a:pt x="126885" y="1095619"/>
                  </a:lnTo>
                  <a:lnTo>
                    <a:pt x="127299" y="1090593"/>
                  </a:lnTo>
                  <a:lnTo>
                    <a:pt x="127705" y="1085567"/>
                  </a:lnTo>
                  <a:lnTo>
                    <a:pt x="128103" y="1080541"/>
                  </a:lnTo>
                  <a:lnTo>
                    <a:pt x="128491" y="1075515"/>
                  </a:lnTo>
                  <a:lnTo>
                    <a:pt x="128870" y="1070490"/>
                  </a:lnTo>
                  <a:lnTo>
                    <a:pt x="129242" y="1065464"/>
                  </a:lnTo>
                  <a:lnTo>
                    <a:pt x="129604" y="1060438"/>
                  </a:lnTo>
                  <a:lnTo>
                    <a:pt x="129955" y="1055412"/>
                  </a:lnTo>
                  <a:lnTo>
                    <a:pt x="130297" y="1050387"/>
                  </a:lnTo>
                  <a:lnTo>
                    <a:pt x="130631" y="1045361"/>
                  </a:lnTo>
                  <a:lnTo>
                    <a:pt x="130956" y="1040335"/>
                  </a:lnTo>
                  <a:lnTo>
                    <a:pt x="131269" y="1035309"/>
                  </a:lnTo>
                  <a:lnTo>
                    <a:pt x="131575" y="1030283"/>
                  </a:lnTo>
                  <a:lnTo>
                    <a:pt x="131872" y="1025258"/>
                  </a:lnTo>
                  <a:lnTo>
                    <a:pt x="132162" y="1020232"/>
                  </a:lnTo>
                  <a:lnTo>
                    <a:pt x="132441" y="1015206"/>
                  </a:lnTo>
                  <a:lnTo>
                    <a:pt x="132713" y="1010180"/>
                  </a:lnTo>
                  <a:lnTo>
                    <a:pt x="132979" y="1005155"/>
                  </a:lnTo>
                  <a:lnTo>
                    <a:pt x="133237" y="1000129"/>
                  </a:lnTo>
                  <a:lnTo>
                    <a:pt x="133487" y="995103"/>
                  </a:lnTo>
                  <a:lnTo>
                    <a:pt x="133732" y="990077"/>
                  </a:lnTo>
                  <a:lnTo>
                    <a:pt x="133972" y="985052"/>
                  </a:lnTo>
                  <a:lnTo>
                    <a:pt x="134206" y="980026"/>
                  </a:lnTo>
                  <a:lnTo>
                    <a:pt x="134433" y="975000"/>
                  </a:lnTo>
                  <a:lnTo>
                    <a:pt x="134657" y="969974"/>
                  </a:lnTo>
                  <a:lnTo>
                    <a:pt x="134878" y="964948"/>
                  </a:lnTo>
                  <a:lnTo>
                    <a:pt x="135094" y="959923"/>
                  </a:lnTo>
                  <a:lnTo>
                    <a:pt x="135307" y="954897"/>
                  </a:lnTo>
                  <a:lnTo>
                    <a:pt x="135517" y="949871"/>
                  </a:lnTo>
                  <a:lnTo>
                    <a:pt x="135725" y="944845"/>
                  </a:lnTo>
                  <a:lnTo>
                    <a:pt x="135931" y="939820"/>
                  </a:lnTo>
                  <a:lnTo>
                    <a:pt x="136135" y="934794"/>
                  </a:lnTo>
                  <a:lnTo>
                    <a:pt x="136338" y="929768"/>
                  </a:lnTo>
                  <a:lnTo>
                    <a:pt x="136539" y="924742"/>
                  </a:lnTo>
                  <a:lnTo>
                    <a:pt x="136740" y="919716"/>
                  </a:lnTo>
                  <a:lnTo>
                    <a:pt x="136940" y="914691"/>
                  </a:lnTo>
                  <a:lnTo>
                    <a:pt x="137140" y="909665"/>
                  </a:lnTo>
                  <a:lnTo>
                    <a:pt x="137339" y="904639"/>
                  </a:lnTo>
                  <a:lnTo>
                    <a:pt x="137539" y="899613"/>
                  </a:lnTo>
                  <a:lnTo>
                    <a:pt x="137738" y="894588"/>
                  </a:lnTo>
                  <a:lnTo>
                    <a:pt x="137938" y="889562"/>
                  </a:lnTo>
                  <a:lnTo>
                    <a:pt x="138138" y="884536"/>
                  </a:lnTo>
                  <a:lnTo>
                    <a:pt x="138338" y="879510"/>
                  </a:lnTo>
                  <a:lnTo>
                    <a:pt x="138538" y="874484"/>
                  </a:lnTo>
                  <a:lnTo>
                    <a:pt x="138738" y="869459"/>
                  </a:lnTo>
                  <a:lnTo>
                    <a:pt x="138939" y="864433"/>
                  </a:lnTo>
                  <a:lnTo>
                    <a:pt x="139140" y="859407"/>
                  </a:lnTo>
                  <a:lnTo>
                    <a:pt x="139340" y="854381"/>
                  </a:lnTo>
                  <a:lnTo>
                    <a:pt x="139540" y="849356"/>
                  </a:lnTo>
                  <a:lnTo>
                    <a:pt x="139740" y="844330"/>
                  </a:lnTo>
                  <a:lnTo>
                    <a:pt x="139940" y="839304"/>
                  </a:lnTo>
                  <a:lnTo>
                    <a:pt x="140139" y="834278"/>
                  </a:lnTo>
                  <a:lnTo>
                    <a:pt x="140337" y="829252"/>
                  </a:lnTo>
                  <a:lnTo>
                    <a:pt x="140534" y="824227"/>
                  </a:lnTo>
                  <a:lnTo>
                    <a:pt x="140731" y="819201"/>
                  </a:lnTo>
                  <a:lnTo>
                    <a:pt x="140925" y="814175"/>
                  </a:lnTo>
                  <a:lnTo>
                    <a:pt x="141118" y="809149"/>
                  </a:lnTo>
                  <a:lnTo>
                    <a:pt x="141310" y="804124"/>
                  </a:lnTo>
                  <a:lnTo>
                    <a:pt x="141500" y="799098"/>
                  </a:lnTo>
                  <a:lnTo>
                    <a:pt x="141687" y="794072"/>
                  </a:lnTo>
                  <a:lnTo>
                    <a:pt x="141872" y="789046"/>
                  </a:lnTo>
                  <a:lnTo>
                    <a:pt x="142056" y="784020"/>
                  </a:lnTo>
                  <a:lnTo>
                    <a:pt x="142237" y="778995"/>
                  </a:lnTo>
                  <a:lnTo>
                    <a:pt x="142415" y="773969"/>
                  </a:lnTo>
                  <a:lnTo>
                    <a:pt x="142590" y="768943"/>
                  </a:lnTo>
                  <a:lnTo>
                    <a:pt x="142763" y="763917"/>
                  </a:lnTo>
                  <a:lnTo>
                    <a:pt x="142934" y="758892"/>
                  </a:lnTo>
                  <a:lnTo>
                    <a:pt x="143101" y="753866"/>
                  </a:lnTo>
                  <a:lnTo>
                    <a:pt x="143266" y="748840"/>
                  </a:lnTo>
                  <a:lnTo>
                    <a:pt x="143429" y="743814"/>
                  </a:lnTo>
                  <a:lnTo>
                    <a:pt x="143589" y="738789"/>
                  </a:lnTo>
                  <a:lnTo>
                    <a:pt x="143747" y="733763"/>
                  </a:lnTo>
                  <a:lnTo>
                    <a:pt x="143902" y="728737"/>
                  </a:lnTo>
                  <a:lnTo>
                    <a:pt x="144056" y="723711"/>
                  </a:lnTo>
                  <a:lnTo>
                    <a:pt x="144207" y="718685"/>
                  </a:lnTo>
                  <a:lnTo>
                    <a:pt x="144357" y="713660"/>
                  </a:lnTo>
                  <a:lnTo>
                    <a:pt x="144505" y="708634"/>
                  </a:lnTo>
                  <a:lnTo>
                    <a:pt x="144652" y="703608"/>
                  </a:lnTo>
                  <a:lnTo>
                    <a:pt x="144798" y="698582"/>
                  </a:lnTo>
                  <a:lnTo>
                    <a:pt x="144944" y="693557"/>
                  </a:lnTo>
                  <a:lnTo>
                    <a:pt x="145088" y="688531"/>
                  </a:lnTo>
                  <a:lnTo>
                    <a:pt x="145233" y="683505"/>
                  </a:lnTo>
                  <a:lnTo>
                    <a:pt x="145377" y="678479"/>
                  </a:lnTo>
                  <a:lnTo>
                    <a:pt x="145522" y="673453"/>
                  </a:lnTo>
                  <a:lnTo>
                    <a:pt x="145668" y="668428"/>
                  </a:lnTo>
                  <a:lnTo>
                    <a:pt x="145814" y="663402"/>
                  </a:lnTo>
                  <a:lnTo>
                    <a:pt x="145961" y="658376"/>
                  </a:lnTo>
                  <a:lnTo>
                    <a:pt x="146109" y="653350"/>
                  </a:lnTo>
                  <a:lnTo>
                    <a:pt x="146259" y="648325"/>
                  </a:lnTo>
                  <a:lnTo>
                    <a:pt x="146410" y="643299"/>
                  </a:lnTo>
                  <a:lnTo>
                    <a:pt x="146563" y="638273"/>
                  </a:lnTo>
                  <a:lnTo>
                    <a:pt x="146717" y="633247"/>
                  </a:lnTo>
                  <a:lnTo>
                    <a:pt x="146874" y="628221"/>
                  </a:lnTo>
                  <a:lnTo>
                    <a:pt x="147032" y="623196"/>
                  </a:lnTo>
                  <a:lnTo>
                    <a:pt x="147193" y="618170"/>
                  </a:lnTo>
                  <a:lnTo>
                    <a:pt x="147355" y="613144"/>
                  </a:lnTo>
                  <a:lnTo>
                    <a:pt x="147519" y="608118"/>
                  </a:lnTo>
                  <a:lnTo>
                    <a:pt x="147685" y="603093"/>
                  </a:lnTo>
                  <a:lnTo>
                    <a:pt x="147852" y="598067"/>
                  </a:lnTo>
                  <a:lnTo>
                    <a:pt x="148022" y="593041"/>
                  </a:lnTo>
                  <a:lnTo>
                    <a:pt x="148192" y="588015"/>
                  </a:lnTo>
                  <a:lnTo>
                    <a:pt x="148364" y="582989"/>
                  </a:lnTo>
                  <a:lnTo>
                    <a:pt x="148536" y="577964"/>
                  </a:lnTo>
                  <a:lnTo>
                    <a:pt x="148710" y="572938"/>
                  </a:lnTo>
                  <a:lnTo>
                    <a:pt x="148883" y="567912"/>
                  </a:lnTo>
                  <a:lnTo>
                    <a:pt x="149057" y="562886"/>
                  </a:lnTo>
                  <a:lnTo>
                    <a:pt x="149230" y="557861"/>
                  </a:lnTo>
                  <a:lnTo>
                    <a:pt x="149403" y="552835"/>
                  </a:lnTo>
                  <a:lnTo>
                    <a:pt x="149575" y="547809"/>
                  </a:lnTo>
                  <a:lnTo>
                    <a:pt x="149746" y="542783"/>
                  </a:lnTo>
                  <a:lnTo>
                    <a:pt x="149916" y="537757"/>
                  </a:lnTo>
                  <a:lnTo>
                    <a:pt x="150083" y="532732"/>
                  </a:lnTo>
                  <a:lnTo>
                    <a:pt x="150249" y="527706"/>
                  </a:lnTo>
                  <a:lnTo>
                    <a:pt x="150412" y="522680"/>
                  </a:lnTo>
                  <a:lnTo>
                    <a:pt x="150572" y="517654"/>
                  </a:lnTo>
                  <a:lnTo>
                    <a:pt x="150729" y="512629"/>
                  </a:lnTo>
                  <a:lnTo>
                    <a:pt x="150883" y="507603"/>
                  </a:lnTo>
                  <a:lnTo>
                    <a:pt x="151033" y="502577"/>
                  </a:lnTo>
                  <a:lnTo>
                    <a:pt x="151181" y="497551"/>
                  </a:lnTo>
                  <a:lnTo>
                    <a:pt x="151323" y="492526"/>
                  </a:lnTo>
                  <a:lnTo>
                    <a:pt x="151461" y="487500"/>
                  </a:lnTo>
                  <a:lnTo>
                    <a:pt x="151595" y="482474"/>
                  </a:lnTo>
                  <a:lnTo>
                    <a:pt x="151726" y="477448"/>
                  </a:lnTo>
                  <a:lnTo>
                    <a:pt x="151851" y="472422"/>
                  </a:lnTo>
                  <a:lnTo>
                    <a:pt x="151971" y="467397"/>
                  </a:lnTo>
                  <a:lnTo>
                    <a:pt x="152087" y="462371"/>
                  </a:lnTo>
                  <a:lnTo>
                    <a:pt x="152199" y="457345"/>
                  </a:lnTo>
                  <a:lnTo>
                    <a:pt x="152306" y="452319"/>
                  </a:lnTo>
                  <a:lnTo>
                    <a:pt x="152408" y="447294"/>
                  </a:lnTo>
                  <a:lnTo>
                    <a:pt x="152505" y="442268"/>
                  </a:lnTo>
                  <a:lnTo>
                    <a:pt x="152599" y="437242"/>
                  </a:lnTo>
                  <a:lnTo>
                    <a:pt x="152688" y="432216"/>
                  </a:lnTo>
                  <a:lnTo>
                    <a:pt x="152773" y="427190"/>
                  </a:lnTo>
                  <a:lnTo>
                    <a:pt x="152854" y="422165"/>
                  </a:lnTo>
                  <a:lnTo>
                    <a:pt x="152931" y="417139"/>
                  </a:lnTo>
                  <a:lnTo>
                    <a:pt x="153005" y="412113"/>
                  </a:lnTo>
                  <a:lnTo>
                    <a:pt x="153074" y="407087"/>
                  </a:lnTo>
                  <a:lnTo>
                    <a:pt x="153141" y="402062"/>
                  </a:lnTo>
                  <a:lnTo>
                    <a:pt x="153205" y="397036"/>
                  </a:lnTo>
                  <a:lnTo>
                    <a:pt x="153266" y="392010"/>
                  </a:lnTo>
                  <a:lnTo>
                    <a:pt x="153323" y="386984"/>
                  </a:lnTo>
                  <a:lnTo>
                    <a:pt x="153379" y="381958"/>
                  </a:lnTo>
                  <a:lnTo>
                    <a:pt x="153432" y="376933"/>
                  </a:lnTo>
                  <a:lnTo>
                    <a:pt x="153483" y="371907"/>
                  </a:lnTo>
                  <a:lnTo>
                    <a:pt x="153532" y="366881"/>
                  </a:lnTo>
                  <a:lnTo>
                    <a:pt x="153580" y="361855"/>
                  </a:lnTo>
                  <a:lnTo>
                    <a:pt x="153626" y="356830"/>
                  </a:lnTo>
                  <a:lnTo>
                    <a:pt x="153670" y="351804"/>
                  </a:lnTo>
                  <a:lnTo>
                    <a:pt x="153713" y="346778"/>
                  </a:lnTo>
                  <a:lnTo>
                    <a:pt x="153755" y="341752"/>
                  </a:lnTo>
                  <a:lnTo>
                    <a:pt x="153796" y="336726"/>
                  </a:lnTo>
                  <a:lnTo>
                    <a:pt x="153837" y="331701"/>
                  </a:lnTo>
                  <a:lnTo>
                    <a:pt x="153876" y="326675"/>
                  </a:lnTo>
                  <a:lnTo>
                    <a:pt x="153914" y="321649"/>
                  </a:lnTo>
                  <a:lnTo>
                    <a:pt x="153952" y="316623"/>
                  </a:lnTo>
                  <a:lnTo>
                    <a:pt x="153990" y="311598"/>
                  </a:lnTo>
                  <a:lnTo>
                    <a:pt x="154027" y="306572"/>
                  </a:lnTo>
                  <a:lnTo>
                    <a:pt x="154063" y="301546"/>
                  </a:lnTo>
                  <a:lnTo>
                    <a:pt x="154099" y="296520"/>
                  </a:lnTo>
                  <a:lnTo>
                    <a:pt x="154134" y="291494"/>
                  </a:lnTo>
                  <a:lnTo>
                    <a:pt x="154169" y="286469"/>
                  </a:lnTo>
                  <a:lnTo>
                    <a:pt x="154203" y="281443"/>
                  </a:lnTo>
                  <a:lnTo>
                    <a:pt x="154237" y="276417"/>
                  </a:lnTo>
                  <a:lnTo>
                    <a:pt x="154271" y="271391"/>
                  </a:lnTo>
                  <a:lnTo>
                    <a:pt x="154303" y="266366"/>
                  </a:lnTo>
                  <a:lnTo>
                    <a:pt x="154336" y="261340"/>
                  </a:lnTo>
                  <a:lnTo>
                    <a:pt x="154367" y="256314"/>
                  </a:lnTo>
                  <a:lnTo>
                    <a:pt x="154398" y="251288"/>
                  </a:lnTo>
                  <a:lnTo>
                    <a:pt x="154428" y="246263"/>
                  </a:lnTo>
                  <a:lnTo>
                    <a:pt x="154458" y="241237"/>
                  </a:lnTo>
                  <a:lnTo>
                    <a:pt x="154487" y="236211"/>
                  </a:lnTo>
                  <a:lnTo>
                    <a:pt x="154515" y="231185"/>
                  </a:lnTo>
                  <a:lnTo>
                    <a:pt x="154543" y="226159"/>
                  </a:lnTo>
                  <a:lnTo>
                    <a:pt x="154569" y="221134"/>
                  </a:lnTo>
                  <a:lnTo>
                    <a:pt x="154595" y="216108"/>
                  </a:lnTo>
                  <a:lnTo>
                    <a:pt x="154620" y="211082"/>
                  </a:lnTo>
                  <a:lnTo>
                    <a:pt x="154644" y="206056"/>
                  </a:lnTo>
                  <a:lnTo>
                    <a:pt x="154667" y="201031"/>
                  </a:lnTo>
                  <a:lnTo>
                    <a:pt x="154689" y="196005"/>
                  </a:lnTo>
                  <a:lnTo>
                    <a:pt x="154711" y="190979"/>
                  </a:lnTo>
                  <a:lnTo>
                    <a:pt x="154731" y="185953"/>
                  </a:lnTo>
                  <a:lnTo>
                    <a:pt x="154751" y="180927"/>
                  </a:lnTo>
                  <a:lnTo>
                    <a:pt x="154769" y="175902"/>
                  </a:lnTo>
                  <a:lnTo>
                    <a:pt x="154787" y="170876"/>
                  </a:lnTo>
                  <a:lnTo>
                    <a:pt x="154804" y="165850"/>
                  </a:lnTo>
                  <a:lnTo>
                    <a:pt x="154820" y="160824"/>
                  </a:lnTo>
                  <a:lnTo>
                    <a:pt x="154835" y="155799"/>
                  </a:lnTo>
                  <a:lnTo>
                    <a:pt x="154850" y="150773"/>
                  </a:lnTo>
                  <a:lnTo>
                    <a:pt x="154863" y="145747"/>
                  </a:lnTo>
                  <a:lnTo>
                    <a:pt x="154876" y="140721"/>
                  </a:lnTo>
                  <a:lnTo>
                    <a:pt x="154888" y="135695"/>
                  </a:lnTo>
                  <a:lnTo>
                    <a:pt x="154900" y="130670"/>
                  </a:lnTo>
                  <a:lnTo>
                    <a:pt x="154910" y="125644"/>
                  </a:lnTo>
                  <a:lnTo>
                    <a:pt x="154920" y="120618"/>
                  </a:lnTo>
                  <a:lnTo>
                    <a:pt x="154930" y="115592"/>
                  </a:lnTo>
                  <a:lnTo>
                    <a:pt x="154939" y="110567"/>
                  </a:lnTo>
                  <a:lnTo>
                    <a:pt x="154947" y="105541"/>
                  </a:lnTo>
                  <a:lnTo>
                    <a:pt x="154955" y="100515"/>
                  </a:lnTo>
                  <a:lnTo>
                    <a:pt x="154963" y="95489"/>
                  </a:lnTo>
                  <a:lnTo>
                    <a:pt x="154970" y="90463"/>
                  </a:lnTo>
                  <a:lnTo>
                    <a:pt x="154977" y="85438"/>
                  </a:lnTo>
                  <a:lnTo>
                    <a:pt x="154983" y="80412"/>
                  </a:lnTo>
                  <a:lnTo>
                    <a:pt x="154989" y="75386"/>
                  </a:lnTo>
                  <a:lnTo>
                    <a:pt x="154995" y="70360"/>
                  </a:lnTo>
                  <a:lnTo>
                    <a:pt x="155001" y="65335"/>
                  </a:lnTo>
                  <a:lnTo>
                    <a:pt x="155007" y="60309"/>
                  </a:lnTo>
                  <a:lnTo>
                    <a:pt x="155013" y="55283"/>
                  </a:lnTo>
                  <a:lnTo>
                    <a:pt x="155019" y="50257"/>
                  </a:lnTo>
                  <a:lnTo>
                    <a:pt x="155025" y="45231"/>
                  </a:lnTo>
                  <a:lnTo>
                    <a:pt x="155031" y="40206"/>
                  </a:lnTo>
                  <a:lnTo>
                    <a:pt x="155037" y="35180"/>
                  </a:lnTo>
                  <a:lnTo>
                    <a:pt x="155043" y="30154"/>
                  </a:lnTo>
                  <a:lnTo>
                    <a:pt x="155049" y="25128"/>
                  </a:lnTo>
                  <a:lnTo>
                    <a:pt x="155056" y="20103"/>
                  </a:lnTo>
                  <a:lnTo>
                    <a:pt x="155063" y="15077"/>
                  </a:lnTo>
                  <a:lnTo>
                    <a:pt x="155070" y="10051"/>
                  </a:lnTo>
                  <a:lnTo>
                    <a:pt x="155077" y="5025"/>
                  </a:lnTo>
                  <a:lnTo>
                    <a:pt x="155085" y="0"/>
                  </a:lnTo>
                  <a:lnTo>
                    <a:pt x="156003" y="0"/>
                  </a:lnTo>
                  <a:lnTo>
                    <a:pt x="156011" y="5025"/>
                  </a:lnTo>
                  <a:lnTo>
                    <a:pt x="156018" y="10051"/>
                  </a:lnTo>
                  <a:lnTo>
                    <a:pt x="156025" y="15077"/>
                  </a:lnTo>
                  <a:lnTo>
                    <a:pt x="156032" y="20103"/>
                  </a:lnTo>
                  <a:lnTo>
                    <a:pt x="156039" y="25128"/>
                  </a:lnTo>
                  <a:lnTo>
                    <a:pt x="156045" y="30154"/>
                  </a:lnTo>
                  <a:lnTo>
                    <a:pt x="156051" y="35180"/>
                  </a:lnTo>
                  <a:lnTo>
                    <a:pt x="156057" y="40206"/>
                  </a:lnTo>
                  <a:lnTo>
                    <a:pt x="156063" y="45231"/>
                  </a:lnTo>
                  <a:lnTo>
                    <a:pt x="156069" y="50257"/>
                  </a:lnTo>
                  <a:lnTo>
                    <a:pt x="156075" y="55283"/>
                  </a:lnTo>
                  <a:lnTo>
                    <a:pt x="156081" y="60309"/>
                  </a:lnTo>
                  <a:lnTo>
                    <a:pt x="156087" y="65335"/>
                  </a:lnTo>
                  <a:lnTo>
                    <a:pt x="156093" y="70360"/>
                  </a:lnTo>
                  <a:lnTo>
                    <a:pt x="156099" y="75386"/>
                  </a:lnTo>
                  <a:lnTo>
                    <a:pt x="156105" y="80412"/>
                  </a:lnTo>
                  <a:lnTo>
                    <a:pt x="156111" y="85438"/>
                  </a:lnTo>
                  <a:lnTo>
                    <a:pt x="156118" y="90463"/>
                  </a:lnTo>
                  <a:lnTo>
                    <a:pt x="156125" y="95489"/>
                  </a:lnTo>
                  <a:lnTo>
                    <a:pt x="156133" y="100515"/>
                  </a:lnTo>
                  <a:lnTo>
                    <a:pt x="156141" y="105541"/>
                  </a:lnTo>
                  <a:lnTo>
                    <a:pt x="156149" y="110567"/>
                  </a:lnTo>
                  <a:lnTo>
                    <a:pt x="156158" y="115592"/>
                  </a:lnTo>
                  <a:lnTo>
                    <a:pt x="156168" y="120618"/>
                  </a:lnTo>
                  <a:lnTo>
                    <a:pt x="156178" y="125644"/>
                  </a:lnTo>
                  <a:lnTo>
                    <a:pt x="156188" y="130670"/>
                  </a:lnTo>
                  <a:lnTo>
                    <a:pt x="156200" y="135695"/>
                  </a:lnTo>
                  <a:lnTo>
                    <a:pt x="156212" y="140721"/>
                  </a:lnTo>
                  <a:lnTo>
                    <a:pt x="156225" y="145747"/>
                  </a:lnTo>
                  <a:lnTo>
                    <a:pt x="156238" y="150773"/>
                  </a:lnTo>
                  <a:lnTo>
                    <a:pt x="156253" y="155799"/>
                  </a:lnTo>
                  <a:lnTo>
                    <a:pt x="156268" y="160824"/>
                  </a:lnTo>
                  <a:lnTo>
                    <a:pt x="156284" y="165850"/>
                  </a:lnTo>
                  <a:lnTo>
                    <a:pt x="156301" y="170876"/>
                  </a:lnTo>
                  <a:lnTo>
                    <a:pt x="156319" y="175902"/>
                  </a:lnTo>
                  <a:lnTo>
                    <a:pt x="156337" y="180927"/>
                  </a:lnTo>
                  <a:lnTo>
                    <a:pt x="156357" y="185953"/>
                  </a:lnTo>
                  <a:lnTo>
                    <a:pt x="156377" y="190979"/>
                  </a:lnTo>
                  <a:lnTo>
                    <a:pt x="156399" y="196005"/>
                  </a:lnTo>
                  <a:lnTo>
                    <a:pt x="156421" y="201031"/>
                  </a:lnTo>
                  <a:lnTo>
                    <a:pt x="156444" y="206056"/>
                  </a:lnTo>
                  <a:lnTo>
                    <a:pt x="156468" y="211082"/>
                  </a:lnTo>
                  <a:lnTo>
                    <a:pt x="156493" y="216108"/>
                  </a:lnTo>
                  <a:lnTo>
                    <a:pt x="156519" y="221134"/>
                  </a:lnTo>
                  <a:lnTo>
                    <a:pt x="156545" y="226159"/>
                  </a:lnTo>
                  <a:lnTo>
                    <a:pt x="156573" y="231185"/>
                  </a:lnTo>
                  <a:lnTo>
                    <a:pt x="156601" y="236211"/>
                  </a:lnTo>
                  <a:lnTo>
                    <a:pt x="156630" y="241237"/>
                  </a:lnTo>
                  <a:lnTo>
                    <a:pt x="156660" y="246263"/>
                  </a:lnTo>
                  <a:lnTo>
                    <a:pt x="156690" y="251288"/>
                  </a:lnTo>
                  <a:lnTo>
                    <a:pt x="156721" y="256314"/>
                  </a:lnTo>
                  <a:lnTo>
                    <a:pt x="156752" y="261340"/>
                  </a:lnTo>
                  <a:lnTo>
                    <a:pt x="156785" y="266366"/>
                  </a:lnTo>
                  <a:lnTo>
                    <a:pt x="156817" y="271391"/>
                  </a:lnTo>
                  <a:lnTo>
                    <a:pt x="156851" y="276417"/>
                  </a:lnTo>
                  <a:lnTo>
                    <a:pt x="156885" y="281443"/>
                  </a:lnTo>
                  <a:lnTo>
                    <a:pt x="156919" y="286469"/>
                  </a:lnTo>
                  <a:lnTo>
                    <a:pt x="156954" y="291494"/>
                  </a:lnTo>
                  <a:lnTo>
                    <a:pt x="156989" y="296520"/>
                  </a:lnTo>
                  <a:lnTo>
                    <a:pt x="157025" y="301546"/>
                  </a:lnTo>
                  <a:lnTo>
                    <a:pt x="157061" y="306572"/>
                  </a:lnTo>
                  <a:lnTo>
                    <a:pt x="157098" y="311598"/>
                  </a:lnTo>
                  <a:lnTo>
                    <a:pt x="157136" y="316623"/>
                  </a:lnTo>
                  <a:lnTo>
                    <a:pt x="157174" y="321649"/>
                  </a:lnTo>
                  <a:lnTo>
                    <a:pt x="157212" y="326675"/>
                  </a:lnTo>
                  <a:lnTo>
                    <a:pt x="157251" y="331701"/>
                  </a:lnTo>
                  <a:lnTo>
                    <a:pt x="157292" y="336726"/>
                  </a:lnTo>
                  <a:lnTo>
                    <a:pt x="157333" y="341752"/>
                  </a:lnTo>
                  <a:lnTo>
                    <a:pt x="157375" y="346778"/>
                  </a:lnTo>
                  <a:lnTo>
                    <a:pt x="157418" y="351804"/>
                  </a:lnTo>
                  <a:lnTo>
                    <a:pt x="157462" y="356830"/>
                  </a:lnTo>
                  <a:lnTo>
                    <a:pt x="157508" y="361855"/>
                  </a:lnTo>
                  <a:lnTo>
                    <a:pt x="157556" y="366881"/>
                  </a:lnTo>
                  <a:lnTo>
                    <a:pt x="157605" y="371907"/>
                  </a:lnTo>
                  <a:lnTo>
                    <a:pt x="157656" y="376933"/>
                  </a:lnTo>
                  <a:lnTo>
                    <a:pt x="157709" y="381958"/>
                  </a:lnTo>
                  <a:lnTo>
                    <a:pt x="157765" y="386984"/>
                  </a:lnTo>
                  <a:lnTo>
                    <a:pt x="157822" y="392010"/>
                  </a:lnTo>
                  <a:lnTo>
                    <a:pt x="157883" y="397036"/>
                  </a:lnTo>
                  <a:lnTo>
                    <a:pt x="157947" y="402062"/>
                  </a:lnTo>
                  <a:lnTo>
                    <a:pt x="158014" y="407087"/>
                  </a:lnTo>
                  <a:lnTo>
                    <a:pt x="158083" y="412113"/>
                  </a:lnTo>
                  <a:lnTo>
                    <a:pt x="158157" y="417139"/>
                  </a:lnTo>
                  <a:lnTo>
                    <a:pt x="158234" y="422165"/>
                  </a:lnTo>
                  <a:lnTo>
                    <a:pt x="158315" y="427190"/>
                  </a:lnTo>
                  <a:lnTo>
                    <a:pt x="158400" y="432216"/>
                  </a:lnTo>
                  <a:lnTo>
                    <a:pt x="158489" y="437242"/>
                  </a:lnTo>
                  <a:lnTo>
                    <a:pt x="158583" y="442268"/>
                  </a:lnTo>
                  <a:lnTo>
                    <a:pt x="158680" y="447294"/>
                  </a:lnTo>
                  <a:lnTo>
                    <a:pt x="158782" y="452319"/>
                  </a:lnTo>
                  <a:lnTo>
                    <a:pt x="158889" y="457345"/>
                  </a:lnTo>
                  <a:lnTo>
                    <a:pt x="159001" y="462371"/>
                  </a:lnTo>
                  <a:lnTo>
                    <a:pt x="159117" y="467397"/>
                  </a:lnTo>
                  <a:lnTo>
                    <a:pt x="159237" y="472422"/>
                  </a:lnTo>
                  <a:lnTo>
                    <a:pt x="159362" y="477448"/>
                  </a:lnTo>
                  <a:lnTo>
                    <a:pt x="159493" y="482474"/>
                  </a:lnTo>
                  <a:lnTo>
                    <a:pt x="159627" y="487500"/>
                  </a:lnTo>
                  <a:lnTo>
                    <a:pt x="159765" y="492526"/>
                  </a:lnTo>
                  <a:lnTo>
                    <a:pt x="159907" y="497551"/>
                  </a:lnTo>
                  <a:lnTo>
                    <a:pt x="160055" y="502577"/>
                  </a:lnTo>
                  <a:lnTo>
                    <a:pt x="160205" y="507603"/>
                  </a:lnTo>
                  <a:lnTo>
                    <a:pt x="160359" y="512629"/>
                  </a:lnTo>
                  <a:lnTo>
                    <a:pt x="160516" y="517654"/>
                  </a:lnTo>
                  <a:lnTo>
                    <a:pt x="160676" y="522680"/>
                  </a:lnTo>
                  <a:lnTo>
                    <a:pt x="160839" y="527706"/>
                  </a:lnTo>
                  <a:lnTo>
                    <a:pt x="161005" y="532732"/>
                  </a:lnTo>
                  <a:lnTo>
                    <a:pt x="161172" y="537757"/>
                  </a:lnTo>
                  <a:lnTo>
                    <a:pt x="161342" y="542783"/>
                  </a:lnTo>
                  <a:lnTo>
                    <a:pt x="161513" y="547809"/>
                  </a:lnTo>
                  <a:lnTo>
                    <a:pt x="161685" y="552835"/>
                  </a:lnTo>
                  <a:lnTo>
                    <a:pt x="161858" y="557861"/>
                  </a:lnTo>
                  <a:lnTo>
                    <a:pt x="162031" y="562886"/>
                  </a:lnTo>
                  <a:lnTo>
                    <a:pt x="162205" y="567912"/>
                  </a:lnTo>
                  <a:lnTo>
                    <a:pt x="162378" y="572938"/>
                  </a:lnTo>
                  <a:lnTo>
                    <a:pt x="162552" y="577964"/>
                  </a:lnTo>
                  <a:lnTo>
                    <a:pt x="162724" y="582989"/>
                  </a:lnTo>
                  <a:lnTo>
                    <a:pt x="162896" y="588015"/>
                  </a:lnTo>
                  <a:lnTo>
                    <a:pt x="163066" y="593041"/>
                  </a:lnTo>
                  <a:lnTo>
                    <a:pt x="163236" y="598067"/>
                  </a:lnTo>
                  <a:lnTo>
                    <a:pt x="163403" y="603093"/>
                  </a:lnTo>
                  <a:lnTo>
                    <a:pt x="163569" y="608118"/>
                  </a:lnTo>
                  <a:lnTo>
                    <a:pt x="163733" y="613144"/>
                  </a:lnTo>
                  <a:lnTo>
                    <a:pt x="163895" y="618170"/>
                  </a:lnTo>
                  <a:lnTo>
                    <a:pt x="164056" y="623196"/>
                  </a:lnTo>
                  <a:lnTo>
                    <a:pt x="164214" y="628221"/>
                  </a:lnTo>
                  <a:lnTo>
                    <a:pt x="164371" y="633247"/>
                  </a:lnTo>
                  <a:lnTo>
                    <a:pt x="164525" y="638273"/>
                  </a:lnTo>
                  <a:lnTo>
                    <a:pt x="164678" y="643299"/>
                  </a:lnTo>
                  <a:lnTo>
                    <a:pt x="164829" y="648325"/>
                  </a:lnTo>
                  <a:lnTo>
                    <a:pt x="164979" y="653350"/>
                  </a:lnTo>
                  <a:lnTo>
                    <a:pt x="165127" y="658376"/>
                  </a:lnTo>
                  <a:lnTo>
                    <a:pt x="165274" y="663402"/>
                  </a:lnTo>
                  <a:lnTo>
                    <a:pt x="165420" y="668428"/>
                  </a:lnTo>
                  <a:lnTo>
                    <a:pt x="165566" y="673453"/>
                  </a:lnTo>
                  <a:lnTo>
                    <a:pt x="165711" y="678479"/>
                  </a:lnTo>
                  <a:lnTo>
                    <a:pt x="165855" y="683505"/>
                  </a:lnTo>
                  <a:lnTo>
                    <a:pt x="166000" y="688531"/>
                  </a:lnTo>
                  <a:lnTo>
                    <a:pt x="166144" y="693557"/>
                  </a:lnTo>
                  <a:lnTo>
                    <a:pt x="166290" y="698582"/>
                  </a:lnTo>
                  <a:lnTo>
                    <a:pt x="166436" y="703608"/>
                  </a:lnTo>
                  <a:lnTo>
                    <a:pt x="166583" y="708634"/>
                  </a:lnTo>
                  <a:lnTo>
                    <a:pt x="166731" y="713660"/>
                  </a:lnTo>
                  <a:lnTo>
                    <a:pt x="166881" y="718685"/>
                  </a:lnTo>
                  <a:lnTo>
                    <a:pt x="167032" y="723711"/>
                  </a:lnTo>
                  <a:lnTo>
                    <a:pt x="167186" y="728737"/>
                  </a:lnTo>
                  <a:lnTo>
                    <a:pt x="167341" y="733763"/>
                  </a:lnTo>
                  <a:lnTo>
                    <a:pt x="167499" y="738789"/>
                  </a:lnTo>
                  <a:lnTo>
                    <a:pt x="167659" y="743814"/>
                  </a:lnTo>
                  <a:lnTo>
                    <a:pt x="167822" y="748840"/>
                  </a:lnTo>
                  <a:lnTo>
                    <a:pt x="167987" y="753866"/>
                  </a:lnTo>
                  <a:lnTo>
                    <a:pt x="168154" y="758892"/>
                  </a:lnTo>
                  <a:lnTo>
                    <a:pt x="168325" y="763917"/>
                  </a:lnTo>
                  <a:lnTo>
                    <a:pt x="168498" y="768943"/>
                  </a:lnTo>
                  <a:lnTo>
                    <a:pt x="168674" y="773969"/>
                  </a:lnTo>
                  <a:lnTo>
                    <a:pt x="168851" y="778995"/>
                  </a:lnTo>
                  <a:lnTo>
                    <a:pt x="169032" y="784020"/>
                  </a:lnTo>
                  <a:lnTo>
                    <a:pt x="169216" y="789046"/>
                  </a:lnTo>
                  <a:lnTo>
                    <a:pt x="169401" y="794072"/>
                  </a:lnTo>
                  <a:lnTo>
                    <a:pt x="169588" y="799098"/>
                  </a:lnTo>
                  <a:lnTo>
                    <a:pt x="169778" y="804124"/>
                  </a:lnTo>
                  <a:lnTo>
                    <a:pt x="169970" y="809149"/>
                  </a:lnTo>
                  <a:lnTo>
                    <a:pt x="170163" y="814175"/>
                  </a:lnTo>
                  <a:lnTo>
                    <a:pt x="170357" y="819201"/>
                  </a:lnTo>
                  <a:lnTo>
                    <a:pt x="170554" y="824227"/>
                  </a:lnTo>
                  <a:lnTo>
                    <a:pt x="170751" y="829252"/>
                  </a:lnTo>
                  <a:lnTo>
                    <a:pt x="170949" y="834278"/>
                  </a:lnTo>
                  <a:lnTo>
                    <a:pt x="171148" y="839304"/>
                  </a:lnTo>
                  <a:lnTo>
                    <a:pt x="171348" y="844330"/>
                  </a:lnTo>
                  <a:lnTo>
                    <a:pt x="171548" y="849356"/>
                  </a:lnTo>
                  <a:lnTo>
                    <a:pt x="171748" y="854381"/>
                  </a:lnTo>
                  <a:lnTo>
                    <a:pt x="171948" y="859407"/>
                  </a:lnTo>
                  <a:lnTo>
                    <a:pt x="172149" y="864433"/>
                  </a:lnTo>
                  <a:lnTo>
                    <a:pt x="172350" y="869459"/>
                  </a:lnTo>
                  <a:lnTo>
                    <a:pt x="172550" y="874484"/>
                  </a:lnTo>
                  <a:lnTo>
                    <a:pt x="172750" y="879510"/>
                  </a:lnTo>
                  <a:lnTo>
                    <a:pt x="172950" y="884536"/>
                  </a:lnTo>
                  <a:lnTo>
                    <a:pt x="173150" y="889562"/>
                  </a:lnTo>
                  <a:lnTo>
                    <a:pt x="173350" y="894588"/>
                  </a:lnTo>
                  <a:lnTo>
                    <a:pt x="173549" y="899613"/>
                  </a:lnTo>
                  <a:lnTo>
                    <a:pt x="173749" y="904639"/>
                  </a:lnTo>
                  <a:lnTo>
                    <a:pt x="173948" y="909665"/>
                  </a:lnTo>
                  <a:lnTo>
                    <a:pt x="174148" y="914691"/>
                  </a:lnTo>
                  <a:lnTo>
                    <a:pt x="174348" y="919716"/>
                  </a:lnTo>
                  <a:lnTo>
                    <a:pt x="174549" y="924742"/>
                  </a:lnTo>
                  <a:lnTo>
                    <a:pt x="174750" y="929768"/>
                  </a:lnTo>
                  <a:lnTo>
                    <a:pt x="174953" y="934794"/>
                  </a:lnTo>
                  <a:lnTo>
                    <a:pt x="175157" y="939820"/>
                  </a:lnTo>
                  <a:lnTo>
                    <a:pt x="175363" y="944845"/>
                  </a:lnTo>
                  <a:lnTo>
                    <a:pt x="175571" y="949871"/>
                  </a:lnTo>
                  <a:lnTo>
                    <a:pt x="175781" y="954897"/>
                  </a:lnTo>
                  <a:lnTo>
                    <a:pt x="175994" y="959923"/>
                  </a:lnTo>
                  <a:lnTo>
                    <a:pt x="176210" y="964948"/>
                  </a:lnTo>
                  <a:lnTo>
                    <a:pt x="176431" y="969974"/>
                  </a:lnTo>
                  <a:lnTo>
                    <a:pt x="176655" y="975000"/>
                  </a:lnTo>
                  <a:lnTo>
                    <a:pt x="176882" y="980026"/>
                  </a:lnTo>
                  <a:lnTo>
                    <a:pt x="177116" y="985052"/>
                  </a:lnTo>
                  <a:lnTo>
                    <a:pt x="177356" y="990077"/>
                  </a:lnTo>
                  <a:lnTo>
                    <a:pt x="177601" y="995103"/>
                  </a:lnTo>
                  <a:lnTo>
                    <a:pt x="177851" y="1000129"/>
                  </a:lnTo>
                  <a:lnTo>
                    <a:pt x="178109" y="1005155"/>
                  </a:lnTo>
                  <a:lnTo>
                    <a:pt x="178375" y="1010180"/>
                  </a:lnTo>
                  <a:lnTo>
                    <a:pt x="178647" y="1015206"/>
                  </a:lnTo>
                  <a:lnTo>
                    <a:pt x="178926" y="1020232"/>
                  </a:lnTo>
                  <a:lnTo>
                    <a:pt x="179216" y="1025258"/>
                  </a:lnTo>
                  <a:lnTo>
                    <a:pt x="179513" y="1030283"/>
                  </a:lnTo>
                  <a:lnTo>
                    <a:pt x="179819" y="1035309"/>
                  </a:lnTo>
                  <a:lnTo>
                    <a:pt x="180132" y="1040335"/>
                  </a:lnTo>
                  <a:lnTo>
                    <a:pt x="180457" y="1045361"/>
                  </a:lnTo>
                  <a:lnTo>
                    <a:pt x="180791" y="1050387"/>
                  </a:lnTo>
                  <a:lnTo>
                    <a:pt x="181133" y="1055412"/>
                  </a:lnTo>
                  <a:lnTo>
                    <a:pt x="181484" y="1060438"/>
                  </a:lnTo>
                  <a:lnTo>
                    <a:pt x="181846" y="1065464"/>
                  </a:lnTo>
                  <a:lnTo>
                    <a:pt x="182218" y="1070490"/>
                  </a:lnTo>
                  <a:lnTo>
                    <a:pt x="182597" y="1075515"/>
                  </a:lnTo>
                  <a:lnTo>
                    <a:pt x="182985" y="1080541"/>
                  </a:lnTo>
                  <a:lnTo>
                    <a:pt x="183383" y="1085567"/>
                  </a:lnTo>
                  <a:lnTo>
                    <a:pt x="183789" y="1090593"/>
                  </a:lnTo>
                  <a:lnTo>
                    <a:pt x="184203" y="1095619"/>
                  </a:lnTo>
                  <a:lnTo>
                    <a:pt x="184623" y="1100644"/>
                  </a:lnTo>
                  <a:lnTo>
                    <a:pt x="185052" y="1105670"/>
                  </a:lnTo>
                  <a:lnTo>
                    <a:pt x="185488" y="1110696"/>
                  </a:lnTo>
                  <a:lnTo>
                    <a:pt x="185929" y="1115722"/>
                  </a:lnTo>
                  <a:lnTo>
                    <a:pt x="186375" y="1120747"/>
                  </a:lnTo>
                  <a:lnTo>
                    <a:pt x="186827" y="1125773"/>
                  </a:lnTo>
                  <a:lnTo>
                    <a:pt x="187283" y="1130799"/>
                  </a:lnTo>
                  <a:lnTo>
                    <a:pt x="187742" y="1135825"/>
                  </a:lnTo>
                  <a:lnTo>
                    <a:pt x="188204" y="1140851"/>
                  </a:lnTo>
                  <a:lnTo>
                    <a:pt x="188668" y="1145876"/>
                  </a:lnTo>
                  <a:lnTo>
                    <a:pt x="189133" y="1150902"/>
                  </a:lnTo>
                  <a:lnTo>
                    <a:pt x="189598" y="1155928"/>
                  </a:lnTo>
                  <a:lnTo>
                    <a:pt x="190064" y="1160954"/>
                  </a:lnTo>
                  <a:lnTo>
                    <a:pt x="190528" y="1165979"/>
                  </a:lnTo>
                  <a:lnTo>
                    <a:pt x="190991" y="1171005"/>
                  </a:lnTo>
                  <a:lnTo>
                    <a:pt x="191451" y="1176031"/>
                  </a:lnTo>
                  <a:lnTo>
                    <a:pt x="191909" y="1181057"/>
                  </a:lnTo>
                  <a:lnTo>
                    <a:pt x="192362" y="1186083"/>
                  </a:lnTo>
                  <a:lnTo>
                    <a:pt x="192810" y="1191108"/>
                  </a:lnTo>
                  <a:lnTo>
                    <a:pt x="193254" y="1196134"/>
                  </a:lnTo>
                  <a:lnTo>
                    <a:pt x="193694" y="1201160"/>
                  </a:lnTo>
                  <a:lnTo>
                    <a:pt x="194126" y="1206186"/>
                  </a:lnTo>
                  <a:lnTo>
                    <a:pt x="194551" y="1211211"/>
                  </a:lnTo>
                  <a:lnTo>
                    <a:pt x="194970" y="1216237"/>
                  </a:lnTo>
                  <a:lnTo>
                    <a:pt x="195383" y="1221263"/>
                  </a:lnTo>
                  <a:lnTo>
                    <a:pt x="195787" y="1226289"/>
                  </a:lnTo>
                  <a:lnTo>
                    <a:pt x="196183" y="1231315"/>
                  </a:lnTo>
                  <a:lnTo>
                    <a:pt x="196572" y="1236340"/>
                  </a:lnTo>
                  <a:lnTo>
                    <a:pt x="196954" y="1241366"/>
                  </a:lnTo>
                  <a:lnTo>
                    <a:pt x="197327" y="1246392"/>
                  </a:lnTo>
                  <a:lnTo>
                    <a:pt x="197691" y="1251418"/>
                  </a:lnTo>
                  <a:lnTo>
                    <a:pt x="198049" y="1256443"/>
                  </a:lnTo>
                  <a:lnTo>
                    <a:pt x="198400" y="1261469"/>
                  </a:lnTo>
                  <a:lnTo>
                    <a:pt x="198742" y="1266495"/>
                  </a:lnTo>
                  <a:lnTo>
                    <a:pt x="199077" y="1271521"/>
                  </a:lnTo>
                  <a:lnTo>
                    <a:pt x="199405" y="1276547"/>
                  </a:lnTo>
                  <a:lnTo>
                    <a:pt x="199728" y="1281572"/>
                  </a:lnTo>
                  <a:lnTo>
                    <a:pt x="200045" y="1286598"/>
                  </a:lnTo>
                  <a:lnTo>
                    <a:pt x="200355" y="1291624"/>
                  </a:lnTo>
                  <a:lnTo>
                    <a:pt x="200661" y="1296650"/>
                  </a:lnTo>
                  <a:lnTo>
                    <a:pt x="200964" y="1301675"/>
                  </a:lnTo>
                  <a:lnTo>
                    <a:pt x="201262" y="1306701"/>
                  </a:lnTo>
                  <a:lnTo>
                    <a:pt x="201557" y="1311727"/>
                  </a:lnTo>
                  <a:lnTo>
                    <a:pt x="201851" y="1316753"/>
                  </a:lnTo>
                  <a:lnTo>
                    <a:pt x="202142" y="1321778"/>
                  </a:lnTo>
                  <a:lnTo>
                    <a:pt x="202433" y="1326804"/>
                  </a:lnTo>
                  <a:lnTo>
                    <a:pt x="202724" y="1331830"/>
                  </a:lnTo>
                  <a:lnTo>
                    <a:pt x="203015" y="1336856"/>
                  </a:lnTo>
                  <a:lnTo>
                    <a:pt x="203307" y="1341882"/>
                  </a:lnTo>
                  <a:lnTo>
                    <a:pt x="203602" y="1346907"/>
                  </a:lnTo>
                  <a:lnTo>
                    <a:pt x="203900" y="1351933"/>
                  </a:lnTo>
                  <a:lnTo>
                    <a:pt x="204202" y="1356959"/>
                  </a:lnTo>
                  <a:lnTo>
                    <a:pt x="204507" y="1361985"/>
                  </a:lnTo>
                  <a:lnTo>
                    <a:pt x="204818" y="1367010"/>
                  </a:lnTo>
                  <a:lnTo>
                    <a:pt x="205135" y="1372036"/>
                  </a:lnTo>
                  <a:lnTo>
                    <a:pt x="205458" y="1377062"/>
                  </a:lnTo>
                  <a:lnTo>
                    <a:pt x="205788" y="1382088"/>
                  </a:lnTo>
                  <a:lnTo>
                    <a:pt x="206125" y="1387114"/>
                  </a:lnTo>
                  <a:lnTo>
                    <a:pt x="206472" y="1392139"/>
                  </a:lnTo>
                  <a:lnTo>
                    <a:pt x="206828" y="1397165"/>
                  </a:lnTo>
                  <a:lnTo>
                    <a:pt x="207191" y="1402191"/>
                  </a:lnTo>
                  <a:lnTo>
                    <a:pt x="207564" y="1407217"/>
                  </a:lnTo>
                  <a:lnTo>
                    <a:pt x="207950" y="1412242"/>
                  </a:lnTo>
                  <a:lnTo>
                    <a:pt x="208345" y="1417268"/>
                  </a:lnTo>
                  <a:lnTo>
                    <a:pt x="208749" y="1422294"/>
                  </a:lnTo>
                  <a:lnTo>
                    <a:pt x="209165" y="1427320"/>
                  </a:lnTo>
                  <a:lnTo>
                    <a:pt x="209593" y="1432346"/>
                  </a:lnTo>
                  <a:lnTo>
                    <a:pt x="210032" y="1437371"/>
                  </a:lnTo>
                  <a:lnTo>
                    <a:pt x="210481" y="1442397"/>
                  </a:lnTo>
                  <a:lnTo>
                    <a:pt x="210941" y="1447423"/>
                  </a:lnTo>
                  <a:lnTo>
                    <a:pt x="211415" y="1452449"/>
                  </a:lnTo>
                  <a:lnTo>
                    <a:pt x="211898" y="1457474"/>
                  </a:lnTo>
                  <a:lnTo>
                    <a:pt x="212391" y="1462500"/>
                  </a:lnTo>
                  <a:lnTo>
                    <a:pt x="212894" y="1467526"/>
                  </a:lnTo>
                  <a:lnTo>
                    <a:pt x="213409" y="1472552"/>
                  </a:lnTo>
                  <a:lnTo>
                    <a:pt x="213933" y="1477578"/>
                  </a:lnTo>
                  <a:lnTo>
                    <a:pt x="214465" y="1482603"/>
                  </a:lnTo>
                  <a:lnTo>
                    <a:pt x="215005" y="1487629"/>
                  </a:lnTo>
                  <a:lnTo>
                    <a:pt x="215554" y="1492655"/>
                  </a:lnTo>
                  <a:lnTo>
                    <a:pt x="216110" y="1497681"/>
                  </a:lnTo>
                  <a:lnTo>
                    <a:pt x="216671" y="1502706"/>
                  </a:lnTo>
                  <a:lnTo>
                    <a:pt x="217238" y="1507732"/>
                  </a:lnTo>
                  <a:lnTo>
                    <a:pt x="217810" y="1512758"/>
                  </a:lnTo>
                  <a:lnTo>
                    <a:pt x="218385" y="1517784"/>
                  </a:lnTo>
                  <a:lnTo>
                    <a:pt x="218963" y="1522810"/>
                  </a:lnTo>
                  <a:lnTo>
                    <a:pt x="219542" y="1527835"/>
                  </a:lnTo>
                  <a:lnTo>
                    <a:pt x="220123" y="1532861"/>
                  </a:lnTo>
                  <a:lnTo>
                    <a:pt x="220702" y="1537887"/>
                  </a:lnTo>
                  <a:lnTo>
                    <a:pt x="221281" y="1542913"/>
                  </a:lnTo>
                  <a:lnTo>
                    <a:pt x="221858" y="1547938"/>
                  </a:lnTo>
                  <a:lnTo>
                    <a:pt x="222430" y="1552964"/>
                  </a:lnTo>
                  <a:lnTo>
                    <a:pt x="222998" y="1557990"/>
                  </a:lnTo>
                  <a:lnTo>
                    <a:pt x="223562" y="1563016"/>
                  </a:lnTo>
                  <a:lnTo>
                    <a:pt x="224119" y="1568041"/>
                  </a:lnTo>
                  <a:lnTo>
                    <a:pt x="224668" y="1573067"/>
                  </a:lnTo>
                  <a:lnTo>
                    <a:pt x="225209" y="1578093"/>
                  </a:lnTo>
                  <a:lnTo>
                    <a:pt x="225743" y="1583119"/>
                  </a:lnTo>
                  <a:lnTo>
                    <a:pt x="226268" y="1588145"/>
                  </a:lnTo>
                  <a:lnTo>
                    <a:pt x="226780" y="1593170"/>
                  </a:lnTo>
                  <a:lnTo>
                    <a:pt x="227282" y="1598196"/>
                  </a:lnTo>
                  <a:lnTo>
                    <a:pt x="227775" y="1603222"/>
                  </a:lnTo>
                  <a:lnTo>
                    <a:pt x="228256" y="1608248"/>
                  </a:lnTo>
                  <a:lnTo>
                    <a:pt x="228723" y="1613273"/>
                  </a:lnTo>
                  <a:lnTo>
                    <a:pt x="229178" y="1618299"/>
                  </a:lnTo>
                  <a:lnTo>
                    <a:pt x="229623" y="1623325"/>
                  </a:lnTo>
                  <a:lnTo>
                    <a:pt x="230056" y="1628351"/>
                  </a:lnTo>
                  <a:lnTo>
                    <a:pt x="230473" y="1633377"/>
                  </a:lnTo>
                  <a:lnTo>
                    <a:pt x="230879" y="1638402"/>
                  </a:lnTo>
                  <a:lnTo>
                    <a:pt x="231275" y="1643428"/>
                  </a:lnTo>
                  <a:lnTo>
                    <a:pt x="231659" y="1648454"/>
                  </a:lnTo>
                  <a:lnTo>
                    <a:pt x="232029" y="1653480"/>
                  </a:lnTo>
                  <a:lnTo>
                    <a:pt x="232389" y="1658505"/>
                  </a:lnTo>
                  <a:lnTo>
                    <a:pt x="232740" y="1663531"/>
                  </a:lnTo>
                  <a:lnTo>
                    <a:pt x="233082" y="1668557"/>
                  </a:lnTo>
                  <a:lnTo>
                    <a:pt x="233411" y="1673583"/>
                  </a:lnTo>
                  <a:lnTo>
                    <a:pt x="233732" y="1678609"/>
                  </a:lnTo>
                  <a:lnTo>
                    <a:pt x="234047" y="1683634"/>
                  </a:lnTo>
                  <a:lnTo>
                    <a:pt x="234354" y="1688660"/>
                  </a:lnTo>
                  <a:lnTo>
                    <a:pt x="234652" y="1693686"/>
                  </a:lnTo>
                  <a:lnTo>
                    <a:pt x="234945" y="1698712"/>
                  </a:lnTo>
                  <a:lnTo>
                    <a:pt x="235233" y="1703737"/>
                  </a:lnTo>
                  <a:lnTo>
                    <a:pt x="235517" y="1708763"/>
                  </a:lnTo>
                  <a:lnTo>
                    <a:pt x="235795" y="1713789"/>
                  </a:lnTo>
                  <a:lnTo>
                    <a:pt x="236071" y="1718815"/>
                  </a:lnTo>
                  <a:lnTo>
                    <a:pt x="236344" y="1723841"/>
                  </a:lnTo>
                  <a:lnTo>
                    <a:pt x="236614" y="1728866"/>
                  </a:lnTo>
                  <a:lnTo>
                    <a:pt x="236882" y="1733892"/>
                  </a:lnTo>
                  <a:lnTo>
                    <a:pt x="237149" y="1738918"/>
                  </a:lnTo>
                  <a:lnTo>
                    <a:pt x="237416" y="1743944"/>
                  </a:lnTo>
                  <a:lnTo>
                    <a:pt x="237681" y="1748969"/>
                  </a:lnTo>
                  <a:lnTo>
                    <a:pt x="237946" y="1753995"/>
                  </a:lnTo>
                  <a:lnTo>
                    <a:pt x="238211" y="1759021"/>
                  </a:lnTo>
                  <a:lnTo>
                    <a:pt x="238476" y="1764047"/>
                  </a:lnTo>
                  <a:lnTo>
                    <a:pt x="238741" y="1769073"/>
                  </a:lnTo>
                  <a:lnTo>
                    <a:pt x="239006" y="1774098"/>
                  </a:lnTo>
                  <a:lnTo>
                    <a:pt x="239272" y="1779124"/>
                  </a:lnTo>
                  <a:lnTo>
                    <a:pt x="239537" y="1784150"/>
                  </a:lnTo>
                  <a:lnTo>
                    <a:pt x="239802" y="1789176"/>
                  </a:lnTo>
                  <a:lnTo>
                    <a:pt x="240067" y="1794201"/>
                  </a:lnTo>
                  <a:lnTo>
                    <a:pt x="240331" y="1799227"/>
                  </a:lnTo>
                  <a:lnTo>
                    <a:pt x="240594" y="1804253"/>
                  </a:lnTo>
                  <a:lnTo>
                    <a:pt x="240856" y="1809279"/>
                  </a:lnTo>
                  <a:lnTo>
                    <a:pt x="241116" y="1814304"/>
                  </a:lnTo>
                  <a:lnTo>
                    <a:pt x="241374" y="1819330"/>
                  </a:lnTo>
                  <a:lnTo>
                    <a:pt x="241630" y="1824356"/>
                  </a:lnTo>
                  <a:lnTo>
                    <a:pt x="241884" y="1829382"/>
                  </a:lnTo>
                  <a:lnTo>
                    <a:pt x="242133" y="1834408"/>
                  </a:lnTo>
                  <a:lnTo>
                    <a:pt x="242380" y="1839433"/>
                  </a:lnTo>
                  <a:lnTo>
                    <a:pt x="242622" y="1844459"/>
                  </a:lnTo>
                  <a:lnTo>
                    <a:pt x="242861" y="1849485"/>
                  </a:lnTo>
                  <a:lnTo>
                    <a:pt x="243093" y="1854511"/>
                  </a:lnTo>
                  <a:lnTo>
                    <a:pt x="243321" y="1859536"/>
                  </a:lnTo>
                  <a:lnTo>
                    <a:pt x="243544" y="1864562"/>
                  </a:lnTo>
                  <a:lnTo>
                    <a:pt x="243762" y="1869588"/>
                  </a:lnTo>
                  <a:lnTo>
                    <a:pt x="243972" y="1874614"/>
                  </a:lnTo>
                  <a:lnTo>
                    <a:pt x="244176" y="1879640"/>
                  </a:lnTo>
                  <a:lnTo>
                    <a:pt x="244375" y="1884665"/>
                  </a:lnTo>
                  <a:lnTo>
                    <a:pt x="244568" y="1889691"/>
                  </a:lnTo>
                  <a:lnTo>
                    <a:pt x="244753" y="1894717"/>
                  </a:lnTo>
                  <a:lnTo>
                    <a:pt x="244931" y="1899743"/>
                  </a:lnTo>
                  <a:lnTo>
                    <a:pt x="245104" y="1904768"/>
                  </a:lnTo>
                  <a:lnTo>
                    <a:pt x="245271" y="1909794"/>
                  </a:lnTo>
                  <a:lnTo>
                    <a:pt x="245430" y="1914820"/>
                  </a:lnTo>
                  <a:lnTo>
                    <a:pt x="245583" y="1919846"/>
                  </a:lnTo>
                  <a:lnTo>
                    <a:pt x="245731" y="1924872"/>
                  </a:lnTo>
                  <a:lnTo>
                    <a:pt x="245873" y="1929897"/>
                  </a:lnTo>
                  <a:lnTo>
                    <a:pt x="246009" y="1934923"/>
                  </a:lnTo>
                  <a:lnTo>
                    <a:pt x="246139" y="1939949"/>
                  </a:lnTo>
                  <a:lnTo>
                    <a:pt x="246266" y="1944975"/>
                  </a:lnTo>
                  <a:lnTo>
                    <a:pt x="246388" y="1950000"/>
                  </a:lnTo>
                  <a:lnTo>
                    <a:pt x="246505" y="1955026"/>
                  </a:lnTo>
                  <a:lnTo>
                    <a:pt x="246619" y="1960052"/>
                  </a:lnTo>
                  <a:lnTo>
                    <a:pt x="246730" y="1965078"/>
                  </a:lnTo>
                  <a:lnTo>
                    <a:pt x="246838" y="1970104"/>
                  </a:lnTo>
                  <a:lnTo>
                    <a:pt x="246943" y="1975129"/>
                  </a:lnTo>
                  <a:lnTo>
                    <a:pt x="247046" y="1980155"/>
                  </a:lnTo>
                  <a:lnTo>
                    <a:pt x="247148" y="1985181"/>
                  </a:lnTo>
                  <a:lnTo>
                    <a:pt x="247249" y="1990207"/>
                  </a:lnTo>
                  <a:lnTo>
                    <a:pt x="247349" y="1995232"/>
                  </a:lnTo>
                  <a:lnTo>
                    <a:pt x="247448" y="2000258"/>
                  </a:lnTo>
                  <a:lnTo>
                    <a:pt x="247548" y="2005284"/>
                  </a:lnTo>
                  <a:lnTo>
                    <a:pt x="247647" y="2010310"/>
                  </a:lnTo>
                  <a:lnTo>
                    <a:pt x="247748" y="2015336"/>
                  </a:lnTo>
                  <a:lnTo>
                    <a:pt x="247850" y="2020361"/>
                  </a:lnTo>
                  <a:lnTo>
                    <a:pt x="247952" y="2025387"/>
                  </a:lnTo>
                  <a:lnTo>
                    <a:pt x="248056" y="2030413"/>
                  </a:lnTo>
                  <a:lnTo>
                    <a:pt x="248163" y="2035439"/>
                  </a:lnTo>
                  <a:lnTo>
                    <a:pt x="248271" y="2040464"/>
                  </a:lnTo>
                  <a:lnTo>
                    <a:pt x="248381" y="2045490"/>
                  </a:lnTo>
                  <a:lnTo>
                    <a:pt x="248493" y="2050516"/>
                  </a:lnTo>
                  <a:lnTo>
                    <a:pt x="248607" y="2055542"/>
                  </a:lnTo>
                  <a:lnTo>
                    <a:pt x="248724" y="2060567"/>
                  </a:lnTo>
                  <a:lnTo>
                    <a:pt x="248843" y="2065593"/>
                  </a:lnTo>
                  <a:lnTo>
                    <a:pt x="248963" y="2070619"/>
                  </a:lnTo>
                  <a:lnTo>
                    <a:pt x="249087" y="2075645"/>
                  </a:lnTo>
                  <a:lnTo>
                    <a:pt x="249212" y="2080671"/>
                  </a:lnTo>
                  <a:lnTo>
                    <a:pt x="249339" y="2085696"/>
                  </a:lnTo>
                  <a:lnTo>
                    <a:pt x="249467" y="2090722"/>
                  </a:lnTo>
                  <a:lnTo>
                    <a:pt x="249597" y="2095748"/>
                  </a:lnTo>
                  <a:lnTo>
                    <a:pt x="249729" y="2100774"/>
                  </a:lnTo>
                  <a:lnTo>
                    <a:pt x="249861" y="2105799"/>
                  </a:lnTo>
                  <a:lnTo>
                    <a:pt x="249993" y="2110825"/>
                  </a:lnTo>
                  <a:lnTo>
                    <a:pt x="250126" y="2115851"/>
                  </a:lnTo>
                  <a:lnTo>
                    <a:pt x="250258" y="2120877"/>
                  </a:lnTo>
                  <a:lnTo>
                    <a:pt x="250390" y="2125903"/>
                  </a:lnTo>
                  <a:lnTo>
                    <a:pt x="250521" y="2130928"/>
                  </a:lnTo>
                  <a:lnTo>
                    <a:pt x="250650" y="2135954"/>
                  </a:lnTo>
                  <a:lnTo>
                    <a:pt x="250777" y="2140980"/>
                  </a:lnTo>
                  <a:lnTo>
                    <a:pt x="250903" y="2146006"/>
                  </a:lnTo>
                  <a:lnTo>
                    <a:pt x="251026" y="2151031"/>
                  </a:lnTo>
                  <a:lnTo>
                    <a:pt x="251146" y="2156057"/>
                  </a:lnTo>
                  <a:lnTo>
                    <a:pt x="251263" y="2161083"/>
                  </a:lnTo>
                  <a:lnTo>
                    <a:pt x="251376" y="2166109"/>
                  </a:lnTo>
                  <a:lnTo>
                    <a:pt x="251486" y="2171135"/>
                  </a:lnTo>
                  <a:lnTo>
                    <a:pt x="251591" y="2176160"/>
                  </a:lnTo>
                  <a:lnTo>
                    <a:pt x="251692" y="2181186"/>
                  </a:lnTo>
                  <a:lnTo>
                    <a:pt x="251789" y="2186212"/>
                  </a:lnTo>
                  <a:lnTo>
                    <a:pt x="251883" y="2191238"/>
                  </a:lnTo>
                  <a:lnTo>
                    <a:pt x="251972" y="2196263"/>
                  </a:lnTo>
                  <a:lnTo>
                    <a:pt x="252057" y="2201289"/>
                  </a:lnTo>
                  <a:lnTo>
                    <a:pt x="252139" y="2206315"/>
                  </a:lnTo>
                  <a:lnTo>
                    <a:pt x="252219" y="2211341"/>
                  </a:lnTo>
                  <a:lnTo>
                    <a:pt x="252296" y="2216367"/>
                  </a:lnTo>
                  <a:lnTo>
                    <a:pt x="252372" y="2221392"/>
                  </a:lnTo>
                  <a:lnTo>
                    <a:pt x="252447" y="2226418"/>
                  </a:lnTo>
                  <a:lnTo>
                    <a:pt x="252523" y="2231444"/>
                  </a:lnTo>
                  <a:lnTo>
                    <a:pt x="252602" y="2236470"/>
                  </a:lnTo>
                  <a:lnTo>
                    <a:pt x="252684" y="2241495"/>
                  </a:lnTo>
                  <a:lnTo>
                    <a:pt x="252772" y="2246521"/>
                  </a:lnTo>
                  <a:lnTo>
                    <a:pt x="252866" y="2251547"/>
                  </a:lnTo>
                  <a:lnTo>
                    <a:pt x="252971" y="2256573"/>
                  </a:lnTo>
                  <a:lnTo>
                    <a:pt x="253089" y="2261599"/>
                  </a:lnTo>
                  <a:lnTo>
                    <a:pt x="253220" y="2266624"/>
                  </a:lnTo>
                  <a:lnTo>
                    <a:pt x="253367" y="2271650"/>
                  </a:lnTo>
                  <a:lnTo>
                    <a:pt x="253535" y="2276676"/>
                  </a:lnTo>
                  <a:lnTo>
                    <a:pt x="253730" y="2281702"/>
                  </a:lnTo>
                  <a:lnTo>
                    <a:pt x="253950" y="2286727"/>
                  </a:lnTo>
                  <a:lnTo>
                    <a:pt x="254196" y="2291753"/>
                  </a:lnTo>
                  <a:lnTo>
                    <a:pt x="254478" y="2296779"/>
                  </a:lnTo>
                  <a:lnTo>
                    <a:pt x="254804" y="2301805"/>
                  </a:lnTo>
                  <a:lnTo>
                    <a:pt x="255168" y="2306831"/>
                  </a:lnTo>
                  <a:lnTo>
                    <a:pt x="255572" y="2311856"/>
                  </a:lnTo>
                  <a:lnTo>
                    <a:pt x="256027" y="2316882"/>
                  </a:lnTo>
                  <a:lnTo>
                    <a:pt x="256545" y="2321908"/>
                  </a:lnTo>
                  <a:lnTo>
                    <a:pt x="257114" y="2326934"/>
                  </a:lnTo>
                  <a:lnTo>
                    <a:pt x="257737" y="2331959"/>
                  </a:lnTo>
                  <a:lnTo>
                    <a:pt x="258427" y="2336985"/>
                  </a:lnTo>
                  <a:lnTo>
                    <a:pt x="259196" y="2342011"/>
                  </a:lnTo>
                  <a:lnTo>
                    <a:pt x="260029" y="2347037"/>
                  </a:lnTo>
                  <a:lnTo>
                    <a:pt x="260927" y="2352062"/>
                  </a:lnTo>
                  <a:lnTo>
                    <a:pt x="261902" y="2357088"/>
                  </a:lnTo>
                  <a:lnTo>
                    <a:pt x="262970" y="2362114"/>
                  </a:lnTo>
                  <a:lnTo>
                    <a:pt x="264108" y="2367140"/>
                  </a:lnTo>
                  <a:lnTo>
                    <a:pt x="265317" y="2372166"/>
                  </a:lnTo>
                  <a:lnTo>
                    <a:pt x="266608" y="2377191"/>
                  </a:lnTo>
                  <a:lnTo>
                    <a:pt x="267993" y="2382217"/>
                  </a:lnTo>
                  <a:lnTo>
                    <a:pt x="269447" y="2387243"/>
                  </a:lnTo>
                  <a:lnTo>
                    <a:pt x="270968" y="2392269"/>
                  </a:lnTo>
                  <a:lnTo>
                    <a:pt x="272565" y="2397294"/>
                  </a:lnTo>
                  <a:lnTo>
                    <a:pt x="274244" y="2402320"/>
                  </a:lnTo>
                  <a:lnTo>
                    <a:pt x="275980" y="2407346"/>
                  </a:lnTo>
                  <a:lnTo>
                    <a:pt x="277768" y="2412372"/>
                  </a:lnTo>
                  <a:lnTo>
                    <a:pt x="279610" y="2417398"/>
                  </a:lnTo>
                  <a:lnTo>
                    <a:pt x="281507" y="2422423"/>
                  </a:lnTo>
                  <a:lnTo>
                    <a:pt x="283433" y="2427449"/>
                  </a:lnTo>
                  <a:lnTo>
                    <a:pt x="285385" y="2432475"/>
                  </a:lnTo>
                  <a:lnTo>
                    <a:pt x="287357" y="2437501"/>
                  </a:lnTo>
                  <a:lnTo>
                    <a:pt x="289335" y="2442526"/>
                  </a:lnTo>
                  <a:lnTo>
                    <a:pt x="291306" y="2447552"/>
                  </a:lnTo>
                  <a:lnTo>
                    <a:pt x="293261" y="2452578"/>
                  </a:lnTo>
                  <a:lnTo>
                    <a:pt x="295190" y="2457604"/>
                  </a:lnTo>
                  <a:lnTo>
                    <a:pt x="297063" y="2462630"/>
                  </a:lnTo>
                  <a:lnTo>
                    <a:pt x="298881" y="2467655"/>
                  </a:lnTo>
                  <a:lnTo>
                    <a:pt x="300636" y="2472681"/>
                  </a:lnTo>
                  <a:lnTo>
                    <a:pt x="302309" y="2477707"/>
                  </a:lnTo>
                  <a:lnTo>
                    <a:pt x="303855" y="2482733"/>
                  </a:lnTo>
                  <a:lnTo>
                    <a:pt x="305295" y="2487758"/>
                  </a:lnTo>
                  <a:lnTo>
                    <a:pt x="306620" y="2492784"/>
                  </a:lnTo>
                  <a:lnTo>
                    <a:pt x="307809" y="2497810"/>
                  </a:lnTo>
                  <a:lnTo>
                    <a:pt x="308801" y="2502836"/>
                  </a:lnTo>
                  <a:lnTo>
                    <a:pt x="309638" y="2507862"/>
                  </a:lnTo>
                  <a:lnTo>
                    <a:pt x="310314" y="2512887"/>
                  </a:lnTo>
                  <a:lnTo>
                    <a:pt x="310807" y="2517913"/>
                  </a:lnTo>
                  <a:lnTo>
                    <a:pt x="311043" y="2522939"/>
                  </a:lnTo>
                  <a:lnTo>
                    <a:pt x="311089" y="2527965"/>
                  </a:lnTo>
                  <a:lnTo>
                    <a:pt x="310939" y="2532990"/>
                  </a:lnTo>
                  <a:lnTo>
                    <a:pt x="310575" y="2538016"/>
                  </a:lnTo>
                  <a:lnTo>
                    <a:pt x="309917" y="2543042"/>
                  </a:lnTo>
                  <a:lnTo>
                    <a:pt x="309050" y="2548068"/>
                  </a:lnTo>
                  <a:lnTo>
                    <a:pt x="307972" y="2553094"/>
                  </a:lnTo>
                  <a:lnTo>
                    <a:pt x="306670" y="2558119"/>
                  </a:lnTo>
                  <a:lnTo>
                    <a:pt x="305067" y="2563145"/>
                  </a:lnTo>
                  <a:lnTo>
                    <a:pt x="303258" y="2568171"/>
                  </a:lnTo>
                  <a:close/>
                </a:path>
              </a:pathLst>
            </a:custGeom>
            <a:solidFill>
              <a:srgbClr val="FF65A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" name="pg42"/>
            <p:cNvSpPr/>
            <p:nvPr/>
          </p:nvSpPr>
          <p:spPr>
            <a:xfrm>
              <a:off x="10692903" y="3496590"/>
              <a:ext cx="192480" cy="3537833"/>
            </a:xfrm>
            <a:custGeom>
              <a:avLst/>
              <a:gdLst/>
              <a:ahLst/>
              <a:cxnLst/>
              <a:rect l="0" t="0" r="0" b="0"/>
              <a:pathLst>
                <a:path w="192480" h="3537833">
                  <a:moveTo>
                    <a:pt x="40654" y="3537833"/>
                  </a:moveTo>
                  <a:lnTo>
                    <a:pt x="39577" y="3530909"/>
                  </a:lnTo>
                  <a:lnTo>
                    <a:pt x="38792" y="3523986"/>
                  </a:lnTo>
                  <a:lnTo>
                    <a:pt x="38302" y="3517063"/>
                  </a:lnTo>
                  <a:lnTo>
                    <a:pt x="38104" y="3510139"/>
                  </a:lnTo>
                  <a:lnTo>
                    <a:pt x="38228" y="3503216"/>
                  </a:lnTo>
                  <a:lnTo>
                    <a:pt x="38639" y="3496292"/>
                  </a:lnTo>
                  <a:lnTo>
                    <a:pt x="39292" y="3489369"/>
                  </a:lnTo>
                  <a:lnTo>
                    <a:pt x="40164" y="3482446"/>
                  </a:lnTo>
                  <a:lnTo>
                    <a:pt x="41229" y="3475522"/>
                  </a:lnTo>
                  <a:lnTo>
                    <a:pt x="42459" y="3468599"/>
                  </a:lnTo>
                  <a:lnTo>
                    <a:pt x="43831" y="3461676"/>
                  </a:lnTo>
                  <a:lnTo>
                    <a:pt x="45318" y="3454752"/>
                  </a:lnTo>
                  <a:lnTo>
                    <a:pt x="46867" y="3447829"/>
                  </a:lnTo>
                  <a:lnTo>
                    <a:pt x="48450" y="3440906"/>
                  </a:lnTo>
                  <a:lnTo>
                    <a:pt x="50042" y="3433982"/>
                  </a:lnTo>
                  <a:lnTo>
                    <a:pt x="51620" y="3427059"/>
                  </a:lnTo>
                  <a:lnTo>
                    <a:pt x="53162" y="3420136"/>
                  </a:lnTo>
                  <a:lnTo>
                    <a:pt x="54638" y="3413212"/>
                  </a:lnTo>
                  <a:lnTo>
                    <a:pt x="56036" y="3406289"/>
                  </a:lnTo>
                  <a:lnTo>
                    <a:pt x="57347" y="3399366"/>
                  </a:lnTo>
                  <a:lnTo>
                    <a:pt x="58566" y="3392442"/>
                  </a:lnTo>
                  <a:lnTo>
                    <a:pt x="59687" y="3385519"/>
                  </a:lnTo>
                  <a:lnTo>
                    <a:pt x="60709" y="3378595"/>
                  </a:lnTo>
                  <a:lnTo>
                    <a:pt x="61622" y="3371672"/>
                  </a:lnTo>
                  <a:lnTo>
                    <a:pt x="62423" y="3364749"/>
                  </a:lnTo>
                  <a:lnTo>
                    <a:pt x="63130" y="3357825"/>
                  </a:lnTo>
                  <a:lnTo>
                    <a:pt x="63749" y="3350902"/>
                  </a:lnTo>
                  <a:lnTo>
                    <a:pt x="64284" y="3343979"/>
                  </a:lnTo>
                  <a:lnTo>
                    <a:pt x="64742" y="3337055"/>
                  </a:lnTo>
                  <a:lnTo>
                    <a:pt x="65130" y="3330132"/>
                  </a:lnTo>
                  <a:lnTo>
                    <a:pt x="65441" y="3323209"/>
                  </a:lnTo>
                  <a:lnTo>
                    <a:pt x="65695" y="3316285"/>
                  </a:lnTo>
                  <a:lnTo>
                    <a:pt x="65898" y="3309362"/>
                  </a:lnTo>
                  <a:lnTo>
                    <a:pt x="66056" y="3302439"/>
                  </a:lnTo>
                  <a:lnTo>
                    <a:pt x="66173" y="3295515"/>
                  </a:lnTo>
                  <a:lnTo>
                    <a:pt x="66254" y="3288592"/>
                  </a:lnTo>
                  <a:lnTo>
                    <a:pt x="66298" y="3281669"/>
                  </a:lnTo>
                  <a:lnTo>
                    <a:pt x="66309" y="3274745"/>
                  </a:lnTo>
                  <a:lnTo>
                    <a:pt x="66293" y="3267822"/>
                  </a:lnTo>
                  <a:lnTo>
                    <a:pt x="66252" y="3260898"/>
                  </a:lnTo>
                  <a:lnTo>
                    <a:pt x="66189" y="3253975"/>
                  </a:lnTo>
                  <a:lnTo>
                    <a:pt x="66104" y="3247052"/>
                  </a:lnTo>
                  <a:lnTo>
                    <a:pt x="65998" y="3240128"/>
                  </a:lnTo>
                  <a:lnTo>
                    <a:pt x="65870" y="3233205"/>
                  </a:lnTo>
                  <a:lnTo>
                    <a:pt x="65724" y="3226282"/>
                  </a:lnTo>
                  <a:lnTo>
                    <a:pt x="65562" y="3219358"/>
                  </a:lnTo>
                  <a:lnTo>
                    <a:pt x="65386" y="3212435"/>
                  </a:lnTo>
                  <a:lnTo>
                    <a:pt x="65197" y="3205512"/>
                  </a:lnTo>
                  <a:lnTo>
                    <a:pt x="64996" y="3198588"/>
                  </a:lnTo>
                  <a:lnTo>
                    <a:pt x="64785" y="3191665"/>
                  </a:lnTo>
                  <a:lnTo>
                    <a:pt x="64566" y="3184742"/>
                  </a:lnTo>
                  <a:lnTo>
                    <a:pt x="64343" y="3177818"/>
                  </a:lnTo>
                  <a:lnTo>
                    <a:pt x="64118" y="3170895"/>
                  </a:lnTo>
                  <a:lnTo>
                    <a:pt x="63893" y="3163972"/>
                  </a:lnTo>
                  <a:lnTo>
                    <a:pt x="63670" y="3157048"/>
                  </a:lnTo>
                  <a:lnTo>
                    <a:pt x="63453" y="3150125"/>
                  </a:lnTo>
                  <a:lnTo>
                    <a:pt x="63246" y="3143201"/>
                  </a:lnTo>
                  <a:lnTo>
                    <a:pt x="63049" y="3136278"/>
                  </a:lnTo>
                  <a:lnTo>
                    <a:pt x="62865" y="3129355"/>
                  </a:lnTo>
                  <a:lnTo>
                    <a:pt x="62695" y="3122431"/>
                  </a:lnTo>
                  <a:lnTo>
                    <a:pt x="62541" y="3115508"/>
                  </a:lnTo>
                  <a:lnTo>
                    <a:pt x="62404" y="3108585"/>
                  </a:lnTo>
                  <a:lnTo>
                    <a:pt x="62287" y="3101661"/>
                  </a:lnTo>
                  <a:lnTo>
                    <a:pt x="62190" y="3094738"/>
                  </a:lnTo>
                  <a:lnTo>
                    <a:pt x="62111" y="3087815"/>
                  </a:lnTo>
                  <a:lnTo>
                    <a:pt x="62050" y="3080891"/>
                  </a:lnTo>
                  <a:lnTo>
                    <a:pt x="62006" y="3073968"/>
                  </a:lnTo>
                  <a:lnTo>
                    <a:pt x="61977" y="3067045"/>
                  </a:lnTo>
                  <a:lnTo>
                    <a:pt x="61964" y="3060121"/>
                  </a:lnTo>
                  <a:lnTo>
                    <a:pt x="61964" y="3053198"/>
                  </a:lnTo>
                  <a:lnTo>
                    <a:pt x="61974" y="3046275"/>
                  </a:lnTo>
                  <a:lnTo>
                    <a:pt x="61991" y="3039351"/>
                  </a:lnTo>
                  <a:lnTo>
                    <a:pt x="62012" y="3032428"/>
                  </a:lnTo>
                  <a:lnTo>
                    <a:pt x="62036" y="3025504"/>
                  </a:lnTo>
                  <a:lnTo>
                    <a:pt x="62059" y="3018581"/>
                  </a:lnTo>
                  <a:lnTo>
                    <a:pt x="62078" y="3011658"/>
                  </a:lnTo>
                  <a:lnTo>
                    <a:pt x="62090" y="3004734"/>
                  </a:lnTo>
                  <a:lnTo>
                    <a:pt x="62093" y="2997811"/>
                  </a:lnTo>
                  <a:lnTo>
                    <a:pt x="62084" y="2990888"/>
                  </a:lnTo>
                  <a:lnTo>
                    <a:pt x="62061" y="2983964"/>
                  </a:lnTo>
                  <a:lnTo>
                    <a:pt x="62022" y="2977041"/>
                  </a:lnTo>
                  <a:lnTo>
                    <a:pt x="61965" y="2970118"/>
                  </a:lnTo>
                  <a:lnTo>
                    <a:pt x="61885" y="2963194"/>
                  </a:lnTo>
                  <a:lnTo>
                    <a:pt x="61785" y="2956271"/>
                  </a:lnTo>
                  <a:lnTo>
                    <a:pt x="61663" y="2949348"/>
                  </a:lnTo>
                  <a:lnTo>
                    <a:pt x="61518" y="2942424"/>
                  </a:lnTo>
                  <a:lnTo>
                    <a:pt x="61352" y="2935501"/>
                  </a:lnTo>
                  <a:lnTo>
                    <a:pt x="61162" y="2928578"/>
                  </a:lnTo>
                  <a:lnTo>
                    <a:pt x="60946" y="2921654"/>
                  </a:lnTo>
                  <a:lnTo>
                    <a:pt x="60708" y="2914731"/>
                  </a:lnTo>
                  <a:lnTo>
                    <a:pt x="60448" y="2907807"/>
                  </a:lnTo>
                  <a:lnTo>
                    <a:pt x="60170" y="2900884"/>
                  </a:lnTo>
                  <a:lnTo>
                    <a:pt x="59872" y="2893961"/>
                  </a:lnTo>
                  <a:lnTo>
                    <a:pt x="59557" y="2887037"/>
                  </a:lnTo>
                  <a:lnTo>
                    <a:pt x="59225" y="2880114"/>
                  </a:lnTo>
                  <a:lnTo>
                    <a:pt x="58878" y="2873191"/>
                  </a:lnTo>
                  <a:lnTo>
                    <a:pt x="58520" y="2866267"/>
                  </a:lnTo>
                  <a:lnTo>
                    <a:pt x="58151" y="2859344"/>
                  </a:lnTo>
                  <a:lnTo>
                    <a:pt x="57775" y="2852421"/>
                  </a:lnTo>
                  <a:lnTo>
                    <a:pt x="57392" y="2845497"/>
                  </a:lnTo>
                  <a:lnTo>
                    <a:pt x="57004" y="2838574"/>
                  </a:lnTo>
                  <a:lnTo>
                    <a:pt x="56613" y="2831651"/>
                  </a:lnTo>
                  <a:lnTo>
                    <a:pt x="56221" y="2824727"/>
                  </a:lnTo>
                  <a:lnTo>
                    <a:pt x="55830" y="2817804"/>
                  </a:lnTo>
                  <a:lnTo>
                    <a:pt x="55441" y="2810881"/>
                  </a:lnTo>
                  <a:lnTo>
                    <a:pt x="55055" y="2803957"/>
                  </a:lnTo>
                  <a:lnTo>
                    <a:pt x="54673" y="2797034"/>
                  </a:lnTo>
                  <a:lnTo>
                    <a:pt x="54298" y="2790111"/>
                  </a:lnTo>
                  <a:lnTo>
                    <a:pt x="53929" y="2783187"/>
                  </a:lnTo>
                  <a:lnTo>
                    <a:pt x="53568" y="2776264"/>
                  </a:lnTo>
                  <a:lnTo>
                    <a:pt x="53214" y="2769340"/>
                  </a:lnTo>
                  <a:lnTo>
                    <a:pt x="52869" y="2762417"/>
                  </a:lnTo>
                  <a:lnTo>
                    <a:pt x="52533" y="2755494"/>
                  </a:lnTo>
                  <a:lnTo>
                    <a:pt x="52206" y="2748570"/>
                  </a:lnTo>
                  <a:lnTo>
                    <a:pt x="51890" y="2741647"/>
                  </a:lnTo>
                  <a:lnTo>
                    <a:pt x="51584" y="2734724"/>
                  </a:lnTo>
                  <a:lnTo>
                    <a:pt x="51288" y="2727800"/>
                  </a:lnTo>
                  <a:lnTo>
                    <a:pt x="51001" y="2720877"/>
                  </a:lnTo>
                  <a:lnTo>
                    <a:pt x="50723" y="2713954"/>
                  </a:lnTo>
                  <a:lnTo>
                    <a:pt x="50453" y="2707030"/>
                  </a:lnTo>
                  <a:lnTo>
                    <a:pt x="50193" y="2700107"/>
                  </a:lnTo>
                  <a:lnTo>
                    <a:pt x="49940" y="2693184"/>
                  </a:lnTo>
                  <a:lnTo>
                    <a:pt x="49693" y="2686260"/>
                  </a:lnTo>
                  <a:lnTo>
                    <a:pt x="49450" y="2679337"/>
                  </a:lnTo>
                  <a:lnTo>
                    <a:pt x="49211" y="2672414"/>
                  </a:lnTo>
                  <a:lnTo>
                    <a:pt x="48973" y="2665490"/>
                  </a:lnTo>
                  <a:lnTo>
                    <a:pt x="48736" y="2658567"/>
                  </a:lnTo>
                  <a:lnTo>
                    <a:pt x="48495" y="2651643"/>
                  </a:lnTo>
                  <a:lnTo>
                    <a:pt x="48250" y="2644720"/>
                  </a:lnTo>
                  <a:lnTo>
                    <a:pt x="47998" y="2637797"/>
                  </a:lnTo>
                  <a:lnTo>
                    <a:pt x="47737" y="2630873"/>
                  </a:lnTo>
                  <a:lnTo>
                    <a:pt x="47465" y="2623950"/>
                  </a:lnTo>
                  <a:lnTo>
                    <a:pt x="47179" y="2617027"/>
                  </a:lnTo>
                  <a:lnTo>
                    <a:pt x="46875" y="2610103"/>
                  </a:lnTo>
                  <a:lnTo>
                    <a:pt x="46551" y="2603180"/>
                  </a:lnTo>
                  <a:lnTo>
                    <a:pt x="46208" y="2596257"/>
                  </a:lnTo>
                  <a:lnTo>
                    <a:pt x="45842" y="2589333"/>
                  </a:lnTo>
                  <a:lnTo>
                    <a:pt x="45452" y="2582410"/>
                  </a:lnTo>
                  <a:lnTo>
                    <a:pt x="45038" y="2575487"/>
                  </a:lnTo>
                  <a:lnTo>
                    <a:pt x="44596" y="2568563"/>
                  </a:lnTo>
                  <a:lnTo>
                    <a:pt x="44124" y="2561640"/>
                  </a:lnTo>
                  <a:lnTo>
                    <a:pt x="43626" y="2554717"/>
                  </a:lnTo>
                  <a:lnTo>
                    <a:pt x="43100" y="2547793"/>
                  </a:lnTo>
                  <a:lnTo>
                    <a:pt x="42549" y="2540870"/>
                  </a:lnTo>
                  <a:lnTo>
                    <a:pt x="41973" y="2533946"/>
                  </a:lnTo>
                  <a:lnTo>
                    <a:pt x="41373" y="2527023"/>
                  </a:lnTo>
                  <a:lnTo>
                    <a:pt x="40746" y="2520100"/>
                  </a:lnTo>
                  <a:lnTo>
                    <a:pt x="40100" y="2513176"/>
                  </a:lnTo>
                  <a:lnTo>
                    <a:pt x="39436" y="2506253"/>
                  </a:lnTo>
                  <a:lnTo>
                    <a:pt x="38757" y="2499330"/>
                  </a:lnTo>
                  <a:lnTo>
                    <a:pt x="38066" y="2492406"/>
                  </a:lnTo>
                  <a:lnTo>
                    <a:pt x="37365" y="2485483"/>
                  </a:lnTo>
                  <a:lnTo>
                    <a:pt x="36657" y="2478560"/>
                  </a:lnTo>
                  <a:lnTo>
                    <a:pt x="35945" y="2471636"/>
                  </a:lnTo>
                  <a:lnTo>
                    <a:pt x="35232" y="2464713"/>
                  </a:lnTo>
                  <a:lnTo>
                    <a:pt x="34522" y="2457790"/>
                  </a:lnTo>
                  <a:lnTo>
                    <a:pt x="33816" y="2450866"/>
                  </a:lnTo>
                  <a:lnTo>
                    <a:pt x="33116" y="2443943"/>
                  </a:lnTo>
                  <a:lnTo>
                    <a:pt x="32424" y="2437020"/>
                  </a:lnTo>
                  <a:lnTo>
                    <a:pt x="31743" y="2430096"/>
                  </a:lnTo>
                  <a:lnTo>
                    <a:pt x="31072" y="2423173"/>
                  </a:lnTo>
                  <a:lnTo>
                    <a:pt x="30412" y="2416249"/>
                  </a:lnTo>
                  <a:lnTo>
                    <a:pt x="29763" y="2409326"/>
                  </a:lnTo>
                  <a:lnTo>
                    <a:pt x="29124" y="2402403"/>
                  </a:lnTo>
                  <a:lnTo>
                    <a:pt x="28494" y="2395479"/>
                  </a:lnTo>
                  <a:lnTo>
                    <a:pt x="27874" y="2388556"/>
                  </a:lnTo>
                  <a:lnTo>
                    <a:pt x="27260" y="2381633"/>
                  </a:lnTo>
                  <a:lnTo>
                    <a:pt x="26651" y="2374709"/>
                  </a:lnTo>
                  <a:lnTo>
                    <a:pt x="26045" y="2367786"/>
                  </a:lnTo>
                  <a:lnTo>
                    <a:pt x="25440" y="2360863"/>
                  </a:lnTo>
                  <a:lnTo>
                    <a:pt x="24833" y="2353939"/>
                  </a:lnTo>
                  <a:lnTo>
                    <a:pt x="24223" y="2347016"/>
                  </a:lnTo>
                  <a:lnTo>
                    <a:pt x="23607" y="2340093"/>
                  </a:lnTo>
                  <a:lnTo>
                    <a:pt x="22983" y="2333169"/>
                  </a:lnTo>
                  <a:lnTo>
                    <a:pt x="22351" y="2326246"/>
                  </a:lnTo>
                  <a:lnTo>
                    <a:pt x="21709" y="2319323"/>
                  </a:lnTo>
                  <a:lnTo>
                    <a:pt x="21056" y="2312399"/>
                  </a:lnTo>
                  <a:lnTo>
                    <a:pt x="20393" y="2305476"/>
                  </a:lnTo>
                  <a:lnTo>
                    <a:pt x="19717" y="2298552"/>
                  </a:lnTo>
                  <a:lnTo>
                    <a:pt x="19029" y="2291629"/>
                  </a:lnTo>
                  <a:lnTo>
                    <a:pt x="18332" y="2284706"/>
                  </a:lnTo>
                  <a:lnTo>
                    <a:pt x="17627" y="2277782"/>
                  </a:lnTo>
                  <a:lnTo>
                    <a:pt x="16914" y="2270859"/>
                  </a:lnTo>
                  <a:lnTo>
                    <a:pt x="16197" y="2263936"/>
                  </a:lnTo>
                  <a:lnTo>
                    <a:pt x="15476" y="2257012"/>
                  </a:lnTo>
                  <a:lnTo>
                    <a:pt x="14755" y="2250089"/>
                  </a:lnTo>
                  <a:lnTo>
                    <a:pt x="14037" y="2243166"/>
                  </a:lnTo>
                  <a:lnTo>
                    <a:pt x="13326" y="2236242"/>
                  </a:lnTo>
                  <a:lnTo>
                    <a:pt x="12623" y="2229319"/>
                  </a:lnTo>
                  <a:lnTo>
                    <a:pt x="11932" y="2222396"/>
                  </a:lnTo>
                  <a:lnTo>
                    <a:pt x="11256" y="2215472"/>
                  </a:lnTo>
                  <a:lnTo>
                    <a:pt x="10602" y="2208549"/>
                  </a:lnTo>
                  <a:lnTo>
                    <a:pt x="9970" y="2201626"/>
                  </a:lnTo>
                  <a:lnTo>
                    <a:pt x="9362" y="2194702"/>
                  </a:lnTo>
                  <a:lnTo>
                    <a:pt x="8780" y="2187779"/>
                  </a:lnTo>
                  <a:lnTo>
                    <a:pt x="8225" y="2180855"/>
                  </a:lnTo>
                  <a:lnTo>
                    <a:pt x="7700" y="2173932"/>
                  </a:lnTo>
                  <a:lnTo>
                    <a:pt x="7208" y="2167009"/>
                  </a:lnTo>
                  <a:lnTo>
                    <a:pt x="6750" y="2160085"/>
                  </a:lnTo>
                  <a:lnTo>
                    <a:pt x="6324" y="2153162"/>
                  </a:lnTo>
                  <a:lnTo>
                    <a:pt x="5928" y="2146239"/>
                  </a:lnTo>
                  <a:lnTo>
                    <a:pt x="5561" y="2139315"/>
                  </a:lnTo>
                  <a:lnTo>
                    <a:pt x="5223" y="2132392"/>
                  </a:lnTo>
                  <a:lnTo>
                    <a:pt x="4912" y="2125469"/>
                  </a:lnTo>
                  <a:lnTo>
                    <a:pt x="4630" y="2118545"/>
                  </a:lnTo>
                  <a:lnTo>
                    <a:pt x="4370" y="2111622"/>
                  </a:lnTo>
                  <a:lnTo>
                    <a:pt x="4129" y="2104699"/>
                  </a:lnTo>
                  <a:lnTo>
                    <a:pt x="3905" y="2097775"/>
                  </a:lnTo>
                  <a:lnTo>
                    <a:pt x="3695" y="2090852"/>
                  </a:lnTo>
                  <a:lnTo>
                    <a:pt x="3496" y="2083929"/>
                  </a:lnTo>
                  <a:lnTo>
                    <a:pt x="3308" y="2077005"/>
                  </a:lnTo>
                  <a:lnTo>
                    <a:pt x="3126" y="2070082"/>
                  </a:lnTo>
                  <a:lnTo>
                    <a:pt x="2948" y="2063159"/>
                  </a:lnTo>
                  <a:lnTo>
                    <a:pt x="2771" y="2056235"/>
                  </a:lnTo>
                  <a:lnTo>
                    <a:pt x="2596" y="2049312"/>
                  </a:lnTo>
                  <a:lnTo>
                    <a:pt x="2420" y="2042388"/>
                  </a:lnTo>
                  <a:lnTo>
                    <a:pt x="2242" y="2035465"/>
                  </a:lnTo>
                  <a:lnTo>
                    <a:pt x="2063" y="2028542"/>
                  </a:lnTo>
                  <a:lnTo>
                    <a:pt x="1882" y="2021618"/>
                  </a:lnTo>
                  <a:lnTo>
                    <a:pt x="1699" y="2014695"/>
                  </a:lnTo>
                  <a:lnTo>
                    <a:pt x="1517" y="2007772"/>
                  </a:lnTo>
                  <a:lnTo>
                    <a:pt x="1335" y="2000848"/>
                  </a:lnTo>
                  <a:lnTo>
                    <a:pt x="1156" y="1993925"/>
                  </a:lnTo>
                  <a:lnTo>
                    <a:pt x="982" y="1987002"/>
                  </a:lnTo>
                  <a:lnTo>
                    <a:pt x="815" y="1980078"/>
                  </a:lnTo>
                  <a:lnTo>
                    <a:pt x="657" y="1973155"/>
                  </a:lnTo>
                  <a:lnTo>
                    <a:pt x="511" y="1966232"/>
                  </a:lnTo>
                  <a:lnTo>
                    <a:pt x="379" y="1959308"/>
                  </a:lnTo>
                  <a:lnTo>
                    <a:pt x="262" y="1952385"/>
                  </a:lnTo>
                  <a:lnTo>
                    <a:pt x="163" y="1945462"/>
                  </a:lnTo>
                  <a:lnTo>
                    <a:pt x="89" y="1938538"/>
                  </a:lnTo>
                  <a:lnTo>
                    <a:pt x="36" y="1931615"/>
                  </a:lnTo>
                  <a:lnTo>
                    <a:pt x="6" y="1924691"/>
                  </a:lnTo>
                  <a:lnTo>
                    <a:pt x="0" y="1917768"/>
                  </a:lnTo>
                  <a:lnTo>
                    <a:pt x="17" y="1910845"/>
                  </a:lnTo>
                  <a:lnTo>
                    <a:pt x="59" y="1903921"/>
                  </a:lnTo>
                  <a:lnTo>
                    <a:pt x="129" y="1896998"/>
                  </a:lnTo>
                  <a:lnTo>
                    <a:pt x="223" y="1890075"/>
                  </a:lnTo>
                  <a:lnTo>
                    <a:pt x="338" y="1883151"/>
                  </a:lnTo>
                  <a:lnTo>
                    <a:pt x="472" y="1876228"/>
                  </a:lnTo>
                  <a:lnTo>
                    <a:pt x="625" y="1869305"/>
                  </a:lnTo>
                  <a:lnTo>
                    <a:pt x="794" y="1862381"/>
                  </a:lnTo>
                  <a:lnTo>
                    <a:pt x="978" y="1855458"/>
                  </a:lnTo>
                  <a:lnTo>
                    <a:pt x="1174" y="1848535"/>
                  </a:lnTo>
                  <a:lnTo>
                    <a:pt x="1379" y="1841611"/>
                  </a:lnTo>
                  <a:lnTo>
                    <a:pt x="1591" y="1834688"/>
                  </a:lnTo>
                  <a:lnTo>
                    <a:pt x="1809" y="1827765"/>
                  </a:lnTo>
                  <a:lnTo>
                    <a:pt x="2031" y="1820841"/>
                  </a:lnTo>
                  <a:lnTo>
                    <a:pt x="2255" y="1813918"/>
                  </a:lnTo>
                  <a:lnTo>
                    <a:pt x="2483" y="1806994"/>
                  </a:lnTo>
                  <a:lnTo>
                    <a:pt x="2712" y="1800071"/>
                  </a:lnTo>
                  <a:lnTo>
                    <a:pt x="2944" y="1793148"/>
                  </a:lnTo>
                  <a:lnTo>
                    <a:pt x="3178" y="1786224"/>
                  </a:lnTo>
                  <a:lnTo>
                    <a:pt x="3418" y="1779301"/>
                  </a:lnTo>
                  <a:lnTo>
                    <a:pt x="3663" y="1772378"/>
                  </a:lnTo>
                  <a:lnTo>
                    <a:pt x="3917" y="1765454"/>
                  </a:lnTo>
                  <a:lnTo>
                    <a:pt x="4183" y="1758531"/>
                  </a:lnTo>
                  <a:lnTo>
                    <a:pt x="4463" y="1751608"/>
                  </a:lnTo>
                  <a:lnTo>
                    <a:pt x="4760" y="1744684"/>
                  </a:lnTo>
                  <a:lnTo>
                    <a:pt x="5074" y="1737761"/>
                  </a:lnTo>
                  <a:lnTo>
                    <a:pt x="5411" y="1730838"/>
                  </a:lnTo>
                  <a:lnTo>
                    <a:pt x="5771" y="1723914"/>
                  </a:lnTo>
                  <a:lnTo>
                    <a:pt x="6165" y="1716991"/>
                  </a:lnTo>
                  <a:lnTo>
                    <a:pt x="6588" y="1710068"/>
                  </a:lnTo>
                  <a:lnTo>
                    <a:pt x="7041" y="1703144"/>
                  </a:lnTo>
                  <a:lnTo>
                    <a:pt x="7528" y="1696221"/>
                  </a:lnTo>
                  <a:lnTo>
                    <a:pt x="8047" y="1689297"/>
                  </a:lnTo>
                  <a:lnTo>
                    <a:pt x="8600" y="1682374"/>
                  </a:lnTo>
                  <a:lnTo>
                    <a:pt x="9192" y="1675451"/>
                  </a:lnTo>
                  <a:lnTo>
                    <a:pt x="9820" y="1668527"/>
                  </a:lnTo>
                  <a:lnTo>
                    <a:pt x="10480" y="1661604"/>
                  </a:lnTo>
                  <a:lnTo>
                    <a:pt x="11171" y="1654681"/>
                  </a:lnTo>
                  <a:lnTo>
                    <a:pt x="11890" y="1647757"/>
                  </a:lnTo>
                  <a:lnTo>
                    <a:pt x="12637" y="1640834"/>
                  </a:lnTo>
                  <a:lnTo>
                    <a:pt x="13410" y="1633911"/>
                  </a:lnTo>
                  <a:lnTo>
                    <a:pt x="14208" y="1626987"/>
                  </a:lnTo>
                  <a:lnTo>
                    <a:pt x="15024" y="1620064"/>
                  </a:lnTo>
                  <a:lnTo>
                    <a:pt x="15857" y="1613141"/>
                  </a:lnTo>
                  <a:lnTo>
                    <a:pt x="16703" y="1606217"/>
                  </a:lnTo>
                  <a:lnTo>
                    <a:pt x="17561" y="1599294"/>
                  </a:lnTo>
                  <a:lnTo>
                    <a:pt x="18427" y="1592371"/>
                  </a:lnTo>
                  <a:lnTo>
                    <a:pt x="19301" y="1585447"/>
                  </a:lnTo>
                  <a:lnTo>
                    <a:pt x="20181" y="1578524"/>
                  </a:lnTo>
                  <a:lnTo>
                    <a:pt x="21063" y="1571600"/>
                  </a:lnTo>
                  <a:lnTo>
                    <a:pt x="21948" y="1564677"/>
                  </a:lnTo>
                  <a:lnTo>
                    <a:pt x="22835" y="1557754"/>
                  </a:lnTo>
                  <a:lnTo>
                    <a:pt x="23724" y="1550830"/>
                  </a:lnTo>
                  <a:lnTo>
                    <a:pt x="24615" y="1543907"/>
                  </a:lnTo>
                  <a:lnTo>
                    <a:pt x="25508" y="1536984"/>
                  </a:lnTo>
                  <a:lnTo>
                    <a:pt x="26405" y="1530060"/>
                  </a:lnTo>
                  <a:lnTo>
                    <a:pt x="27307" y="1523137"/>
                  </a:lnTo>
                  <a:lnTo>
                    <a:pt x="28214" y="1516214"/>
                  </a:lnTo>
                  <a:lnTo>
                    <a:pt x="29129" y="1509290"/>
                  </a:lnTo>
                  <a:lnTo>
                    <a:pt x="30052" y="1502367"/>
                  </a:lnTo>
                  <a:lnTo>
                    <a:pt x="30988" y="1495444"/>
                  </a:lnTo>
                  <a:lnTo>
                    <a:pt x="31936" y="1488520"/>
                  </a:lnTo>
                  <a:lnTo>
                    <a:pt x="32899" y="1481597"/>
                  </a:lnTo>
                  <a:lnTo>
                    <a:pt x="33876" y="1474674"/>
                  </a:lnTo>
                  <a:lnTo>
                    <a:pt x="34869" y="1467750"/>
                  </a:lnTo>
                  <a:lnTo>
                    <a:pt x="35879" y="1460827"/>
                  </a:lnTo>
                  <a:lnTo>
                    <a:pt x="36907" y="1453903"/>
                  </a:lnTo>
                  <a:lnTo>
                    <a:pt x="37955" y="1446980"/>
                  </a:lnTo>
                  <a:lnTo>
                    <a:pt x="39019" y="1440057"/>
                  </a:lnTo>
                  <a:lnTo>
                    <a:pt x="40099" y="1433133"/>
                  </a:lnTo>
                  <a:lnTo>
                    <a:pt x="41192" y="1426210"/>
                  </a:lnTo>
                  <a:lnTo>
                    <a:pt x="42298" y="1419287"/>
                  </a:lnTo>
                  <a:lnTo>
                    <a:pt x="43415" y="1412363"/>
                  </a:lnTo>
                  <a:lnTo>
                    <a:pt x="44541" y="1405440"/>
                  </a:lnTo>
                  <a:lnTo>
                    <a:pt x="45671" y="1398517"/>
                  </a:lnTo>
                  <a:lnTo>
                    <a:pt x="46802" y="1391593"/>
                  </a:lnTo>
                  <a:lnTo>
                    <a:pt x="47931" y="1384670"/>
                  </a:lnTo>
                  <a:lnTo>
                    <a:pt x="49055" y="1377747"/>
                  </a:lnTo>
                  <a:lnTo>
                    <a:pt x="50171" y="1370823"/>
                  </a:lnTo>
                  <a:lnTo>
                    <a:pt x="51275" y="1363900"/>
                  </a:lnTo>
                  <a:lnTo>
                    <a:pt x="52362" y="1356977"/>
                  </a:lnTo>
                  <a:lnTo>
                    <a:pt x="53431" y="1350053"/>
                  </a:lnTo>
                  <a:lnTo>
                    <a:pt x="54481" y="1343130"/>
                  </a:lnTo>
                  <a:lnTo>
                    <a:pt x="55510" y="1336207"/>
                  </a:lnTo>
                  <a:lnTo>
                    <a:pt x="56516" y="1329283"/>
                  </a:lnTo>
                  <a:lnTo>
                    <a:pt x="57497" y="1322360"/>
                  </a:lnTo>
                  <a:lnTo>
                    <a:pt x="58450" y="1315436"/>
                  </a:lnTo>
                  <a:lnTo>
                    <a:pt x="59378" y="1308513"/>
                  </a:lnTo>
                  <a:lnTo>
                    <a:pt x="60283" y="1301590"/>
                  </a:lnTo>
                  <a:lnTo>
                    <a:pt x="61166" y="1294666"/>
                  </a:lnTo>
                  <a:lnTo>
                    <a:pt x="62027" y="1287743"/>
                  </a:lnTo>
                  <a:lnTo>
                    <a:pt x="62868" y="1280820"/>
                  </a:lnTo>
                  <a:lnTo>
                    <a:pt x="63688" y="1273896"/>
                  </a:lnTo>
                  <a:lnTo>
                    <a:pt x="64491" y="1266973"/>
                  </a:lnTo>
                  <a:lnTo>
                    <a:pt x="65280" y="1260050"/>
                  </a:lnTo>
                  <a:lnTo>
                    <a:pt x="66057" y="1253126"/>
                  </a:lnTo>
                  <a:lnTo>
                    <a:pt x="66823" y="1246203"/>
                  </a:lnTo>
                  <a:lnTo>
                    <a:pt x="67579" y="1239280"/>
                  </a:lnTo>
                  <a:lnTo>
                    <a:pt x="68328" y="1232356"/>
                  </a:lnTo>
                  <a:lnTo>
                    <a:pt x="69068" y="1225433"/>
                  </a:lnTo>
                  <a:lnTo>
                    <a:pt x="69803" y="1218510"/>
                  </a:lnTo>
                  <a:lnTo>
                    <a:pt x="70533" y="1211586"/>
                  </a:lnTo>
                  <a:lnTo>
                    <a:pt x="71257" y="1204663"/>
                  </a:lnTo>
                  <a:lnTo>
                    <a:pt x="71977" y="1197739"/>
                  </a:lnTo>
                  <a:lnTo>
                    <a:pt x="72691" y="1190816"/>
                  </a:lnTo>
                  <a:lnTo>
                    <a:pt x="73399" y="1183893"/>
                  </a:lnTo>
                  <a:lnTo>
                    <a:pt x="74101" y="1176969"/>
                  </a:lnTo>
                  <a:lnTo>
                    <a:pt x="74796" y="1170046"/>
                  </a:lnTo>
                  <a:lnTo>
                    <a:pt x="75483" y="1163123"/>
                  </a:lnTo>
                  <a:lnTo>
                    <a:pt x="76161" y="1156199"/>
                  </a:lnTo>
                  <a:lnTo>
                    <a:pt x="76831" y="1149276"/>
                  </a:lnTo>
                  <a:lnTo>
                    <a:pt x="77490" y="1142353"/>
                  </a:lnTo>
                  <a:lnTo>
                    <a:pt x="78137" y="1135429"/>
                  </a:lnTo>
                  <a:lnTo>
                    <a:pt x="78772" y="1128506"/>
                  </a:lnTo>
                  <a:lnTo>
                    <a:pt x="79395" y="1121583"/>
                  </a:lnTo>
                  <a:lnTo>
                    <a:pt x="80005" y="1114659"/>
                  </a:lnTo>
                  <a:lnTo>
                    <a:pt x="80602" y="1107736"/>
                  </a:lnTo>
                  <a:lnTo>
                    <a:pt x="81186" y="1100813"/>
                  </a:lnTo>
                  <a:lnTo>
                    <a:pt x="81754" y="1093889"/>
                  </a:lnTo>
                  <a:lnTo>
                    <a:pt x="82307" y="1086966"/>
                  </a:lnTo>
                  <a:lnTo>
                    <a:pt x="82846" y="1080042"/>
                  </a:lnTo>
                  <a:lnTo>
                    <a:pt x="83371" y="1073119"/>
                  </a:lnTo>
                  <a:lnTo>
                    <a:pt x="83881" y="1066196"/>
                  </a:lnTo>
                  <a:lnTo>
                    <a:pt x="84378" y="1059272"/>
                  </a:lnTo>
                  <a:lnTo>
                    <a:pt x="84858" y="1052349"/>
                  </a:lnTo>
                  <a:lnTo>
                    <a:pt x="85323" y="1045426"/>
                  </a:lnTo>
                  <a:lnTo>
                    <a:pt x="85774" y="1038502"/>
                  </a:lnTo>
                  <a:lnTo>
                    <a:pt x="86211" y="1031579"/>
                  </a:lnTo>
                  <a:lnTo>
                    <a:pt x="86634" y="1024656"/>
                  </a:lnTo>
                  <a:lnTo>
                    <a:pt x="87043" y="1017732"/>
                  </a:lnTo>
                  <a:lnTo>
                    <a:pt x="87438" y="1010809"/>
                  </a:lnTo>
                  <a:lnTo>
                    <a:pt x="87817" y="1003886"/>
                  </a:lnTo>
                  <a:lnTo>
                    <a:pt x="88182" y="996962"/>
                  </a:lnTo>
                  <a:lnTo>
                    <a:pt x="88533" y="990039"/>
                  </a:lnTo>
                  <a:lnTo>
                    <a:pt x="88870" y="983116"/>
                  </a:lnTo>
                  <a:lnTo>
                    <a:pt x="89195" y="976192"/>
                  </a:lnTo>
                  <a:lnTo>
                    <a:pt x="89505" y="969269"/>
                  </a:lnTo>
                  <a:lnTo>
                    <a:pt x="89801" y="962345"/>
                  </a:lnTo>
                  <a:lnTo>
                    <a:pt x="90083" y="955422"/>
                  </a:lnTo>
                  <a:lnTo>
                    <a:pt x="90351" y="948499"/>
                  </a:lnTo>
                  <a:lnTo>
                    <a:pt x="90607" y="941575"/>
                  </a:lnTo>
                  <a:lnTo>
                    <a:pt x="90851" y="934652"/>
                  </a:lnTo>
                  <a:lnTo>
                    <a:pt x="91083" y="927729"/>
                  </a:lnTo>
                  <a:lnTo>
                    <a:pt x="91302" y="920805"/>
                  </a:lnTo>
                  <a:lnTo>
                    <a:pt x="91509" y="913882"/>
                  </a:lnTo>
                  <a:lnTo>
                    <a:pt x="91705" y="906959"/>
                  </a:lnTo>
                  <a:lnTo>
                    <a:pt x="91891" y="900035"/>
                  </a:lnTo>
                  <a:lnTo>
                    <a:pt x="92067" y="893112"/>
                  </a:lnTo>
                  <a:lnTo>
                    <a:pt x="92234" y="886189"/>
                  </a:lnTo>
                  <a:lnTo>
                    <a:pt x="92393" y="879265"/>
                  </a:lnTo>
                  <a:lnTo>
                    <a:pt x="92542" y="872342"/>
                  </a:lnTo>
                  <a:lnTo>
                    <a:pt x="92684" y="865419"/>
                  </a:lnTo>
                  <a:lnTo>
                    <a:pt x="92819" y="858495"/>
                  </a:lnTo>
                  <a:lnTo>
                    <a:pt x="92948" y="851572"/>
                  </a:lnTo>
                  <a:lnTo>
                    <a:pt x="93071" y="844648"/>
                  </a:lnTo>
                  <a:lnTo>
                    <a:pt x="93189" y="837725"/>
                  </a:lnTo>
                  <a:lnTo>
                    <a:pt x="93302" y="830802"/>
                  </a:lnTo>
                  <a:lnTo>
                    <a:pt x="93410" y="823878"/>
                  </a:lnTo>
                  <a:lnTo>
                    <a:pt x="93513" y="816955"/>
                  </a:lnTo>
                  <a:lnTo>
                    <a:pt x="93614" y="810032"/>
                  </a:lnTo>
                  <a:lnTo>
                    <a:pt x="93710" y="803108"/>
                  </a:lnTo>
                  <a:lnTo>
                    <a:pt x="93804" y="796185"/>
                  </a:lnTo>
                  <a:lnTo>
                    <a:pt x="93895" y="789262"/>
                  </a:lnTo>
                  <a:lnTo>
                    <a:pt x="93982" y="782338"/>
                  </a:lnTo>
                  <a:lnTo>
                    <a:pt x="94067" y="775415"/>
                  </a:lnTo>
                  <a:lnTo>
                    <a:pt x="94149" y="768492"/>
                  </a:lnTo>
                  <a:lnTo>
                    <a:pt x="94229" y="761568"/>
                  </a:lnTo>
                  <a:lnTo>
                    <a:pt x="94307" y="754645"/>
                  </a:lnTo>
                  <a:lnTo>
                    <a:pt x="94383" y="747722"/>
                  </a:lnTo>
                  <a:lnTo>
                    <a:pt x="94456" y="740798"/>
                  </a:lnTo>
                  <a:lnTo>
                    <a:pt x="94526" y="733875"/>
                  </a:lnTo>
                  <a:lnTo>
                    <a:pt x="94595" y="726951"/>
                  </a:lnTo>
                  <a:lnTo>
                    <a:pt x="94662" y="720028"/>
                  </a:lnTo>
                  <a:lnTo>
                    <a:pt x="94726" y="713105"/>
                  </a:lnTo>
                  <a:lnTo>
                    <a:pt x="94789" y="706181"/>
                  </a:lnTo>
                  <a:lnTo>
                    <a:pt x="94850" y="699258"/>
                  </a:lnTo>
                  <a:lnTo>
                    <a:pt x="94908" y="692335"/>
                  </a:lnTo>
                  <a:lnTo>
                    <a:pt x="94964" y="685411"/>
                  </a:lnTo>
                  <a:lnTo>
                    <a:pt x="95018" y="678488"/>
                  </a:lnTo>
                  <a:lnTo>
                    <a:pt x="95070" y="671565"/>
                  </a:lnTo>
                  <a:lnTo>
                    <a:pt x="95121" y="664641"/>
                  </a:lnTo>
                  <a:lnTo>
                    <a:pt x="95169" y="657718"/>
                  </a:lnTo>
                  <a:lnTo>
                    <a:pt x="95216" y="650795"/>
                  </a:lnTo>
                  <a:lnTo>
                    <a:pt x="95261" y="643871"/>
                  </a:lnTo>
                  <a:lnTo>
                    <a:pt x="95304" y="636948"/>
                  </a:lnTo>
                  <a:lnTo>
                    <a:pt x="95345" y="630025"/>
                  </a:lnTo>
                  <a:lnTo>
                    <a:pt x="95385" y="623101"/>
                  </a:lnTo>
                  <a:lnTo>
                    <a:pt x="95424" y="616178"/>
                  </a:lnTo>
                  <a:lnTo>
                    <a:pt x="95461" y="609255"/>
                  </a:lnTo>
                  <a:lnTo>
                    <a:pt x="95497" y="602331"/>
                  </a:lnTo>
                  <a:lnTo>
                    <a:pt x="95531" y="595408"/>
                  </a:lnTo>
                  <a:lnTo>
                    <a:pt x="95565" y="588484"/>
                  </a:lnTo>
                  <a:lnTo>
                    <a:pt x="95597" y="581561"/>
                  </a:lnTo>
                  <a:lnTo>
                    <a:pt x="95628" y="574638"/>
                  </a:lnTo>
                  <a:lnTo>
                    <a:pt x="95658" y="567714"/>
                  </a:lnTo>
                  <a:lnTo>
                    <a:pt x="95688" y="560791"/>
                  </a:lnTo>
                  <a:lnTo>
                    <a:pt x="95716" y="553868"/>
                  </a:lnTo>
                  <a:lnTo>
                    <a:pt x="95743" y="546944"/>
                  </a:lnTo>
                  <a:lnTo>
                    <a:pt x="95770" y="540021"/>
                  </a:lnTo>
                  <a:lnTo>
                    <a:pt x="95796" y="533098"/>
                  </a:lnTo>
                  <a:lnTo>
                    <a:pt x="95820" y="526174"/>
                  </a:lnTo>
                  <a:lnTo>
                    <a:pt x="95844" y="519251"/>
                  </a:lnTo>
                  <a:lnTo>
                    <a:pt x="95867" y="512328"/>
                  </a:lnTo>
                  <a:lnTo>
                    <a:pt x="95890" y="505404"/>
                  </a:lnTo>
                  <a:lnTo>
                    <a:pt x="95911" y="498481"/>
                  </a:lnTo>
                  <a:lnTo>
                    <a:pt x="95931" y="491558"/>
                  </a:lnTo>
                  <a:lnTo>
                    <a:pt x="95951" y="484634"/>
                  </a:lnTo>
                  <a:lnTo>
                    <a:pt x="95969" y="477711"/>
                  </a:lnTo>
                  <a:lnTo>
                    <a:pt x="95987" y="470787"/>
                  </a:lnTo>
                  <a:lnTo>
                    <a:pt x="96003" y="463864"/>
                  </a:lnTo>
                  <a:lnTo>
                    <a:pt x="96019" y="456941"/>
                  </a:lnTo>
                  <a:lnTo>
                    <a:pt x="96034" y="450017"/>
                  </a:lnTo>
                  <a:lnTo>
                    <a:pt x="96048" y="443094"/>
                  </a:lnTo>
                  <a:lnTo>
                    <a:pt x="96060" y="436171"/>
                  </a:lnTo>
                  <a:lnTo>
                    <a:pt x="96072" y="429247"/>
                  </a:lnTo>
                  <a:lnTo>
                    <a:pt x="96083" y="422324"/>
                  </a:lnTo>
                  <a:lnTo>
                    <a:pt x="96093" y="415401"/>
                  </a:lnTo>
                  <a:lnTo>
                    <a:pt x="96103" y="408477"/>
                  </a:lnTo>
                  <a:lnTo>
                    <a:pt x="96111" y="401554"/>
                  </a:lnTo>
                  <a:lnTo>
                    <a:pt x="96119" y="394631"/>
                  </a:lnTo>
                  <a:lnTo>
                    <a:pt x="96126" y="387707"/>
                  </a:lnTo>
                  <a:lnTo>
                    <a:pt x="96133" y="380784"/>
                  </a:lnTo>
                  <a:lnTo>
                    <a:pt x="96139" y="373861"/>
                  </a:lnTo>
                  <a:lnTo>
                    <a:pt x="96144" y="366937"/>
                  </a:lnTo>
                  <a:lnTo>
                    <a:pt x="96149" y="360014"/>
                  </a:lnTo>
                  <a:lnTo>
                    <a:pt x="96154" y="353090"/>
                  </a:lnTo>
                  <a:lnTo>
                    <a:pt x="96158" y="346167"/>
                  </a:lnTo>
                  <a:lnTo>
                    <a:pt x="96162" y="339244"/>
                  </a:lnTo>
                  <a:lnTo>
                    <a:pt x="96165" y="332320"/>
                  </a:lnTo>
                  <a:lnTo>
                    <a:pt x="96169" y="325397"/>
                  </a:lnTo>
                  <a:lnTo>
                    <a:pt x="96172" y="318474"/>
                  </a:lnTo>
                  <a:lnTo>
                    <a:pt x="96176" y="311550"/>
                  </a:lnTo>
                  <a:lnTo>
                    <a:pt x="96179" y="304627"/>
                  </a:lnTo>
                  <a:lnTo>
                    <a:pt x="96182" y="297704"/>
                  </a:lnTo>
                  <a:lnTo>
                    <a:pt x="96185" y="290780"/>
                  </a:lnTo>
                  <a:lnTo>
                    <a:pt x="96188" y="283857"/>
                  </a:lnTo>
                  <a:lnTo>
                    <a:pt x="96191" y="276934"/>
                  </a:lnTo>
                  <a:lnTo>
                    <a:pt x="96194" y="270010"/>
                  </a:lnTo>
                  <a:lnTo>
                    <a:pt x="96196" y="263087"/>
                  </a:lnTo>
                  <a:lnTo>
                    <a:pt x="96199" y="256164"/>
                  </a:lnTo>
                  <a:lnTo>
                    <a:pt x="96202" y="249240"/>
                  </a:lnTo>
                  <a:lnTo>
                    <a:pt x="96205" y="242317"/>
                  </a:lnTo>
                  <a:lnTo>
                    <a:pt x="96208" y="235393"/>
                  </a:lnTo>
                  <a:lnTo>
                    <a:pt x="96210" y="228470"/>
                  </a:lnTo>
                  <a:lnTo>
                    <a:pt x="96212" y="221547"/>
                  </a:lnTo>
                  <a:lnTo>
                    <a:pt x="96215" y="214623"/>
                  </a:lnTo>
                  <a:lnTo>
                    <a:pt x="96217" y="207700"/>
                  </a:lnTo>
                  <a:lnTo>
                    <a:pt x="96219" y="200777"/>
                  </a:lnTo>
                  <a:lnTo>
                    <a:pt x="96221" y="193853"/>
                  </a:lnTo>
                  <a:lnTo>
                    <a:pt x="96222" y="186930"/>
                  </a:lnTo>
                  <a:lnTo>
                    <a:pt x="96223" y="180007"/>
                  </a:lnTo>
                  <a:lnTo>
                    <a:pt x="96225" y="173083"/>
                  </a:lnTo>
                  <a:lnTo>
                    <a:pt x="96225" y="166160"/>
                  </a:lnTo>
                  <a:lnTo>
                    <a:pt x="96226" y="159237"/>
                  </a:lnTo>
                  <a:lnTo>
                    <a:pt x="96226" y="152313"/>
                  </a:lnTo>
                  <a:lnTo>
                    <a:pt x="96226" y="145390"/>
                  </a:lnTo>
                  <a:lnTo>
                    <a:pt x="96226" y="138467"/>
                  </a:lnTo>
                  <a:lnTo>
                    <a:pt x="96226" y="131543"/>
                  </a:lnTo>
                  <a:lnTo>
                    <a:pt x="96225" y="124620"/>
                  </a:lnTo>
                  <a:lnTo>
                    <a:pt x="96225" y="117696"/>
                  </a:lnTo>
                  <a:lnTo>
                    <a:pt x="96224" y="110773"/>
                  </a:lnTo>
                  <a:lnTo>
                    <a:pt x="96222" y="103850"/>
                  </a:lnTo>
                  <a:lnTo>
                    <a:pt x="96221" y="96926"/>
                  </a:lnTo>
                  <a:lnTo>
                    <a:pt x="96220" y="90003"/>
                  </a:lnTo>
                  <a:lnTo>
                    <a:pt x="96218" y="83080"/>
                  </a:lnTo>
                  <a:lnTo>
                    <a:pt x="96217" y="76156"/>
                  </a:lnTo>
                  <a:lnTo>
                    <a:pt x="96215" y="69233"/>
                  </a:lnTo>
                  <a:lnTo>
                    <a:pt x="96214" y="62310"/>
                  </a:lnTo>
                  <a:lnTo>
                    <a:pt x="96212" y="55386"/>
                  </a:lnTo>
                  <a:lnTo>
                    <a:pt x="96211" y="48463"/>
                  </a:lnTo>
                  <a:lnTo>
                    <a:pt x="96209" y="41540"/>
                  </a:lnTo>
                  <a:lnTo>
                    <a:pt x="96208" y="34616"/>
                  </a:lnTo>
                  <a:lnTo>
                    <a:pt x="96207" y="27693"/>
                  </a:lnTo>
                  <a:lnTo>
                    <a:pt x="96206" y="20770"/>
                  </a:lnTo>
                  <a:lnTo>
                    <a:pt x="96206" y="13846"/>
                  </a:lnTo>
                  <a:lnTo>
                    <a:pt x="96206" y="6923"/>
                  </a:lnTo>
                  <a:lnTo>
                    <a:pt x="96275" y="0"/>
                  </a:lnTo>
                  <a:lnTo>
                    <a:pt x="96274" y="6923"/>
                  </a:lnTo>
                  <a:lnTo>
                    <a:pt x="96274" y="13846"/>
                  </a:lnTo>
                  <a:lnTo>
                    <a:pt x="96274" y="20770"/>
                  </a:lnTo>
                  <a:lnTo>
                    <a:pt x="96273" y="27693"/>
                  </a:lnTo>
                  <a:lnTo>
                    <a:pt x="96272" y="34616"/>
                  </a:lnTo>
                  <a:lnTo>
                    <a:pt x="96271" y="41540"/>
                  </a:lnTo>
                  <a:lnTo>
                    <a:pt x="96269" y="48463"/>
                  </a:lnTo>
                  <a:lnTo>
                    <a:pt x="96268" y="55386"/>
                  </a:lnTo>
                  <a:lnTo>
                    <a:pt x="96266" y="62310"/>
                  </a:lnTo>
                  <a:lnTo>
                    <a:pt x="96265" y="69233"/>
                  </a:lnTo>
                  <a:lnTo>
                    <a:pt x="96263" y="76156"/>
                  </a:lnTo>
                  <a:lnTo>
                    <a:pt x="96262" y="83080"/>
                  </a:lnTo>
                  <a:lnTo>
                    <a:pt x="96260" y="90003"/>
                  </a:lnTo>
                  <a:lnTo>
                    <a:pt x="96259" y="96926"/>
                  </a:lnTo>
                  <a:lnTo>
                    <a:pt x="96257" y="103850"/>
                  </a:lnTo>
                  <a:lnTo>
                    <a:pt x="96256" y="110773"/>
                  </a:lnTo>
                  <a:lnTo>
                    <a:pt x="96255" y="117696"/>
                  </a:lnTo>
                  <a:lnTo>
                    <a:pt x="96255" y="124620"/>
                  </a:lnTo>
                  <a:lnTo>
                    <a:pt x="96254" y="131543"/>
                  </a:lnTo>
                  <a:lnTo>
                    <a:pt x="96254" y="138467"/>
                  </a:lnTo>
                  <a:lnTo>
                    <a:pt x="96253" y="145390"/>
                  </a:lnTo>
                  <a:lnTo>
                    <a:pt x="96254" y="152313"/>
                  </a:lnTo>
                  <a:lnTo>
                    <a:pt x="96254" y="159237"/>
                  </a:lnTo>
                  <a:lnTo>
                    <a:pt x="96255" y="166160"/>
                  </a:lnTo>
                  <a:lnTo>
                    <a:pt x="96255" y="173083"/>
                  </a:lnTo>
                  <a:lnTo>
                    <a:pt x="96256" y="180007"/>
                  </a:lnTo>
                  <a:lnTo>
                    <a:pt x="96258" y="186930"/>
                  </a:lnTo>
                  <a:lnTo>
                    <a:pt x="96259" y="193853"/>
                  </a:lnTo>
                  <a:lnTo>
                    <a:pt x="96261" y="200777"/>
                  </a:lnTo>
                  <a:lnTo>
                    <a:pt x="96263" y="207700"/>
                  </a:lnTo>
                  <a:lnTo>
                    <a:pt x="96265" y="214623"/>
                  </a:lnTo>
                  <a:lnTo>
                    <a:pt x="96267" y="221547"/>
                  </a:lnTo>
                  <a:lnTo>
                    <a:pt x="96270" y="228470"/>
                  </a:lnTo>
                  <a:lnTo>
                    <a:pt x="96272" y="235393"/>
                  </a:lnTo>
                  <a:lnTo>
                    <a:pt x="96275" y="242317"/>
                  </a:lnTo>
                  <a:lnTo>
                    <a:pt x="96278" y="249240"/>
                  </a:lnTo>
                  <a:lnTo>
                    <a:pt x="96281" y="256164"/>
                  </a:lnTo>
                  <a:lnTo>
                    <a:pt x="96283" y="263087"/>
                  </a:lnTo>
                  <a:lnTo>
                    <a:pt x="96286" y="270010"/>
                  </a:lnTo>
                  <a:lnTo>
                    <a:pt x="96289" y="276934"/>
                  </a:lnTo>
                  <a:lnTo>
                    <a:pt x="96292" y="283857"/>
                  </a:lnTo>
                  <a:lnTo>
                    <a:pt x="96295" y="290780"/>
                  </a:lnTo>
                  <a:lnTo>
                    <a:pt x="96298" y="297704"/>
                  </a:lnTo>
                  <a:lnTo>
                    <a:pt x="96301" y="304627"/>
                  </a:lnTo>
                  <a:lnTo>
                    <a:pt x="96304" y="311550"/>
                  </a:lnTo>
                  <a:lnTo>
                    <a:pt x="96308" y="318474"/>
                  </a:lnTo>
                  <a:lnTo>
                    <a:pt x="96311" y="325397"/>
                  </a:lnTo>
                  <a:lnTo>
                    <a:pt x="96314" y="332320"/>
                  </a:lnTo>
                  <a:lnTo>
                    <a:pt x="96318" y="339244"/>
                  </a:lnTo>
                  <a:lnTo>
                    <a:pt x="96322" y="346167"/>
                  </a:lnTo>
                  <a:lnTo>
                    <a:pt x="96326" y="353090"/>
                  </a:lnTo>
                  <a:lnTo>
                    <a:pt x="96331" y="360014"/>
                  </a:lnTo>
                  <a:lnTo>
                    <a:pt x="96336" y="366937"/>
                  </a:lnTo>
                  <a:lnTo>
                    <a:pt x="96341" y="373861"/>
                  </a:lnTo>
                  <a:lnTo>
                    <a:pt x="96347" y="380784"/>
                  </a:lnTo>
                  <a:lnTo>
                    <a:pt x="96354" y="387707"/>
                  </a:lnTo>
                  <a:lnTo>
                    <a:pt x="96361" y="394631"/>
                  </a:lnTo>
                  <a:lnTo>
                    <a:pt x="96369" y="401554"/>
                  </a:lnTo>
                  <a:lnTo>
                    <a:pt x="96377" y="408477"/>
                  </a:lnTo>
                  <a:lnTo>
                    <a:pt x="96387" y="415401"/>
                  </a:lnTo>
                  <a:lnTo>
                    <a:pt x="96397" y="422324"/>
                  </a:lnTo>
                  <a:lnTo>
                    <a:pt x="96408" y="429247"/>
                  </a:lnTo>
                  <a:lnTo>
                    <a:pt x="96420" y="436171"/>
                  </a:lnTo>
                  <a:lnTo>
                    <a:pt x="96432" y="443094"/>
                  </a:lnTo>
                  <a:lnTo>
                    <a:pt x="96446" y="450017"/>
                  </a:lnTo>
                  <a:lnTo>
                    <a:pt x="96461" y="456941"/>
                  </a:lnTo>
                  <a:lnTo>
                    <a:pt x="96477" y="463864"/>
                  </a:lnTo>
                  <a:lnTo>
                    <a:pt x="96493" y="470787"/>
                  </a:lnTo>
                  <a:lnTo>
                    <a:pt x="96511" y="477711"/>
                  </a:lnTo>
                  <a:lnTo>
                    <a:pt x="96529" y="484634"/>
                  </a:lnTo>
                  <a:lnTo>
                    <a:pt x="96549" y="491558"/>
                  </a:lnTo>
                  <a:lnTo>
                    <a:pt x="96569" y="498481"/>
                  </a:lnTo>
                  <a:lnTo>
                    <a:pt x="96590" y="505404"/>
                  </a:lnTo>
                  <a:lnTo>
                    <a:pt x="96613" y="512328"/>
                  </a:lnTo>
                  <a:lnTo>
                    <a:pt x="96636" y="519251"/>
                  </a:lnTo>
                  <a:lnTo>
                    <a:pt x="96660" y="526174"/>
                  </a:lnTo>
                  <a:lnTo>
                    <a:pt x="96684" y="533098"/>
                  </a:lnTo>
                  <a:lnTo>
                    <a:pt x="96710" y="540021"/>
                  </a:lnTo>
                  <a:lnTo>
                    <a:pt x="96737" y="546944"/>
                  </a:lnTo>
                  <a:lnTo>
                    <a:pt x="96764" y="553868"/>
                  </a:lnTo>
                  <a:lnTo>
                    <a:pt x="96792" y="560791"/>
                  </a:lnTo>
                  <a:lnTo>
                    <a:pt x="96822" y="567714"/>
                  </a:lnTo>
                  <a:lnTo>
                    <a:pt x="96852" y="574638"/>
                  </a:lnTo>
                  <a:lnTo>
                    <a:pt x="96883" y="581561"/>
                  </a:lnTo>
                  <a:lnTo>
                    <a:pt x="96915" y="588484"/>
                  </a:lnTo>
                  <a:lnTo>
                    <a:pt x="96949" y="595408"/>
                  </a:lnTo>
                  <a:lnTo>
                    <a:pt x="96983" y="602331"/>
                  </a:lnTo>
                  <a:lnTo>
                    <a:pt x="97019" y="609255"/>
                  </a:lnTo>
                  <a:lnTo>
                    <a:pt x="97056" y="616178"/>
                  </a:lnTo>
                  <a:lnTo>
                    <a:pt x="97095" y="623101"/>
                  </a:lnTo>
                  <a:lnTo>
                    <a:pt x="97135" y="630025"/>
                  </a:lnTo>
                  <a:lnTo>
                    <a:pt x="97176" y="636948"/>
                  </a:lnTo>
                  <a:lnTo>
                    <a:pt x="97219" y="643871"/>
                  </a:lnTo>
                  <a:lnTo>
                    <a:pt x="97264" y="650795"/>
                  </a:lnTo>
                  <a:lnTo>
                    <a:pt x="97311" y="657718"/>
                  </a:lnTo>
                  <a:lnTo>
                    <a:pt x="97359" y="664641"/>
                  </a:lnTo>
                  <a:lnTo>
                    <a:pt x="97410" y="671565"/>
                  </a:lnTo>
                  <a:lnTo>
                    <a:pt x="97462" y="678488"/>
                  </a:lnTo>
                  <a:lnTo>
                    <a:pt x="97516" y="685411"/>
                  </a:lnTo>
                  <a:lnTo>
                    <a:pt x="97572" y="692335"/>
                  </a:lnTo>
                  <a:lnTo>
                    <a:pt x="97630" y="699258"/>
                  </a:lnTo>
                  <a:lnTo>
                    <a:pt x="97691" y="706181"/>
                  </a:lnTo>
                  <a:lnTo>
                    <a:pt x="97754" y="713105"/>
                  </a:lnTo>
                  <a:lnTo>
                    <a:pt x="97818" y="720028"/>
                  </a:lnTo>
                  <a:lnTo>
                    <a:pt x="97885" y="726951"/>
                  </a:lnTo>
                  <a:lnTo>
                    <a:pt x="97953" y="733875"/>
                  </a:lnTo>
                  <a:lnTo>
                    <a:pt x="98024" y="740798"/>
                  </a:lnTo>
                  <a:lnTo>
                    <a:pt x="98097" y="747722"/>
                  </a:lnTo>
                  <a:lnTo>
                    <a:pt x="98173" y="754645"/>
                  </a:lnTo>
                  <a:lnTo>
                    <a:pt x="98251" y="761568"/>
                  </a:lnTo>
                  <a:lnTo>
                    <a:pt x="98331" y="768492"/>
                  </a:lnTo>
                  <a:lnTo>
                    <a:pt x="98413" y="775415"/>
                  </a:lnTo>
                  <a:lnTo>
                    <a:pt x="98498" y="782338"/>
                  </a:lnTo>
                  <a:lnTo>
                    <a:pt x="98585" y="789262"/>
                  </a:lnTo>
                  <a:lnTo>
                    <a:pt x="98676" y="796185"/>
                  </a:lnTo>
                  <a:lnTo>
                    <a:pt x="98770" y="803108"/>
                  </a:lnTo>
                  <a:lnTo>
                    <a:pt x="98866" y="810032"/>
                  </a:lnTo>
                  <a:lnTo>
                    <a:pt x="98966" y="816955"/>
                  </a:lnTo>
                  <a:lnTo>
                    <a:pt x="99070" y="823878"/>
                  </a:lnTo>
                  <a:lnTo>
                    <a:pt x="99178" y="830802"/>
                  </a:lnTo>
                  <a:lnTo>
                    <a:pt x="99291" y="837725"/>
                  </a:lnTo>
                  <a:lnTo>
                    <a:pt x="99409" y="844648"/>
                  </a:lnTo>
                  <a:lnTo>
                    <a:pt x="99532" y="851572"/>
                  </a:lnTo>
                  <a:lnTo>
                    <a:pt x="99661" y="858495"/>
                  </a:lnTo>
                  <a:lnTo>
                    <a:pt x="99796" y="865419"/>
                  </a:lnTo>
                  <a:lnTo>
                    <a:pt x="99938" y="872342"/>
                  </a:lnTo>
                  <a:lnTo>
                    <a:pt x="100087" y="879265"/>
                  </a:lnTo>
                  <a:lnTo>
                    <a:pt x="100246" y="886189"/>
                  </a:lnTo>
                  <a:lnTo>
                    <a:pt x="100413" y="893112"/>
                  </a:lnTo>
                  <a:lnTo>
                    <a:pt x="100589" y="900035"/>
                  </a:lnTo>
                  <a:lnTo>
                    <a:pt x="100775" y="906959"/>
                  </a:lnTo>
                  <a:lnTo>
                    <a:pt x="100971" y="913882"/>
                  </a:lnTo>
                  <a:lnTo>
                    <a:pt x="101177" y="920805"/>
                  </a:lnTo>
                  <a:lnTo>
                    <a:pt x="101397" y="927729"/>
                  </a:lnTo>
                  <a:lnTo>
                    <a:pt x="101629" y="934652"/>
                  </a:lnTo>
                  <a:lnTo>
                    <a:pt x="101873" y="941575"/>
                  </a:lnTo>
                  <a:lnTo>
                    <a:pt x="102129" y="948499"/>
                  </a:lnTo>
                  <a:lnTo>
                    <a:pt x="102397" y="955422"/>
                  </a:lnTo>
                  <a:lnTo>
                    <a:pt x="102679" y="962345"/>
                  </a:lnTo>
                  <a:lnTo>
                    <a:pt x="102975" y="969269"/>
                  </a:lnTo>
                  <a:lnTo>
                    <a:pt x="103285" y="976192"/>
                  </a:lnTo>
                  <a:lnTo>
                    <a:pt x="103610" y="983116"/>
                  </a:lnTo>
                  <a:lnTo>
                    <a:pt x="103947" y="990039"/>
                  </a:lnTo>
                  <a:lnTo>
                    <a:pt x="104298" y="996962"/>
                  </a:lnTo>
                  <a:lnTo>
                    <a:pt x="104663" y="1003886"/>
                  </a:lnTo>
                  <a:lnTo>
                    <a:pt x="105042" y="1010809"/>
                  </a:lnTo>
                  <a:lnTo>
                    <a:pt x="105437" y="1017732"/>
                  </a:lnTo>
                  <a:lnTo>
                    <a:pt x="105846" y="1024656"/>
                  </a:lnTo>
                  <a:lnTo>
                    <a:pt x="106269" y="1031579"/>
                  </a:lnTo>
                  <a:lnTo>
                    <a:pt x="106706" y="1038502"/>
                  </a:lnTo>
                  <a:lnTo>
                    <a:pt x="107157" y="1045426"/>
                  </a:lnTo>
                  <a:lnTo>
                    <a:pt x="107622" y="1052349"/>
                  </a:lnTo>
                  <a:lnTo>
                    <a:pt x="108102" y="1059272"/>
                  </a:lnTo>
                  <a:lnTo>
                    <a:pt x="108599" y="1066196"/>
                  </a:lnTo>
                  <a:lnTo>
                    <a:pt x="109109" y="1073119"/>
                  </a:lnTo>
                  <a:lnTo>
                    <a:pt x="109634" y="1080042"/>
                  </a:lnTo>
                  <a:lnTo>
                    <a:pt x="110173" y="1086966"/>
                  </a:lnTo>
                  <a:lnTo>
                    <a:pt x="110726" y="1093889"/>
                  </a:lnTo>
                  <a:lnTo>
                    <a:pt x="111294" y="1100813"/>
                  </a:lnTo>
                  <a:lnTo>
                    <a:pt x="111878" y="1107736"/>
                  </a:lnTo>
                  <a:lnTo>
                    <a:pt x="112475" y="1114659"/>
                  </a:lnTo>
                  <a:lnTo>
                    <a:pt x="113085" y="1121583"/>
                  </a:lnTo>
                  <a:lnTo>
                    <a:pt x="113708" y="1128506"/>
                  </a:lnTo>
                  <a:lnTo>
                    <a:pt x="114343" y="1135429"/>
                  </a:lnTo>
                  <a:lnTo>
                    <a:pt x="114990" y="1142353"/>
                  </a:lnTo>
                  <a:lnTo>
                    <a:pt x="115649" y="1149276"/>
                  </a:lnTo>
                  <a:lnTo>
                    <a:pt x="116319" y="1156199"/>
                  </a:lnTo>
                  <a:lnTo>
                    <a:pt x="116997" y="1163123"/>
                  </a:lnTo>
                  <a:lnTo>
                    <a:pt x="117684" y="1170046"/>
                  </a:lnTo>
                  <a:lnTo>
                    <a:pt x="118379" y="1176969"/>
                  </a:lnTo>
                  <a:lnTo>
                    <a:pt x="119080" y="1183893"/>
                  </a:lnTo>
                  <a:lnTo>
                    <a:pt x="119788" y="1190816"/>
                  </a:lnTo>
                  <a:lnTo>
                    <a:pt x="120503" y="1197739"/>
                  </a:lnTo>
                  <a:lnTo>
                    <a:pt x="121223" y="1204663"/>
                  </a:lnTo>
                  <a:lnTo>
                    <a:pt x="121947" y="1211586"/>
                  </a:lnTo>
                  <a:lnTo>
                    <a:pt x="122677" y="1218510"/>
                  </a:lnTo>
                  <a:lnTo>
                    <a:pt x="123412" y="1225433"/>
                  </a:lnTo>
                  <a:lnTo>
                    <a:pt x="124152" y="1232356"/>
                  </a:lnTo>
                  <a:lnTo>
                    <a:pt x="124901" y="1239280"/>
                  </a:lnTo>
                  <a:lnTo>
                    <a:pt x="125657" y="1246203"/>
                  </a:lnTo>
                  <a:lnTo>
                    <a:pt x="126423" y="1253126"/>
                  </a:lnTo>
                  <a:lnTo>
                    <a:pt x="127200" y="1260050"/>
                  </a:lnTo>
                  <a:lnTo>
                    <a:pt x="127989" y="1266973"/>
                  </a:lnTo>
                  <a:lnTo>
                    <a:pt x="128792" y="1273896"/>
                  </a:lnTo>
                  <a:lnTo>
                    <a:pt x="129612" y="1280820"/>
                  </a:lnTo>
                  <a:lnTo>
                    <a:pt x="130453" y="1287743"/>
                  </a:lnTo>
                  <a:lnTo>
                    <a:pt x="131314" y="1294666"/>
                  </a:lnTo>
                  <a:lnTo>
                    <a:pt x="132197" y="1301590"/>
                  </a:lnTo>
                  <a:lnTo>
                    <a:pt x="133102" y="1308513"/>
                  </a:lnTo>
                  <a:lnTo>
                    <a:pt x="134030" y="1315436"/>
                  </a:lnTo>
                  <a:lnTo>
                    <a:pt x="134983" y="1322360"/>
                  </a:lnTo>
                  <a:lnTo>
                    <a:pt x="135964" y="1329283"/>
                  </a:lnTo>
                  <a:lnTo>
                    <a:pt x="136970" y="1336207"/>
                  </a:lnTo>
                  <a:lnTo>
                    <a:pt x="137999" y="1343130"/>
                  </a:lnTo>
                  <a:lnTo>
                    <a:pt x="139048" y="1350053"/>
                  </a:lnTo>
                  <a:lnTo>
                    <a:pt x="140118" y="1356977"/>
                  </a:lnTo>
                  <a:lnTo>
                    <a:pt x="141205" y="1363900"/>
                  </a:lnTo>
                  <a:lnTo>
                    <a:pt x="142309" y="1370823"/>
                  </a:lnTo>
                  <a:lnTo>
                    <a:pt x="143425" y="1377747"/>
                  </a:lnTo>
                  <a:lnTo>
                    <a:pt x="144549" y="1384670"/>
                  </a:lnTo>
                  <a:lnTo>
                    <a:pt x="145678" y="1391593"/>
                  </a:lnTo>
                  <a:lnTo>
                    <a:pt x="146809" y="1398517"/>
                  </a:lnTo>
                  <a:lnTo>
                    <a:pt x="147939" y="1405440"/>
                  </a:lnTo>
                  <a:lnTo>
                    <a:pt x="149065" y="1412363"/>
                  </a:lnTo>
                  <a:lnTo>
                    <a:pt x="150182" y="1419287"/>
                  </a:lnTo>
                  <a:lnTo>
                    <a:pt x="151288" y="1426210"/>
                  </a:lnTo>
                  <a:lnTo>
                    <a:pt x="152381" y="1433133"/>
                  </a:lnTo>
                  <a:lnTo>
                    <a:pt x="153461" y="1440057"/>
                  </a:lnTo>
                  <a:lnTo>
                    <a:pt x="154525" y="1446980"/>
                  </a:lnTo>
                  <a:lnTo>
                    <a:pt x="155573" y="1453903"/>
                  </a:lnTo>
                  <a:lnTo>
                    <a:pt x="156601" y="1460827"/>
                  </a:lnTo>
                  <a:lnTo>
                    <a:pt x="157611" y="1467750"/>
                  </a:lnTo>
                  <a:lnTo>
                    <a:pt x="158604" y="1474674"/>
                  </a:lnTo>
                  <a:lnTo>
                    <a:pt x="159581" y="1481597"/>
                  </a:lnTo>
                  <a:lnTo>
                    <a:pt x="160544" y="1488520"/>
                  </a:lnTo>
                  <a:lnTo>
                    <a:pt x="161492" y="1495444"/>
                  </a:lnTo>
                  <a:lnTo>
                    <a:pt x="162428" y="1502367"/>
                  </a:lnTo>
                  <a:lnTo>
                    <a:pt x="163351" y="1509290"/>
                  </a:lnTo>
                  <a:lnTo>
                    <a:pt x="164266" y="1516214"/>
                  </a:lnTo>
                  <a:lnTo>
                    <a:pt x="165173" y="1523137"/>
                  </a:lnTo>
                  <a:lnTo>
                    <a:pt x="166075" y="1530060"/>
                  </a:lnTo>
                  <a:lnTo>
                    <a:pt x="166972" y="1536984"/>
                  </a:lnTo>
                  <a:lnTo>
                    <a:pt x="167865" y="1543907"/>
                  </a:lnTo>
                  <a:lnTo>
                    <a:pt x="168756" y="1550830"/>
                  </a:lnTo>
                  <a:lnTo>
                    <a:pt x="169645" y="1557754"/>
                  </a:lnTo>
                  <a:lnTo>
                    <a:pt x="170532" y="1564677"/>
                  </a:lnTo>
                  <a:lnTo>
                    <a:pt x="171417" y="1571600"/>
                  </a:lnTo>
                  <a:lnTo>
                    <a:pt x="172299" y="1578524"/>
                  </a:lnTo>
                  <a:lnTo>
                    <a:pt x="173179" y="1585447"/>
                  </a:lnTo>
                  <a:lnTo>
                    <a:pt x="174053" y="1592371"/>
                  </a:lnTo>
                  <a:lnTo>
                    <a:pt x="174919" y="1599294"/>
                  </a:lnTo>
                  <a:lnTo>
                    <a:pt x="175777" y="1606217"/>
                  </a:lnTo>
                  <a:lnTo>
                    <a:pt x="176623" y="1613141"/>
                  </a:lnTo>
                  <a:lnTo>
                    <a:pt x="177456" y="1620064"/>
                  </a:lnTo>
                  <a:lnTo>
                    <a:pt x="178272" y="1626987"/>
                  </a:lnTo>
                  <a:lnTo>
                    <a:pt x="179070" y="1633911"/>
                  </a:lnTo>
                  <a:lnTo>
                    <a:pt x="179843" y="1640834"/>
                  </a:lnTo>
                  <a:lnTo>
                    <a:pt x="180590" y="1647757"/>
                  </a:lnTo>
                  <a:lnTo>
                    <a:pt x="181309" y="1654681"/>
                  </a:lnTo>
                  <a:lnTo>
                    <a:pt x="182000" y="1661604"/>
                  </a:lnTo>
                  <a:lnTo>
                    <a:pt x="182660" y="1668527"/>
                  </a:lnTo>
                  <a:lnTo>
                    <a:pt x="183288" y="1675451"/>
                  </a:lnTo>
                  <a:lnTo>
                    <a:pt x="183880" y="1682374"/>
                  </a:lnTo>
                  <a:lnTo>
                    <a:pt x="184433" y="1689297"/>
                  </a:lnTo>
                  <a:lnTo>
                    <a:pt x="184952" y="1696221"/>
                  </a:lnTo>
                  <a:lnTo>
                    <a:pt x="185439" y="1703144"/>
                  </a:lnTo>
                  <a:lnTo>
                    <a:pt x="185892" y="1710068"/>
                  </a:lnTo>
                  <a:lnTo>
                    <a:pt x="186315" y="1716991"/>
                  </a:lnTo>
                  <a:lnTo>
                    <a:pt x="186708" y="1723914"/>
                  </a:lnTo>
                  <a:lnTo>
                    <a:pt x="187069" y="1730838"/>
                  </a:lnTo>
                  <a:lnTo>
                    <a:pt x="187405" y="1737761"/>
                  </a:lnTo>
                  <a:lnTo>
                    <a:pt x="187720" y="1744684"/>
                  </a:lnTo>
                  <a:lnTo>
                    <a:pt x="188017" y="1751608"/>
                  </a:lnTo>
                  <a:lnTo>
                    <a:pt x="188296" y="1758531"/>
                  </a:lnTo>
                  <a:lnTo>
                    <a:pt x="188563" y="1765454"/>
                  </a:lnTo>
                  <a:lnTo>
                    <a:pt x="188817" y="1772378"/>
                  </a:lnTo>
                  <a:lnTo>
                    <a:pt x="189062" y="1779301"/>
                  </a:lnTo>
                  <a:lnTo>
                    <a:pt x="189301" y="1786224"/>
                  </a:lnTo>
                  <a:lnTo>
                    <a:pt x="189536" y="1793148"/>
                  </a:lnTo>
                  <a:lnTo>
                    <a:pt x="189768" y="1800071"/>
                  </a:lnTo>
                  <a:lnTo>
                    <a:pt x="189997" y="1806994"/>
                  </a:lnTo>
                  <a:lnTo>
                    <a:pt x="190225" y="1813918"/>
                  </a:lnTo>
                  <a:lnTo>
                    <a:pt x="190449" y="1820841"/>
                  </a:lnTo>
                  <a:lnTo>
                    <a:pt x="190671" y="1827765"/>
                  </a:lnTo>
                  <a:lnTo>
                    <a:pt x="190888" y="1834688"/>
                  </a:lnTo>
                  <a:lnTo>
                    <a:pt x="191101" y="1841611"/>
                  </a:lnTo>
                  <a:lnTo>
                    <a:pt x="191306" y="1848535"/>
                  </a:lnTo>
                  <a:lnTo>
                    <a:pt x="191502" y="1855458"/>
                  </a:lnTo>
                  <a:lnTo>
                    <a:pt x="191686" y="1862381"/>
                  </a:lnTo>
                  <a:lnTo>
                    <a:pt x="191855" y="1869305"/>
                  </a:lnTo>
                  <a:lnTo>
                    <a:pt x="192007" y="1876228"/>
                  </a:lnTo>
                  <a:lnTo>
                    <a:pt x="192142" y="1883151"/>
                  </a:lnTo>
                  <a:lnTo>
                    <a:pt x="192257" y="1890075"/>
                  </a:lnTo>
                  <a:lnTo>
                    <a:pt x="192351" y="1896998"/>
                  </a:lnTo>
                  <a:lnTo>
                    <a:pt x="192421" y="1903921"/>
                  </a:lnTo>
                  <a:lnTo>
                    <a:pt x="192463" y="1910845"/>
                  </a:lnTo>
                  <a:lnTo>
                    <a:pt x="192480" y="1917768"/>
                  </a:lnTo>
                  <a:lnTo>
                    <a:pt x="192474" y="1924691"/>
                  </a:lnTo>
                  <a:lnTo>
                    <a:pt x="192444" y="1931615"/>
                  </a:lnTo>
                  <a:lnTo>
                    <a:pt x="192391" y="1938538"/>
                  </a:lnTo>
                  <a:lnTo>
                    <a:pt x="192317" y="1945462"/>
                  </a:lnTo>
                  <a:lnTo>
                    <a:pt x="192218" y="1952385"/>
                  </a:lnTo>
                  <a:lnTo>
                    <a:pt x="192101" y="1959308"/>
                  </a:lnTo>
                  <a:lnTo>
                    <a:pt x="191969" y="1966232"/>
                  </a:lnTo>
                  <a:lnTo>
                    <a:pt x="191823" y="1973155"/>
                  </a:lnTo>
                  <a:lnTo>
                    <a:pt x="191665" y="1980078"/>
                  </a:lnTo>
                  <a:lnTo>
                    <a:pt x="191498" y="1987002"/>
                  </a:lnTo>
                  <a:lnTo>
                    <a:pt x="191324" y="1993925"/>
                  </a:lnTo>
                  <a:lnTo>
                    <a:pt x="191145" y="2000848"/>
                  </a:lnTo>
                  <a:lnTo>
                    <a:pt x="190963" y="2007772"/>
                  </a:lnTo>
                  <a:lnTo>
                    <a:pt x="190781" y="2014695"/>
                  </a:lnTo>
                  <a:lnTo>
                    <a:pt x="190598" y="2021618"/>
                  </a:lnTo>
                  <a:lnTo>
                    <a:pt x="190417" y="2028542"/>
                  </a:lnTo>
                  <a:lnTo>
                    <a:pt x="190238" y="2035465"/>
                  </a:lnTo>
                  <a:lnTo>
                    <a:pt x="190060" y="2042388"/>
                  </a:lnTo>
                  <a:lnTo>
                    <a:pt x="189884" y="2049312"/>
                  </a:lnTo>
                  <a:lnTo>
                    <a:pt x="189709" y="2056235"/>
                  </a:lnTo>
                  <a:lnTo>
                    <a:pt x="189532" y="2063159"/>
                  </a:lnTo>
                  <a:lnTo>
                    <a:pt x="189354" y="2070082"/>
                  </a:lnTo>
                  <a:lnTo>
                    <a:pt x="189172" y="2077005"/>
                  </a:lnTo>
                  <a:lnTo>
                    <a:pt x="188984" y="2083929"/>
                  </a:lnTo>
                  <a:lnTo>
                    <a:pt x="188785" y="2090852"/>
                  </a:lnTo>
                  <a:lnTo>
                    <a:pt x="188575" y="2097775"/>
                  </a:lnTo>
                  <a:lnTo>
                    <a:pt x="188351" y="2104699"/>
                  </a:lnTo>
                  <a:lnTo>
                    <a:pt x="188110" y="2111622"/>
                  </a:lnTo>
                  <a:lnTo>
                    <a:pt x="187850" y="2118545"/>
                  </a:lnTo>
                  <a:lnTo>
                    <a:pt x="187568" y="2125469"/>
                  </a:lnTo>
                  <a:lnTo>
                    <a:pt x="187257" y="2132392"/>
                  </a:lnTo>
                  <a:lnTo>
                    <a:pt x="186919" y="2139315"/>
                  </a:lnTo>
                  <a:lnTo>
                    <a:pt x="186552" y="2146239"/>
                  </a:lnTo>
                  <a:lnTo>
                    <a:pt x="186156" y="2153162"/>
                  </a:lnTo>
                  <a:lnTo>
                    <a:pt x="185730" y="2160085"/>
                  </a:lnTo>
                  <a:lnTo>
                    <a:pt x="185272" y="2167009"/>
                  </a:lnTo>
                  <a:lnTo>
                    <a:pt x="184780" y="2173932"/>
                  </a:lnTo>
                  <a:lnTo>
                    <a:pt x="184255" y="2180855"/>
                  </a:lnTo>
                  <a:lnTo>
                    <a:pt x="183700" y="2187779"/>
                  </a:lnTo>
                  <a:lnTo>
                    <a:pt x="183118" y="2194702"/>
                  </a:lnTo>
                  <a:lnTo>
                    <a:pt x="182510" y="2201626"/>
                  </a:lnTo>
                  <a:lnTo>
                    <a:pt x="181878" y="2208549"/>
                  </a:lnTo>
                  <a:lnTo>
                    <a:pt x="181224" y="2215472"/>
                  </a:lnTo>
                  <a:lnTo>
                    <a:pt x="180548" y="2222396"/>
                  </a:lnTo>
                  <a:lnTo>
                    <a:pt x="179857" y="2229319"/>
                  </a:lnTo>
                  <a:lnTo>
                    <a:pt x="179154" y="2236242"/>
                  </a:lnTo>
                  <a:lnTo>
                    <a:pt x="178443" y="2243166"/>
                  </a:lnTo>
                  <a:lnTo>
                    <a:pt x="177725" y="2250089"/>
                  </a:lnTo>
                  <a:lnTo>
                    <a:pt x="177004" y="2257012"/>
                  </a:lnTo>
                  <a:lnTo>
                    <a:pt x="176283" y="2263936"/>
                  </a:lnTo>
                  <a:lnTo>
                    <a:pt x="175566" y="2270859"/>
                  </a:lnTo>
                  <a:lnTo>
                    <a:pt x="174853" y="2277782"/>
                  </a:lnTo>
                  <a:lnTo>
                    <a:pt x="174148" y="2284706"/>
                  </a:lnTo>
                  <a:lnTo>
                    <a:pt x="173451" y="2291629"/>
                  </a:lnTo>
                  <a:lnTo>
                    <a:pt x="172763" y="2298552"/>
                  </a:lnTo>
                  <a:lnTo>
                    <a:pt x="172087" y="2305476"/>
                  </a:lnTo>
                  <a:lnTo>
                    <a:pt x="171423" y="2312399"/>
                  </a:lnTo>
                  <a:lnTo>
                    <a:pt x="170771" y="2319323"/>
                  </a:lnTo>
                  <a:lnTo>
                    <a:pt x="170129" y="2326246"/>
                  </a:lnTo>
                  <a:lnTo>
                    <a:pt x="169497" y="2333169"/>
                  </a:lnTo>
                  <a:lnTo>
                    <a:pt x="168873" y="2340093"/>
                  </a:lnTo>
                  <a:lnTo>
                    <a:pt x="168257" y="2347016"/>
                  </a:lnTo>
                  <a:lnTo>
                    <a:pt x="167647" y="2353939"/>
                  </a:lnTo>
                  <a:lnTo>
                    <a:pt x="167040" y="2360863"/>
                  </a:lnTo>
                  <a:lnTo>
                    <a:pt x="166435" y="2367786"/>
                  </a:lnTo>
                  <a:lnTo>
                    <a:pt x="165829" y="2374709"/>
                  </a:lnTo>
                  <a:lnTo>
                    <a:pt x="165220" y="2381633"/>
                  </a:lnTo>
                  <a:lnTo>
                    <a:pt x="164606" y="2388556"/>
                  </a:lnTo>
                  <a:lnTo>
                    <a:pt x="163986" y="2395479"/>
                  </a:lnTo>
                  <a:lnTo>
                    <a:pt x="163356" y="2402403"/>
                  </a:lnTo>
                  <a:lnTo>
                    <a:pt x="162717" y="2409326"/>
                  </a:lnTo>
                  <a:lnTo>
                    <a:pt x="162068" y="2416249"/>
                  </a:lnTo>
                  <a:lnTo>
                    <a:pt x="161408" y="2423173"/>
                  </a:lnTo>
                  <a:lnTo>
                    <a:pt x="160737" y="2430096"/>
                  </a:lnTo>
                  <a:lnTo>
                    <a:pt x="160056" y="2437020"/>
                  </a:lnTo>
                  <a:lnTo>
                    <a:pt x="159364" y="2443943"/>
                  </a:lnTo>
                  <a:lnTo>
                    <a:pt x="158664" y="2450866"/>
                  </a:lnTo>
                  <a:lnTo>
                    <a:pt x="157958" y="2457790"/>
                  </a:lnTo>
                  <a:lnTo>
                    <a:pt x="157248" y="2464713"/>
                  </a:lnTo>
                  <a:lnTo>
                    <a:pt x="156535" y="2471636"/>
                  </a:lnTo>
                  <a:lnTo>
                    <a:pt x="155823" y="2478560"/>
                  </a:lnTo>
                  <a:lnTo>
                    <a:pt x="155115" y="2485483"/>
                  </a:lnTo>
                  <a:lnTo>
                    <a:pt x="154414" y="2492406"/>
                  </a:lnTo>
                  <a:lnTo>
                    <a:pt x="153723" y="2499330"/>
                  </a:lnTo>
                  <a:lnTo>
                    <a:pt x="153044" y="2506253"/>
                  </a:lnTo>
                  <a:lnTo>
                    <a:pt x="152380" y="2513176"/>
                  </a:lnTo>
                  <a:lnTo>
                    <a:pt x="151734" y="2520100"/>
                  </a:lnTo>
                  <a:lnTo>
                    <a:pt x="151107" y="2527023"/>
                  </a:lnTo>
                  <a:lnTo>
                    <a:pt x="150507" y="2533946"/>
                  </a:lnTo>
                  <a:lnTo>
                    <a:pt x="149931" y="2540870"/>
                  </a:lnTo>
                  <a:lnTo>
                    <a:pt x="149380" y="2547793"/>
                  </a:lnTo>
                  <a:lnTo>
                    <a:pt x="148854" y="2554717"/>
                  </a:lnTo>
                  <a:lnTo>
                    <a:pt x="148356" y="2561640"/>
                  </a:lnTo>
                  <a:lnTo>
                    <a:pt x="147884" y="2568563"/>
                  </a:lnTo>
                  <a:lnTo>
                    <a:pt x="147442" y="2575487"/>
                  </a:lnTo>
                  <a:lnTo>
                    <a:pt x="147028" y="2582410"/>
                  </a:lnTo>
                  <a:lnTo>
                    <a:pt x="146638" y="2589333"/>
                  </a:lnTo>
                  <a:lnTo>
                    <a:pt x="146272" y="2596257"/>
                  </a:lnTo>
                  <a:lnTo>
                    <a:pt x="145928" y="2603180"/>
                  </a:lnTo>
                  <a:lnTo>
                    <a:pt x="145605" y="2610103"/>
                  </a:lnTo>
                  <a:lnTo>
                    <a:pt x="145301" y="2617027"/>
                  </a:lnTo>
                  <a:lnTo>
                    <a:pt x="145015" y="2623950"/>
                  </a:lnTo>
                  <a:lnTo>
                    <a:pt x="144743" y="2630873"/>
                  </a:lnTo>
                  <a:lnTo>
                    <a:pt x="144482" y="2637797"/>
                  </a:lnTo>
                  <a:lnTo>
                    <a:pt x="144230" y="2644720"/>
                  </a:lnTo>
                  <a:lnTo>
                    <a:pt x="143985" y="2651643"/>
                  </a:lnTo>
                  <a:lnTo>
                    <a:pt x="143744" y="2658567"/>
                  </a:lnTo>
                  <a:lnTo>
                    <a:pt x="143507" y="2665490"/>
                  </a:lnTo>
                  <a:lnTo>
                    <a:pt x="143269" y="2672414"/>
                  </a:lnTo>
                  <a:lnTo>
                    <a:pt x="143030" y="2679337"/>
                  </a:lnTo>
                  <a:lnTo>
                    <a:pt x="142787" y="2686260"/>
                  </a:lnTo>
                  <a:lnTo>
                    <a:pt x="142540" y="2693184"/>
                  </a:lnTo>
                  <a:lnTo>
                    <a:pt x="142287" y="2700107"/>
                  </a:lnTo>
                  <a:lnTo>
                    <a:pt x="142027" y="2707030"/>
                  </a:lnTo>
                  <a:lnTo>
                    <a:pt x="141757" y="2713954"/>
                  </a:lnTo>
                  <a:lnTo>
                    <a:pt x="141479" y="2720877"/>
                  </a:lnTo>
                  <a:lnTo>
                    <a:pt x="141192" y="2727800"/>
                  </a:lnTo>
                  <a:lnTo>
                    <a:pt x="140896" y="2734724"/>
                  </a:lnTo>
                  <a:lnTo>
                    <a:pt x="140590" y="2741647"/>
                  </a:lnTo>
                  <a:lnTo>
                    <a:pt x="140274" y="2748570"/>
                  </a:lnTo>
                  <a:lnTo>
                    <a:pt x="139947" y="2755494"/>
                  </a:lnTo>
                  <a:lnTo>
                    <a:pt x="139611" y="2762417"/>
                  </a:lnTo>
                  <a:lnTo>
                    <a:pt x="139266" y="2769340"/>
                  </a:lnTo>
                  <a:lnTo>
                    <a:pt x="138912" y="2776264"/>
                  </a:lnTo>
                  <a:lnTo>
                    <a:pt x="138551" y="2783187"/>
                  </a:lnTo>
                  <a:lnTo>
                    <a:pt x="138182" y="2790111"/>
                  </a:lnTo>
                  <a:lnTo>
                    <a:pt x="137807" y="2797034"/>
                  </a:lnTo>
                  <a:lnTo>
                    <a:pt x="137425" y="2803957"/>
                  </a:lnTo>
                  <a:lnTo>
                    <a:pt x="137039" y="2810881"/>
                  </a:lnTo>
                  <a:lnTo>
                    <a:pt x="136650" y="2817804"/>
                  </a:lnTo>
                  <a:lnTo>
                    <a:pt x="136259" y="2824727"/>
                  </a:lnTo>
                  <a:lnTo>
                    <a:pt x="135867" y="2831651"/>
                  </a:lnTo>
                  <a:lnTo>
                    <a:pt x="135476" y="2838574"/>
                  </a:lnTo>
                  <a:lnTo>
                    <a:pt x="135088" y="2845497"/>
                  </a:lnTo>
                  <a:lnTo>
                    <a:pt x="134705" y="2852421"/>
                  </a:lnTo>
                  <a:lnTo>
                    <a:pt x="134329" y="2859344"/>
                  </a:lnTo>
                  <a:lnTo>
                    <a:pt x="133960" y="2866267"/>
                  </a:lnTo>
                  <a:lnTo>
                    <a:pt x="133602" y="2873191"/>
                  </a:lnTo>
                  <a:lnTo>
                    <a:pt x="133255" y="2880114"/>
                  </a:lnTo>
                  <a:lnTo>
                    <a:pt x="132923" y="2887037"/>
                  </a:lnTo>
                  <a:lnTo>
                    <a:pt x="132608" y="2893961"/>
                  </a:lnTo>
                  <a:lnTo>
                    <a:pt x="132310" y="2900884"/>
                  </a:lnTo>
                  <a:lnTo>
                    <a:pt x="132031" y="2907807"/>
                  </a:lnTo>
                  <a:lnTo>
                    <a:pt x="131772" y="2914731"/>
                  </a:lnTo>
                  <a:lnTo>
                    <a:pt x="131534" y="2921654"/>
                  </a:lnTo>
                  <a:lnTo>
                    <a:pt x="131318" y="2928578"/>
                  </a:lnTo>
                  <a:lnTo>
                    <a:pt x="131128" y="2935501"/>
                  </a:lnTo>
                  <a:lnTo>
                    <a:pt x="130961" y="2942424"/>
                  </a:lnTo>
                  <a:lnTo>
                    <a:pt x="130817" y="2949348"/>
                  </a:lnTo>
                  <a:lnTo>
                    <a:pt x="130695" y="2956271"/>
                  </a:lnTo>
                  <a:lnTo>
                    <a:pt x="130595" y="2963194"/>
                  </a:lnTo>
                  <a:lnTo>
                    <a:pt x="130515" y="2970118"/>
                  </a:lnTo>
                  <a:lnTo>
                    <a:pt x="130458" y="2977041"/>
                  </a:lnTo>
                  <a:lnTo>
                    <a:pt x="130419" y="2983964"/>
                  </a:lnTo>
                  <a:lnTo>
                    <a:pt x="130396" y="2990888"/>
                  </a:lnTo>
                  <a:lnTo>
                    <a:pt x="130387" y="2997811"/>
                  </a:lnTo>
                  <a:lnTo>
                    <a:pt x="130390" y="3004734"/>
                  </a:lnTo>
                  <a:lnTo>
                    <a:pt x="130402" y="3011658"/>
                  </a:lnTo>
                  <a:lnTo>
                    <a:pt x="130421" y="3018581"/>
                  </a:lnTo>
                  <a:lnTo>
                    <a:pt x="130444" y="3025504"/>
                  </a:lnTo>
                  <a:lnTo>
                    <a:pt x="130468" y="3032428"/>
                  </a:lnTo>
                  <a:lnTo>
                    <a:pt x="130489" y="3039351"/>
                  </a:lnTo>
                  <a:lnTo>
                    <a:pt x="130506" y="3046275"/>
                  </a:lnTo>
                  <a:lnTo>
                    <a:pt x="130516" y="3053198"/>
                  </a:lnTo>
                  <a:lnTo>
                    <a:pt x="130516" y="3060121"/>
                  </a:lnTo>
                  <a:lnTo>
                    <a:pt x="130503" y="3067045"/>
                  </a:lnTo>
                  <a:lnTo>
                    <a:pt x="130474" y="3073968"/>
                  </a:lnTo>
                  <a:lnTo>
                    <a:pt x="130430" y="3080891"/>
                  </a:lnTo>
                  <a:lnTo>
                    <a:pt x="130369" y="3087815"/>
                  </a:lnTo>
                  <a:lnTo>
                    <a:pt x="130290" y="3094738"/>
                  </a:lnTo>
                  <a:lnTo>
                    <a:pt x="130193" y="3101661"/>
                  </a:lnTo>
                  <a:lnTo>
                    <a:pt x="130076" y="3108585"/>
                  </a:lnTo>
                  <a:lnTo>
                    <a:pt x="129939" y="3115508"/>
                  </a:lnTo>
                  <a:lnTo>
                    <a:pt x="129785" y="3122431"/>
                  </a:lnTo>
                  <a:lnTo>
                    <a:pt x="129615" y="3129355"/>
                  </a:lnTo>
                  <a:lnTo>
                    <a:pt x="129431" y="3136278"/>
                  </a:lnTo>
                  <a:lnTo>
                    <a:pt x="129234" y="3143201"/>
                  </a:lnTo>
                  <a:lnTo>
                    <a:pt x="129027" y="3150125"/>
                  </a:lnTo>
                  <a:lnTo>
                    <a:pt x="128810" y="3157048"/>
                  </a:lnTo>
                  <a:lnTo>
                    <a:pt x="128587" y="3163972"/>
                  </a:lnTo>
                  <a:lnTo>
                    <a:pt x="128362" y="3170895"/>
                  </a:lnTo>
                  <a:lnTo>
                    <a:pt x="128137" y="3177818"/>
                  </a:lnTo>
                  <a:lnTo>
                    <a:pt x="127914" y="3184742"/>
                  </a:lnTo>
                  <a:lnTo>
                    <a:pt x="127695" y="3191665"/>
                  </a:lnTo>
                  <a:lnTo>
                    <a:pt x="127484" y="3198588"/>
                  </a:lnTo>
                  <a:lnTo>
                    <a:pt x="127283" y="3205512"/>
                  </a:lnTo>
                  <a:lnTo>
                    <a:pt x="127094" y="3212435"/>
                  </a:lnTo>
                  <a:lnTo>
                    <a:pt x="126918" y="3219358"/>
                  </a:lnTo>
                  <a:lnTo>
                    <a:pt x="126756" y="3226282"/>
                  </a:lnTo>
                  <a:lnTo>
                    <a:pt x="126610" y="3233205"/>
                  </a:lnTo>
                  <a:lnTo>
                    <a:pt x="126482" y="3240128"/>
                  </a:lnTo>
                  <a:lnTo>
                    <a:pt x="126376" y="3247052"/>
                  </a:lnTo>
                  <a:lnTo>
                    <a:pt x="126291" y="3253975"/>
                  </a:lnTo>
                  <a:lnTo>
                    <a:pt x="126228" y="3260898"/>
                  </a:lnTo>
                  <a:lnTo>
                    <a:pt x="126187" y="3267822"/>
                  </a:lnTo>
                  <a:lnTo>
                    <a:pt x="126171" y="3274745"/>
                  </a:lnTo>
                  <a:lnTo>
                    <a:pt x="126182" y="3281669"/>
                  </a:lnTo>
                  <a:lnTo>
                    <a:pt x="126226" y="3288592"/>
                  </a:lnTo>
                  <a:lnTo>
                    <a:pt x="126306" y="3295515"/>
                  </a:lnTo>
                  <a:lnTo>
                    <a:pt x="126424" y="3302439"/>
                  </a:lnTo>
                  <a:lnTo>
                    <a:pt x="126582" y="3309362"/>
                  </a:lnTo>
                  <a:lnTo>
                    <a:pt x="126785" y="3316285"/>
                  </a:lnTo>
                  <a:lnTo>
                    <a:pt x="127039" y="3323209"/>
                  </a:lnTo>
                  <a:lnTo>
                    <a:pt x="127350" y="3330132"/>
                  </a:lnTo>
                  <a:lnTo>
                    <a:pt x="127737" y="3337055"/>
                  </a:lnTo>
                  <a:lnTo>
                    <a:pt x="128196" y="3343979"/>
                  </a:lnTo>
                  <a:lnTo>
                    <a:pt x="128731" y="3350902"/>
                  </a:lnTo>
                  <a:lnTo>
                    <a:pt x="129350" y="3357825"/>
                  </a:lnTo>
                  <a:lnTo>
                    <a:pt x="130057" y="3364749"/>
                  </a:lnTo>
                  <a:lnTo>
                    <a:pt x="130858" y="3371672"/>
                  </a:lnTo>
                  <a:lnTo>
                    <a:pt x="131771" y="3378595"/>
                  </a:lnTo>
                  <a:lnTo>
                    <a:pt x="132793" y="3385519"/>
                  </a:lnTo>
                  <a:lnTo>
                    <a:pt x="133914" y="3392442"/>
                  </a:lnTo>
                  <a:lnTo>
                    <a:pt x="135133" y="3399366"/>
                  </a:lnTo>
                  <a:lnTo>
                    <a:pt x="136444" y="3406289"/>
                  </a:lnTo>
                  <a:lnTo>
                    <a:pt x="137841" y="3413212"/>
                  </a:lnTo>
                  <a:lnTo>
                    <a:pt x="139318" y="3420136"/>
                  </a:lnTo>
                  <a:lnTo>
                    <a:pt x="140860" y="3427059"/>
                  </a:lnTo>
                  <a:lnTo>
                    <a:pt x="142438" y="3433982"/>
                  </a:lnTo>
                  <a:lnTo>
                    <a:pt x="144030" y="3440906"/>
                  </a:lnTo>
                  <a:lnTo>
                    <a:pt x="145613" y="3447829"/>
                  </a:lnTo>
                  <a:lnTo>
                    <a:pt x="147162" y="3454752"/>
                  </a:lnTo>
                  <a:lnTo>
                    <a:pt x="148649" y="3461676"/>
                  </a:lnTo>
                  <a:lnTo>
                    <a:pt x="150021" y="3468599"/>
                  </a:lnTo>
                  <a:lnTo>
                    <a:pt x="151251" y="3475522"/>
                  </a:lnTo>
                  <a:lnTo>
                    <a:pt x="152316" y="3482446"/>
                  </a:lnTo>
                  <a:lnTo>
                    <a:pt x="153188" y="3489369"/>
                  </a:lnTo>
                  <a:lnTo>
                    <a:pt x="153841" y="3496292"/>
                  </a:lnTo>
                  <a:lnTo>
                    <a:pt x="154252" y="3503216"/>
                  </a:lnTo>
                  <a:lnTo>
                    <a:pt x="154376" y="3510139"/>
                  </a:lnTo>
                  <a:lnTo>
                    <a:pt x="154178" y="3517063"/>
                  </a:lnTo>
                  <a:lnTo>
                    <a:pt x="153688" y="3523986"/>
                  </a:lnTo>
                  <a:lnTo>
                    <a:pt x="152903" y="3530909"/>
                  </a:lnTo>
                  <a:lnTo>
                    <a:pt x="151826" y="3537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3" name="tx43"/>
            <p:cNvSpPr/>
            <p:nvPr/>
          </p:nvSpPr>
          <p:spPr>
            <a:xfrm>
              <a:off x="2843838" y="6964494"/>
              <a:ext cx="98883" cy="1277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43838" y="6097390"/>
              <a:ext cx="98883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843838" y="5225424"/>
              <a:ext cx="98883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43838" y="4351288"/>
              <a:ext cx="98883" cy="127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3838" y="3483489"/>
              <a:ext cx="98883" cy="124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970557" y="70284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9" name="pl49"/>
            <p:cNvSpPr/>
            <p:nvPr/>
          </p:nvSpPr>
          <p:spPr>
            <a:xfrm>
              <a:off x="2970557" y="61574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0" name="pl50"/>
            <p:cNvSpPr/>
            <p:nvPr/>
          </p:nvSpPr>
          <p:spPr>
            <a:xfrm>
              <a:off x="2970557" y="52864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1" name="pl51"/>
            <p:cNvSpPr/>
            <p:nvPr/>
          </p:nvSpPr>
          <p:spPr>
            <a:xfrm>
              <a:off x="2970557" y="44154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2" name="pl52"/>
            <p:cNvSpPr/>
            <p:nvPr/>
          </p:nvSpPr>
          <p:spPr>
            <a:xfrm>
              <a:off x="2970557" y="35443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3" name="pl53"/>
            <p:cNvSpPr/>
            <p:nvPr/>
          </p:nvSpPr>
          <p:spPr>
            <a:xfrm>
              <a:off x="334875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4" name="pl54"/>
            <p:cNvSpPr/>
            <p:nvPr/>
          </p:nvSpPr>
          <p:spPr>
            <a:xfrm>
              <a:off x="3921092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5" name="pl55"/>
            <p:cNvSpPr/>
            <p:nvPr/>
          </p:nvSpPr>
          <p:spPr>
            <a:xfrm>
              <a:off x="4493429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6" name="pl56"/>
            <p:cNvSpPr/>
            <p:nvPr/>
          </p:nvSpPr>
          <p:spPr>
            <a:xfrm>
              <a:off x="5065767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7" name="pl57"/>
            <p:cNvSpPr/>
            <p:nvPr/>
          </p:nvSpPr>
          <p:spPr>
            <a:xfrm>
              <a:off x="563810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8" name="pl58"/>
            <p:cNvSpPr/>
            <p:nvPr/>
          </p:nvSpPr>
          <p:spPr>
            <a:xfrm>
              <a:off x="6210442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9" name="pl59"/>
            <p:cNvSpPr/>
            <p:nvPr/>
          </p:nvSpPr>
          <p:spPr>
            <a:xfrm>
              <a:off x="6782780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0" name="pl60"/>
            <p:cNvSpPr/>
            <p:nvPr/>
          </p:nvSpPr>
          <p:spPr>
            <a:xfrm>
              <a:off x="7355117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1" name="pl61"/>
            <p:cNvSpPr/>
            <p:nvPr/>
          </p:nvSpPr>
          <p:spPr>
            <a:xfrm>
              <a:off x="792745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2" name="pl62"/>
            <p:cNvSpPr/>
            <p:nvPr/>
          </p:nvSpPr>
          <p:spPr>
            <a:xfrm>
              <a:off x="8499793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3" name="pl63"/>
            <p:cNvSpPr/>
            <p:nvPr/>
          </p:nvSpPr>
          <p:spPr>
            <a:xfrm>
              <a:off x="9072130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4" name="pl64"/>
            <p:cNvSpPr/>
            <p:nvPr/>
          </p:nvSpPr>
          <p:spPr>
            <a:xfrm>
              <a:off x="9644468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5" name="pl65"/>
            <p:cNvSpPr/>
            <p:nvPr/>
          </p:nvSpPr>
          <p:spPr>
            <a:xfrm>
              <a:off x="1021680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6" name="pl66"/>
            <p:cNvSpPr/>
            <p:nvPr/>
          </p:nvSpPr>
          <p:spPr>
            <a:xfrm>
              <a:off x="10789143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67" name="tx67"/>
            <p:cNvSpPr/>
            <p:nvPr/>
          </p:nvSpPr>
          <p:spPr>
            <a:xfrm>
              <a:off x="2834844" y="7270769"/>
              <a:ext cx="1027819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07182" y="7270769"/>
              <a:ext cx="1027819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79520" y="7270769"/>
              <a:ext cx="1027819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51857" y="7270682"/>
              <a:ext cx="1027819" cy="131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24195" y="7270769"/>
              <a:ext cx="1027819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696532" y="7270769"/>
              <a:ext cx="1027819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19428" y="7270769"/>
              <a:ext cx="1126703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91766" y="7270769"/>
              <a:ext cx="1126703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64103" y="7270769"/>
              <a:ext cx="1126703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36441" y="7270769"/>
              <a:ext cx="1126703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08779" y="7270769"/>
              <a:ext cx="1126703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081116" y="7270769"/>
              <a:ext cx="1126703" cy="1310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653454" y="7270682"/>
              <a:ext cx="1126703" cy="131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665647" y="7274242"/>
              <a:ext cx="246992" cy="1275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894221" y="7496771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2561260" y="5214250"/>
              <a:ext cx="333970" cy="1027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11271724" y="3560373"/>
              <a:ext cx="1136436" cy="34105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84" name="tx84"/>
            <p:cNvSpPr/>
            <p:nvPr/>
          </p:nvSpPr>
          <p:spPr>
            <a:xfrm>
              <a:off x="11341313" y="3667342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1341313" y="382895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86" name="rc86"/>
            <p:cNvSpPr/>
            <p:nvPr/>
          </p:nvSpPr>
          <p:spPr>
            <a:xfrm>
              <a:off x="11350313" y="383795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87" name="rc87"/>
            <p:cNvSpPr/>
            <p:nvPr/>
          </p:nvSpPr>
          <p:spPr>
            <a:xfrm>
              <a:off x="11341313" y="404840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88" name="rc88"/>
            <p:cNvSpPr/>
            <p:nvPr/>
          </p:nvSpPr>
          <p:spPr>
            <a:xfrm>
              <a:off x="11350313" y="4057407"/>
              <a:ext cx="201455" cy="201456"/>
            </a:xfrm>
            <a:prstGeom prst="rect">
              <a:avLst/>
            </a:prstGeom>
            <a:solidFill>
              <a:srgbClr val="E18A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89" name="rc89"/>
            <p:cNvSpPr/>
            <p:nvPr/>
          </p:nvSpPr>
          <p:spPr>
            <a:xfrm>
              <a:off x="11341313" y="426786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90" name="rc90"/>
            <p:cNvSpPr/>
            <p:nvPr/>
          </p:nvSpPr>
          <p:spPr>
            <a:xfrm>
              <a:off x="11350313" y="4276863"/>
              <a:ext cx="201455" cy="201456"/>
            </a:xfrm>
            <a:prstGeom prst="rect">
              <a:avLst/>
            </a:prstGeom>
            <a:solidFill>
              <a:srgbClr val="BE9C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91" name="rc91"/>
            <p:cNvSpPr/>
            <p:nvPr/>
          </p:nvSpPr>
          <p:spPr>
            <a:xfrm>
              <a:off x="11341313" y="448731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92" name="rc92"/>
            <p:cNvSpPr/>
            <p:nvPr/>
          </p:nvSpPr>
          <p:spPr>
            <a:xfrm>
              <a:off x="11350313" y="4496319"/>
              <a:ext cx="201455" cy="201456"/>
            </a:xfrm>
            <a:prstGeom prst="rect">
              <a:avLst/>
            </a:prstGeom>
            <a:solidFill>
              <a:srgbClr val="8CAB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93" name="rc93"/>
            <p:cNvSpPr/>
            <p:nvPr/>
          </p:nvSpPr>
          <p:spPr>
            <a:xfrm>
              <a:off x="11341313" y="470677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94" name="rc94"/>
            <p:cNvSpPr/>
            <p:nvPr/>
          </p:nvSpPr>
          <p:spPr>
            <a:xfrm>
              <a:off x="11350313" y="4715775"/>
              <a:ext cx="201455" cy="201455"/>
            </a:xfrm>
            <a:prstGeom prst="rect">
              <a:avLst/>
            </a:prstGeom>
            <a:solidFill>
              <a:srgbClr val="24B7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95" name="rc95"/>
            <p:cNvSpPr/>
            <p:nvPr/>
          </p:nvSpPr>
          <p:spPr>
            <a:xfrm>
              <a:off x="11341313" y="492623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96" name="rc96"/>
            <p:cNvSpPr/>
            <p:nvPr/>
          </p:nvSpPr>
          <p:spPr>
            <a:xfrm>
              <a:off x="11350313" y="4935231"/>
              <a:ext cx="201455" cy="201456"/>
            </a:xfrm>
            <a:prstGeom prst="rect">
              <a:avLst/>
            </a:prstGeom>
            <a:solidFill>
              <a:srgbClr val="00BE7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97" name="rc97"/>
            <p:cNvSpPr/>
            <p:nvPr/>
          </p:nvSpPr>
          <p:spPr>
            <a:xfrm>
              <a:off x="11341313" y="514568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98" name="rc98"/>
            <p:cNvSpPr/>
            <p:nvPr/>
          </p:nvSpPr>
          <p:spPr>
            <a:xfrm>
              <a:off x="11350313" y="5154687"/>
              <a:ext cx="201455" cy="201456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99" name="rc99"/>
            <p:cNvSpPr/>
            <p:nvPr/>
          </p:nvSpPr>
          <p:spPr>
            <a:xfrm>
              <a:off x="11341313" y="536514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00" name="rc100"/>
            <p:cNvSpPr/>
            <p:nvPr/>
          </p:nvSpPr>
          <p:spPr>
            <a:xfrm>
              <a:off x="11350313" y="5374143"/>
              <a:ext cx="201455" cy="201456"/>
            </a:xfrm>
            <a:prstGeom prst="rect">
              <a:avLst/>
            </a:prstGeom>
            <a:solidFill>
              <a:srgbClr val="00BBDA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01" name="rc101"/>
            <p:cNvSpPr/>
            <p:nvPr/>
          </p:nvSpPr>
          <p:spPr>
            <a:xfrm>
              <a:off x="11341313" y="558459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02" name="rc102"/>
            <p:cNvSpPr/>
            <p:nvPr/>
          </p:nvSpPr>
          <p:spPr>
            <a:xfrm>
              <a:off x="11350313" y="5593599"/>
              <a:ext cx="201455" cy="201455"/>
            </a:xfrm>
            <a:prstGeom prst="rect">
              <a:avLst/>
            </a:prstGeom>
            <a:solidFill>
              <a:srgbClr val="00ACF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03" name="rc103"/>
            <p:cNvSpPr/>
            <p:nvPr/>
          </p:nvSpPr>
          <p:spPr>
            <a:xfrm>
              <a:off x="11341313" y="580405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04" name="rc104"/>
            <p:cNvSpPr/>
            <p:nvPr/>
          </p:nvSpPr>
          <p:spPr>
            <a:xfrm>
              <a:off x="11350313" y="5813055"/>
              <a:ext cx="201455" cy="201456"/>
            </a:xfrm>
            <a:prstGeom prst="rect">
              <a:avLst/>
            </a:prstGeom>
            <a:solidFill>
              <a:srgbClr val="8B93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05" name="rc105"/>
            <p:cNvSpPr/>
            <p:nvPr/>
          </p:nvSpPr>
          <p:spPr>
            <a:xfrm>
              <a:off x="11341313" y="60235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06" name="rc106"/>
            <p:cNvSpPr/>
            <p:nvPr/>
          </p:nvSpPr>
          <p:spPr>
            <a:xfrm>
              <a:off x="11350313" y="6032511"/>
              <a:ext cx="201455" cy="201456"/>
            </a:xfrm>
            <a:prstGeom prst="rect">
              <a:avLst/>
            </a:prstGeom>
            <a:solidFill>
              <a:srgbClr val="D575FE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07" name="rc107"/>
            <p:cNvSpPr/>
            <p:nvPr/>
          </p:nvSpPr>
          <p:spPr>
            <a:xfrm>
              <a:off x="11341313" y="624296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08" name="rc108"/>
            <p:cNvSpPr/>
            <p:nvPr/>
          </p:nvSpPr>
          <p:spPr>
            <a:xfrm>
              <a:off x="11350313" y="6251967"/>
              <a:ext cx="201455" cy="201456"/>
            </a:xfrm>
            <a:prstGeom prst="rect">
              <a:avLst/>
            </a:prstGeom>
            <a:solidFill>
              <a:srgbClr val="F962D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09" name="rc109"/>
            <p:cNvSpPr/>
            <p:nvPr/>
          </p:nvSpPr>
          <p:spPr>
            <a:xfrm>
              <a:off x="11341313" y="646242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10" name="rc110"/>
            <p:cNvSpPr/>
            <p:nvPr/>
          </p:nvSpPr>
          <p:spPr>
            <a:xfrm>
              <a:off x="11350313" y="6471423"/>
              <a:ext cx="201455" cy="201455"/>
            </a:xfrm>
            <a:prstGeom prst="rect">
              <a:avLst/>
            </a:prstGeom>
            <a:solidFill>
              <a:srgbClr val="FF65A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11" name="rc111"/>
            <p:cNvSpPr/>
            <p:nvPr/>
          </p:nvSpPr>
          <p:spPr>
            <a:xfrm>
              <a:off x="11341313" y="668187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12" name="rc112"/>
            <p:cNvSpPr/>
            <p:nvPr/>
          </p:nvSpPr>
          <p:spPr>
            <a:xfrm>
              <a:off x="11350313" y="6690879"/>
              <a:ext cx="201455" cy="20145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13" name="tx113"/>
            <p:cNvSpPr/>
            <p:nvPr/>
          </p:nvSpPr>
          <p:spPr>
            <a:xfrm>
              <a:off x="11630358" y="3896414"/>
              <a:ext cx="64605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1630358" y="4115870"/>
              <a:ext cx="64605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H3K9me3.c7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1630358" y="4335326"/>
              <a:ext cx="64605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H3K9me3.c3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1630358" y="4554727"/>
              <a:ext cx="646057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H3K9me3.c8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1630358" y="4774238"/>
              <a:ext cx="64605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1630358" y="4993694"/>
              <a:ext cx="64605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H3K9me3.c6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1630358" y="5213150"/>
              <a:ext cx="70821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H3K9me3.c12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1630358" y="5432606"/>
              <a:ext cx="70821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H3K9me3.c15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1630358" y="5652062"/>
              <a:ext cx="70821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1630358" y="5871518"/>
              <a:ext cx="70821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H3K9me3.c16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1630358" y="6090974"/>
              <a:ext cx="70821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H3K9me3.c13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1630358" y="6310430"/>
              <a:ext cx="70821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H3K9me3.c17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1630358" y="6529831"/>
              <a:ext cx="708213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H3K9me3.c18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1630358" y="6751525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005352" y="3058226"/>
              <a:ext cx="3689471" cy="156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3"/>
                </a:lnSpc>
              </a:pPr>
              <a:r>
                <a:rPr sz="9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H3K9me3 - erythroid trajectory - No normalization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7CC1BDF-33B1-998A-F905-ECC86B72F4CA}"/>
              </a:ext>
            </a:extLst>
          </p:cNvPr>
          <p:cNvGrpSpPr/>
          <p:nvPr/>
        </p:nvGrpSpPr>
        <p:grpSpPr>
          <a:xfrm>
            <a:off x="5510713" y="280731"/>
            <a:ext cx="6859220" cy="3116002"/>
            <a:chOff x="3009900" y="1539082"/>
            <a:chExt cx="9067800" cy="7620000"/>
          </a:xfrm>
        </p:grpSpPr>
        <p:sp>
          <p:nvSpPr>
            <p:cNvPr id="129" name="rc3">
              <a:extLst>
                <a:ext uri="{FF2B5EF4-FFF2-40B4-BE49-F238E27FC236}">
                  <a16:creationId xmlns:a16="http://schemas.microsoft.com/office/drawing/2014/main" id="{5CF6C9AD-834A-7D4E-1C93-6FBB3F8BF643}"/>
                </a:ext>
              </a:extLst>
            </p:cNvPr>
            <p:cNvSpPr/>
            <p:nvPr/>
          </p:nvSpPr>
          <p:spPr>
            <a:xfrm>
              <a:off x="3009900" y="1539081"/>
              <a:ext cx="9067800" cy="761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0" name="rc4">
              <a:extLst>
                <a:ext uri="{FF2B5EF4-FFF2-40B4-BE49-F238E27FC236}">
                  <a16:creationId xmlns:a16="http://schemas.microsoft.com/office/drawing/2014/main" id="{35C7A126-8CEF-91EB-F835-87A23E5665A6}"/>
                </a:ext>
              </a:extLst>
            </p:cNvPr>
            <p:cNvSpPr/>
            <p:nvPr/>
          </p:nvSpPr>
          <p:spPr>
            <a:xfrm>
              <a:off x="3009900" y="1539081"/>
              <a:ext cx="9067800" cy="7619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1" name="rc5">
              <a:extLst>
                <a:ext uri="{FF2B5EF4-FFF2-40B4-BE49-F238E27FC236}">
                  <a16:creationId xmlns:a16="http://schemas.microsoft.com/office/drawing/2014/main" id="{DD974178-6353-2788-49A4-1C41C79DDD05}"/>
                </a:ext>
              </a:extLst>
            </p:cNvPr>
            <p:cNvSpPr/>
            <p:nvPr/>
          </p:nvSpPr>
          <p:spPr>
            <a:xfrm>
              <a:off x="3464610" y="1833784"/>
              <a:ext cx="6482127" cy="686372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132" name="pl6">
              <a:extLst>
                <a:ext uri="{FF2B5EF4-FFF2-40B4-BE49-F238E27FC236}">
                  <a16:creationId xmlns:a16="http://schemas.microsoft.com/office/drawing/2014/main" id="{27DB63DD-B580-B1FC-6DD4-35C278D83A0E}"/>
                </a:ext>
              </a:extLst>
            </p:cNvPr>
            <p:cNvSpPr/>
            <p:nvPr/>
          </p:nvSpPr>
          <p:spPr>
            <a:xfrm>
              <a:off x="3464610" y="853148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3" name="pl7">
              <a:extLst>
                <a:ext uri="{FF2B5EF4-FFF2-40B4-BE49-F238E27FC236}">
                  <a16:creationId xmlns:a16="http://schemas.microsoft.com/office/drawing/2014/main" id="{FD48E88B-F330-D8D2-B571-521E1A2E3A9B}"/>
                </a:ext>
              </a:extLst>
            </p:cNvPr>
            <p:cNvSpPr/>
            <p:nvPr/>
          </p:nvSpPr>
          <p:spPr>
            <a:xfrm>
              <a:off x="3464610" y="739456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4" name="pl8">
              <a:extLst>
                <a:ext uri="{FF2B5EF4-FFF2-40B4-BE49-F238E27FC236}">
                  <a16:creationId xmlns:a16="http://schemas.microsoft.com/office/drawing/2014/main" id="{2A3E8442-5948-DF55-7FB0-8C224147D605}"/>
                </a:ext>
              </a:extLst>
            </p:cNvPr>
            <p:cNvSpPr/>
            <p:nvPr/>
          </p:nvSpPr>
          <p:spPr>
            <a:xfrm>
              <a:off x="3464610" y="625764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5" name="pl9">
              <a:extLst>
                <a:ext uri="{FF2B5EF4-FFF2-40B4-BE49-F238E27FC236}">
                  <a16:creationId xmlns:a16="http://schemas.microsoft.com/office/drawing/2014/main" id="{4C0CF9C5-76E3-74D9-0118-9EBD85BB6A13}"/>
                </a:ext>
              </a:extLst>
            </p:cNvPr>
            <p:cNvSpPr/>
            <p:nvPr/>
          </p:nvSpPr>
          <p:spPr>
            <a:xfrm>
              <a:off x="3464610" y="512072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6" name="pl10">
              <a:extLst>
                <a:ext uri="{FF2B5EF4-FFF2-40B4-BE49-F238E27FC236}">
                  <a16:creationId xmlns:a16="http://schemas.microsoft.com/office/drawing/2014/main" id="{DA475C37-CD52-60C8-B88E-D2A17E361BED}"/>
                </a:ext>
              </a:extLst>
            </p:cNvPr>
            <p:cNvSpPr/>
            <p:nvPr/>
          </p:nvSpPr>
          <p:spPr>
            <a:xfrm>
              <a:off x="3464610" y="398380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7" name="pl11">
              <a:extLst>
                <a:ext uri="{FF2B5EF4-FFF2-40B4-BE49-F238E27FC236}">
                  <a16:creationId xmlns:a16="http://schemas.microsoft.com/office/drawing/2014/main" id="{4414C0A7-AA95-23B4-7AFC-3D2E577604CD}"/>
                </a:ext>
              </a:extLst>
            </p:cNvPr>
            <p:cNvSpPr/>
            <p:nvPr/>
          </p:nvSpPr>
          <p:spPr>
            <a:xfrm>
              <a:off x="3464610" y="284688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8" name="pl12">
              <a:extLst>
                <a:ext uri="{FF2B5EF4-FFF2-40B4-BE49-F238E27FC236}">
                  <a16:creationId xmlns:a16="http://schemas.microsoft.com/office/drawing/2014/main" id="{F8476045-56E4-3F85-A578-1F6A7E6560C8}"/>
                </a:ext>
              </a:extLst>
            </p:cNvPr>
            <p:cNvSpPr/>
            <p:nvPr/>
          </p:nvSpPr>
          <p:spPr>
            <a:xfrm>
              <a:off x="3464610" y="796302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39" name="pl13">
              <a:extLst>
                <a:ext uri="{FF2B5EF4-FFF2-40B4-BE49-F238E27FC236}">
                  <a16:creationId xmlns:a16="http://schemas.microsoft.com/office/drawing/2014/main" id="{68924C49-017E-859F-2041-AB863FFA37F3}"/>
                </a:ext>
              </a:extLst>
            </p:cNvPr>
            <p:cNvSpPr/>
            <p:nvPr/>
          </p:nvSpPr>
          <p:spPr>
            <a:xfrm>
              <a:off x="3464610" y="682610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0" name="pl14">
              <a:extLst>
                <a:ext uri="{FF2B5EF4-FFF2-40B4-BE49-F238E27FC236}">
                  <a16:creationId xmlns:a16="http://schemas.microsoft.com/office/drawing/2014/main" id="{42BB75F9-5A2A-28B9-8FD6-21EB1C8C8B73}"/>
                </a:ext>
              </a:extLst>
            </p:cNvPr>
            <p:cNvSpPr/>
            <p:nvPr/>
          </p:nvSpPr>
          <p:spPr>
            <a:xfrm>
              <a:off x="3464610" y="568918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1" name="pl15">
              <a:extLst>
                <a:ext uri="{FF2B5EF4-FFF2-40B4-BE49-F238E27FC236}">
                  <a16:creationId xmlns:a16="http://schemas.microsoft.com/office/drawing/2014/main" id="{824A3571-7F9C-0B00-1805-424CE4CBFC2A}"/>
                </a:ext>
              </a:extLst>
            </p:cNvPr>
            <p:cNvSpPr/>
            <p:nvPr/>
          </p:nvSpPr>
          <p:spPr>
            <a:xfrm>
              <a:off x="3464610" y="455226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2" name="pl16">
              <a:extLst>
                <a:ext uri="{FF2B5EF4-FFF2-40B4-BE49-F238E27FC236}">
                  <a16:creationId xmlns:a16="http://schemas.microsoft.com/office/drawing/2014/main" id="{5D4E105F-B94E-83B7-F481-704A7B8CD280}"/>
                </a:ext>
              </a:extLst>
            </p:cNvPr>
            <p:cNvSpPr/>
            <p:nvPr/>
          </p:nvSpPr>
          <p:spPr>
            <a:xfrm>
              <a:off x="3464610" y="341534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3" name="pl17">
              <a:extLst>
                <a:ext uri="{FF2B5EF4-FFF2-40B4-BE49-F238E27FC236}">
                  <a16:creationId xmlns:a16="http://schemas.microsoft.com/office/drawing/2014/main" id="{7C7B0919-6DA3-817E-667B-372BE58A3D39}"/>
                </a:ext>
              </a:extLst>
            </p:cNvPr>
            <p:cNvSpPr/>
            <p:nvPr/>
          </p:nvSpPr>
          <p:spPr>
            <a:xfrm>
              <a:off x="3464610" y="2278427"/>
              <a:ext cx="6482127" cy="0"/>
            </a:xfrm>
            <a:custGeom>
              <a:avLst/>
              <a:gdLst/>
              <a:ahLst/>
              <a:cxnLst/>
              <a:rect l="0" t="0" r="0" b="0"/>
              <a:pathLst>
                <a:path w="6482127">
                  <a:moveTo>
                    <a:pt x="0" y="0"/>
                  </a:moveTo>
                  <a:lnTo>
                    <a:pt x="6482127" y="0"/>
                  </a:lnTo>
                  <a:lnTo>
                    <a:pt x="64821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4" name="pl18">
              <a:extLst>
                <a:ext uri="{FF2B5EF4-FFF2-40B4-BE49-F238E27FC236}">
                  <a16:creationId xmlns:a16="http://schemas.microsoft.com/office/drawing/2014/main" id="{2D2FDBB8-2DCC-D725-1D3A-9B4478EAB49B}"/>
                </a:ext>
              </a:extLst>
            </p:cNvPr>
            <p:cNvSpPr/>
            <p:nvPr/>
          </p:nvSpPr>
          <p:spPr>
            <a:xfrm>
              <a:off x="3738503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5" name="pl19">
              <a:extLst>
                <a:ext uri="{FF2B5EF4-FFF2-40B4-BE49-F238E27FC236}">
                  <a16:creationId xmlns:a16="http://schemas.microsoft.com/office/drawing/2014/main" id="{A43C51EA-6966-98E2-17A2-26EDCC1754EE}"/>
                </a:ext>
              </a:extLst>
            </p:cNvPr>
            <p:cNvSpPr/>
            <p:nvPr/>
          </p:nvSpPr>
          <p:spPr>
            <a:xfrm>
              <a:off x="4194991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6" name="pl20">
              <a:extLst>
                <a:ext uri="{FF2B5EF4-FFF2-40B4-BE49-F238E27FC236}">
                  <a16:creationId xmlns:a16="http://schemas.microsoft.com/office/drawing/2014/main" id="{64A7FD1C-0DE5-2003-0AB7-70D1DD8CCB0D}"/>
                </a:ext>
              </a:extLst>
            </p:cNvPr>
            <p:cNvSpPr/>
            <p:nvPr/>
          </p:nvSpPr>
          <p:spPr>
            <a:xfrm>
              <a:off x="4651479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7" name="pl21">
              <a:extLst>
                <a:ext uri="{FF2B5EF4-FFF2-40B4-BE49-F238E27FC236}">
                  <a16:creationId xmlns:a16="http://schemas.microsoft.com/office/drawing/2014/main" id="{83008007-C499-878A-EB8F-18269B4BAA56}"/>
                </a:ext>
              </a:extLst>
            </p:cNvPr>
            <p:cNvSpPr/>
            <p:nvPr/>
          </p:nvSpPr>
          <p:spPr>
            <a:xfrm>
              <a:off x="5107967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8" name="pl22">
              <a:extLst>
                <a:ext uri="{FF2B5EF4-FFF2-40B4-BE49-F238E27FC236}">
                  <a16:creationId xmlns:a16="http://schemas.microsoft.com/office/drawing/2014/main" id="{2A7F1CFA-1688-A461-6802-825632C62338}"/>
                </a:ext>
              </a:extLst>
            </p:cNvPr>
            <p:cNvSpPr/>
            <p:nvPr/>
          </p:nvSpPr>
          <p:spPr>
            <a:xfrm>
              <a:off x="5564454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49" name="pl23">
              <a:extLst>
                <a:ext uri="{FF2B5EF4-FFF2-40B4-BE49-F238E27FC236}">
                  <a16:creationId xmlns:a16="http://schemas.microsoft.com/office/drawing/2014/main" id="{2652AE7B-2129-B857-01DA-39474F732F35}"/>
                </a:ext>
              </a:extLst>
            </p:cNvPr>
            <p:cNvSpPr/>
            <p:nvPr/>
          </p:nvSpPr>
          <p:spPr>
            <a:xfrm>
              <a:off x="6020942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0" name="pl24">
              <a:extLst>
                <a:ext uri="{FF2B5EF4-FFF2-40B4-BE49-F238E27FC236}">
                  <a16:creationId xmlns:a16="http://schemas.microsoft.com/office/drawing/2014/main" id="{68C8E09D-28E5-53C6-0160-8C234E2436FC}"/>
                </a:ext>
              </a:extLst>
            </p:cNvPr>
            <p:cNvSpPr/>
            <p:nvPr/>
          </p:nvSpPr>
          <p:spPr>
            <a:xfrm>
              <a:off x="6477430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1" name="pl25">
              <a:extLst>
                <a:ext uri="{FF2B5EF4-FFF2-40B4-BE49-F238E27FC236}">
                  <a16:creationId xmlns:a16="http://schemas.microsoft.com/office/drawing/2014/main" id="{988EE5F2-CE2C-3350-6930-3106EFFF382C}"/>
                </a:ext>
              </a:extLst>
            </p:cNvPr>
            <p:cNvSpPr/>
            <p:nvPr/>
          </p:nvSpPr>
          <p:spPr>
            <a:xfrm>
              <a:off x="6933918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2" name="pl26">
              <a:extLst>
                <a:ext uri="{FF2B5EF4-FFF2-40B4-BE49-F238E27FC236}">
                  <a16:creationId xmlns:a16="http://schemas.microsoft.com/office/drawing/2014/main" id="{55E74A53-17EC-92F0-172E-8CE25328F2D1}"/>
                </a:ext>
              </a:extLst>
            </p:cNvPr>
            <p:cNvSpPr/>
            <p:nvPr/>
          </p:nvSpPr>
          <p:spPr>
            <a:xfrm>
              <a:off x="7390406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3" name="pl27">
              <a:extLst>
                <a:ext uri="{FF2B5EF4-FFF2-40B4-BE49-F238E27FC236}">
                  <a16:creationId xmlns:a16="http://schemas.microsoft.com/office/drawing/2014/main" id="{E1E775B4-3686-9741-1829-7EE6BBA1D660}"/>
                </a:ext>
              </a:extLst>
            </p:cNvPr>
            <p:cNvSpPr/>
            <p:nvPr/>
          </p:nvSpPr>
          <p:spPr>
            <a:xfrm>
              <a:off x="7846894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4" name="pl28">
              <a:extLst>
                <a:ext uri="{FF2B5EF4-FFF2-40B4-BE49-F238E27FC236}">
                  <a16:creationId xmlns:a16="http://schemas.microsoft.com/office/drawing/2014/main" id="{A754D534-A176-979E-17DA-74EE9CEFC6B9}"/>
                </a:ext>
              </a:extLst>
            </p:cNvPr>
            <p:cNvSpPr/>
            <p:nvPr/>
          </p:nvSpPr>
          <p:spPr>
            <a:xfrm>
              <a:off x="8303381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5" name="pl29">
              <a:extLst>
                <a:ext uri="{FF2B5EF4-FFF2-40B4-BE49-F238E27FC236}">
                  <a16:creationId xmlns:a16="http://schemas.microsoft.com/office/drawing/2014/main" id="{C1B6E44C-C890-088A-6437-BE8BB362ACF4}"/>
                </a:ext>
              </a:extLst>
            </p:cNvPr>
            <p:cNvSpPr/>
            <p:nvPr/>
          </p:nvSpPr>
          <p:spPr>
            <a:xfrm>
              <a:off x="8759869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6" name="pl30">
              <a:extLst>
                <a:ext uri="{FF2B5EF4-FFF2-40B4-BE49-F238E27FC236}">
                  <a16:creationId xmlns:a16="http://schemas.microsoft.com/office/drawing/2014/main" id="{766B7B59-B287-0DAE-CB68-E66B88D3C5B0}"/>
                </a:ext>
              </a:extLst>
            </p:cNvPr>
            <p:cNvSpPr/>
            <p:nvPr/>
          </p:nvSpPr>
          <p:spPr>
            <a:xfrm>
              <a:off x="9216357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7" name="pl31">
              <a:extLst>
                <a:ext uri="{FF2B5EF4-FFF2-40B4-BE49-F238E27FC236}">
                  <a16:creationId xmlns:a16="http://schemas.microsoft.com/office/drawing/2014/main" id="{84DDB4D4-A4CA-D69F-287C-2628F5D2B53A}"/>
                </a:ext>
              </a:extLst>
            </p:cNvPr>
            <p:cNvSpPr/>
            <p:nvPr/>
          </p:nvSpPr>
          <p:spPr>
            <a:xfrm>
              <a:off x="9672845" y="1833784"/>
              <a:ext cx="0" cy="6863727"/>
            </a:xfrm>
            <a:custGeom>
              <a:avLst/>
              <a:gdLst/>
              <a:ahLst/>
              <a:cxnLst/>
              <a:rect l="0" t="0" r="0" b="0"/>
              <a:pathLst>
                <a:path h="6863727">
                  <a:moveTo>
                    <a:pt x="0" y="68637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8" name="pg32">
              <a:extLst>
                <a:ext uri="{FF2B5EF4-FFF2-40B4-BE49-F238E27FC236}">
                  <a16:creationId xmlns:a16="http://schemas.microsoft.com/office/drawing/2014/main" id="{16CAA23D-0D73-E6C9-CB51-868A5EEA5B9F}"/>
                </a:ext>
              </a:extLst>
            </p:cNvPr>
            <p:cNvSpPr/>
            <p:nvPr/>
          </p:nvSpPr>
          <p:spPr>
            <a:xfrm>
              <a:off x="3593858" y="3304543"/>
              <a:ext cx="289290" cy="4432444"/>
            </a:xfrm>
            <a:custGeom>
              <a:avLst/>
              <a:gdLst/>
              <a:ahLst/>
              <a:cxnLst/>
              <a:rect l="0" t="0" r="0" b="0"/>
              <a:pathLst>
                <a:path w="289290" h="4432444">
                  <a:moveTo>
                    <a:pt x="144067" y="4432444"/>
                  </a:moveTo>
                  <a:lnTo>
                    <a:pt x="144026" y="4423770"/>
                  </a:lnTo>
                  <a:lnTo>
                    <a:pt x="143985" y="4415096"/>
                  </a:lnTo>
                  <a:lnTo>
                    <a:pt x="143943" y="4406422"/>
                  </a:lnTo>
                  <a:lnTo>
                    <a:pt x="143900" y="4397748"/>
                  </a:lnTo>
                  <a:lnTo>
                    <a:pt x="143855" y="4389074"/>
                  </a:lnTo>
                  <a:lnTo>
                    <a:pt x="143810" y="4380399"/>
                  </a:lnTo>
                  <a:lnTo>
                    <a:pt x="143764" y="4371725"/>
                  </a:lnTo>
                  <a:lnTo>
                    <a:pt x="143716" y="4363051"/>
                  </a:lnTo>
                  <a:lnTo>
                    <a:pt x="143667" y="4354377"/>
                  </a:lnTo>
                  <a:lnTo>
                    <a:pt x="143617" y="4345703"/>
                  </a:lnTo>
                  <a:lnTo>
                    <a:pt x="143565" y="4337029"/>
                  </a:lnTo>
                  <a:lnTo>
                    <a:pt x="143511" y="4328355"/>
                  </a:lnTo>
                  <a:lnTo>
                    <a:pt x="143456" y="4319681"/>
                  </a:lnTo>
                  <a:lnTo>
                    <a:pt x="143398" y="4311007"/>
                  </a:lnTo>
                  <a:lnTo>
                    <a:pt x="143339" y="4302333"/>
                  </a:lnTo>
                  <a:lnTo>
                    <a:pt x="143277" y="4293659"/>
                  </a:lnTo>
                  <a:lnTo>
                    <a:pt x="143213" y="4284985"/>
                  </a:lnTo>
                  <a:lnTo>
                    <a:pt x="143146" y="4276311"/>
                  </a:lnTo>
                  <a:lnTo>
                    <a:pt x="143077" y="4267637"/>
                  </a:lnTo>
                  <a:lnTo>
                    <a:pt x="143006" y="4258963"/>
                  </a:lnTo>
                  <a:lnTo>
                    <a:pt x="142932" y="4250289"/>
                  </a:lnTo>
                  <a:lnTo>
                    <a:pt x="142855" y="4241615"/>
                  </a:lnTo>
                  <a:lnTo>
                    <a:pt x="142776" y="4232940"/>
                  </a:lnTo>
                  <a:lnTo>
                    <a:pt x="142694" y="4224266"/>
                  </a:lnTo>
                  <a:lnTo>
                    <a:pt x="142611" y="4215592"/>
                  </a:lnTo>
                  <a:lnTo>
                    <a:pt x="142525" y="4206918"/>
                  </a:lnTo>
                  <a:lnTo>
                    <a:pt x="142438" y="4198244"/>
                  </a:lnTo>
                  <a:lnTo>
                    <a:pt x="142349" y="4189570"/>
                  </a:lnTo>
                  <a:lnTo>
                    <a:pt x="142259" y="4180896"/>
                  </a:lnTo>
                  <a:lnTo>
                    <a:pt x="142168" y="4172222"/>
                  </a:lnTo>
                  <a:lnTo>
                    <a:pt x="142076" y="4163548"/>
                  </a:lnTo>
                  <a:lnTo>
                    <a:pt x="141984" y="4154874"/>
                  </a:lnTo>
                  <a:lnTo>
                    <a:pt x="141893" y="4146200"/>
                  </a:lnTo>
                  <a:lnTo>
                    <a:pt x="141802" y="4137526"/>
                  </a:lnTo>
                  <a:lnTo>
                    <a:pt x="141713" y="4128852"/>
                  </a:lnTo>
                  <a:lnTo>
                    <a:pt x="141625" y="4120178"/>
                  </a:lnTo>
                  <a:lnTo>
                    <a:pt x="141539" y="4111504"/>
                  </a:lnTo>
                  <a:lnTo>
                    <a:pt x="141455" y="4102830"/>
                  </a:lnTo>
                  <a:lnTo>
                    <a:pt x="141373" y="4094156"/>
                  </a:lnTo>
                  <a:lnTo>
                    <a:pt x="141293" y="4085481"/>
                  </a:lnTo>
                  <a:lnTo>
                    <a:pt x="141217" y="4076807"/>
                  </a:lnTo>
                  <a:lnTo>
                    <a:pt x="141143" y="4068133"/>
                  </a:lnTo>
                  <a:lnTo>
                    <a:pt x="141071" y="4059459"/>
                  </a:lnTo>
                  <a:lnTo>
                    <a:pt x="141001" y="4050785"/>
                  </a:lnTo>
                  <a:lnTo>
                    <a:pt x="140933" y="4042111"/>
                  </a:lnTo>
                  <a:lnTo>
                    <a:pt x="140866" y="4033437"/>
                  </a:lnTo>
                  <a:lnTo>
                    <a:pt x="140800" y="4024763"/>
                  </a:lnTo>
                  <a:lnTo>
                    <a:pt x="140734" y="4016089"/>
                  </a:lnTo>
                  <a:lnTo>
                    <a:pt x="140667" y="4007415"/>
                  </a:lnTo>
                  <a:lnTo>
                    <a:pt x="140598" y="3998741"/>
                  </a:lnTo>
                  <a:lnTo>
                    <a:pt x="140528" y="3990067"/>
                  </a:lnTo>
                  <a:lnTo>
                    <a:pt x="140454" y="3981393"/>
                  </a:lnTo>
                  <a:lnTo>
                    <a:pt x="140376" y="3972719"/>
                  </a:lnTo>
                  <a:lnTo>
                    <a:pt x="140293" y="3964045"/>
                  </a:lnTo>
                  <a:lnTo>
                    <a:pt x="140203" y="3955371"/>
                  </a:lnTo>
                  <a:lnTo>
                    <a:pt x="140107" y="3946697"/>
                  </a:lnTo>
                  <a:lnTo>
                    <a:pt x="140004" y="3938022"/>
                  </a:lnTo>
                  <a:lnTo>
                    <a:pt x="139893" y="3929348"/>
                  </a:lnTo>
                  <a:lnTo>
                    <a:pt x="139774" y="3920674"/>
                  </a:lnTo>
                  <a:lnTo>
                    <a:pt x="139646" y="3912000"/>
                  </a:lnTo>
                  <a:lnTo>
                    <a:pt x="139507" y="3903326"/>
                  </a:lnTo>
                  <a:lnTo>
                    <a:pt x="139359" y="3894652"/>
                  </a:lnTo>
                  <a:lnTo>
                    <a:pt x="139202" y="3885978"/>
                  </a:lnTo>
                  <a:lnTo>
                    <a:pt x="139036" y="3877304"/>
                  </a:lnTo>
                  <a:lnTo>
                    <a:pt x="138862" y="3868630"/>
                  </a:lnTo>
                  <a:lnTo>
                    <a:pt x="138680" y="3859956"/>
                  </a:lnTo>
                  <a:lnTo>
                    <a:pt x="138489" y="3851282"/>
                  </a:lnTo>
                  <a:lnTo>
                    <a:pt x="138292" y="3842608"/>
                  </a:lnTo>
                  <a:lnTo>
                    <a:pt x="138088" y="3833934"/>
                  </a:lnTo>
                  <a:lnTo>
                    <a:pt x="137880" y="3825260"/>
                  </a:lnTo>
                  <a:lnTo>
                    <a:pt x="137669" y="3816586"/>
                  </a:lnTo>
                  <a:lnTo>
                    <a:pt x="137454" y="3807912"/>
                  </a:lnTo>
                  <a:lnTo>
                    <a:pt x="137238" y="3799238"/>
                  </a:lnTo>
                  <a:lnTo>
                    <a:pt x="137022" y="3790563"/>
                  </a:lnTo>
                  <a:lnTo>
                    <a:pt x="136806" y="3781889"/>
                  </a:lnTo>
                  <a:lnTo>
                    <a:pt x="136593" y="3773215"/>
                  </a:lnTo>
                  <a:lnTo>
                    <a:pt x="136382" y="3764541"/>
                  </a:lnTo>
                  <a:lnTo>
                    <a:pt x="136175" y="3755867"/>
                  </a:lnTo>
                  <a:lnTo>
                    <a:pt x="135972" y="3747193"/>
                  </a:lnTo>
                  <a:lnTo>
                    <a:pt x="135774" y="3738519"/>
                  </a:lnTo>
                  <a:lnTo>
                    <a:pt x="135583" y="3729845"/>
                  </a:lnTo>
                  <a:lnTo>
                    <a:pt x="135397" y="3721171"/>
                  </a:lnTo>
                  <a:lnTo>
                    <a:pt x="135217" y="3712497"/>
                  </a:lnTo>
                  <a:lnTo>
                    <a:pt x="135042" y="3703823"/>
                  </a:lnTo>
                  <a:lnTo>
                    <a:pt x="134873" y="3695149"/>
                  </a:lnTo>
                  <a:lnTo>
                    <a:pt x="134710" y="3686475"/>
                  </a:lnTo>
                  <a:lnTo>
                    <a:pt x="134552" y="3677801"/>
                  </a:lnTo>
                  <a:lnTo>
                    <a:pt x="134399" y="3669127"/>
                  </a:lnTo>
                  <a:lnTo>
                    <a:pt x="134249" y="3660453"/>
                  </a:lnTo>
                  <a:lnTo>
                    <a:pt x="134103" y="3651778"/>
                  </a:lnTo>
                  <a:lnTo>
                    <a:pt x="133959" y="3643104"/>
                  </a:lnTo>
                  <a:lnTo>
                    <a:pt x="133818" y="3634430"/>
                  </a:lnTo>
                  <a:lnTo>
                    <a:pt x="133678" y="3625756"/>
                  </a:lnTo>
                  <a:lnTo>
                    <a:pt x="133539" y="3617082"/>
                  </a:lnTo>
                  <a:lnTo>
                    <a:pt x="133400" y="3608408"/>
                  </a:lnTo>
                  <a:lnTo>
                    <a:pt x="133261" y="3599734"/>
                  </a:lnTo>
                  <a:lnTo>
                    <a:pt x="133121" y="3591060"/>
                  </a:lnTo>
                  <a:lnTo>
                    <a:pt x="132981" y="3582386"/>
                  </a:lnTo>
                  <a:lnTo>
                    <a:pt x="132838" y="3573712"/>
                  </a:lnTo>
                  <a:lnTo>
                    <a:pt x="132694" y="3565038"/>
                  </a:lnTo>
                  <a:lnTo>
                    <a:pt x="132546" y="3556364"/>
                  </a:lnTo>
                  <a:lnTo>
                    <a:pt x="132395" y="3547690"/>
                  </a:lnTo>
                  <a:lnTo>
                    <a:pt x="132241" y="3539016"/>
                  </a:lnTo>
                  <a:lnTo>
                    <a:pt x="132082" y="3530342"/>
                  </a:lnTo>
                  <a:lnTo>
                    <a:pt x="131917" y="3521668"/>
                  </a:lnTo>
                  <a:lnTo>
                    <a:pt x="131747" y="3512994"/>
                  </a:lnTo>
                  <a:lnTo>
                    <a:pt x="131568" y="3504319"/>
                  </a:lnTo>
                  <a:lnTo>
                    <a:pt x="131381" y="3495645"/>
                  </a:lnTo>
                  <a:lnTo>
                    <a:pt x="131184" y="3486971"/>
                  </a:lnTo>
                  <a:lnTo>
                    <a:pt x="130977" y="3478297"/>
                  </a:lnTo>
                  <a:lnTo>
                    <a:pt x="130759" y="3469623"/>
                  </a:lnTo>
                  <a:lnTo>
                    <a:pt x="130528" y="3460949"/>
                  </a:lnTo>
                  <a:lnTo>
                    <a:pt x="130281" y="3452275"/>
                  </a:lnTo>
                  <a:lnTo>
                    <a:pt x="130018" y="3443601"/>
                  </a:lnTo>
                  <a:lnTo>
                    <a:pt x="129739" y="3434927"/>
                  </a:lnTo>
                  <a:lnTo>
                    <a:pt x="129444" y="3426253"/>
                  </a:lnTo>
                  <a:lnTo>
                    <a:pt x="129132" y="3417579"/>
                  </a:lnTo>
                  <a:lnTo>
                    <a:pt x="128802" y="3408905"/>
                  </a:lnTo>
                  <a:lnTo>
                    <a:pt x="128453" y="3400231"/>
                  </a:lnTo>
                  <a:lnTo>
                    <a:pt x="128084" y="3391557"/>
                  </a:lnTo>
                  <a:lnTo>
                    <a:pt x="127697" y="3382883"/>
                  </a:lnTo>
                  <a:lnTo>
                    <a:pt x="127294" y="3374209"/>
                  </a:lnTo>
                  <a:lnTo>
                    <a:pt x="126874" y="3365535"/>
                  </a:lnTo>
                  <a:lnTo>
                    <a:pt x="126439" y="3356860"/>
                  </a:lnTo>
                  <a:lnTo>
                    <a:pt x="125988" y="3348186"/>
                  </a:lnTo>
                  <a:lnTo>
                    <a:pt x="125523" y="3339512"/>
                  </a:lnTo>
                  <a:lnTo>
                    <a:pt x="125044" y="3330838"/>
                  </a:lnTo>
                  <a:lnTo>
                    <a:pt x="124556" y="3322164"/>
                  </a:lnTo>
                  <a:lnTo>
                    <a:pt x="124057" y="3313490"/>
                  </a:lnTo>
                  <a:lnTo>
                    <a:pt x="123551" y="3304816"/>
                  </a:lnTo>
                  <a:lnTo>
                    <a:pt x="123038" y="3296142"/>
                  </a:lnTo>
                  <a:lnTo>
                    <a:pt x="122519" y="3287468"/>
                  </a:lnTo>
                  <a:lnTo>
                    <a:pt x="121996" y="3278794"/>
                  </a:lnTo>
                  <a:lnTo>
                    <a:pt x="121471" y="3270120"/>
                  </a:lnTo>
                  <a:lnTo>
                    <a:pt x="120944" y="3261446"/>
                  </a:lnTo>
                  <a:lnTo>
                    <a:pt x="120417" y="3252772"/>
                  </a:lnTo>
                  <a:lnTo>
                    <a:pt x="119892" y="3244098"/>
                  </a:lnTo>
                  <a:lnTo>
                    <a:pt x="119368" y="3235424"/>
                  </a:lnTo>
                  <a:lnTo>
                    <a:pt x="118849" y="3226750"/>
                  </a:lnTo>
                  <a:lnTo>
                    <a:pt x="118333" y="3218076"/>
                  </a:lnTo>
                  <a:lnTo>
                    <a:pt x="117822" y="3209401"/>
                  </a:lnTo>
                  <a:lnTo>
                    <a:pt x="117316" y="3200727"/>
                  </a:lnTo>
                  <a:lnTo>
                    <a:pt x="116816" y="3192053"/>
                  </a:lnTo>
                  <a:lnTo>
                    <a:pt x="116322" y="3183379"/>
                  </a:lnTo>
                  <a:lnTo>
                    <a:pt x="115834" y="3174705"/>
                  </a:lnTo>
                  <a:lnTo>
                    <a:pt x="115352" y="3166031"/>
                  </a:lnTo>
                  <a:lnTo>
                    <a:pt x="114876" y="3157357"/>
                  </a:lnTo>
                  <a:lnTo>
                    <a:pt x="114405" y="3148683"/>
                  </a:lnTo>
                  <a:lnTo>
                    <a:pt x="113938" y="3140009"/>
                  </a:lnTo>
                  <a:lnTo>
                    <a:pt x="113474" y="3131335"/>
                  </a:lnTo>
                  <a:lnTo>
                    <a:pt x="113012" y="3122661"/>
                  </a:lnTo>
                  <a:lnTo>
                    <a:pt x="112552" y="3113987"/>
                  </a:lnTo>
                  <a:lnTo>
                    <a:pt x="112091" y="3105313"/>
                  </a:lnTo>
                  <a:lnTo>
                    <a:pt x="111628" y="3096639"/>
                  </a:lnTo>
                  <a:lnTo>
                    <a:pt x="111161" y="3087965"/>
                  </a:lnTo>
                  <a:lnTo>
                    <a:pt x="110689" y="3079291"/>
                  </a:lnTo>
                  <a:lnTo>
                    <a:pt x="110211" y="3070617"/>
                  </a:lnTo>
                  <a:lnTo>
                    <a:pt x="109724" y="3061942"/>
                  </a:lnTo>
                  <a:lnTo>
                    <a:pt x="109226" y="3053268"/>
                  </a:lnTo>
                  <a:lnTo>
                    <a:pt x="108716" y="3044594"/>
                  </a:lnTo>
                  <a:lnTo>
                    <a:pt x="108194" y="3035920"/>
                  </a:lnTo>
                  <a:lnTo>
                    <a:pt x="107657" y="3027246"/>
                  </a:lnTo>
                  <a:lnTo>
                    <a:pt x="107106" y="3018572"/>
                  </a:lnTo>
                  <a:lnTo>
                    <a:pt x="106539" y="3009898"/>
                  </a:lnTo>
                  <a:lnTo>
                    <a:pt x="105953" y="3001224"/>
                  </a:lnTo>
                  <a:lnTo>
                    <a:pt x="105349" y="2992550"/>
                  </a:lnTo>
                  <a:lnTo>
                    <a:pt x="104727" y="2983876"/>
                  </a:lnTo>
                  <a:lnTo>
                    <a:pt x="104088" y="2975202"/>
                  </a:lnTo>
                  <a:lnTo>
                    <a:pt x="103431" y="2966528"/>
                  </a:lnTo>
                  <a:lnTo>
                    <a:pt x="102756" y="2957854"/>
                  </a:lnTo>
                  <a:lnTo>
                    <a:pt x="102064" y="2949180"/>
                  </a:lnTo>
                  <a:lnTo>
                    <a:pt x="101350" y="2940506"/>
                  </a:lnTo>
                  <a:lnTo>
                    <a:pt x="100619" y="2931832"/>
                  </a:lnTo>
                  <a:lnTo>
                    <a:pt x="99871" y="2923158"/>
                  </a:lnTo>
                  <a:lnTo>
                    <a:pt x="99105" y="2914483"/>
                  </a:lnTo>
                  <a:lnTo>
                    <a:pt x="98321" y="2905809"/>
                  </a:lnTo>
                  <a:lnTo>
                    <a:pt x="97520" y="2897135"/>
                  </a:lnTo>
                  <a:lnTo>
                    <a:pt x="96699" y="2888461"/>
                  </a:lnTo>
                  <a:lnTo>
                    <a:pt x="95857" y="2879787"/>
                  </a:lnTo>
                  <a:lnTo>
                    <a:pt x="94996" y="2871113"/>
                  </a:lnTo>
                  <a:lnTo>
                    <a:pt x="94115" y="2862439"/>
                  </a:lnTo>
                  <a:lnTo>
                    <a:pt x="93214" y="2853765"/>
                  </a:lnTo>
                  <a:lnTo>
                    <a:pt x="92291" y="2845091"/>
                  </a:lnTo>
                  <a:lnTo>
                    <a:pt x="91346" y="2836417"/>
                  </a:lnTo>
                  <a:lnTo>
                    <a:pt x="90375" y="2827743"/>
                  </a:lnTo>
                  <a:lnTo>
                    <a:pt x="89381" y="2819069"/>
                  </a:lnTo>
                  <a:lnTo>
                    <a:pt x="88364" y="2810395"/>
                  </a:lnTo>
                  <a:lnTo>
                    <a:pt x="87325" y="2801721"/>
                  </a:lnTo>
                  <a:lnTo>
                    <a:pt x="86264" y="2793047"/>
                  </a:lnTo>
                  <a:lnTo>
                    <a:pt x="85183" y="2784373"/>
                  </a:lnTo>
                  <a:lnTo>
                    <a:pt x="84079" y="2775698"/>
                  </a:lnTo>
                  <a:lnTo>
                    <a:pt x="82957" y="2767024"/>
                  </a:lnTo>
                  <a:lnTo>
                    <a:pt x="81819" y="2758350"/>
                  </a:lnTo>
                  <a:lnTo>
                    <a:pt x="80669" y="2749676"/>
                  </a:lnTo>
                  <a:lnTo>
                    <a:pt x="79510" y="2741002"/>
                  </a:lnTo>
                  <a:lnTo>
                    <a:pt x="78343" y="2732328"/>
                  </a:lnTo>
                  <a:lnTo>
                    <a:pt x="77173" y="2723654"/>
                  </a:lnTo>
                  <a:lnTo>
                    <a:pt x="76004" y="2714980"/>
                  </a:lnTo>
                  <a:lnTo>
                    <a:pt x="74840" y="2706306"/>
                  </a:lnTo>
                  <a:lnTo>
                    <a:pt x="73684" y="2697632"/>
                  </a:lnTo>
                  <a:lnTo>
                    <a:pt x="72540" y="2688958"/>
                  </a:lnTo>
                  <a:lnTo>
                    <a:pt x="71410" y="2680284"/>
                  </a:lnTo>
                  <a:lnTo>
                    <a:pt x="70298" y="2671610"/>
                  </a:lnTo>
                  <a:lnTo>
                    <a:pt x="69211" y="2662936"/>
                  </a:lnTo>
                  <a:lnTo>
                    <a:pt x="68148" y="2654262"/>
                  </a:lnTo>
                  <a:lnTo>
                    <a:pt x="67112" y="2645588"/>
                  </a:lnTo>
                  <a:lnTo>
                    <a:pt x="66102" y="2636914"/>
                  </a:lnTo>
                  <a:lnTo>
                    <a:pt x="65121" y="2628239"/>
                  </a:lnTo>
                  <a:lnTo>
                    <a:pt x="64168" y="2619565"/>
                  </a:lnTo>
                  <a:lnTo>
                    <a:pt x="63244" y="2610891"/>
                  </a:lnTo>
                  <a:lnTo>
                    <a:pt x="62354" y="2602217"/>
                  </a:lnTo>
                  <a:lnTo>
                    <a:pt x="61490" y="2593543"/>
                  </a:lnTo>
                  <a:lnTo>
                    <a:pt x="60651" y="2584869"/>
                  </a:lnTo>
                  <a:lnTo>
                    <a:pt x="59835" y="2576195"/>
                  </a:lnTo>
                  <a:lnTo>
                    <a:pt x="59039" y="2567521"/>
                  </a:lnTo>
                  <a:lnTo>
                    <a:pt x="58261" y="2558847"/>
                  </a:lnTo>
                  <a:lnTo>
                    <a:pt x="57500" y="2550173"/>
                  </a:lnTo>
                  <a:lnTo>
                    <a:pt x="56751" y="2541499"/>
                  </a:lnTo>
                  <a:lnTo>
                    <a:pt x="56009" y="2532825"/>
                  </a:lnTo>
                  <a:lnTo>
                    <a:pt x="55271" y="2524151"/>
                  </a:lnTo>
                  <a:lnTo>
                    <a:pt x="54534" y="2515477"/>
                  </a:lnTo>
                  <a:lnTo>
                    <a:pt x="53795" y="2506803"/>
                  </a:lnTo>
                  <a:lnTo>
                    <a:pt x="53051" y="2498129"/>
                  </a:lnTo>
                  <a:lnTo>
                    <a:pt x="52297" y="2489455"/>
                  </a:lnTo>
                  <a:lnTo>
                    <a:pt x="51532" y="2480780"/>
                  </a:lnTo>
                  <a:lnTo>
                    <a:pt x="50755" y="2472106"/>
                  </a:lnTo>
                  <a:lnTo>
                    <a:pt x="49962" y="2463432"/>
                  </a:lnTo>
                  <a:lnTo>
                    <a:pt x="49154" y="2454758"/>
                  </a:lnTo>
                  <a:lnTo>
                    <a:pt x="48328" y="2446084"/>
                  </a:lnTo>
                  <a:lnTo>
                    <a:pt x="47481" y="2437410"/>
                  </a:lnTo>
                  <a:lnTo>
                    <a:pt x="46614" y="2428736"/>
                  </a:lnTo>
                  <a:lnTo>
                    <a:pt x="45727" y="2420062"/>
                  </a:lnTo>
                  <a:lnTo>
                    <a:pt x="44820" y="2411388"/>
                  </a:lnTo>
                  <a:lnTo>
                    <a:pt x="43894" y="2402714"/>
                  </a:lnTo>
                  <a:lnTo>
                    <a:pt x="42947" y="2394040"/>
                  </a:lnTo>
                  <a:lnTo>
                    <a:pt x="41980" y="2385366"/>
                  </a:lnTo>
                  <a:lnTo>
                    <a:pt x="40989" y="2376692"/>
                  </a:lnTo>
                  <a:lnTo>
                    <a:pt x="39978" y="2368018"/>
                  </a:lnTo>
                  <a:lnTo>
                    <a:pt x="38948" y="2359344"/>
                  </a:lnTo>
                  <a:lnTo>
                    <a:pt x="37899" y="2350670"/>
                  </a:lnTo>
                  <a:lnTo>
                    <a:pt x="36831" y="2341996"/>
                  </a:lnTo>
                  <a:lnTo>
                    <a:pt x="35745" y="2333321"/>
                  </a:lnTo>
                  <a:lnTo>
                    <a:pt x="34641" y="2324647"/>
                  </a:lnTo>
                  <a:lnTo>
                    <a:pt x="33518" y="2315973"/>
                  </a:lnTo>
                  <a:lnTo>
                    <a:pt x="32382" y="2307299"/>
                  </a:lnTo>
                  <a:lnTo>
                    <a:pt x="31232" y="2298625"/>
                  </a:lnTo>
                  <a:lnTo>
                    <a:pt x="30072" y="2289951"/>
                  </a:lnTo>
                  <a:lnTo>
                    <a:pt x="28903" y="2281277"/>
                  </a:lnTo>
                  <a:lnTo>
                    <a:pt x="27727" y="2272603"/>
                  </a:lnTo>
                  <a:lnTo>
                    <a:pt x="26547" y="2263929"/>
                  </a:lnTo>
                  <a:lnTo>
                    <a:pt x="25367" y="2255255"/>
                  </a:lnTo>
                  <a:lnTo>
                    <a:pt x="24190" y="2246581"/>
                  </a:lnTo>
                  <a:lnTo>
                    <a:pt x="23018" y="2237907"/>
                  </a:lnTo>
                  <a:lnTo>
                    <a:pt x="21854" y="2229233"/>
                  </a:lnTo>
                  <a:lnTo>
                    <a:pt x="20701" y="2220559"/>
                  </a:lnTo>
                  <a:lnTo>
                    <a:pt x="19565" y="2211885"/>
                  </a:lnTo>
                  <a:lnTo>
                    <a:pt x="18447" y="2203211"/>
                  </a:lnTo>
                  <a:lnTo>
                    <a:pt x="17349" y="2194537"/>
                  </a:lnTo>
                  <a:lnTo>
                    <a:pt x="16274" y="2185862"/>
                  </a:lnTo>
                  <a:lnTo>
                    <a:pt x="15222" y="2177188"/>
                  </a:lnTo>
                  <a:lnTo>
                    <a:pt x="14195" y="2168514"/>
                  </a:lnTo>
                  <a:lnTo>
                    <a:pt x="13195" y="2159840"/>
                  </a:lnTo>
                  <a:lnTo>
                    <a:pt x="12230" y="2151166"/>
                  </a:lnTo>
                  <a:lnTo>
                    <a:pt x="11294" y="2142492"/>
                  </a:lnTo>
                  <a:lnTo>
                    <a:pt x="10389" y="2133818"/>
                  </a:lnTo>
                  <a:lnTo>
                    <a:pt x="9514" y="2125144"/>
                  </a:lnTo>
                  <a:lnTo>
                    <a:pt x="8672" y="2116470"/>
                  </a:lnTo>
                  <a:lnTo>
                    <a:pt x="7861" y="2107796"/>
                  </a:lnTo>
                  <a:lnTo>
                    <a:pt x="7086" y="2099122"/>
                  </a:lnTo>
                  <a:lnTo>
                    <a:pt x="6349" y="2090448"/>
                  </a:lnTo>
                  <a:lnTo>
                    <a:pt x="5645" y="2081774"/>
                  </a:lnTo>
                  <a:lnTo>
                    <a:pt x="4977" y="2073100"/>
                  </a:lnTo>
                  <a:lnTo>
                    <a:pt x="4344" y="2064426"/>
                  </a:lnTo>
                  <a:lnTo>
                    <a:pt x="3748" y="2055752"/>
                  </a:lnTo>
                  <a:lnTo>
                    <a:pt x="3189" y="2047078"/>
                  </a:lnTo>
                  <a:lnTo>
                    <a:pt x="2677" y="2038403"/>
                  </a:lnTo>
                  <a:lnTo>
                    <a:pt x="2206" y="2029729"/>
                  </a:lnTo>
                  <a:lnTo>
                    <a:pt x="1777" y="2021055"/>
                  </a:lnTo>
                  <a:lnTo>
                    <a:pt x="1390" y="2012381"/>
                  </a:lnTo>
                  <a:lnTo>
                    <a:pt x="1047" y="2003707"/>
                  </a:lnTo>
                  <a:lnTo>
                    <a:pt x="749" y="1995033"/>
                  </a:lnTo>
                  <a:lnTo>
                    <a:pt x="501" y="1986359"/>
                  </a:lnTo>
                  <a:lnTo>
                    <a:pt x="306" y="1977685"/>
                  </a:lnTo>
                  <a:lnTo>
                    <a:pt x="159" y="1969011"/>
                  </a:lnTo>
                  <a:lnTo>
                    <a:pt x="58" y="1960337"/>
                  </a:lnTo>
                  <a:lnTo>
                    <a:pt x="6" y="1951663"/>
                  </a:lnTo>
                  <a:lnTo>
                    <a:pt x="0" y="1942989"/>
                  </a:lnTo>
                  <a:lnTo>
                    <a:pt x="39" y="1934315"/>
                  </a:lnTo>
                  <a:lnTo>
                    <a:pt x="132" y="1925641"/>
                  </a:lnTo>
                  <a:lnTo>
                    <a:pt x="269" y="1916967"/>
                  </a:lnTo>
                  <a:lnTo>
                    <a:pt x="445" y="1908293"/>
                  </a:lnTo>
                  <a:lnTo>
                    <a:pt x="658" y="1899619"/>
                  </a:lnTo>
                  <a:lnTo>
                    <a:pt x="908" y="1890944"/>
                  </a:lnTo>
                  <a:lnTo>
                    <a:pt x="1189" y="1882270"/>
                  </a:lnTo>
                  <a:lnTo>
                    <a:pt x="1503" y="1873596"/>
                  </a:lnTo>
                  <a:lnTo>
                    <a:pt x="1847" y="1864922"/>
                  </a:lnTo>
                  <a:lnTo>
                    <a:pt x="2213" y="1856248"/>
                  </a:lnTo>
                  <a:lnTo>
                    <a:pt x="2599" y="1847574"/>
                  </a:lnTo>
                  <a:lnTo>
                    <a:pt x="3004" y="1838900"/>
                  </a:lnTo>
                  <a:lnTo>
                    <a:pt x="3424" y="1830226"/>
                  </a:lnTo>
                  <a:lnTo>
                    <a:pt x="3857" y="1821552"/>
                  </a:lnTo>
                  <a:lnTo>
                    <a:pt x="4305" y="1812878"/>
                  </a:lnTo>
                  <a:lnTo>
                    <a:pt x="4763" y="1804204"/>
                  </a:lnTo>
                  <a:lnTo>
                    <a:pt x="5230" y="1795530"/>
                  </a:lnTo>
                  <a:lnTo>
                    <a:pt x="5704" y="1786856"/>
                  </a:lnTo>
                  <a:lnTo>
                    <a:pt x="6186" y="1778182"/>
                  </a:lnTo>
                  <a:lnTo>
                    <a:pt x="6675" y="1769508"/>
                  </a:lnTo>
                  <a:lnTo>
                    <a:pt x="7171" y="1760834"/>
                  </a:lnTo>
                  <a:lnTo>
                    <a:pt x="7674" y="1752159"/>
                  </a:lnTo>
                  <a:lnTo>
                    <a:pt x="8184" y="1743485"/>
                  </a:lnTo>
                  <a:lnTo>
                    <a:pt x="8701" y="1734811"/>
                  </a:lnTo>
                  <a:lnTo>
                    <a:pt x="9225" y="1726137"/>
                  </a:lnTo>
                  <a:lnTo>
                    <a:pt x="9755" y="1717463"/>
                  </a:lnTo>
                  <a:lnTo>
                    <a:pt x="10293" y="1708789"/>
                  </a:lnTo>
                  <a:lnTo>
                    <a:pt x="10841" y="1700115"/>
                  </a:lnTo>
                  <a:lnTo>
                    <a:pt x="11398" y="1691441"/>
                  </a:lnTo>
                  <a:lnTo>
                    <a:pt x="11965" y="1682767"/>
                  </a:lnTo>
                  <a:lnTo>
                    <a:pt x="12541" y="1674093"/>
                  </a:lnTo>
                  <a:lnTo>
                    <a:pt x="13130" y="1665419"/>
                  </a:lnTo>
                  <a:lnTo>
                    <a:pt x="13730" y="1656745"/>
                  </a:lnTo>
                  <a:lnTo>
                    <a:pt x="14346" y="1648071"/>
                  </a:lnTo>
                  <a:lnTo>
                    <a:pt x="14979" y="1639397"/>
                  </a:lnTo>
                  <a:lnTo>
                    <a:pt x="15630" y="1630723"/>
                  </a:lnTo>
                  <a:lnTo>
                    <a:pt x="16301" y="1622049"/>
                  </a:lnTo>
                  <a:lnTo>
                    <a:pt x="16992" y="1613375"/>
                  </a:lnTo>
                  <a:lnTo>
                    <a:pt x="17707" y="1604700"/>
                  </a:lnTo>
                  <a:lnTo>
                    <a:pt x="18447" y="1596026"/>
                  </a:lnTo>
                  <a:lnTo>
                    <a:pt x="19220" y="1587352"/>
                  </a:lnTo>
                  <a:lnTo>
                    <a:pt x="20025" y="1578678"/>
                  </a:lnTo>
                  <a:lnTo>
                    <a:pt x="20863" y="1570004"/>
                  </a:lnTo>
                  <a:lnTo>
                    <a:pt x="21736" y="1561330"/>
                  </a:lnTo>
                  <a:lnTo>
                    <a:pt x="22647" y="1552656"/>
                  </a:lnTo>
                  <a:lnTo>
                    <a:pt x="23597" y="1543982"/>
                  </a:lnTo>
                  <a:lnTo>
                    <a:pt x="24592" y="1535308"/>
                  </a:lnTo>
                  <a:lnTo>
                    <a:pt x="25637" y="1526634"/>
                  </a:lnTo>
                  <a:lnTo>
                    <a:pt x="26727" y="1517960"/>
                  </a:lnTo>
                  <a:lnTo>
                    <a:pt x="27863" y="1509286"/>
                  </a:lnTo>
                  <a:lnTo>
                    <a:pt x="29047" y="1500612"/>
                  </a:lnTo>
                  <a:lnTo>
                    <a:pt x="30277" y="1491938"/>
                  </a:lnTo>
                  <a:lnTo>
                    <a:pt x="31555" y="1483264"/>
                  </a:lnTo>
                  <a:lnTo>
                    <a:pt x="32888" y="1474590"/>
                  </a:lnTo>
                  <a:lnTo>
                    <a:pt x="34267" y="1465916"/>
                  </a:lnTo>
                  <a:lnTo>
                    <a:pt x="35687" y="1457241"/>
                  </a:lnTo>
                  <a:lnTo>
                    <a:pt x="37147" y="1448567"/>
                  </a:lnTo>
                  <a:lnTo>
                    <a:pt x="38641" y="1439893"/>
                  </a:lnTo>
                  <a:lnTo>
                    <a:pt x="40167" y="1431219"/>
                  </a:lnTo>
                  <a:lnTo>
                    <a:pt x="41720" y="1422545"/>
                  </a:lnTo>
                  <a:lnTo>
                    <a:pt x="43296" y="1413871"/>
                  </a:lnTo>
                  <a:lnTo>
                    <a:pt x="44882" y="1405197"/>
                  </a:lnTo>
                  <a:lnTo>
                    <a:pt x="46473" y="1396523"/>
                  </a:lnTo>
                  <a:lnTo>
                    <a:pt x="48063" y="1387849"/>
                  </a:lnTo>
                  <a:lnTo>
                    <a:pt x="49644" y="1379175"/>
                  </a:lnTo>
                  <a:lnTo>
                    <a:pt x="51211" y="1370501"/>
                  </a:lnTo>
                  <a:lnTo>
                    <a:pt x="52751" y="1361827"/>
                  </a:lnTo>
                  <a:lnTo>
                    <a:pt x="54259" y="1353153"/>
                  </a:lnTo>
                  <a:lnTo>
                    <a:pt x="55733" y="1344479"/>
                  </a:lnTo>
                  <a:lnTo>
                    <a:pt x="57169" y="1335805"/>
                  </a:lnTo>
                  <a:lnTo>
                    <a:pt x="58562" y="1327131"/>
                  </a:lnTo>
                  <a:lnTo>
                    <a:pt x="59913" y="1318457"/>
                  </a:lnTo>
                  <a:lnTo>
                    <a:pt x="61216" y="1309782"/>
                  </a:lnTo>
                  <a:lnTo>
                    <a:pt x="62468" y="1301108"/>
                  </a:lnTo>
                  <a:lnTo>
                    <a:pt x="63678" y="1292434"/>
                  </a:lnTo>
                  <a:lnTo>
                    <a:pt x="64850" y="1283760"/>
                  </a:lnTo>
                  <a:lnTo>
                    <a:pt x="65988" y="1275086"/>
                  </a:lnTo>
                  <a:lnTo>
                    <a:pt x="67095" y="1266412"/>
                  </a:lnTo>
                  <a:lnTo>
                    <a:pt x="68178" y="1257738"/>
                  </a:lnTo>
                  <a:lnTo>
                    <a:pt x="69241" y="1249064"/>
                  </a:lnTo>
                  <a:lnTo>
                    <a:pt x="70294" y="1240390"/>
                  </a:lnTo>
                  <a:lnTo>
                    <a:pt x="71343" y="1231716"/>
                  </a:lnTo>
                  <a:lnTo>
                    <a:pt x="72396" y="1223042"/>
                  </a:lnTo>
                  <a:lnTo>
                    <a:pt x="73458" y="1214368"/>
                  </a:lnTo>
                  <a:lnTo>
                    <a:pt x="74534" y="1205694"/>
                  </a:lnTo>
                  <a:lnTo>
                    <a:pt x="75629" y="1197020"/>
                  </a:lnTo>
                  <a:lnTo>
                    <a:pt x="76751" y="1188346"/>
                  </a:lnTo>
                  <a:lnTo>
                    <a:pt x="77899" y="1179672"/>
                  </a:lnTo>
                  <a:lnTo>
                    <a:pt x="79075" y="1170998"/>
                  </a:lnTo>
                  <a:lnTo>
                    <a:pt x="80278" y="1162323"/>
                  </a:lnTo>
                  <a:lnTo>
                    <a:pt x="81509" y="1153649"/>
                  </a:lnTo>
                  <a:lnTo>
                    <a:pt x="82766" y="1144975"/>
                  </a:lnTo>
                  <a:lnTo>
                    <a:pt x="84050" y="1136301"/>
                  </a:lnTo>
                  <a:lnTo>
                    <a:pt x="85355" y="1127627"/>
                  </a:lnTo>
                  <a:lnTo>
                    <a:pt x="86677" y="1118953"/>
                  </a:lnTo>
                  <a:lnTo>
                    <a:pt x="88010" y="1110279"/>
                  </a:lnTo>
                  <a:lnTo>
                    <a:pt x="89351" y="1101605"/>
                  </a:lnTo>
                  <a:lnTo>
                    <a:pt x="90694" y="1092931"/>
                  </a:lnTo>
                  <a:lnTo>
                    <a:pt x="92037" y="1084257"/>
                  </a:lnTo>
                  <a:lnTo>
                    <a:pt x="93371" y="1075583"/>
                  </a:lnTo>
                  <a:lnTo>
                    <a:pt x="94693" y="1066909"/>
                  </a:lnTo>
                  <a:lnTo>
                    <a:pt x="95999" y="1058235"/>
                  </a:lnTo>
                  <a:lnTo>
                    <a:pt x="97286" y="1049561"/>
                  </a:lnTo>
                  <a:lnTo>
                    <a:pt x="98552" y="1040887"/>
                  </a:lnTo>
                  <a:lnTo>
                    <a:pt x="99793" y="1032213"/>
                  </a:lnTo>
                  <a:lnTo>
                    <a:pt x="101003" y="1023539"/>
                  </a:lnTo>
                  <a:lnTo>
                    <a:pt x="102183" y="1014864"/>
                  </a:lnTo>
                  <a:lnTo>
                    <a:pt x="103333" y="1006190"/>
                  </a:lnTo>
                  <a:lnTo>
                    <a:pt x="104454" y="997516"/>
                  </a:lnTo>
                  <a:lnTo>
                    <a:pt x="105544" y="988842"/>
                  </a:lnTo>
                  <a:lnTo>
                    <a:pt x="106605" y="980168"/>
                  </a:lnTo>
                  <a:lnTo>
                    <a:pt x="107636" y="971494"/>
                  </a:lnTo>
                  <a:lnTo>
                    <a:pt x="108632" y="962820"/>
                  </a:lnTo>
                  <a:lnTo>
                    <a:pt x="109602" y="954146"/>
                  </a:lnTo>
                  <a:lnTo>
                    <a:pt x="110545" y="945472"/>
                  </a:lnTo>
                  <a:lnTo>
                    <a:pt x="111463" y="936798"/>
                  </a:lnTo>
                  <a:lnTo>
                    <a:pt x="112358" y="928124"/>
                  </a:lnTo>
                  <a:lnTo>
                    <a:pt x="113229" y="919450"/>
                  </a:lnTo>
                  <a:lnTo>
                    <a:pt x="114076" y="910776"/>
                  </a:lnTo>
                  <a:lnTo>
                    <a:pt x="114901" y="902102"/>
                  </a:lnTo>
                  <a:lnTo>
                    <a:pt x="115707" y="893428"/>
                  </a:lnTo>
                  <a:lnTo>
                    <a:pt x="116495" y="884754"/>
                  </a:lnTo>
                  <a:lnTo>
                    <a:pt x="117266" y="876079"/>
                  </a:lnTo>
                  <a:lnTo>
                    <a:pt x="118020" y="867405"/>
                  </a:lnTo>
                  <a:lnTo>
                    <a:pt x="118759" y="858731"/>
                  </a:lnTo>
                  <a:lnTo>
                    <a:pt x="119479" y="850057"/>
                  </a:lnTo>
                  <a:lnTo>
                    <a:pt x="120186" y="841383"/>
                  </a:lnTo>
                  <a:lnTo>
                    <a:pt x="120878" y="832709"/>
                  </a:lnTo>
                  <a:lnTo>
                    <a:pt x="121558" y="824035"/>
                  </a:lnTo>
                  <a:lnTo>
                    <a:pt x="122225" y="815361"/>
                  </a:lnTo>
                  <a:lnTo>
                    <a:pt x="122879" y="806687"/>
                  </a:lnTo>
                  <a:lnTo>
                    <a:pt x="123520" y="798013"/>
                  </a:lnTo>
                  <a:lnTo>
                    <a:pt x="124148" y="789339"/>
                  </a:lnTo>
                  <a:lnTo>
                    <a:pt x="124765" y="780665"/>
                  </a:lnTo>
                  <a:lnTo>
                    <a:pt x="125371" y="771991"/>
                  </a:lnTo>
                  <a:lnTo>
                    <a:pt x="125966" y="763317"/>
                  </a:lnTo>
                  <a:lnTo>
                    <a:pt x="126550" y="754643"/>
                  </a:lnTo>
                  <a:lnTo>
                    <a:pt x="127123" y="745969"/>
                  </a:lnTo>
                  <a:lnTo>
                    <a:pt x="127684" y="737295"/>
                  </a:lnTo>
                  <a:lnTo>
                    <a:pt x="128235" y="728620"/>
                  </a:lnTo>
                  <a:lnTo>
                    <a:pt x="128775" y="719946"/>
                  </a:lnTo>
                  <a:lnTo>
                    <a:pt x="129306" y="711272"/>
                  </a:lnTo>
                  <a:lnTo>
                    <a:pt x="129828" y="702598"/>
                  </a:lnTo>
                  <a:lnTo>
                    <a:pt x="130340" y="693924"/>
                  </a:lnTo>
                  <a:lnTo>
                    <a:pt x="130841" y="685250"/>
                  </a:lnTo>
                  <a:lnTo>
                    <a:pt x="131333" y="676576"/>
                  </a:lnTo>
                  <a:lnTo>
                    <a:pt x="131816" y="667902"/>
                  </a:lnTo>
                  <a:lnTo>
                    <a:pt x="132290" y="659228"/>
                  </a:lnTo>
                  <a:lnTo>
                    <a:pt x="132757" y="650554"/>
                  </a:lnTo>
                  <a:lnTo>
                    <a:pt x="133215" y="641880"/>
                  </a:lnTo>
                  <a:lnTo>
                    <a:pt x="133666" y="633206"/>
                  </a:lnTo>
                  <a:lnTo>
                    <a:pt x="134107" y="624532"/>
                  </a:lnTo>
                  <a:lnTo>
                    <a:pt x="134541" y="615858"/>
                  </a:lnTo>
                  <a:lnTo>
                    <a:pt x="134968" y="607184"/>
                  </a:lnTo>
                  <a:lnTo>
                    <a:pt x="135387" y="598510"/>
                  </a:lnTo>
                  <a:lnTo>
                    <a:pt x="135799" y="589836"/>
                  </a:lnTo>
                  <a:lnTo>
                    <a:pt x="136203" y="581161"/>
                  </a:lnTo>
                  <a:lnTo>
                    <a:pt x="136598" y="572487"/>
                  </a:lnTo>
                  <a:lnTo>
                    <a:pt x="136984" y="563813"/>
                  </a:lnTo>
                  <a:lnTo>
                    <a:pt x="137361" y="555139"/>
                  </a:lnTo>
                  <a:lnTo>
                    <a:pt x="137729" y="546465"/>
                  </a:lnTo>
                  <a:lnTo>
                    <a:pt x="138087" y="537791"/>
                  </a:lnTo>
                  <a:lnTo>
                    <a:pt x="138434" y="529117"/>
                  </a:lnTo>
                  <a:lnTo>
                    <a:pt x="138770" y="520443"/>
                  </a:lnTo>
                  <a:lnTo>
                    <a:pt x="139092" y="511769"/>
                  </a:lnTo>
                  <a:lnTo>
                    <a:pt x="139401" y="503095"/>
                  </a:lnTo>
                  <a:lnTo>
                    <a:pt x="139696" y="494421"/>
                  </a:lnTo>
                  <a:lnTo>
                    <a:pt x="139979" y="485747"/>
                  </a:lnTo>
                  <a:lnTo>
                    <a:pt x="140247" y="477073"/>
                  </a:lnTo>
                  <a:lnTo>
                    <a:pt x="140501" y="468399"/>
                  </a:lnTo>
                  <a:lnTo>
                    <a:pt x="140738" y="459725"/>
                  </a:lnTo>
                  <a:lnTo>
                    <a:pt x="140960" y="451051"/>
                  </a:lnTo>
                  <a:lnTo>
                    <a:pt x="141167" y="442377"/>
                  </a:lnTo>
                  <a:lnTo>
                    <a:pt x="141360" y="433702"/>
                  </a:lnTo>
                  <a:lnTo>
                    <a:pt x="141539" y="425028"/>
                  </a:lnTo>
                  <a:lnTo>
                    <a:pt x="141705" y="416354"/>
                  </a:lnTo>
                  <a:lnTo>
                    <a:pt x="141859" y="407680"/>
                  </a:lnTo>
                  <a:lnTo>
                    <a:pt x="141998" y="399006"/>
                  </a:lnTo>
                  <a:lnTo>
                    <a:pt x="142127" y="390332"/>
                  </a:lnTo>
                  <a:lnTo>
                    <a:pt x="142245" y="381658"/>
                  </a:lnTo>
                  <a:lnTo>
                    <a:pt x="142355" y="372984"/>
                  </a:lnTo>
                  <a:lnTo>
                    <a:pt x="142456" y="364310"/>
                  </a:lnTo>
                  <a:lnTo>
                    <a:pt x="142551" y="355636"/>
                  </a:lnTo>
                  <a:lnTo>
                    <a:pt x="142639" y="346962"/>
                  </a:lnTo>
                  <a:lnTo>
                    <a:pt x="142721" y="338288"/>
                  </a:lnTo>
                  <a:lnTo>
                    <a:pt x="142799" y="329614"/>
                  </a:lnTo>
                  <a:lnTo>
                    <a:pt x="142873" y="320940"/>
                  </a:lnTo>
                  <a:lnTo>
                    <a:pt x="142945" y="312266"/>
                  </a:lnTo>
                  <a:lnTo>
                    <a:pt x="143014" y="303592"/>
                  </a:lnTo>
                  <a:lnTo>
                    <a:pt x="143081" y="294918"/>
                  </a:lnTo>
                  <a:lnTo>
                    <a:pt x="143147" y="286243"/>
                  </a:lnTo>
                  <a:lnTo>
                    <a:pt x="143212" y="277569"/>
                  </a:lnTo>
                  <a:lnTo>
                    <a:pt x="143275" y="268895"/>
                  </a:lnTo>
                  <a:lnTo>
                    <a:pt x="143339" y="260221"/>
                  </a:lnTo>
                  <a:lnTo>
                    <a:pt x="143401" y="251547"/>
                  </a:lnTo>
                  <a:lnTo>
                    <a:pt x="143463" y="242873"/>
                  </a:lnTo>
                  <a:lnTo>
                    <a:pt x="143524" y="234199"/>
                  </a:lnTo>
                  <a:lnTo>
                    <a:pt x="143584" y="225525"/>
                  </a:lnTo>
                  <a:lnTo>
                    <a:pt x="143643" y="216851"/>
                  </a:lnTo>
                  <a:lnTo>
                    <a:pt x="143701" y="208177"/>
                  </a:lnTo>
                  <a:lnTo>
                    <a:pt x="143758" y="199503"/>
                  </a:lnTo>
                  <a:lnTo>
                    <a:pt x="143813" y="190829"/>
                  </a:lnTo>
                  <a:lnTo>
                    <a:pt x="143867" y="182155"/>
                  </a:lnTo>
                  <a:lnTo>
                    <a:pt x="143918" y="173481"/>
                  </a:lnTo>
                  <a:lnTo>
                    <a:pt x="143967" y="164807"/>
                  </a:lnTo>
                  <a:lnTo>
                    <a:pt x="144014" y="156133"/>
                  </a:lnTo>
                  <a:lnTo>
                    <a:pt x="144058" y="147459"/>
                  </a:lnTo>
                  <a:lnTo>
                    <a:pt x="144099" y="138784"/>
                  </a:lnTo>
                  <a:lnTo>
                    <a:pt x="144138" y="130110"/>
                  </a:lnTo>
                  <a:lnTo>
                    <a:pt x="144174" y="121436"/>
                  </a:lnTo>
                  <a:lnTo>
                    <a:pt x="144208" y="112762"/>
                  </a:lnTo>
                  <a:lnTo>
                    <a:pt x="144238" y="104088"/>
                  </a:lnTo>
                  <a:lnTo>
                    <a:pt x="144266" y="95414"/>
                  </a:lnTo>
                  <a:lnTo>
                    <a:pt x="144291" y="86740"/>
                  </a:lnTo>
                  <a:lnTo>
                    <a:pt x="144314" y="78066"/>
                  </a:lnTo>
                  <a:lnTo>
                    <a:pt x="144335" y="69392"/>
                  </a:lnTo>
                  <a:lnTo>
                    <a:pt x="144353" y="60718"/>
                  </a:lnTo>
                  <a:lnTo>
                    <a:pt x="144370" y="52044"/>
                  </a:lnTo>
                  <a:lnTo>
                    <a:pt x="144385" y="43370"/>
                  </a:lnTo>
                  <a:lnTo>
                    <a:pt x="144398" y="34696"/>
                  </a:lnTo>
                  <a:lnTo>
                    <a:pt x="144411" y="26022"/>
                  </a:lnTo>
                  <a:lnTo>
                    <a:pt x="144422" y="17348"/>
                  </a:lnTo>
                  <a:lnTo>
                    <a:pt x="144433" y="8674"/>
                  </a:lnTo>
                  <a:lnTo>
                    <a:pt x="144443" y="0"/>
                  </a:lnTo>
                  <a:lnTo>
                    <a:pt x="144846" y="0"/>
                  </a:lnTo>
                  <a:lnTo>
                    <a:pt x="144857" y="8674"/>
                  </a:lnTo>
                  <a:lnTo>
                    <a:pt x="144867" y="17348"/>
                  </a:lnTo>
                  <a:lnTo>
                    <a:pt x="144879" y="26022"/>
                  </a:lnTo>
                  <a:lnTo>
                    <a:pt x="144892" y="34696"/>
                  </a:lnTo>
                  <a:lnTo>
                    <a:pt x="144905" y="43370"/>
                  </a:lnTo>
                  <a:lnTo>
                    <a:pt x="144920" y="52044"/>
                  </a:lnTo>
                  <a:lnTo>
                    <a:pt x="144937" y="60718"/>
                  </a:lnTo>
                  <a:lnTo>
                    <a:pt x="144955" y="69392"/>
                  </a:lnTo>
                  <a:lnTo>
                    <a:pt x="144976" y="78066"/>
                  </a:lnTo>
                  <a:lnTo>
                    <a:pt x="144999" y="86740"/>
                  </a:lnTo>
                  <a:lnTo>
                    <a:pt x="145024" y="95414"/>
                  </a:lnTo>
                  <a:lnTo>
                    <a:pt x="145052" y="104088"/>
                  </a:lnTo>
                  <a:lnTo>
                    <a:pt x="145082" y="112762"/>
                  </a:lnTo>
                  <a:lnTo>
                    <a:pt x="145115" y="121436"/>
                  </a:lnTo>
                  <a:lnTo>
                    <a:pt x="145151" y="130110"/>
                  </a:lnTo>
                  <a:lnTo>
                    <a:pt x="145190" y="138784"/>
                  </a:lnTo>
                  <a:lnTo>
                    <a:pt x="145232" y="147459"/>
                  </a:lnTo>
                  <a:lnTo>
                    <a:pt x="145276" y="156133"/>
                  </a:lnTo>
                  <a:lnTo>
                    <a:pt x="145323" y="164807"/>
                  </a:lnTo>
                  <a:lnTo>
                    <a:pt x="145372" y="173481"/>
                  </a:lnTo>
                  <a:lnTo>
                    <a:pt x="145423" y="182155"/>
                  </a:lnTo>
                  <a:lnTo>
                    <a:pt x="145476" y="190829"/>
                  </a:lnTo>
                  <a:lnTo>
                    <a:pt x="145532" y="199503"/>
                  </a:lnTo>
                  <a:lnTo>
                    <a:pt x="145588" y="208177"/>
                  </a:lnTo>
                  <a:lnTo>
                    <a:pt x="145646" y="216851"/>
                  </a:lnTo>
                  <a:lnTo>
                    <a:pt x="145705" y="225525"/>
                  </a:lnTo>
                  <a:lnTo>
                    <a:pt x="145766" y="234199"/>
                  </a:lnTo>
                  <a:lnTo>
                    <a:pt x="145827" y="242873"/>
                  </a:lnTo>
                  <a:lnTo>
                    <a:pt x="145889" y="251547"/>
                  </a:lnTo>
                  <a:lnTo>
                    <a:pt x="145951" y="260221"/>
                  </a:lnTo>
                  <a:lnTo>
                    <a:pt x="146014" y="268895"/>
                  </a:lnTo>
                  <a:lnTo>
                    <a:pt x="146078" y="277569"/>
                  </a:lnTo>
                  <a:lnTo>
                    <a:pt x="146143" y="286243"/>
                  </a:lnTo>
                  <a:lnTo>
                    <a:pt x="146209" y="294918"/>
                  </a:lnTo>
                  <a:lnTo>
                    <a:pt x="146276" y="303592"/>
                  </a:lnTo>
                  <a:lnTo>
                    <a:pt x="146345" y="312266"/>
                  </a:lnTo>
                  <a:lnTo>
                    <a:pt x="146417" y="320940"/>
                  </a:lnTo>
                  <a:lnTo>
                    <a:pt x="146491" y="329614"/>
                  </a:lnTo>
                  <a:lnTo>
                    <a:pt x="146569" y="338288"/>
                  </a:lnTo>
                  <a:lnTo>
                    <a:pt x="146651" y="346962"/>
                  </a:lnTo>
                  <a:lnTo>
                    <a:pt x="146739" y="355636"/>
                  </a:lnTo>
                  <a:lnTo>
                    <a:pt x="146833" y="364310"/>
                  </a:lnTo>
                  <a:lnTo>
                    <a:pt x="146935" y="372984"/>
                  </a:lnTo>
                  <a:lnTo>
                    <a:pt x="147045" y="381658"/>
                  </a:lnTo>
                  <a:lnTo>
                    <a:pt x="147163" y="390332"/>
                  </a:lnTo>
                  <a:lnTo>
                    <a:pt x="147292" y="399006"/>
                  </a:lnTo>
                  <a:lnTo>
                    <a:pt x="147431" y="407680"/>
                  </a:lnTo>
                  <a:lnTo>
                    <a:pt x="147584" y="416354"/>
                  </a:lnTo>
                  <a:lnTo>
                    <a:pt x="147750" y="425028"/>
                  </a:lnTo>
                  <a:lnTo>
                    <a:pt x="147930" y="433702"/>
                  </a:lnTo>
                  <a:lnTo>
                    <a:pt x="148123" y="442377"/>
                  </a:lnTo>
                  <a:lnTo>
                    <a:pt x="148330" y="451051"/>
                  </a:lnTo>
                  <a:lnTo>
                    <a:pt x="148551" y="459725"/>
                  </a:lnTo>
                  <a:lnTo>
                    <a:pt x="148789" y="468399"/>
                  </a:lnTo>
                  <a:lnTo>
                    <a:pt x="149043" y="477073"/>
                  </a:lnTo>
                  <a:lnTo>
                    <a:pt x="149311" y="485747"/>
                  </a:lnTo>
                  <a:lnTo>
                    <a:pt x="149593" y="494421"/>
                  </a:lnTo>
                  <a:lnTo>
                    <a:pt x="149889" y="503095"/>
                  </a:lnTo>
                  <a:lnTo>
                    <a:pt x="150198" y="511769"/>
                  </a:lnTo>
                  <a:lnTo>
                    <a:pt x="150520" y="520443"/>
                  </a:lnTo>
                  <a:lnTo>
                    <a:pt x="150856" y="529117"/>
                  </a:lnTo>
                  <a:lnTo>
                    <a:pt x="151203" y="537791"/>
                  </a:lnTo>
                  <a:lnTo>
                    <a:pt x="151561" y="546465"/>
                  </a:lnTo>
                  <a:lnTo>
                    <a:pt x="151929" y="555139"/>
                  </a:lnTo>
                  <a:lnTo>
                    <a:pt x="152306" y="563813"/>
                  </a:lnTo>
                  <a:lnTo>
                    <a:pt x="152692" y="572487"/>
                  </a:lnTo>
                  <a:lnTo>
                    <a:pt x="153087" y="581161"/>
                  </a:lnTo>
                  <a:lnTo>
                    <a:pt x="153491" y="589836"/>
                  </a:lnTo>
                  <a:lnTo>
                    <a:pt x="153903" y="598510"/>
                  </a:lnTo>
                  <a:lnTo>
                    <a:pt x="154322" y="607184"/>
                  </a:lnTo>
                  <a:lnTo>
                    <a:pt x="154749" y="615858"/>
                  </a:lnTo>
                  <a:lnTo>
                    <a:pt x="155183" y="624532"/>
                  </a:lnTo>
                  <a:lnTo>
                    <a:pt x="155624" y="633206"/>
                  </a:lnTo>
                  <a:lnTo>
                    <a:pt x="156075" y="641880"/>
                  </a:lnTo>
                  <a:lnTo>
                    <a:pt x="156533" y="650554"/>
                  </a:lnTo>
                  <a:lnTo>
                    <a:pt x="156999" y="659228"/>
                  </a:lnTo>
                  <a:lnTo>
                    <a:pt x="157474" y="667902"/>
                  </a:lnTo>
                  <a:lnTo>
                    <a:pt x="157957" y="676576"/>
                  </a:lnTo>
                  <a:lnTo>
                    <a:pt x="158449" y="685250"/>
                  </a:lnTo>
                  <a:lnTo>
                    <a:pt x="158950" y="693924"/>
                  </a:lnTo>
                  <a:lnTo>
                    <a:pt x="159462" y="702598"/>
                  </a:lnTo>
                  <a:lnTo>
                    <a:pt x="159983" y="711272"/>
                  </a:lnTo>
                  <a:lnTo>
                    <a:pt x="160514" y="719946"/>
                  </a:lnTo>
                  <a:lnTo>
                    <a:pt x="161055" y="728620"/>
                  </a:lnTo>
                  <a:lnTo>
                    <a:pt x="161606" y="737295"/>
                  </a:lnTo>
                  <a:lnTo>
                    <a:pt x="162167" y="745969"/>
                  </a:lnTo>
                  <a:lnTo>
                    <a:pt x="162740" y="754643"/>
                  </a:lnTo>
                  <a:lnTo>
                    <a:pt x="163324" y="763317"/>
                  </a:lnTo>
                  <a:lnTo>
                    <a:pt x="163919" y="771991"/>
                  </a:lnTo>
                  <a:lnTo>
                    <a:pt x="164525" y="780665"/>
                  </a:lnTo>
                  <a:lnTo>
                    <a:pt x="165142" y="789339"/>
                  </a:lnTo>
                  <a:lnTo>
                    <a:pt x="165770" y="798013"/>
                  </a:lnTo>
                  <a:lnTo>
                    <a:pt x="166411" y="806687"/>
                  </a:lnTo>
                  <a:lnTo>
                    <a:pt x="167065" y="815361"/>
                  </a:lnTo>
                  <a:lnTo>
                    <a:pt x="167732" y="824035"/>
                  </a:lnTo>
                  <a:lnTo>
                    <a:pt x="168411" y="832709"/>
                  </a:lnTo>
                  <a:lnTo>
                    <a:pt x="169104" y="841383"/>
                  </a:lnTo>
                  <a:lnTo>
                    <a:pt x="169811" y="850057"/>
                  </a:lnTo>
                  <a:lnTo>
                    <a:pt x="170531" y="858731"/>
                  </a:lnTo>
                  <a:lnTo>
                    <a:pt x="171269" y="867405"/>
                  </a:lnTo>
                  <a:lnTo>
                    <a:pt x="172024" y="876079"/>
                  </a:lnTo>
                  <a:lnTo>
                    <a:pt x="172794" y="884754"/>
                  </a:lnTo>
                  <a:lnTo>
                    <a:pt x="173582" y="893428"/>
                  </a:lnTo>
                  <a:lnTo>
                    <a:pt x="174389" y="902102"/>
                  </a:lnTo>
                  <a:lnTo>
                    <a:pt x="175214" y="910776"/>
                  </a:lnTo>
                  <a:lnTo>
                    <a:pt x="176061" y="919450"/>
                  </a:lnTo>
                  <a:lnTo>
                    <a:pt x="176932" y="928124"/>
                  </a:lnTo>
                  <a:lnTo>
                    <a:pt x="177826" y="936798"/>
                  </a:lnTo>
                  <a:lnTo>
                    <a:pt x="178745" y="945472"/>
                  </a:lnTo>
                  <a:lnTo>
                    <a:pt x="179688" y="954146"/>
                  </a:lnTo>
                  <a:lnTo>
                    <a:pt x="180657" y="962820"/>
                  </a:lnTo>
                  <a:lnTo>
                    <a:pt x="181654" y="971494"/>
                  </a:lnTo>
                  <a:lnTo>
                    <a:pt x="182685" y="980168"/>
                  </a:lnTo>
                  <a:lnTo>
                    <a:pt x="183745" y="988842"/>
                  </a:lnTo>
                  <a:lnTo>
                    <a:pt x="184836" y="997516"/>
                  </a:lnTo>
                  <a:lnTo>
                    <a:pt x="185956" y="1006190"/>
                  </a:lnTo>
                  <a:lnTo>
                    <a:pt x="187107" y="1014864"/>
                  </a:lnTo>
                  <a:lnTo>
                    <a:pt x="188287" y="1023539"/>
                  </a:lnTo>
                  <a:lnTo>
                    <a:pt x="189497" y="1032213"/>
                  </a:lnTo>
                  <a:lnTo>
                    <a:pt x="190738" y="1040887"/>
                  </a:lnTo>
                  <a:lnTo>
                    <a:pt x="192003" y="1049561"/>
                  </a:lnTo>
                  <a:lnTo>
                    <a:pt x="193291" y="1058235"/>
                  </a:lnTo>
                  <a:lnTo>
                    <a:pt x="194597" y="1066909"/>
                  </a:lnTo>
                  <a:lnTo>
                    <a:pt x="195919" y="1075583"/>
                  </a:lnTo>
                  <a:lnTo>
                    <a:pt x="197253" y="1084257"/>
                  </a:lnTo>
                  <a:lnTo>
                    <a:pt x="198595" y="1092931"/>
                  </a:lnTo>
                  <a:lnTo>
                    <a:pt x="199939" y="1101605"/>
                  </a:lnTo>
                  <a:lnTo>
                    <a:pt x="201280" y="1110279"/>
                  </a:lnTo>
                  <a:lnTo>
                    <a:pt x="202613" y="1118953"/>
                  </a:lnTo>
                  <a:lnTo>
                    <a:pt x="203934" y="1127627"/>
                  </a:lnTo>
                  <a:lnTo>
                    <a:pt x="205240" y="1136301"/>
                  </a:lnTo>
                  <a:lnTo>
                    <a:pt x="206524" y="1144975"/>
                  </a:lnTo>
                  <a:lnTo>
                    <a:pt x="207781" y="1153649"/>
                  </a:lnTo>
                  <a:lnTo>
                    <a:pt x="209012" y="1162323"/>
                  </a:lnTo>
                  <a:lnTo>
                    <a:pt x="210215" y="1170998"/>
                  </a:lnTo>
                  <a:lnTo>
                    <a:pt x="211391" y="1179672"/>
                  </a:lnTo>
                  <a:lnTo>
                    <a:pt x="212539" y="1188346"/>
                  </a:lnTo>
                  <a:lnTo>
                    <a:pt x="213661" y="1197020"/>
                  </a:lnTo>
                  <a:lnTo>
                    <a:pt x="214756" y="1205694"/>
                  </a:lnTo>
                  <a:lnTo>
                    <a:pt x="215832" y="1214368"/>
                  </a:lnTo>
                  <a:lnTo>
                    <a:pt x="216893" y="1223042"/>
                  </a:lnTo>
                  <a:lnTo>
                    <a:pt x="217946" y="1231716"/>
                  </a:lnTo>
                  <a:lnTo>
                    <a:pt x="218996" y="1240390"/>
                  </a:lnTo>
                  <a:lnTo>
                    <a:pt x="220049" y="1249064"/>
                  </a:lnTo>
                  <a:lnTo>
                    <a:pt x="221112" y="1257738"/>
                  </a:lnTo>
                  <a:lnTo>
                    <a:pt x="222195" y="1266412"/>
                  </a:lnTo>
                  <a:lnTo>
                    <a:pt x="223302" y="1275086"/>
                  </a:lnTo>
                  <a:lnTo>
                    <a:pt x="224440" y="1283760"/>
                  </a:lnTo>
                  <a:lnTo>
                    <a:pt x="225611" y="1292434"/>
                  </a:lnTo>
                  <a:lnTo>
                    <a:pt x="226822" y="1301108"/>
                  </a:lnTo>
                  <a:lnTo>
                    <a:pt x="228074" y="1309782"/>
                  </a:lnTo>
                  <a:lnTo>
                    <a:pt x="229377" y="1318457"/>
                  </a:lnTo>
                  <a:lnTo>
                    <a:pt x="230727" y="1327131"/>
                  </a:lnTo>
                  <a:lnTo>
                    <a:pt x="232121" y="1335805"/>
                  </a:lnTo>
                  <a:lnTo>
                    <a:pt x="233556" y="1344479"/>
                  </a:lnTo>
                  <a:lnTo>
                    <a:pt x="235030" y="1353153"/>
                  </a:lnTo>
                  <a:lnTo>
                    <a:pt x="236539" y="1361827"/>
                  </a:lnTo>
                  <a:lnTo>
                    <a:pt x="238079" y="1370501"/>
                  </a:lnTo>
                  <a:lnTo>
                    <a:pt x="239646" y="1379175"/>
                  </a:lnTo>
                  <a:lnTo>
                    <a:pt x="241227" y="1387849"/>
                  </a:lnTo>
                  <a:lnTo>
                    <a:pt x="242816" y="1396523"/>
                  </a:lnTo>
                  <a:lnTo>
                    <a:pt x="244408" y="1405197"/>
                  </a:lnTo>
                  <a:lnTo>
                    <a:pt x="245994" y="1413871"/>
                  </a:lnTo>
                  <a:lnTo>
                    <a:pt x="247569" y="1422545"/>
                  </a:lnTo>
                  <a:lnTo>
                    <a:pt x="249123" y="1431219"/>
                  </a:lnTo>
                  <a:lnTo>
                    <a:pt x="250648" y="1439893"/>
                  </a:lnTo>
                  <a:lnTo>
                    <a:pt x="252143" y="1448567"/>
                  </a:lnTo>
                  <a:lnTo>
                    <a:pt x="253603" y="1457241"/>
                  </a:lnTo>
                  <a:lnTo>
                    <a:pt x="255023" y="1465916"/>
                  </a:lnTo>
                  <a:lnTo>
                    <a:pt x="256402" y="1474590"/>
                  </a:lnTo>
                  <a:lnTo>
                    <a:pt x="257734" y="1483264"/>
                  </a:lnTo>
                  <a:lnTo>
                    <a:pt x="259012" y="1491938"/>
                  </a:lnTo>
                  <a:lnTo>
                    <a:pt x="260243" y="1500612"/>
                  </a:lnTo>
                  <a:lnTo>
                    <a:pt x="261427" y="1509286"/>
                  </a:lnTo>
                  <a:lnTo>
                    <a:pt x="262563" y="1517960"/>
                  </a:lnTo>
                  <a:lnTo>
                    <a:pt x="263653" y="1526634"/>
                  </a:lnTo>
                  <a:lnTo>
                    <a:pt x="264698" y="1535308"/>
                  </a:lnTo>
                  <a:lnTo>
                    <a:pt x="265693" y="1543982"/>
                  </a:lnTo>
                  <a:lnTo>
                    <a:pt x="266643" y="1552656"/>
                  </a:lnTo>
                  <a:lnTo>
                    <a:pt x="267553" y="1561330"/>
                  </a:lnTo>
                  <a:lnTo>
                    <a:pt x="268427" y="1570004"/>
                  </a:lnTo>
                  <a:lnTo>
                    <a:pt x="269265" y="1578678"/>
                  </a:lnTo>
                  <a:lnTo>
                    <a:pt x="270070" y="1587352"/>
                  </a:lnTo>
                  <a:lnTo>
                    <a:pt x="270843" y="1596026"/>
                  </a:lnTo>
                  <a:lnTo>
                    <a:pt x="271583" y="1604700"/>
                  </a:lnTo>
                  <a:lnTo>
                    <a:pt x="272297" y="1613375"/>
                  </a:lnTo>
                  <a:lnTo>
                    <a:pt x="272989" y="1622049"/>
                  </a:lnTo>
                  <a:lnTo>
                    <a:pt x="273659" y="1630723"/>
                  </a:lnTo>
                  <a:lnTo>
                    <a:pt x="274310" y="1639397"/>
                  </a:lnTo>
                  <a:lnTo>
                    <a:pt x="274944" y="1648071"/>
                  </a:lnTo>
                  <a:lnTo>
                    <a:pt x="275559" y="1656745"/>
                  </a:lnTo>
                  <a:lnTo>
                    <a:pt x="276160" y="1665419"/>
                  </a:lnTo>
                  <a:lnTo>
                    <a:pt x="276748" y="1674093"/>
                  </a:lnTo>
                  <a:lnTo>
                    <a:pt x="277325" y="1682767"/>
                  </a:lnTo>
                  <a:lnTo>
                    <a:pt x="277892" y="1691441"/>
                  </a:lnTo>
                  <a:lnTo>
                    <a:pt x="278449" y="1700115"/>
                  </a:lnTo>
                  <a:lnTo>
                    <a:pt x="278996" y="1708789"/>
                  </a:lnTo>
                  <a:lnTo>
                    <a:pt x="279535" y="1717463"/>
                  </a:lnTo>
                  <a:lnTo>
                    <a:pt x="280065" y="1726137"/>
                  </a:lnTo>
                  <a:lnTo>
                    <a:pt x="280589" y="1734811"/>
                  </a:lnTo>
                  <a:lnTo>
                    <a:pt x="281105" y="1743485"/>
                  </a:lnTo>
                  <a:lnTo>
                    <a:pt x="281615" y="1752159"/>
                  </a:lnTo>
                  <a:lnTo>
                    <a:pt x="282119" y="1760834"/>
                  </a:lnTo>
                  <a:lnTo>
                    <a:pt x="282615" y="1769508"/>
                  </a:lnTo>
                  <a:lnTo>
                    <a:pt x="283104" y="1778182"/>
                  </a:lnTo>
                  <a:lnTo>
                    <a:pt x="283586" y="1786856"/>
                  </a:lnTo>
                  <a:lnTo>
                    <a:pt x="284060" y="1795530"/>
                  </a:lnTo>
                  <a:lnTo>
                    <a:pt x="284527" y="1804204"/>
                  </a:lnTo>
                  <a:lnTo>
                    <a:pt x="284985" y="1812878"/>
                  </a:lnTo>
                  <a:lnTo>
                    <a:pt x="285432" y="1821552"/>
                  </a:lnTo>
                  <a:lnTo>
                    <a:pt x="285866" y="1830226"/>
                  </a:lnTo>
                  <a:lnTo>
                    <a:pt x="286286" y="1838900"/>
                  </a:lnTo>
                  <a:lnTo>
                    <a:pt x="286691" y="1847574"/>
                  </a:lnTo>
                  <a:lnTo>
                    <a:pt x="287077" y="1856248"/>
                  </a:lnTo>
                  <a:lnTo>
                    <a:pt x="287443" y="1864922"/>
                  </a:lnTo>
                  <a:lnTo>
                    <a:pt x="287787" y="1873596"/>
                  </a:lnTo>
                  <a:lnTo>
                    <a:pt x="288100" y="1882270"/>
                  </a:lnTo>
                  <a:lnTo>
                    <a:pt x="288382" y="1890944"/>
                  </a:lnTo>
                  <a:lnTo>
                    <a:pt x="288631" y="1899619"/>
                  </a:lnTo>
                  <a:lnTo>
                    <a:pt x="288845" y="1908293"/>
                  </a:lnTo>
                  <a:lnTo>
                    <a:pt x="289021" y="1916967"/>
                  </a:lnTo>
                  <a:lnTo>
                    <a:pt x="289157" y="1925641"/>
                  </a:lnTo>
                  <a:lnTo>
                    <a:pt x="289250" y="1934315"/>
                  </a:lnTo>
                  <a:lnTo>
                    <a:pt x="289290" y="1942989"/>
                  </a:lnTo>
                  <a:lnTo>
                    <a:pt x="289284" y="1951663"/>
                  </a:lnTo>
                  <a:lnTo>
                    <a:pt x="289231" y="1960337"/>
                  </a:lnTo>
                  <a:lnTo>
                    <a:pt x="289131" y="1969011"/>
                  </a:lnTo>
                  <a:lnTo>
                    <a:pt x="288984" y="1977685"/>
                  </a:lnTo>
                  <a:lnTo>
                    <a:pt x="288789" y="1986359"/>
                  </a:lnTo>
                  <a:lnTo>
                    <a:pt x="288541" y="1995033"/>
                  </a:lnTo>
                  <a:lnTo>
                    <a:pt x="288243" y="2003707"/>
                  </a:lnTo>
                  <a:lnTo>
                    <a:pt x="287900" y="2012381"/>
                  </a:lnTo>
                  <a:lnTo>
                    <a:pt x="287513" y="2021055"/>
                  </a:lnTo>
                  <a:lnTo>
                    <a:pt x="287083" y="2029729"/>
                  </a:lnTo>
                  <a:lnTo>
                    <a:pt x="286612" y="2038403"/>
                  </a:lnTo>
                  <a:lnTo>
                    <a:pt x="286101" y="2047078"/>
                  </a:lnTo>
                  <a:lnTo>
                    <a:pt x="285542" y="2055752"/>
                  </a:lnTo>
                  <a:lnTo>
                    <a:pt x="284945" y="2064426"/>
                  </a:lnTo>
                  <a:lnTo>
                    <a:pt x="284313" y="2073100"/>
                  </a:lnTo>
                  <a:lnTo>
                    <a:pt x="283644" y="2081774"/>
                  </a:lnTo>
                  <a:lnTo>
                    <a:pt x="282941" y="2090448"/>
                  </a:lnTo>
                  <a:lnTo>
                    <a:pt x="282204" y="2099122"/>
                  </a:lnTo>
                  <a:lnTo>
                    <a:pt x="281429" y="2107796"/>
                  </a:lnTo>
                  <a:lnTo>
                    <a:pt x="280618" y="2116470"/>
                  </a:lnTo>
                  <a:lnTo>
                    <a:pt x="279775" y="2125144"/>
                  </a:lnTo>
                  <a:lnTo>
                    <a:pt x="278901" y="2133818"/>
                  </a:lnTo>
                  <a:lnTo>
                    <a:pt x="277996" y="2142492"/>
                  </a:lnTo>
                  <a:lnTo>
                    <a:pt x="277060" y="2151166"/>
                  </a:lnTo>
                  <a:lnTo>
                    <a:pt x="276095" y="2159840"/>
                  </a:lnTo>
                  <a:lnTo>
                    <a:pt x="275095" y="2168514"/>
                  </a:lnTo>
                  <a:lnTo>
                    <a:pt x="274068" y="2177188"/>
                  </a:lnTo>
                  <a:lnTo>
                    <a:pt x="273016" y="2185862"/>
                  </a:lnTo>
                  <a:lnTo>
                    <a:pt x="271940" y="2194537"/>
                  </a:lnTo>
                  <a:lnTo>
                    <a:pt x="270843" y="2203211"/>
                  </a:lnTo>
                  <a:lnTo>
                    <a:pt x="269725" y="2211885"/>
                  </a:lnTo>
                  <a:lnTo>
                    <a:pt x="268588" y="2220559"/>
                  </a:lnTo>
                  <a:lnTo>
                    <a:pt x="267436" y="2229233"/>
                  </a:lnTo>
                  <a:lnTo>
                    <a:pt x="266272" y="2237907"/>
                  </a:lnTo>
                  <a:lnTo>
                    <a:pt x="265100" y="2246581"/>
                  </a:lnTo>
                  <a:lnTo>
                    <a:pt x="263923" y="2255255"/>
                  </a:lnTo>
                  <a:lnTo>
                    <a:pt x="262742" y="2263929"/>
                  </a:lnTo>
                  <a:lnTo>
                    <a:pt x="261562" y="2272603"/>
                  </a:lnTo>
                  <a:lnTo>
                    <a:pt x="260387" y="2281277"/>
                  </a:lnTo>
                  <a:lnTo>
                    <a:pt x="259218" y="2289951"/>
                  </a:lnTo>
                  <a:lnTo>
                    <a:pt x="258057" y="2298625"/>
                  </a:lnTo>
                  <a:lnTo>
                    <a:pt x="256908" y="2307299"/>
                  </a:lnTo>
                  <a:lnTo>
                    <a:pt x="255771" y="2315973"/>
                  </a:lnTo>
                  <a:lnTo>
                    <a:pt x="254649" y="2324647"/>
                  </a:lnTo>
                  <a:lnTo>
                    <a:pt x="253544" y="2333321"/>
                  </a:lnTo>
                  <a:lnTo>
                    <a:pt x="252459" y="2341996"/>
                  </a:lnTo>
                  <a:lnTo>
                    <a:pt x="251391" y="2350670"/>
                  </a:lnTo>
                  <a:lnTo>
                    <a:pt x="250342" y="2359344"/>
                  </a:lnTo>
                  <a:lnTo>
                    <a:pt x="249312" y="2368018"/>
                  </a:lnTo>
                  <a:lnTo>
                    <a:pt x="248301" y="2376692"/>
                  </a:lnTo>
                  <a:lnTo>
                    <a:pt x="247310" y="2385366"/>
                  </a:lnTo>
                  <a:lnTo>
                    <a:pt x="246343" y="2394040"/>
                  </a:lnTo>
                  <a:lnTo>
                    <a:pt x="245396" y="2402714"/>
                  </a:lnTo>
                  <a:lnTo>
                    <a:pt x="244469" y="2411388"/>
                  </a:lnTo>
                  <a:lnTo>
                    <a:pt x="243563" y="2420062"/>
                  </a:lnTo>
                  <a:lnTo>
                    <a:pt x="242676" y="2428736"/>
                  </a:lnTo>
                  <a:lnTo>
                    <a:pt x="241808" y="2437410"/>
                  </a:lnTo>
                  <a:lnTo>
                    <a:pt x="240962" y="2446084"/>
                  </a:lnTo>
                  <a:lnTo>
                    <a:pt x="240136" y="2454758"/>
                  </a:lnTo>
                  <a:lnTo>
                    <a:pt x="239327" y="2463432"/>
                  </a:lnTo>
                  <a:lnTo>
                    <a:pt x="238535" y="2472106"/>
                  </a:lnTo>
                  <a:lnTo>
                    <a:pt x="237757" y="2480780"/>
                  </a:lnTo>
                  <a:lnTo>
                    <a:pt x="236992" y="2489455"/>
                  </a:lnTo>
                  <a:lnTo>
                    <a:pt x="236239" y="2498129"/>
                  </a:lnTo>
                  <a:lnTo>
                    <a:pt x="235495" y="2506803"/>
                  </a:lnTo>
                  <a:lnTo>
                    <a:pt x="234756" y="2515477"/>
                  </a:lnTo>
                  <a:lnTo>
                    <a:pt x="234019" y="2524151"/>
                  </a:lnTo>
                  <a:lnTo>
                    <a:pt x="233281" y="2532825"/>
                  </a:lnTo>
                  <a:lnTo>
                    <a:pt x="232539" y="2541499"/>
                  </a:lnTo>
                  <a:lnTo>
                    <a:pt x="231790" y="2550173"/>
                  </a:lnTo>
                  <a:lnTo>
                    <a:pt x="231029" y="2558847"/>
                  </a:lnTo>
                  <a:lnTo>
                    <a:pt x="230251" y="2567521"/>
                  </a:lnTo>
                  <a:lnTo>
                    <a:pt x="229455" y="2576195"/>
                  </a:lnTo>
                  <a:lnTo>
                    <a:pt x="228639" y="2584869"/>
                  </a:lnTo>
                  <a:lnTo>
                    <a:pt x="227800" y="2593543"/>
                  </a:lnTo>
                  <a:lnTo>
                    <a:pt x="226936" y="2602217"/>
                  </a:lnTo>
                  <a:lnTo>
                    <a:pt x="226045" y="2610891"/>
                  </a:lnTo>
                  <a:lnTo>
                    <a:pt x="225122" y="2619565"/>
                  </a:lnTo>
                  <a:lnTo>
                    <a:pt x="224169" y="2628239"/>
                  </a:lnTo>
                  <a:lnTo>
                    <a:pt x="223187" y="2636914"/>
                  </a:lnTo>
                  <a:lnTo>
                    <a:pt x="222178" y="2645588"/>
                  </a:lnTo>
                  <a:lnTo>
                    <a:pt x="221141" y="2654262"/>
                  </a:lnTo>
                  <a:lnTo>
                    <a:pt x="220079" y="2662936"/>
                  </a:lnTo>
                  <a:lnTo>
                    <a:pt x="218991" y="2671610"/>
                  </a:lnTo>
                  <a:lnTo>
                    <a:pt x="217880" y="2680284"/>
                  </a:lnTo>
                  <a:lnTo>
                    <a:pt x="216750" y="2688958"/>
                  </a:lnTo>
                  <a:lnTo>
                    <a:pt x="215606" y="2697632"/>
                  </a:lnTo>
                  <a:lnTo>
                    <a:pt x="214450" y="2706306"/>
                  </a:lnTo>
                  <a:lnTo>
                    <a:pt x="213286" y="2714980"/>
                  </a:lnTo>
                  <a:lnTo>
                    <a:pt x="212116" y="2723654"/>
                  </a:lnTo>
                  <a:lnTo>
                    <a:pt x="210946" y="2732328"/>
                  </a:lnTo>
                  <a:lnTo>
                    <a:pt x="209780" y="2741002"/>
                  </a:lnTo>
                  <a:lnTo>
                    <a:pt x="208620" y="2749676"/>
                  </a:lnTo>
                  <a:lnTo>
                    <a:pt x="207471" y="2758350"/>
                  </a:lnTo>
                  <a:lnTo>
                    <a:pt x="206333" y="2767024"/>
                  </a:lnTo>
                  <a:lnTo>
                    <a:pt x="205211" y="2775698"/>
                  </a:lnTo>
                  <a:lnTo>
                    <a:pt x="204107" y="2784373"/>
                  </a:lnTo>
                  <a:lnTo>
                    <a:pt x="203025" y="2793047"/>
                  </a:lnTo>
                  <a:lnTo>
                    <a:pt x="201965" y="2801721"/>
                  </a:lnTo>
                  <a:lnTo>
                    <a:pt x="200926" y="2810395"/>
                  </a:lnTo>
                  <a:lnTo>
                    <a:pt x="199909" y="2819069"/>
                  </a:lnTo>
                  <a:lnTo>
                    <a:pt x="198915" y="2827743"/>
                  </a:lnTo>
                  <a:lnTo>
                    <a:pt x="197944" y="2836417"/>
                  </a:lnTo>
                  <a:lnTo>
                    <a:pt x="196999" y="2845091"/>
                  </a:lnTo>
                  <a:lnTo>
                    <a:pt x="196076" y="2853765"/>
                  </a:lnTo>
                  <a:lnTo>
                    <a:pt x="195175" y="2862439"/>
                  </a:lnTo>
                  <a:lnTo>
                    <a:pt x="194294" y="2871113"/>
                  </a:lnTo>
                  <a:lnTo>
                    <a:pt x="193433" y="2879787"/>
                  </a:lnTo>
                  <a:lnTo>
                    <a:pt x="192591" y="2888461"/>
                  </a:lnTo>
                  <a:lnTo>
                    <a:pt x="191769" y="2897135"/>
                  </a:lnTo>
                  <a:lnTo>
                    <a:pt x="190968" y="2905809"/>
                  </a:lnTo>
                  <a:lnTo>
                    <a:pt x="190185" y="2914483"/>
                  </a:lnTo>
                  <a:lnTo>
                    <a:pt x="189419" y="2923158"/>
                  </a:lnTo>
                  <a:lnTo>
                    <a:pt x="188671" y="2931832"/>
                  </a:lnTo>
                  <a:lnTo>
                    <a:pt x="187940" y="2940506"/>
                  </a:lnTo>
                  <a:lnTo>
                    <a:pt x="187226" y="2949180"/>
                  </a:lnTo>
                  <a:lnTo>
                    <a:pt x="186533" y="2957854"/>
                  </a:lnTo>
                  <a:lnTo>
                    <a:pt x="185859" y="2966528"/>
                  </a:lnTo>
                  <a:lnTo>
                    <a:pt x="185202" y="2975202"/>
                  </a:lnTo>
                  <a:lnTo>
                    <a:pt x="184563" y="2983876"/>
                  </a:lnTo>
                  <a:lnTo>
                    <a:pt x="183941" y="2992550"/>
                  </a:lnTo>
                  <a:lnTo>
                    <a:pt x="183337" y="3001224"/>
                  </a:lnTo>
                  <a:lnTo>
                    <a:pt x="182751" y="3009898"/>
                  </a:lnTo>
                  <a:lnTo>
                    <a:pt x="182184" y="3018572"/>
                  </a:lnTo>
                  <a:lnTo>
                    <a:pt x="181633" y="3027246"/>
                  </a:lnTo>
                  <a:lnTo>
                    <a:pt x="181096" y="3035920"/>
                  </a:lnTo>
                  <a:lnTo>
                    <a:pt x="180574" y="3044594"/>
                  </a:lnTo>
                  <a:lnTo>
                    <a:pt x="180064" y="3053268"/>
                  </a:lnTo>
                  <a:lnTo>
                    <a:pt x="179565" y="3061942"/>
                  </a:lnTo>
                  <a:lnTo>
                    <a:pt x="179079" y="3070617"/>
                  </a:lnTo>
                  <a:lnTo>
                    <a:pt x="178600" y="3079291"/>
                  </a:lnTo>
                  <a:lnTo>
                    <a:pt x="178129" y="3087965"/>
                  </a:lnTo>
                  <a:lnTo>
                    <a:pt x="177662" y="3096639"/>
                  </a:lnTo>
                  <a:lnTo>
                    <a:pt x="177199" y="3105313"/>
                  </a:lnTo>
                  <a:lnTo>
                    <a:pt x="176738" y="3113987"/>
                  </a:lnTo>
                  <a:lnTo>
                    <a:pt x="176277" y="3122661"/>
                  </a:lnTo>
                  <a:lnTo>
                    <a:pt x="175816" y="3131335"/>
                  </a:lnTo>
                  <a:lnTo>
                    <a:pt x="175352" y="3140009"/>
                  </a:lnTo>
                  <a:lnTo>
                    <a:pt x="174885" y="3148683"/>
                  </a:lnTo>
                  <a:lnTo>
                    <a:pt x="174413" y="3157357"/>
                  </a:lnTo>
                  <a:lnTo>
                    <a:pt x="173937" y="3166031"/>
                  </a:lnTo>
                  <a:lnTo>
                    <a:pt x="173456" y="3174705"/>
                  </a:lnTo>
                  <a:lnTo>
                    <a:pt x="172968" y="3183379"/>
                  </a:lnTo>
                  <a:lnTo>
                    <a:pt x="172474" y="3192053"/>
                  </a:lnTo>
                  <a:lnTo>
                    <a:pt x="171973" y="3200727"/>
                  </a:lnTo>
                  <a:lnTo>
                    <a:pt x="171468" y="3209401"/>
                  </a:lnTo>
                  <a:lnTo>
                    <a:pt x="170957" y="3218076"/>
                  </a:lnTo>
                  <a:lnTo>
                    <a:pt x="170441" y="3226750"/>
                  </a:lnTo>
                  <a:lnTo>
                    <a:pt x="169921" y="3235424"/>
                  </a:lnTo>
                  <a:lnTo>
                    <a:pt x="169398" y="3244098"/>
                  </a:lnTo>
                  <a:lnTo>
                    <a:pt x="168872" y="3252772"/>
                  </a:lnTo>
                  <a:lnTo>
                    <a:pt x="168346" y="3261446"/>
                  </a:lnTo>
                  <a:lnTo>
                    <a:pt x="167819" y="3270120"/>
                  </a:lnTo>
                  <a:lnTo>
                    <a:pt x="167294" y="3278794"/>
                  </a:lnTo>
                  <a:lnTo>
                    <a:pt x="166771" y="3287468"/>
                  </a:lnTo>
                  <a:lnTo>
                    <a:pt x="166252" y="3296142"/>
                  </a:lnTo>
                  <a:lnTo>
                    <a:pt x="165739" y="3304816"/>
                  </a:lnTo>
                  <a:lnTo>
                    <a:pt x="165232" y="3313490"/>
                  </a:lnTo>
                  <a:lnTo>
                    <a:pt x="164734" y="3322164"/>
                  </a:lnTo>
                  <a:lnTo>
                    <a:pt x="164245" y="3330838"/>
                  </a:lnTo>
                  <a:lnTo>
                    <a:pt x="163767" y="3339512"/>
                  </a:lnTo>
                  <a:lnTo>
                    <a:pt x="163301" y="3348186"/>
                  </a:lnTo>
                  <a:lnTo>
                    <a:pt x="162851" y="3356860"/>
                  </a:lnTo>
                  <a:lnTo>
                    <a:pt x="162416" y="3365535"/>
                  </a:lnTo>
                  <a:lnTo>
                    <a:pt x="161996" y="3374209"/>
                  </a:lnTo>
                  <a:lnTo>
                    <a:pt x="161593" y="3382883"/>
                  </a:lnTo>
                  <a:lnTo>
                    <a:pt x="161206" y="3391557"/>
                  </a:lnTo>
                  <a:lnTo>
                    <a:pt x="160837" y="3400231"/>
                  </a:lnTo>
                  <a:lnTo>
                    <a:pt x="160488" y="3408905"/>
                  </a:lnTo>
                  <a:lnTo>
                    <a:pt x="160158" y="3417579"/>
                  </a:lnTo>
                  <a:lnTo>
                    <a:pt x="159846" y="3426253"/>
                  </a:lnTo>
                  <a:lnTo>
                    <a:pt x="159551" y="3434927"/>
                  </a:lnTo>
                  <a:lnTo>
                    <a:pt x="159272" y="3443601"/>
                  </a:lnTo>
                  <a:lnTo>
                    <a:pt x="159009" y="3452275"/>
                  </a:lnTo>
                  <a:lnTo>
                    <a:pt x="158762" y="3460949"/>
                  </a:lnTo>
                  <a:lnTo>
                    <a:pt x="158531" y="3469623"/>
                  </a:lnTo>
                  <a:lnTo>
                    <a:pt x="158312" y="3478297"/>
                  </a:lnTo>
                  <a:lnTo>
                    <a:pt x="158106" y="3486971"/>
                  </a:lnTo>
                  <a:lnTo>
                    <a:pt x="157909" y="3495645"/>
                  </a:lnTo>
                  <a:lnTo>
                    <a:pt x="157722" y="3504319"/>
                  </a:lnTo>
                  <a:lnTo>
                    <a:pt x="157543" y="3512994"/>
                  </a:lnTo>
                  <a:lnTo>
                    <a:pt x="157372" y="3521668"/>
                  </a:lnTo>
                  <a:lnTo>
                    <a:pt x="157208" y="3530342"/>
                  </a:lnTo>
                  <a:lnTo>
                    <a:pt x="157049" y="3539016"/>
                  </a:lnTo>
                  <a:lnTo>
                    <a:pt x="156894" y="3547690"/>
                  </a:lnTo>
                  <a:lnTo>
                    <a:pt x="156744" y="3556364"/>
                  </a:lnTo>
                  <a:lnTo>
                    <a:pt x="156596" y="3565038"/>
                  </a:lnTo>
                  <a:lnTo>
                    <a:pt x="156451" y="3573712"/>
                  </a:lnTo>
                  <a:lnTo>
                    <a:pt x="156309" y="3582386"/>
                  </a:lnTo>
                  <a:lnTo>
                    <a:pt x="156168" y="3591060"/>
                  </a:lnTo>
                  <a:lnTo>
                    <a:pt x="156029" y="3599734"/>
                  </a:lnTo>
                  <a:lnTo>
                    <a:pt x="155890" y="3608408"/>
                  </a:lnTo>
                  <a:lnTo>
                    <a:pt x="155751" y="3617082"/>
                  </a:lnTo>
                  <a:lnTo>
                    <a:pt x="155612" y="3625756"/>
                  </a:lnTo>
                  <a:lnTo>
                    <a:pt x="155472" y="3634430"/>
                  </a:lnTo>
                  <a:lnTo>
                    <a:pt x="155331" y="3643104"/>
                  </a:lnTo>
                  <a:lnTo>
                    <a:pt x="155187" y="3651778"/>
                  </a:lnTo>
                  <a:lnTo>
                    <a:pt x="155041" y="3660453"/>
                  </a:lnTo>
                  <a:lnTo>
                    <a:pt x="154891" y="3669127"/>
                  </a:lnTo>
                  <a:lnTo>
                    <a:pt x="154738" y="3677801"/>
                  </a:lnTo>
                  <a:lnTo>
                    <a:pt x="154580" y="3686475"/>
                  </a:lnTo>
                  <a:lnTo>
                    <a:pt x="154417" y="3695149"/>
                  </a:lnTo>
                  <a:lnTo>
                    <a:pt x="154248" y="3703823"/>
                  </a:lnTo>
                  <a:lnTo>
                    <a:pt x="154073" y="3712497"/>
                  </a:lnTo>
                  <a:lnTo>
                    <a:pt x="153893" y="3721171"/>
                  </a:lnTo>
                  <a:lnTo>
                    <a:pt x="153707" y="3729845"/>
                  </a:lnTo>
                  <a:lnTo>
                    <a:pt x="153515" y="3738519"/>
                  </a:lnTo>
                  <a:lnTo>
                    <a:pt x="153318" y="3747193"/>
                  </a:lnTo>
                  <a:lnTo>
                    <a:pt x="153115" y="3755867"/>
                  </a:lnTo>
                  <a:lnTo>
                    <a:pt x="152908" y="3764541"/>
                  </a:lnTo>
                  <a:lnTo>
                    <a:pt x="152697" y="3773215"/>
                  </a:lnTo>
                  <a:lnTo>
                    <a:pt x="152483" y="3781889"/>
                  </a:lnTo>
                  <a:lnTo>
                    <a:pt x="152268" y="3790563"/>
                  </a:lnTo>
                  <a:lnTo>
                    <a:pt x="152052" y="3799238"/>
                  </a:lnTo>
                  <a:lnTo>
                    <a:pt x="151836" y="3807912"/>
                  </a:lnTo>
                  <a:lnTo>
                    <a:pt x="151621" y="3816586"/>
                  </a:lnTo>
                  <a:lnTo>
                    <a:pt x="151410" y="3825260"/>
                  </a:lnTo>
                  <a:lnTo>
                    <a:pt x="151202" y="3833934"/>
                  </a:lnTo>
                  <a:lnTo>
                    <a:pt x="150998" y="3842608"/>
                  </a:lnTo>
                  <a:lnTo>
                    <a:pt x="150800" y="3851282"/>
                  </a:lnTo>
                  <a:lnTo>
                    <a:pt x="150610" y="3859956"/>
                  </a:lnTo>
                  <a:lnTo>
                    <a:pt x="150428" y="3868630"/>
                  </a:lnTo>
                  <a:lnTo>
                    <a:pt x="150253" y="3877304"/>
                  </a:lnTo>
                  <a:lnTo>
                    <a:pt x="150088" y="3885978"/>
                  </a:lnTo>
                  <a:lnTo>
                    <a:pt x="149931" y="3894652"/>
                  </a:lnTo>
                  <a:lnTo>
                    <a:pt x="149783" y="3903326"/>
                  </a:lnTo>
                  <a:lnTo>
                    <a:pt x="149644" y="3912000"/>
                  </a:lnTo>
                  <a:lnTo>
                    <a:pt x="149516" y="3920674"/>
                  </a:lnTo>
                  <a:lnTo>
                    <a:pt x="149397" y="3929348"/>
                  </a:lnTo>
                  <a:lnTo>
                    <a:pt x="149286" y="3938022"/>
                  </a:lnTo>
                  <a:lnTo>
                    <a:pt x="149182" y="3946697"/>
                  </a:lnTo>
                  <a:lnTo>
                    <a:pt x="149086" y="3955371"/>
                  </a:lnTo>
                  <a:lnTo>
                    <a:pt x="148997" y="3964045"/>
                  </a:lnTo>
                  <a:lnTo>
                    <a:pt x="148914" y="3972719"/>
                  </a:lnTo>
                  <a:lnTo>
                    <a:pt x="148836" y="3981393"/>
                  </a:lnTo>
                  <a:lnTo>
                    <a:pt x="148762" y="3990067"/>
                  </a:lnTo>
                  <a:lnTo>
                    <a:pt x="148691" y="3998741"/>
                  </a:lnTo>
                  <a:lnTo>
                    <a:pt x="148623" y="4007415"/>
                  </a:lnTo>
                  <a:lnTo>
                    <a:pt x="148556" y="4016089"/>
                  </a:lnTo>
                  <a:lnTo>
                    <a:pt x="148490" y="4024763"/>
                  </a:lnTo>
                  <a:lnTo>
                    <a:pt x="148424" y="4033437"/>
                  </a:lnTo>
                  <a:lnTo>
                    <a:pt x="148357" y="4042111"/>
                  </a:lnTo>
                  <a:lnTo>
                    <a:pt x="148289" y="4050785"/>
                  </a:lnTo>
                  <a:lnTo>
                    <a:pt x="148219" y="4059459"/>
                  </a:lnTo>
                  <a:lnTo>
                    <a:pt x="148147" y="4068133"/>
                  </a:lnTo>
                  <a:lnTo>
                    <a:pt x="148073" y="4076807"/>
                  </a:lnTo>
                  <a:lnTo>
                    <a:pt x="147996" y="4085481"/>
                  </a:lnTo>
                  <a:lnTo>
                    <a:pt x="147917" y="4094156"/>
                  </a:lnTo>
                  <a:lnTo>
                    <a:pt x="147835" y="4102830"/>
                  </a:lnTo>
                  <a:lnTo>
                    <a:pt x="147751" y="4111504"/>
                  </a:lnTo>
                  <a:lnTo>
                    <a:pt x="147665" y="4120178"/>
                  </a:lnTo>
                  <a:lnTo>
                    <a:pt x="147577" y="4128852"/>
                  </a:lnTo>
                  <a:lnTo>
                    <a:pt x="147488" y="4137526"/>
                  </a:lnTo>
                  <a:lnTo>
                    <a:pt x="147397" y="4146200"/>
                  </a:lnTo>
                  <a:lnTo>
                    <a:pt x="147305" y="4154874"/>
                  </a:lnTo>
                  <a:lnTo>
                    <a:pt x="147214" y="4163548"/>
                  </a:lnTo>
                  <a:lnTo>
                    <a:pt x="147122" y="4172222"/>
                  </a:lnTo>
                  <a:lnTo>
                    <a:pt x="147031" y="4180896"/>
                  </a:lnTo>
                  <a:lnTo>
                    <a:pt x="146941" y="4189570"/>
                  </a:lnTo>
                  <a:lnTo>
                    <a:pt x="146852" y="4198244"/>
                  </a:lnTo>
                  <a:lnTo>
                    <a:pt x="146764" y="4206918"/>
                  </a:lnTo>
                  <a:lnTo>
                    <a:pt x="146679" y="4215592"/>
                  </a:lnTo>
                  <a:lnTo>
                    <a:pt x="146595" y="4224266"/>
                  </a:lnTo>
                  <a:lnTo>
                    <a:pt x="146514" y="4232940"/>
                  </a:lnTo>
                  <a:lnTo>
                    <a:pt x="146435" y="4241615"/>
                  </a:lnTo>
                  <a:lnTo>
                    <a:pt x="146358" y="4250289"/>
                  </a:lnTo>
                  <a:lnTo>
                    <a:pt x="146284" y="4258963"/>
                  </a:lnTo>
                  <a:lnTo>
                    <a:pt x="146213" y="4267637"/>
                  </a:lnTo>
                  <a:lnTo>
                    <a:pt x="146144" y="4276311"/>
                  </a:lnTo>
                  <a:lnTo>
                    <a:pt x="146077" y="4284985"/>
                  </a:lnTo>
                  <a:lnTo>
                    <a:pt x="146013" y="4293659"/>
                  </a:lnTo>
                  <a:lnTo>
                    <a:pt x="145951" y="4302333"/>
                  </a:lnTo>
                  <a:lnTo>
                    <a:pt x="145891" y="4311007"/>
                  </a:lnTo>
                  <a:lnTo>
                    <a:pt x="145834" y="4319681"/>
                  </a:lnTo>
                  <a:lnTo>
                    <a:pt x="145779" y="4328355"/>
                  </a:lnTo>
                  <a:lnTo>
                    <a:pt x="145725" y="4337029"/>
                  </a:lnTo>
                  <a:lnTo>
                    <a:pt x="145673" y="4345703"/>
                  </a:lnTo>
                  <a:lnTo>
                    <a:pt x="145622" y="4354377"/>
                  </a:lnTo>
                  <a:lnTo>
                    <a:pt x="145573" y="4363051"/>
                  </a:lnTo>
                  <a:lnTo>
                    <a:pt x="145526" y="4371725"/>
                  </a:lnTo>
                  <a:lnTo>
                    <a:pt x="145480" y="4380399"/>
                  </a:lnTo>
                  <a:lnTo>
                    <a:pt x="145434" y="4389074"/>
                  </a:lnTo>
                  <a:lnTo>
                    <a:pt x="145390" y="4397748"/>
                  </a:lnTo>
                  <a:lnTo>
                    <a:pt x="145347" y="4406422"/>
                  </a:lnTo>
                  <a:lnTo>
                    <a:pt x="145305" y="4415096"/>
                  </a:lnTo>
                  <a:lnTo>
                    <a:pt x="145263" y="4423770"/>
                  </a:lnTo>
                  <a:lnTo>
                    <a:pt x="145223" y="443244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59" name="pg33">
              <a:extLst>
                <a:ext uri="{FF2B5EF4-FFF2-40B4-BE49-F238E27FC236}">
                  <a16:creationId xmlns:a16="http://schemas.microsoft.com/office/drawing/2014/main" id="{5173324F-A03B-27FE-7DBF-3BE7A2343845}"/>
                </a:ext>
              </a:extLst>
            </p:cNvPr>
            <p:cNvSpPr/>
            <p:nvPr/>
          </p:nvSpPr>
          <p:spPr>
            <a:xfrm>
              <a:off x="4056075" y="2621530"/>
              <a:ext cx="277831" cy="5137169"/>
            </a:xfrm>
            <a:custGeom>
              <a:avLst/>
              <a:gdLst/>
              <a:ahLst/>
              <a:cxnLst/>
              <a:rect l="0" t="0" r="0" b="0"/>
              <a:pathLst>
                <a:path w="277831" h="5137169">
                  <a:moveTo>
                    <a:pt x="138284" y="5137169"/>
                  </a:moveTo>
                  <a:lnTo>
                    <a:pt x="138214" y="5127116"/>
                  </a:lnTo>
                  <a:lnTo>
                    <a:pt x="138140" y="5117063"/>
                  </a:lnTo>
                  <a:lnTo>
                    <a:pt x="138063" y="5107010"/>
                  </a:lnTo>
                  <a:lnTo>
                    <a:pt x="137982" y="5096957"/>
                  </a:lnTo>
                  <a:lnTo>
                    <a:pt x="137900" y="5086904"/>
                  </a:lnTo>
                  <a:lnTo>
                    <a:pt x="137814" y="5076850"/>
                  </a:lnTo>
                  <a:lnTo>
                    <a:pt x="137727" y="5066797"/>
                  </a:lnTo>
                  <a:lnTo>
                    <a:pt x="137638" y="5056744"/>
                  </a:lnTo>
                  <a:lnTo>
                    <a:pt x="137548" y="5046691"/>
                  </a:lnTo>
                  <a:lnTo>
                    <a:pt x="137456" y="5036638"/>
                  </a:lnTo>
                  <a:lnTo>
                    <a:pt x="137364" y="5026585"/>
                  </a:lnTo>
                  <a:lnTo>
                    <a:pt x="137270" y="5016531"/>
                  </a:lnTo>
                  <a:lnTo>
                    <a:pt x="137175" y="5006478"/>
                  </a:lnTo>
                  <a:lnTo>
                    <a:pt x="137080" y="4996425"/>
                  </a:lnTo>
                  <a:lnTo>
                    <a:pt x="136983" y="4986372"/>
                  </a:lnTo>
                  <a:lnTo>
                    <a:pt x="136886" y="4976319"/>
                  </a:lnTo>
                  <a:lnTo>
                    <a:pt x="136788" y="4966266"/>
                  </a:lnTo>
                  <a:lnTo>
                    <a:pt x="136689" y="4956212"/>
                  </a:lnTo>
                  <a:lnTo>
                    <a:pt x="136589" y="4946159"/>
                  </a:lnTo>
                  <a:lnTo>
                    <a:pt x="136487" y="4936106"/>
                  </a:lnTo>
                  <a:lnTo>
                    <a:pt x="136385" y="4926053"/>
                  </a:lnTo>
                  <a:lnTo>
                    <a:pt x="136280" y="4916000"/>
                  </a:lnTo>
                  <a:lnTo>
                    <a:pt x="136174" y="4905947"/>
                  </a:lnTo>
                  <a:lnTo>
                    <a:pt x="136067" y="4895893"/>
                  </a:lnTo>
                  <a:lnTo>
                    <a:pt x="135957" y="4885840"/>
                  </a:lnTo>
                  <a:lnTo>
                    <a:pt x="135845" y="4875787"/>
                  </a:lnTo>
                  <a:lnTo>
                    <a:pt x="135729" y="4865734"/>
                  </a:lnTo>
                  <a:lnTo>
                    <a:pt x="135610" y="4855681"/>
                  </a:lnTo>
                  <a:lnTo>
                    <a:pt x="135487" y="4845628"/>
                  </a:lnTo>
                  <a:lnTo>
                    <a:pt x="135358" y="4835574"/>
                  </a:lnTo>
                  <a:lnTo>
                    <a:pt x="135225" y="4825521"/>
                  </a:lnTo>
                  <a:lnTo>
                    <a:pt x="135086" y="4815468"/>
                  </a:lnTo>
                  <a:lnTo>
                    <a:pt x="134941" y="4805415"/>
                  </a:lnTo>
                  <a:lnTo>
                    <a:pt x="134790" y="4795362"/>
                  </a:lnTo>
                  <a:lnTo>
                    <a:pt x="134631" y="4785308"/>
                  </a:lnTo>
                  <a:lnTo>
                    <a:pt x="134466" y="4775255"/>
                  </a:lnTo>
                  <a:lnTo>
                    <a:pt x="134294" y="4765202"/>
                  </a:lnTo>
                  <a:lnTo>
                    <a:pt x="134117" y="4755149"/>
                  </a:lnTo>
                  <a:lnTo>
                    <a:pt x="133934" y="4745096"/>
                  </a:lnTo>
                  <a:lnTo>
                    <a:pt x="133747" y="4735043"/>
                  </a:lnTo>
                  <a:lnTo>
                    <a:pt x="133555" y="4724989"/>
                  </a:lnTo>
                  <a:lnTo>
                    <a:pt x="133360" y="4714936"/>
                  </a:lnTo>
                  <a:lnTo>
                    <a:pt x="133163" y="4704883"/>
                  </a:lnTo>
                  <a:lnTo>
                    <a:pt x="132964" y="4694830"/>
                  </a:lnTo>
                  <a:lnTo>
                    <a:pt x="132764" y="4684777"/>
                  </a:lnTo>
                  <a:lnTo>
                    <a:pt x="132564" y="4674724"/>
                  </a:lnTo>
                  <a:lnTo>
                    <a:pt x="132364" y="4664670"/>
                  </a:lnTo>
                  <a:lnTo>
                    <a:pt x="132166" y="4654617"/>
                  </a:lnTo>
                  <a:lnTo>
                    <a:pt x="131969" y="4644564"/>
                  </a:lnTo>
                  <a:lnTo>
                    <a:pt x="131774" y="4634511"/>
                  </a:lnTo>
                  <a:lnTo>
                    <a:pt x="131582" y="4624458"/>
                  </a:lnTo>
                  <a:lnTo>
                    <a:pt x="131393" y="4614405"/>
                  </a:lnTo>
                  <a:lnTo>
                    <a:pt x="131207" y="4604351"/>
                  </a:lnTo>
                  <a:lnTo>
                    <a:pt x="131025" y="4594298"/>
                  </a:lnTo>
                  <a:lnTo>
                    <a:pt x="130846" y="4584245"/>
                  </a:lnTo>
                  <a:lnTo>
                    <a:pt x="130671" y="4574192"/>
                  </a:lnTo>
                  <a:lnTo>
                    <a:pt x="130500" y="4564139"/>
                  </a:lnTo>
                  <a:lnTo>
                    <a:pt x="130332" y="4554086"/>
                  </a:lnTo>
                  <a:lnTo>
                    <a:pt x="130168" y="4544032"/>
                  </a:lnTo>
                  <a:lnTo>
                    <a:pt x="130007" y="4533979"/>
                  </a:lnTo>
                  <a:lnTo>
                    <a:pt x="129849" y="4523926"/>
                  </a:lnTo>
                  <a:lnTo>
                    <a:pt x="129692" y="4513873"/>
                  </a:lnTo>
                  <a:lnTo>
                    <a:pt x="129536" y="4503820"/>
                  </a:lnTo>
                  <a:lnTo>
                    <a:pt x="129380" y="4493767"/>
                  </a:lnTo>
                  <a:lnTo>
                    <a:pt x="129221" y="4483713"/>
                  </a:lnTo>
                  <a:lnTo>
                    <a:pt x="129058" y="4473660"/>
                  </a:lnTo>
                  <a:lnTo>
                    <a:pt x="128890" y="4463607"/>
                  </a:lnTo>
                  <a:lnTo>
                    <a:pt x="128713" y="4453554"/>
                  </a:lnTo>
                  <a:lnTo>
                    <a:pt x="128526" y="4443501"/>
                  </a:lnTo>
                  <a:lnTo>
                    <a:pt x="128326" y="4433448"/>
                  </a:lnTo>
                  <a:lnTo>
                    <a:pt x="128112" y="4423394"/>
                  </a:lnTo>
                  <a:lnTo>
                    <a:pt x="127883" y="4413341"/>
                  </a:lnTo>
                  <a:lnTo>
                    <a:pt x="127638" y="4403288"/>
                  </a:lnTo>
                  <a:lnTo>
                    <a:pt x="127374" y="4393235"/>
                  </a:lnTo>
                  <a:lnTo>
                    <a:pt x="127093" y="4383182"/>
                  </a:lnTo>
                  <a:lnTo>
                    <a:pt x="126791" y="4373129"/>
                  </a:lnTo>
                  <a:lnTo>
                    <a:pt x="126470" y="4363075"/>
                  </a:lnTo>
                  <a:lnTo>
                    <a:pt x="126132" y="4353022"/>
                  </a:lnTo>
                  <a:lnTo>
                    <a:pt x="125779" y="4342969"/>
                  </a:lnTo>
                  <a:lnTo>
                    <a:pt x="125411" y="4332916"/>
                  </a:lnTo>
                  <a:lnTo>
                    <a:pt x="125031" y="4322863"/>
                  </a:lnTo>
                  <a:lnTo>
                    <a:pt x="124640" y="4312809"/>
                  </a:lnTo>
                  <a:lnTo>
                    <a:pt x="124240" y="4302756"/>
                  </a:lnTo>
                  <a:lnTo>
                    <a:pt x="123833" y="4292703"/>
                  </a:lnTo>
                  <a:lnTo>
                    <a:pt x="123419" y="4282650"/>
                  </a:lnTo>
                  <a:lnTo>
                    <a:pt x="123001" y="4272597"/>
                  </a:lnTo>
                  <a:lnTo>
                    <a:pt x="122579" y="4262544"/>
                  </a:lnTo>
                  <a:lnTo>
                    <a:pt x="122153" y="4252490"/>
                  </a:lnTo>
                  <a:lnTo>
                    <a:pt x="121723" y="4242437"/>
                  </a:lnTo>
                  <a:lnTo>
                    <a:pt x="121287" y="4232384"/>
                  </a:lnTo>
                  <a:lnTo>
                    <a:pt x="120847" y="4222331"/>
                  </a:lnTo>
                  <a:lnTo>
                    <a:pt x="120399" y="4212278"/>
                  </a:lnTo>
                  <a:lnTo>
                    <a:pt x="119941" y="4202225"/>
                  </a:lnTo>
                  <a:lnTo>
                    <a:pt x="119473" y="4192171"/>
                  </a:lnTo>
                  <a:lnTo>
                    <a:pt x="118994" y="4182118"/>
                  </a:lnTo>
                  <a:lnTo>
                    <a:pt x="118502" y="4172065"/>
                  </a:lnTo>
                  <a:lnTo>
                    <a:pt x="117997" y="4162012"/>
                  </a:lnTo>
                  <a:lnTo>
                    <a:pt x="117478" y="4151959"/>
                  </a:lnTo>
                  <a:lnTo>
                    <a:pt x="116945" y="4141906"/>
                  </a:lnTo>
                  <a:lnTo>
                    <a:pt x="116397" y="4131852"/>
                  </a:lnTo>
                  <a:lnTo>
                    <a:pt x="115833" y="4121799"/>
                  </a:lnTo>
                  <a:lnTo>
                    <a:pt x="115255" y="4111746"/>
                  </a:lnTo>
                  <a:lnTo>
                    <a:pt x="114664" y="4101693"/>
                  </a:lnTo>
                  <a:lnTo>
                    <a:pt x="114061" y="4091640"/>
                  </a:lnTo>
                  <a:lnTo>
                    <a:pt x="113448" y="4081587"/>
                  </a:lnTo>
                  <a:lnTo>
                    <a:pt x="112827" y="4071533"/>
                  </a:lnTo>
                  <a:lnTo>
                    <a:pt x="112199" y="4061480"/>
                  </a:lnTo>
                  <a:lnTo>
                    <a:pt x="111565" y="4051427"/>
                  </a:lnTo>
                  <a:lnTo>
                    <a:pt x="110929" y="4041374"/>
                  </a:lnTo>
                  <a:lnTo>
                    <a:pt x="110292" y="4031321"/>
                  </a:lnTo>
                  <a:lnTo>
                    <a:pt x="109658" y="4021268"/>
                  </a:lnTo>
                  <a:lnTo>
                    <a:pt x="109028" y="4011214"/>
                  </a:lnTo>
                  <a:lnTo>
                    <a:pt x="108405" y="4001161"/>
                  </a:lnTo>
                  <a:lnTo>
                    <a:pt x="107789" y="3991108"/>
                  </a:lnTo>
                  <a:lnTo>
                    <a:pt x="107183" y="3981055"/>
                  </a:lnTo>
                  <a:lnTo>
                    <a:pt x="106588" y="3971002"/>
                  </a:lnTo>
                  <a:lnTo>
                    <a:pt x="106004" y="3960949"/>
                  </a:lnTo>
                  <a:lnTo>
                    <a:pt x="105433" y="3950895"/>
                  </a:lnTo>
                  <a:lnTo>
                    <a:pt x="104873" y="3940842"/>
                  </a:lnTo>
                  <a:lnTo>
                    <a:pt x="104322" y="3930789"/>
                  </a:lnTo>
                  <a:lnTo>
                    <a:pt x="103777" y="3920736"/>
                  </a:lnTo>
                  <a:lnTo>
                    <a:pt x="103237" y="3910683"/>
                  </a:lnTo>
                  <a:lnTo>
                    <a:pt x="102699" y="3900630"/>
                  </a:lnTo>
                  <a:lnTo>
                    <a:pt x="102158" y="3890576"/>
                  </a:lnTo>
                  <a:lnTo>
                    <a:pt x="101611" y="3880523"/>
                  </a:lnTo>
                  <a:lnTo>
                    <a:pt x="101050" y="3870470"/>
                  </a:lnTo>
                  <a:lnTo>
                    <a:pt x="100474" y="3860417"/>
                  </a:lnTo>
                  <a:lnTo>
                    <a:pt x="99876" y="3850364"/>
                  </a:lnTo>
                  <a:lnTo>
                    <a:pt x="99252" y="3840310"/>
                  </a:lnTo>
                  <a:lnTo>
                    <a:pt x="98599" y="3830257"/>
                  </a:lnTo>
                  <a:lnTo>
                    <a:pt x="97913" y="3820204"/>
                  </a:lnTo>
                  <a:lnTo>
                    <a:pt x="97191" y="3810151"/>
                  </a:lnTo>
                  <a:lnTo>
                    <a:pt x="96428" y="3800098"/>
                  </a:lnTo>
                  <a:lnTo>
                    <a:pt x="95618" y="3790045"/>
                  </a:lnTo>
                  <a:lnTo>
                    <a:pt x="94764" y="3779991"/>
                  </a:lnTo>
                  <a:lnTo>
                    <a:pt x="93867" y="3769938"/>
                  </a:lnTo>
                  <a:lnTo>
                    <a:pt x="92926" y="3759885"/>
                  </a:lnTo>
                  <a:lnTo>
                    <a:pt x="91942" y="3749832"/>
                  </a:lnTo>
                  <a:lnTo>
                    <a:pt x="90917" y="3739779"/>
                  </a:lnTo>
                  <a:lnTo>
                    <a:pt x="89853" y="3729726"/>
                  </a:lnTo>
                  <a:lnTo>
                    <a:pt x="88754" y="3719672"/>
                  </a:lnTo>
                  <a:lnTo>
                    <a:pt x="87619" y="3709619"/>
                  </a:lnTo>
                  <a:lnTo>
                    <a:pt x="86457" y="3699566"/>
                  </a:lnTo>
                  <a:lnTo>
                    <a:pt x="85275" y="3689513"/>
                  </a:lnTo>
                  <a:lnTo>
                    <a:pt x="84076" y="3679460"/>
                  </a:lnTo>
                  <a:lnTo>
                    <a:pt x="82867" y="3669407"/>
                  </a:lnTo>
                  <a:lnTo>
                    <a:pt x="81653" y="3659353"/>
                  </a:lnTo>
                  <a:lnTo>
                    <a:pt x="80438" y="3649300"/>
                  </a:lnTo>
                  <a:lnTo>
                    <a:pt x="79228" y="3639247"/>
                  </a:lnTo>
                  <a:lnTo>
                    <a:pt x="78027" y="3629194"/>
                  </a:lnTo>
                  <a:lnTo>
                    <a:pt x="76840" y="3619141"/>
                  </a:lnTo>
                  <a:lnTo>
                    <a:pt x="75666" y="3609088"/>
                  </a:lnTo>
                  <a:lnTo>
                    <a:pt x="74508" y="3599034"/>
                  </a:lnTo>
                  <a:lnTo>
                    <a:pt x="73366" y="3588981"/>
                  </a:lnTo>
                  <a:lnTo>
                    <a:pt x="72237" y="3578928"/>
                  </a:lnTo>
                  <a:lnTo>
                    <a:pt x="71122" y="3568875"/>
                  </a:lnTo>
                  <a:lnTo>
                    <a:pt x="70015" y="3558822"/>
                  </a:lnTo>
                  <a:lnTo>
                    <a:pt x="68916" y="3548769"/>
                  </a:lnTo>
                  <a:lnTo>
                    <a:pt x="67819" y="3538715"/>
                  </a:lnTo>
                  <a:lnTo>
                    <a:pt x="66719" y="3528662"/>
                  </a:lnTo>
                  <a:lnTo>
                    <a:pt x="65615" y="3518609"/>
                  </a:lnTo>
                  <a:lnTo>
                    <a:pt x="64504" y="3508556"/>
                  </a:lnTo>
                  <a:lnTo>
                    <a:pt x="63383" y="3498503"/>
                  </a:lnTo>
                  <a:lnTo>
                    <a:pt x="62252" y="3488450"/>
                  </a:lnTo>
                  <a:lnTo>
                    <a:pt x="61111" y="3478396"/>
                  </a:lnTo>
                  <a:lnTo>
                    <a:pt x="59961" y="3468343"/>
                  </a:lnTo>
                  <a:lnTo>
                    <a:pt x="58804" y="3458290"/>
                  </a:lnTo>
                  <a:lnTo>
                    <a:pt x="57645" y="3448237"/>
                  </a:lnTo>
                  <a:lnTo>
                    <a:pt x="56488" y="3438184"/>
                  </a:lnTo>
                  <a:lnTo>
                    <a:pt x="55336" y="3428131"/>
                  </a:lnTo>
                  <a:lnTo>
                    <a:pt x="54193" y="3418077"/>
                  </a:lnTo>
                  <a:lnTo>
                    <a:pt x="53063" y="3408024"/>
                  </a:lnTo>
                  <a:lnTo>
                    <a:pt x="51950" y="3397971"/>
                  </a:lnTo>
                  <a:lnTo>
                    <a:pt x="50856" y="3387918"/>
                  </a:lnTo>
                  <a:lnTo>
                    <a:pt x="49783" y="3377865"/>
                  </a:lnTo>
                  <a:lnTo>
                    <a:pt x="48729" y="3367811"/>
                  </a:lnTo>
                  <a:lnTo>
                    <a:pt x="47692" y="3357758"/>
                  </a:lnTo>
                  <a:lnTo>
                    <a:pt x="46668" y="3347705"/>
                  </a:lnTo>
                  <a:lnTo>
                    <a:pt x="45655" y="3337652"/>
                  </a:lnTo>
                  <a:lnTo>
                    <a:pt x="44646" y="3327599"/>
                  </a:lnTo>
                  <a:lnTo>
                    <a:pt x="43637" y="3317546"/>
                  </a:lnTo>
                  <a:lnTo>
                    <a:pt x="42623" y="3307492"/>
                  </a:lnTo>
                  <a:lnTo>
                    <a:pt x="41597" y="3297439"/>
                  </a:lnTo>
                  <a:lnTo>
                    <a:pt x="40555" y="3287386"/>
                  </a:lnTo>
                  <a:lnTo>
                    <a:pt x="39494" y="3277333"/>
                  </a:lnTo>
                  <a:lnTo>
                    <a:pt x="38414" y="3267280"/>
                  </a:lnTo>
                  <a:lnTo>
                    <a:pt x="37315" y="3257227"/>
                  </a:lnTo>
                  <a:lnTo>
                    <a:pt x="36197" y="3247173"/>
                  </a:lnTo>
                  <a:lnTo>
                    <a:pt x="35064" y="3237120"/>
                  </a:lnTo>
                  <a:lnTo>
                    <a:pt x="33920" y="3227067"/>
                  </a:lnTo>
                  <a:lnTo>
                    <a:pt x="32772" y="3217014"/>
                  </a:lnTo>
                  <a:lnTo>
                    <a:pt x="31627" y="3206961"/>
                  </a:lnTo>
                  <a:lnTo>
                    <a:pt x="30492" y="3196908"/>
                  </a:lnTo>
                  <a:lnTo>
                    <a:pt x="29373" y="3186854"/>
                  </a:lnTo>
                  <a:lnTo>
                    <a:pt x="28277" y="3176801"/>
                  </a:lnTo>
                  <a:lnTo>
                    <a:pt x="27208" y="3166748"/>
                  </a:lnTo>
                  <a:lnTo>
                    <a:pt x="26169" y="3156695"/>
                  </a:lnTo>
                  <a:lnTo>
                    <a:pt x="25163" y="3146642"/>
                  </a:lnTo>
                  <a:lnTo>
                    <a:pt x="24195" y="3136589"/>
                  </a:lnTo>
                  <a:lnTo>
                    <a:pt x="23259" y="3126535"/>
                  </a:lnTo>
                  <a:lnTo>
                    <a:pt x="22351" y="3116482"/>
                  </a:lnTo>
                  <a:lnTo>
                    <a:pt x="21468" y="3106429"/>
                  </a:lnTo>
                  <a:lnTo>
                    <a:pt x="20604" y="3096376"/>
                  </a:lnTo>
                  <a:lnTo>
                    <a:pt x="19756" y="3086323"/>
                  </a:lnTo>
                  <a:lnTo>
                    <a:pt x="18916" y="3076270"/>
                  </a:lnTo>
                  <a:lnTo>
                    <a:pt x="18082" y="3066216"/>
                  </a:lnTo>
                  <a:lnTo>
                    <a:pt x="17249" y="3056163"/>
                  </a:lnTo>
                  <a:lnTo>
                    <a:pt x="16413" y="3046110"/>
                  </a:lnTo>
                  <a:lnTo>
                    <a:pt x="15572" y="3036057"/>
                  </a:lnTo>
                  <a:lnTo>
                    <a:pt x="14727" y="3026004"/>
                  </a:lnTo>
                  <a:lnTo>
                    <a:pt x="13877" y="3015951"/>
                  </a:lnTo>
                  <a:lnTo>
                    <a:pt x="13026" y="3005897"/>
                  </a:lnTo>
                  <a:lnTo>
                    <a:pt x="12175" y="2995844"/>
                  </a:lnTo>
                  <a:lnTo>
                    <a:pt x="11327" y="2985791"/>
                  </a:lnTo>
                  <a:lnTo>
                    <a:pt x="10488" y="2975738"/>
                  </a:lnTo>
                  <a:lnTo>
                    <a:pt x="9662" y="2965685"/>
                  </a:lnTo>
                  <a:lnTo>
                    <a:pt x="8852" y="2955632"/>
                  </a:lnTo>
                  <a:lnTo>
                    <a:pt x="8063" y="2945578"/>
                  </a:lnTo>
                  <a:lnTo>
                    <a:pt x="7297" y="2935525"/>
                  </a:lnTo>
                  <a:lnTo>
                    <a:pt x="6557" y="2925472"/>
                  </a:lnTo>
                  <a:lnTo>
                    <a:pt x="5848" y="2915419"/>
                  </a:lnTo>
                  <a:lnTo>
                    <a:pt x="5169" y="2905366"/>
                  </a:lnTo>
                  <a:lnTo>
                    <a:pt x="4527" y="2895313"/>
                  </a:lnTo>
                  <a:lnTo>
                    <a:pt x="3925" y="2885259"/>
                  </a:lnTo>
                  <a:lnTo>
                    <a:pt x="3361" y="2875206"/>
                  </a:lnTo>
                  <a:lnTo>
                    <a:pt x="2836" y="2865153"/>
                  </a:lnTo>
                  <a:lnTo>
                    <a:pt x="2353" y="2855100"/>
                  </a:lnTo>
                  <a:lnTo>
                    <a:pt x="1912" y="2845047"/>
                  </a:lnTo>
                  <a:lnTo>
                    <a:pt x="1515" y="2834993"/>
                  </a:lnTo>
                  <a:lnTo>
                    <a:pt x="1162" y="2824940"/>
                  </a:lnTo>
                  <a:lnTo>
                    <a:pt x="855" y="2814887"/>
                  </a:lnTo>
                  <a:lnTo>
                    <a:pt x="601" y="2804834"/>
                  </a:lnTo>
                  <a:lnTo>
                    <a:pt x="393" y="2794781"/>
                  </a:lnTo>
                  <a:lnTo>
                    <a:pt x="230" y="2784728"/>
                  </a:lnTo>
                  <a:lnTo>
                    <a:pt x="111" y="2774674"/>
                  </a:lnTo>
                  <a:lnTo>
                    <a:pt x="35" y="2764621"/>
                  </a:lnTo>
                  <a:lnTo>
                    <a:pt x="0" y="2754568"/>
                  </a:lnTo>
                  <a:lnTo>
                    <a:pt x="3" y="2744515"/>
                  </a:lnTo>
                  <a:lnTo>
                    <a:pt x="42" y="2734462"/>
                  </a:lnTo>
                  <a:lnTo>
                    <a:pt x="118" y="2724409"/>
                  </a:lnTo>
                  <a:lnTo>
                    <a:pt x="226" y="2714355"/>
                  </a:lnTo>
                  <a:lnTo>
                    <a:pt x="360" y="2704302"/>
                  </a:lnTo>
                  <a:lnTo>
                    <a:pt x="521" y="2694249"/>
                  </a:lnTo>
                  <a:lnTo>
                    <a:pt x="707" y="2684196"/>
                  </a:lnTo>
                  <a:lnTo>
                    <a:pt x="917" y="2674143"/>
                  </a:lnTo>
                  <a:lnTo>
                    <a:pt x="1152" y="2664090"/>
                  </a:lnTo>
                  <a:lnTo>
                    <a:pt x="1413" y="2654036"/>
                  </a:lnTo>
                  <a:lnTo>
                    <a:pt x="1705" y="2643983"/>
                  </a:lnTo>
                  <a:lnTo>
                    <a:pt x="2030" y="2633930"/>
                  </a:lnTo>
                  <a:lnTo>
                    <a:pt x="2390" y="2623877"/>
                  </a:lnTo>
                  <a:lnTo>
                    <a:pt x="2788" y="2613824"/>
                  </a:lnTo>
                  <a:lnTo>
                    <a:pt x="3228" y="2603771"/>
                  </a:lnTo>
                  <a:lnTo>
                    <a:pt x="3712" y="2593717"/>
                  </a:lnTo>
                  <a:lnTo>
                    <a:pt x="4245" y="2583664"/>
                  </a:lnTo>
                  <a:lnTo>
                    <a:pt x="4828" y="2573611"/>
                  </a:lnTo>
                  <a:lnTo>
                    <a:pt x="5467" y="2563558"/>
                  </a:lnTo>
                  <a:lnTo>
                    <a:pt x="6162" y="2553505"/>
                  </a:lnTo>
                  <a:lnTo>
                    <a:pt x="6907" y="2543452"/>
                  </a:lnTo>
                  <a:lnTo>
                    <a:pt x="7702" y="2533398"/>
                  </a:lnTo>
                  <a:lnTo>
                    <a:pt x="8544" y="2523345"/>
                  </a:lnTo>
                  <a:lnTo>
                    <a:pt x="9429" y="2513292"/>
                  </a:lnTo>
                  <a:lnTo>
                    <a:pt x="10354" y="2503239"/>
                  </a:lnTo>
                  <a:lnTo>
                    <a:pt x="11314" y="2493186"/>
                  </a:lnTo>
                  <a:lnTo>
                    <a:pt x="12309" y="2483133"/>
                  </a:lnTo>
                  <a:lnTo>
                    <a:pt x="13333" y="2473079"/>
                  </a:lnTo>
                  <a:lnTo>
                    <a:pt x="14382" y="2463026"/>
                  </a:lnTo>
                  <a:lnTo>
                    <a:pt x="15452" y="2452973"/>
                  </a:lnTo>
                  <a:lnTo>
                    <a:pt x="16540" y="2442920"/>
                  </a:lnTo>
                  <a:lnTo>
                    <a:pt x="17645" y="2432867"/>
                  </a:lnTo>
                  <a:lnTo>
                    <a:pt x="18765" y="2422814"/>
                  </a:lnTo>
                  <a:lnTo>
                    <a:pt x="19897" y="2412760"/>
                  </a:lnTo>
                  <a:lnTo>
                    <a:pt x="21041" y="2402707"/>
                  </a:lnTo>
                  <a:lnTo>
                    <a:pt x="22195" y="2392654"/>
                  </a:lnTo>
                  <a:lnTo>
                    <a:pt x="23356" y="2382601"/>
                  </a:lnTo>
                  <a:lnTo>
                    <a:pt x="24519" y="2372548"/>
                  </a:lnTo>
                  <a:lnTo>
                    <a:pt x="25684" y="2362494"/>
                  </a:lnTo>
                  <a:lnTo>
                    <a:pt x="26847" y="2352441"/>
                  </a:lnTo>
                  <a:lnTo>
                    <a:pt x="28006" y="2342388"/>
                  </a:lnTo>
                  <a:lnTo>
                    <a:pt x="29158" y="2332335"/>
                  </a:lnTo>
                  <a:lnTo>
                    <a:pt x="30301" y="2322282"/>
                  </a:lnTo>
                  <a:lnTo>
                    <a:pt x="31433" y="2312229"/>
                  </a:lnTo>
                  <a:lnTo>
                    <a:pt x="32555" y="2302175"/>
                  </a:lnTo>
                  <a:lnTo>
                    <a:pt x="33670" y="2292122"/>
                  </a:lnTo>
                  <a:lnTo>
                    <a:pt x="34780" y="2282069"/>
                  </a:lnTo>
                  <a:lnTo>
                    <a:pt x="35889" y="2272016"/>
                  </a:lnTo>
                  <a:lnTo>
                    <a:pt x="37003" y="2261963"/>
                  </a:lnTo>
                  <a:lnTo>
                    <a:pt x="38126" y="2251910"/>
                  </a:lnTo>
                  <a:lnTo>
                    <a:pt x="39266" y="2241856"/>
                  </a:lnTo>
                  <a:lnTo>
                    <a:pt x="40432" y="2231803"/>
                  </a:lnTo>
                  <a:lnTo>
                    <a:pt x="41630" y="2221750"/>
                  </a:lnTo>
                  <a:lnTo>
                    <a:pt x="42865" y="2211697"/>
                  </a:lnTo>
                  <a:lnTo>
                    <a:pt x="44141" y="2201644"/>
                  </a:lnTo>
                  <a:lnTo>
                    <a:pt x="45462" y="2191591"/>
                  </a:lnTo>
                  <a:lnTo>
                    <a:pt x="46830" y="2181537"/>
                  </a:lnTo>
                  <a:lnTo>
                    <a:pt x="48245" y="2171484"/>
                  </a:lnTo>
                  <a:lnTo>
                    <a:pt x="49707" y="2161431"/>
                  </a:lnTo>
                  <a:lnTo>
                    <a:pt x="51218" y="2151378"/>
                  </a:lnTo>
                  <a:lnTo>
                    <a:pt x="52770" y="2141325"/>
                  </a:lnTo>
                  <a:lnTo>
                    <a:pt x="54356" y="2131272"/>
                  </a:lnTo>
                  <a:lnTo>
                    <a:pt x="55970" y="2121218"/>
                  </a:lnTo>
                  <a:lnTo>
                    <a:pt x="57605" y="2111165"/>
                  </a:lnTo>
                  <a:lnTo>
                    <a:pt x="59254" y="2101112"/>
                  </a:lnTo>
                  <a:lnTo>
                    <a:pt x="60909" y="2091059"/>
                  </a:lnTo>
                  <a:lnTo>
                    <a:pt x="62564" y="2081006"/>
                  </a:lnTo>
                  <a:lnTo>
                    <a:pt x="64212" y="2070953"/>
                  </a:lnTo>
                  <a:lnTo>
                    <a:pt x="65844" y="2060899"/>
                  </a:lnTo>
                  <a:lnTo>
                    <a:pt x="67456" y="2050846"/>
                  </a:lnTo>
                  <a:lnTo>
                    <a:pt x="69044" y="2040793"/>
                  </a:lnTo>
                  <a:lnTo>
                    <a:pt x="70606" y="2030740"/>
                  </a:lnTo>
                  <a:lnTo>
                    <a:pt x="72139" y="2020687"/>
                  </a:lnTo>
                  <a:lnTo>
                    <a:pt x="73643" y="2010634"/>
                  </a:lnTo>
                  <a:lnTo>
                    <a:pt x="75117" y="2000580"/>
                  </a:lnTo>
                  <a:lnTo>
                    <a:pt x="76561" y="1990527"/>
                  </a:lnTo>
                  <a:lnTo>
                    <a:pt x="77975" y="1980474"/>
                  </a:lnTo>
                  <a:lnTo>
                    <a:pt x="79364" y="1970421"/>
                  </a:lnTo>
                  <a:lnTo>
                    <a:pt x="80729" y="1960368"/>
                  </a:lnTo>
                  <a:lnTo>
                    <a:pt x="82072" y="1950315"/>
                  </a:lnTo>
                  <a:lnTo>
                    <a:pt x="83396" y="1940261"/>
                  </a:lnTo>
                  <a:lnTo>
                    <a:pt x="84702" y="1930208"/>
                  </a:lnTo>
                  <a:lnTo>
                    <a:pt x="85990" y="1920155"/>
                  </a:lnTo>
                  <a:lnTo>
                    <a:pt x="87261" y="1910102"/>
                  </a:lnTo>
                  <a:lnTo>
                    <a:pt x="88514" y="1900049"/>
                  </a:lnTo>
                  <a:lnTo>
                    <a:pt x="89751" y="1889995"/>
                  </a:lnTo>
                  <a:lnTo>
                    <a:pt x="90972" y="1879942"/>
                  </a:lnTo>
                  <a:lnTo>
                    <a:pt x="92175" y="1869889"/>
                  </a:lnTo>
                  <a:lnTo>
                    <a:pt x="93361" y="1859836"/>
                  </a:lnTo>
                  <a:lnTo>
                    <a:pt x="94530" y="1849783"/>
                  </a:lnTo>
                  <a:lnTo>
                    <a:pt x="95681" y="1839730"/>
                  </a:lnTo>
                  <a:lnTo>
                    <a:pt x="96814" y="1829676"/>
                  </a:lnTo>
                  <a:lnTo>
                    <a:pt x="97926" y="1819623"/>
                  </a:lnTo>
                  <a:lnTo>
                    <a:pt x="99019" y="1809570"/>
                  </a:lnTo>
                  <a:lnTo>
                    <a:pt x="100095" y="1799517"/>
                  </a:lnTo>
                  <a:lnTo>
                    <a:pt x="101153" y="1789464"/>
                  </a:lnTo>
                  <a:lnTo>
                    <a:pt x="102193" y="1779411"/>
                  </a:lnTo>
                  <a:lnTo>
                    <a:pt x="103216" y="1769357"/>
                  </a:lnTo>
                  <a:lnTo>
                    <a:pt x="104223" y="1759304"/>
                  </a:lnTo>
                  <a:lnTo>
                    <a:pt x="105213" y="1749251"/>
                  </a:lnTo>
                  <a:lnTo>
                    <a:pt x="106186" y="1739198"/>
                  </a:lnTo>
                  <a:lnTo>
                    <a:pt x="107142" y="1729145"/>
                  </a:lnTo>
                  <a:lnTo>
                    <a:pt x="108085" y="1719092"/>
                  </a:lnTo>
                  <a:lnTo>
                    <a:pt x="109014" y="1709038"/>
                  </a:lnTo>
                  <a:lnTo>
                    <a:pt x="109931" y="1698985"/>
                  </a:lnTo>
                  <a:lnTo>
                    <a:pt x="110835" y="1688932"/>
                  </a:lnTo>
                  <a:lnTo>
                    <a:pt x="111727" y="1678879"/>
                  </a:lnTo>
                  <a:lnTo>
                    <a:pt x="112608" y="1668826"/>
                  </a:lnTo>
                  <a:lnTo>
                    <a:pt x="113477" y="1658773"/>
                  </a:lnTo>
                  <a:lnTo>
                    <a:pt x="114333" y="1648719"/>
                  </a:lnTo>
                  <a:lnTo>
                    <a:pt x="115176" y="1638666"/>
                  </a:lnTo>
                  <a:lnTo>
                    <a:pt x="116005" y="1628613"/>
                  </a:lnTo>
                  <a:lnTo>
                    <a:pt x="116819" y="1618560"/>
                  </a:lnTo>
                  <a:lnTo>
                    <a:pt x="117614" y="1608507"/>
                  </a:lnTo>
                  <a:lnTo>
                    <a:pt x="118389" y="1598454"/>
                  </a:lnTo>
                  <a:lnTo>
                    <a:pt x="119142" y="1588400"/>
                  </a:lnTo>
                  <a:lnTo>
                    <a:pt x="119868" y="1578347"/>
                  </a:lnTo>
                  <a:lnTo>
                    <a:pt x="120563" y="1568294"/>
                  </a:lnTo>
                  <a:lnTo>
                    <a:pt x="121229" y="1558241"/>
                  </a:lnTo>
                  <a:lnTo>
                    <a:pt x="121864" y="1548188"/>
                  </a:lnTo>
                  <a:lnTo>
                    <a:pt x="122467" y="1538135"/>
                  </a:lnTo>
                  <a:lnTo>
                    <a:pt x="123039" y="1528081"/>
                  </a:lnTo>
                  <a:lnTo>
                    <a:pt x="123580" y="1518028"/>
                  </a:lnTo>
                  <a:lnTo>
                    <a:pt x="124091" y="1507975"/>
                  </a:lnTo>
                  <a:lnTo>
                    <a:pt x="124573" y="1497922"/>
                  </a:lnTo>
                  <a:lnTo>
                    <a:pt x="125028" y="1487869"/>
                  </a:lnTo>
                  <a:lnTo>
                    <a:pt x="125460" y="1477816"/>
                  </a:lnTo>
                  <a:lnTo>
                    <a:pt x="125875" y="1467762"/>
                  </a:lnTo>
                  <a:lnTo>
                    <a:pt x="126274" y="1457709"/>
                  </a:lnTo>
                  <a:lnTo>
                    <a:pt x="126660" y="1447656"/>
                  </a:lnTo>
                  <a:lnTo>
                    <a:pt x="127037" y="1437603"/>
                  </a:lnTo>
                  <a:lnTo>
                    <a:pt x="127407" y="1427550"/>
                  </a:lnTo>
                  <a:lnTo>
                    <a:pt x="127772" y="1417496"/>
                  </a:lnTo>
                  <a:lnTo>
                    <a:pt x="128134" y="1407443"/>
                  </a:lnTo>
                  <a:lnTo>
                    <a:pt x="128492" y="1397390"/>
                  </a:lnTo>
                  <a:lnTo>
                    <a:pt x="128850" y="1387337"/>
                  </a:lnTo>
                  <a:lnTo>
                    <a:pt x="129205" y="1377284"/>
                  </a:lnTo>
                  <a:lnTo>
                    <a:pt x="129557" y="1367231"/>
                  </a:lnTo>
                  <a:lnTo>
                    <a:pt x="129906" y="1357177"/>
                  </a:lnTo>
                  <a:lnTo>
                    <a:pt x="130252" y="1347124"/>
                  </a:lnTo>
                  <a:lnTo>
                    <a:pt x="130591" y="1337071"/>
                  </a:lnTo>
                  <a:lnTo>
                    <a:pt x="130924" y="1327018"/>
                  </a:lnTo>
                  <a:lnTo>
                    <a:pt x="131249" y="1316965"/>
                  </a:lnTo>
                  <a:lnTo>
                    <a:pt x="131566" y="1306912"/>
                  </a:lnTo>
                  <a:lnTo>
                    <a:pt x="131875" y="1296858"/>
                  </a:lnTo>
                  <a:lnTo>
                    <a:pt x="132174" y="1286805"/>
                  </a:lnTo>
                  <a:lnTo>
                    <a:pt x="132466" y="1276752"/>
                  </a:lnTo>
                  <a:lnTo>
                    <a:pt x="132748" y="1266699"/>
                  </a:lnTo>
                  <a:lnTo>
                    <a:pt x="133024" y="1256646"/>
                  </a:lnTo>
                  <a:lnTo>
                    <a:pt x="133291" y="1246593"/>
                  </a:lnTo>
                  <a:lnTo>
                    <a:pt x="133553" y="1236539"/>
                  </a:lnTo>
                  <a:lnTo>
                    <a:pt x="133809" y="1226486"/>
                  </a:lnTo>
                  <a:lnTo>
                    <a:pt x="134060" y="1216433"/>
                  </a:lnTo>
                  <a:lnTo>
                    <a:pt x="134307" y="1206380"/>
                  </a:lnTo>
                  <a:lnTo>
                    <a:pt x="134551" y="1196327"/>
                  </a:lnTo>
                  <a:lnTo>
                    <a:pt x="134790" y="1186274"/>
                  </a:lnTo>
                  <a:lnTo>
                    <a:pt x="135025" y="1176220"/>
                  </a:lnTo>
                  <a:lnTo>
                    <a:pt x="135254" y="1166167"/>
                  </a:lnTo>
                  <a:lnTo>
                    <a:pt x="135477" y="1156114"/>
                  </a:lnTo>
                  <a:lnTo>
                    <a:pt x="135692" y="1146061"/>
                  </a:lnTo>
                  <a:lnTo>
                    <a:pt x="135899" y="1136008"/>
                  </a:lnTo>
                  <a:lnTo>
                    <a:pt x="136097" y="1125955"/>
                  </a:lnTo>
                  <a:lnTo>
                    <a:pt x="136284" y="1115901"/>
                  </a:lnTo>
                  <a:lnTo>
                    <a:pt x="136460" y="1105848"/>
                  </a:lnTo>
                  <a:lnTo>
                    <a:pt x="136624" y="1095795"/>
                  </a:lnTo>
                  <a:lnTo>
                    <a:pt x="136775" y="1085742"/>
                  </a:lnTo>
                  <a:lnTo>
                    <a:pt x="136912" y="1075689"/>
                  </a:lnTo>
                  <a:lnTo>
                    <a:pt x="137036" y="1065636"/>
                  </a:lnTo>
                  <a:lnTo>
                    <a:pt x="137150" y="1055582"/>
                  </a:lnTo>
                  <a:lnTo>
                    <a:pt x="137252" y="1045529"/>
                  </a:lnTo>
                  <a:lnTo>
                    <a:pt x="137344" y="1035476"/>
                  </a:lnTo>
                  <a:lnTo>
                    <a:pt x="137427" y="1025423"/>
                  </a:lnTo>
                  <a:lnTo>
                    <a:pt x="137503" y="1015370"/>
                  </a:lnTo>
                  <a:lnTo>
                    <a:pt x="137572" y="1005317"/>
                  </a:lnTo>
                  <a:lnTo>
                    <a:pt x="137636" y="995263"/>
                  </a:lnTo>
                  <a:lnTo>
                    <a:pt x="137695" y="985210"/>
                  </a:lnTo>
                  <a:lnTo>
                    <a:pt x="137752" y="975157"/>
                  </a:lnTo>
                  <a:lnTo>
                    <a:pt x="137806" y="965104"/>
                  </a:lnTo>
                  <a:lnTo>
                    <a:pt x="137858" y="955051"/>
                  </a:lnTo>
                  <a:lnTo>
                    <a:pt x="137910" y="944997"/>
                  </a:lnTo>
                  <a:lnTo>
                    <a:pt x="137960" y="934944"/>
                  </a:lnTo>
                  <a:lnTo>
                    <a:pt x="138009" y="924891"/>
                  </a:lnTo>
                  <a:lnTo>
                    <a:pt x="138058" y="914838"/>
                  </a:lnTo>
                  <a:lnTo>
                    <a:pt x="138105" y="904785"/>
                  </a:lnTo>
                  <a:lnTo>
                    <a:pt x="138152" y="894732"/>
                  </a:lnTo>
                  <a:lnTo>
                    <a:pt x="138198" y="884678"/>
                  </a:lnTo>
                  <a:lnTo>
                    <a:pt x="138244" y="874625"/>
                  </a:lnTo>
                  <a:lnTo>
                    <a:pt x="138288" y="864572"/>
                  </a:lnTo>
                  <a:lnTo>
                    <a:pt x="138331" y="854519"/>
                  </a:lnTo>
                  <a:lnTo>
                    <a:pt x="138373" y="844466"/>
                  </a:lnTo>
                  <a:lnTo>
                    <a:pt x="138414" y="834413"/>
                  </a:lnTo>
                  <a:lnTo>
                    <a:pt x="138453" y="824359"/>
                  </a:lnTo>
                  <a:lnTo>
                    <a:pt x="138491" y="814306"/>
                  </a:lnTo>
                  <a:lnTo>
                    <a:pt x="138527" y="804253"/>
                  </a:lnTo>
                  <a:lnTo>
                    <a:pt x="138561" y="794200"/>
                  </a:lnTo>
                  <a:lnTo>
                    <a:pt x="138593" y="784147"/>
                  </a:lnTo>
                  <a:lnTo>
                    <a:pt x="138623" y="774094"/>
                  </a:lnTo>
                  <a:lnTo>
                    <a:pt x="138651" y="764040"/>
                  </a:lnTo>
                  <a:lnTo>
                    <a:pt x="138675" y="753987"/>
                  </a:lnTo>
                  <a:lnTo>
                    <a:pt x="138697" y="743934"/>
                  </a:lnTo>
                  <a:lnTo>
                    <a:pt x="138715" y="733881"/>
                  </a:lnTo>
                  <a:lnTo>
                    <a:pt x="138730" y="723828"/>
                  </a:lnTo>
                  <a:lnTo>
                    <a:pt x="138742" y="713775"/>
                  </a:lnTo>
                  <a:lnTo>
                    <a:pt x="138752" y="703721"/>
                  </a:lnTo>
                  <a:lnTo>
                    <a:pt x="138758" y="693668"/>
                  </a:lnTo>
                  <a:lnTo>
                    <a:pt x="138762" y="683615"/>
                  </a:lnTo>
                  <a:lnTo>
                    <a:pt x="138764" y="673562"/>
                  </a:lnTo>
                  <a:lnTo>
                    <a:pt x="138763" y="663509"/>
                  </a:lnTo>
                  <a:lnTo>
                    <a:pt x="138762" y="653456"/>
                  </a:lnTo>
                  <a:lnTo>
                    <a:pt x="138759" y="643402"/>
                  </a:lnTo>
                  <a:lnTo>
                    <a:pt x="138757" y="633349"/>
                  </a:lnTo>
                  <a:lnTo>
                    <a:pt x="138754" y="623296"/>
                  </a:lnTo>
                  <a:lnTo>
                    <a:pt x="138752" y="613243"/>
                  </a:lnTo>
                  <a:lnTo>
                    <a:pt x="138751" y="603190"/>
                  </a:lnTo>
                  <a:lnTo>
                    <a:pt x="138751" y="593137"/>
                  </a:lnTo>
                  <a:lnTo>
                    <a:pt x="138752" y="583083"/>
                  </a:lnTo>
                  <a:lnTo>
                    <a:pt x="138756" y="573030"/>
                  </a:lnTo>
                  <a:lnTo>
                    <a:pt x="138760" y="562977"/>
                  </a:lnTo>
                  <a:lnTo>
                    <a:pt x="138766" y="552924"/>
                  </a:lnTo>
                  <a:lnTo>
                    <a:pt x="138774" y="542871"/>
                  </a:lnTo>
                  <a:lnTo>
                    <a:pt x="138782" y="532818"/>
                  </a:lnTo>
                  <a:lnTo>
                    <a:pt x="138792" y="522764"/>
                  </a:lnTo>
                  <a:lnTo>
                    <a:pt x="138802" y="512711"/>
                  </a:lnTo>
                  <a:lnTo>
                    <a:pt x="138813" y="502658"/>
                  </a:lnTo>
                  <a:lnTo>
                    <a:pt x="138824" y="492605"/>
                  </a:lnTo>
                  <a:lnTo>
                    <a:pt x="138834" y="482552"/>
                  </a:lnTo>
                  <a:lnTo>
                    <a:pt x="138845" y="472498"/>
                  </a:lnTo>
                  <a:lnTo>
                    <a:pt x="138854" y="462445"/>
                  </a:lnTo>
                  <a:lnTo>
                    <a:pt x="138864" y="452392"/>
                  </a:lnTo>
                  <a:lnTo>
                    <a:pt x="138872" y="442339"/>
                  </a:lnTo>
                  <a:lnTo>
                    <a:pt x="138879" y="432286"/>
                  </a:lnTo>
                  <a:lnTo>
                    <a:pt x="138886" y="422233"/>
                  </a:lnTo>
                  <a:lnTo>
                    <a:pt x="138891" y="412179"/>
                  </a:lnTo>
                  <a:lnTo>
                    <a:pt x="138896" y="402126"/>
                  </a:lnTo>
                  <a:lnTo>
                    <a:pt x="138900" y="392073"/>
                  </a:lnTo>
                  <a:lnTo>
                    <a:pt x="138904" y="382020"/>
                  </a:lnTo>
                  <a:lnTo>
                    <a:pt x="138906" y="371967"/>
                  </a:lnTo>
                  <a:lnTo>
                    <a:pt x="138909" y="361914"/>
                  </a:lnTo>
                  <a:lnTo>
                    <a:pt x="138910" y="351860"/>
                  </a:lnTo>
                  <a:lnTo>
                    <a:pt x="138912" y="341807"/>
                  </a:lnTo>
                  <a:lnTo>
                    <a:pt x="138913" y="331754"/>
                  </a:lnTo>
                  <a:lnTo>
                    <a:pt x="138913" y="321701"/>
                  </a:lnTo>
                  <a:lnTo>
                    <a:pt x="138914" y="311648"/>
                  </a:lnTo>
                  <a:lnTo>
                    <a:pt x="138914" y="301595"/>
                  </a:lnTo>
                  <a:lnTo>
                    <a:pt x="138914" y="291541"/>
                  </a:lnTo>
                  <a:lnTo>
                    <a:pt x="138914" y="281488"/>
                  </a:lnTo>
                  <a:lnTo>
                    <a:pt x="138914" y="271435"/>
                  </a:lnTo>
                  <a:lnTo>
                    <a:pt x="138914" y="261382"/>
                  </a:lnTo>
                  <a:lnTo>
                    <a:pt x="138914" y="251329"/>
                  </a:lnTo>
                  <a:lnTo>
                    <a:pt x="138913" y="241276"/>
                  </a:lnTo>
                  <a:lnTo>
                    <a:pt x="138913" y="231222"/>
                  </a:lnTo>
                  <a:lnTo>
                    <a:pt x="138912" y="221169"/>
                  </a:lnTo>
                  <a:lnTo>
                    <a:pt x="138910" y="211116"/>
                  </a:lnTo>
                  <a:lnTo>
                    <a:pt x="138909" y="201063"/>
                  </a:lnTo>
                  <a:lnTo>
                    <a:pt x="138907" y="191010"/>
                  </a:lnTo>
                  <a:lnTo>
                    <a:pt x="138905" y="180957"/>
                  </a:lnTo>
                  <a:lnTo>
                    <a:pt x="138902" y="170903"/>
                  </a:lnTo>
                  <a:lnTo>
                    <a:pt x="138900" y="160850"/>
                  </a:lnTo>
                  <a:lnTo>
                    <a:pt x="138896" y="150797"/>
                  </a:lnTo>
                  <a:lnTo>
                    <a:pt x="138892" y="140744"/>
                  </a:lnTo>
                  <a:lnTo>
                    <a:pt x="138888" y="130691"/>
                  </a:lnTo>
                  <a:lnTo>
                    <a:pt x="138883" y="120638"/>
                  </a:lnTo>
                  <a:lnTo>
                    <a:pt x="138878" y="110584"/>
                  </a:lnTo>
                  <a:lnTo>
                    <a:pt x="138873" y="100531"/>
                  </a:lnTo>
                  <a:lnTo>
                    <a:pt x="138868" y="90478"/>
                  </a:lnTo>
                  <a:lnTo>
                    <a:pt x="138862" y="80425"/>
                  </a:lnTo>
                  <a:lnTo>
                    <a:pt x="138857" y="70372"/>
                  </a:lnTo>
                  <a:lnTo>
                    <a:pt x="138852" y="60319"/>
                  </a:lnTo>
                  <a:lnTo>
                    <a:pt x="138848" y="50265"/>
                  </a:lnTo>
                  <a:lnTo>
                    <a:pt x="138844" y="40212"/>
                  </a:lnTo>
                  <a:lnTo>
                    <a:pt x="138841" y="30159"/>
                  </a:lnTo>
                  <a:lnTo>
                    <a:pt x="138838" y="20106"/>
                  </a:lnTo>
                  <a:lnTo>
                    <a:pt x="138837" y="10053"/>
                  </a:lnTo>
                  <a:lnTo>
                    <a:pt x="138836" y="0"/>
                  </a:lnTo>
                  <a:lnTo>
                    <a:pt x="138995" y="0"/>
                  </a:lnTo>
                  <a:lnTo>
                    <a:pt x="138994" y="10053"/>
                  </a:lnTo>
                  <a:lnTo>
                    <a:pt x="138993" y="20106"/>
                  </a:lnTo>
                  <a:lnTo>
                    <a:pt x="138990" y="30159"/>
                  </a:lnTo>
                  <a:lnTo>
                    <a:pt x="138987" y="40212"/>
                  </a:lnTo>
                  <a:lnTo>
                    <a:pt x="138983" y="50265"/>
                  </a:lnTo>
                  <a:lnTo>
                    <a:pt x="138979" y="60319"/>
                  </a:lnTo>
                  <a:lnTo>
                    <a:pt x="138974" y="70372"/>
                  </a:lnTo>
                  <a:lnTo>
                    <a:pt x="138969" y="80425"/>
                  </a:lnTo>
                  <a:lnTo>
                    <a:pt x="138963" y="90478"/>
                  </a:lnTo>
                  <a:lnTo>
                    <a:pt x="138958" y="100531"/>
                  </a:lnTo>
                  <a:lnTo>
                    <a:pt x="138953" y="110584"/>
                  </a:lnTo>
                  <a:lnTo>
                    <a:pt x="138948" y="120638"/>
                  </a:lnTo>
                  <a:lnTo>
                    <a:pt x="138943" y="130691"/>
                  </a:lnTo>
                  <a:lnTo>
                    <a:pt x="138939" y="140744"/>
                  </a:lnTo>
                  <a:lnTo>
                    <a:pt x="138935" y="150797"/>
                  </a:lnTo>
                  <a:lnTo>
                    <a:pt x="138931" y="160850"/>
                  </a:lnTo>
                  <a:lnTo>
                    <a:pt x="138928" y="170903"/>
                  </a:lnTo>
                  <a:lnTo>
                    <a:pt x="138926" y="180957"/>
                  </a:lnTo>
                  <a:lnTo>
                    <a:pt x="138924" y="191010"/>
                  </a:lnTo>
                  <a:lnTo>
                    <a:pt x="138922" y="201063"/>
                  </a:lnTo>
                  <a:lnTo>
                    <a:pt x="138921" y="211116"/>
                  </a:lnTo>
                  <a:lnTo>
                    <a:pt x="138919" y="221169"/>
                  </a:lnTo>
                  <a:lnTo>
                    <a:pt x="138918" y="231222"/>
                  </a:lnTo>
                  <a:lnTo>
                    <a:pt x="138918" y="241276"/>
                  </a:lnTo>
                  <a:lnTo>
                    <a:pt x="138917" y="251329"/>
                  </a:lnTo>
                  <a:lnTo>
                    <a:pt x="138917" y="261382"/>
                  </a:lnTo>
                  <a:lnTo>
                    <a:pt x="138917" y="271435"/>
                  </a:lnTo>
                  <a:lnTo>
                    <a:pt x="138917" y="281488"/>
                  </a:lnTo>
                  <a:lnTo>
                    <a:pt x="138917" y="291541"/>
                  </a:lnTo>
                  <a:lnTo>
                    <a:pt x="138917" y="301595"/>
                  </a:lnTo>
                  <a:lnTo>
                    <a:pt x="138917" y="311648"/>
                  </a:lnTo>
                  <a:lnTo>
                    <a:pt x="138918" y="321701"/>
                  </a:lnTo>
                  <a:lnTo>
                    <a:pt x="138918" y="331754"/>
                  </a:lnTo>
                  <a:lnTo>
                    <a:pt x="138919" y="341807"/>
                  </a:lnTo>
                  <a:lnTo>
                    <a:pt x="138921" y="351860"/>
                  </a:lnTo>
                  <a:lnTo>
                    <a:pt x="138922" y="361914"/>
                  </a:lnTo>
                  <a:lnTo>
                    <a:pt x="138925" y="371967"/>
                  </a:lnTo>
                  <a:lnTo>
                    <a:pt x="138927" y="382020"/>
                  </a:lnTo>
                  <a:lnTo>
                    <a:pt x="138931" y="392073"/>
                  </a:lnTo>
                  <a:lnTo>
                    <a:pt x="138935" y="402126"/>
                  </a:lnTo>
                  <a:lnTo>
                    <a:pt x="138940" y="412179"/>
                  </a:lnTo>
                  <a:lnTo>
                    <a:pt x="138945" y="422233"/>
                  </a:lnTo>
                  <a:lnTo>
                    <a:pt x="138952" y="432286"/>
                  </a:lnTo>
                  <a:lnTo>
                    <a:pt x="138959" y="442339"/>
                  </a:lnTo>
                  <a:lnTo>
                    <a:pt x="138967" y="452392"/>
                  </a:lnTo>
                  <a:lnTo>
                    <a:pt x="138976" y="462445"/>
                  </a:lnTo>
                  <a:lnTo>
                    <a:pt x="138986" y="472498"/>
                  </a:lnTo>
                  <a:lnTo>
                    <a:pt x="138997" y="482552"/>
                  </a:lnTo>
                  <a:lnTo>
                    <a:pt x="139007" y="492605"/>
                  </a:lnTo>
                  <a:lnTo>
                    <a:pt x="139018" y="502658"/>
                  </a:lnTo>
                  <a:lnTo>
                    <a:pt x="139029" y="512711"/>
                  </a:lnTo>
                  <a:lnTo>
                    <a:pt x="139039" y="522764"/>
                  </a:lnTo>
                  <a:lnTo>
                    <a:pt x="139049" y="532818"/>
                  </a:lnTo>
                  <a:lnTo>
                    <a:pt x="139057" y="542871"/>
                  </a:lnTo>
                  <a:lnTo>
                    <a:pt x="139065" y="552924"/>
                  </a:lnTo>
                  <a:lnTo>
                    <a:pt x="139071" y="562977"/>
                  </a:lnTo>
                  <a:lnTo>
                    <a:pt x="139075" y="573030"/>
                  </a:lnTo>
                  <a:lnTo>
                    <a:pt x="139078" y="583083"/>
                  </a:lnTo>
                  <a:lnTo>
                    <a:pt x="139080" y="593137"/>
                  </a:lnTo>
                  <a:lnTo>
                    <a:pt x="139080" y="603190"/>
                  </a:lnTo>
                  <a:lnTo>
                    <a:pt x="139079" y="613243"/>
                  </a:lnTo>
                  <a:lnTo>
                    <a:pt x="139077" y="623296"/>
                  </a:lnTo>
                  <a:lnTo>
                    <a:pt x="139074" y="633349"/>
                  </a:lnTo>
                  <a:lnTo>
                    <a:pt x="139072" y="643402"/>
                  </a:lnTo>
                  <a:lnTo>
                    <a:pt x="139069" y="653456"/>
                  </a:lnTo>
                  <a:lnTo>
                    <a:pt x="139068" y="663509"/>
                  </a:lnTo>
                  <a:lnTo>
                    <a:pt x="139067" y="673562"/>
                  </a:lnTo>
                  <a:lnTo>
                    <a:pt x="139069" y="683615"/>
                  </a:lnTo>
                  <a:lnTo>
                    <a:pt x="139073" y="693668"/>
                  </a:lnTo>
                  <a:lnTo>
                    <a:pt x="139079" y="703721"/>
                  </a:lnTo>
                  <a:lnTo>
                    <a:pt x="139089" y="713775"/>
                  </a:lnTo>
                  <a:lnTo>
                    <a:pt x="139101" y="723828"/>
                  </a:lnTo>
                  <a:lnTo>
                    <a:pt x="139116" y="733881"/>
                  </a:lnTo>
                  <a:lnTo>
                    <a:pt x="139134" y="743934"/>
                  </a:lnTo>
                  <a:lnTo>
                    <a:pt x="139156" y="753987"/>
                  </a:lnTo>
                  <a:lnTo>
                    <a:pt x="139180" y="764040"/>
                  </a:lnTo>
                  <a:lnTo>
                    <a:pt x="139208" y="774094"/>
                  </a:lnTo>
                  <a:lnTo>
                    <a:pt x="139237" y="784147"/>
                  </a:lnTo>
                  <a:lnTo>
                    <a:pt x="139270" y="794200"/>
                  </a:lnTo>
                  <a:lnTo>
                    <a:pt x="139304" y="804253"/>
                  </a:lnTo>
                  <a:lnTo>
                    <a:pt x="139340" y="814306"/>
                  </a:lnTo>
                  <a:lnTo>
                    <a:pt x="139378" y="824359"/>
                  </a:lnTo>
                  <a:lnTo>
                    <a:pt x="139417" y="834413"/>
                  </a:lnTo>
                  <a:lnTo>
                    <a:pt x="139458" y="844466"/>
                  </a:lnTo>
                  <a:lnTo>
                    <a:pt x="139500" y="854519"/>
                  </a:lnTo>
                  <a:lnTo>
                    <a:pt x="139543" y="864572"/>
                  </a:lnTo>
                  <a:lnTo>
                    <a:pt x="139587" y="874625"/>
                  </a:lnTo>
                  <a:lnTo>
                    <a:pt x="139633" y="884678"/>
                  </a:lnTo>
                  <a:lnTo>
                    <a:pt x="139679" y="894732"/>
                  </a:lnTo>
                  <a:lnTo>
                    <a:pt x="139726" y="904785"/>
                  </a:lnTo>
                  <a:lnTo>
                    <a:pt x="139773" y="914838"/>
                  </a:lnTo>
                  <a:lnTo>
                    <a:pt x="139822" y="924891"/>
                  </a:lnTo>
                  <a:lnTo>
                    <a:pt x="139871" y="934944"/>
                  </a:lnTo>
                  <a:lnTo>
                    <a:pt x="139921" y="944997"/>
                  </a:lnTo>
                  <a:lnTo>
                    <a:pt x="139972" y="955051"/>
                  </a:lnTo>
                  <a:lnTo>
                    <a:pt x="140025" y="965104"/>
                  </a:lnTo>
                  <a:lnTo>
                    <a:pt x="140079" y="975157"/>
                  </a:lnTo>
                  <a:lnTo>
                    <a:pt x="140136" y="985210"/>
                  </a:lnTo>
                  <a:lnTo>
                    <a:pt x="140195" y="995263"/>
                  </a:lnTo>
                  <a:lnTo>
                    <a:pt x="140259" y="1005317"/>
                  </a:lnTo>
                  <a:lnTo>
                    <a:pt x="140328" y="1015370"/>
                  </a:lnTo>
                  <a:lnTo>
                    <a:pt x="140404" y="1025423"/>
                  </a:lnTo>
                  <a:lnTo>
                    <a:pt x="140487" y="1035476"/>
                  </a:lnTo>
                  <a:lnTo>
                    <a:pt x="140579" y="1045529"/>
                  </a:lnTo>
                  <a:lnTo>
                    <a:pt x="140681" y="1055582"/>
                  </a:lnTo>
                  <a:lnTo>
                    <a:pt x="140794" y="1065636"/>
                  </a:lnTo>
                  <a:lnTo>
                    <a:pt x="140919" y="1075689"/>
                  </a:lnTo>
                  <a:lnTo>
                    <a:pt x="141056" y="1085742"/>
                  </a:lnTo>
                  <a:lnTo>
                    <a:pt x="141207" y="1095795"/>
                  </a:lnTo>
                  <a:lnTo>
                    <a:pt x="141371" y="1105848"/>
                  </a:lnTo>
                  <a:lnTo>
                    <a:pt x="141547" y="1115901"/>
                  </a:lnTo>
                  <a:lnTo>
                    <a:pt x="141734" y="1125955"/>
                  </a:lnTo>
                  <a:lnTo>
                    <a:pt x="141932" y="1136008"/>
                  </a:lnTo>
                  <a:lnTo>
                    <a:pt x="142139" y="1146061"/>
                  </a:lnTo>
                  <a:lnTo>
                    <a:pt x="142354" y="1156114"/>
                  </a:lnTo>
                  <a:lnTo>
                    <a:pt x="142577" y="1166167"/>
                  </a:lnTo>
                  <a:lnTo>
                    <a:pt x="142806" y="1176220"/>
                  </a:lnTo>
                  <a:lnTo>
                    <a:pt x="143041" y="1186274"/>
                  </a:lnTo>
                  <a:lnTo>
                    <a:pt x="143280" y="1196327"/>
                  </a:lnTo>
                  <a:lnTo>
                    <a:pt x="143523" y="1206380"/>
                  </a:lnTo>
                  <a:lnTo>
                    <a:pt x="143771" y="1216433"/>
                  </a:lnTo>
                  <a:lnTo>
                    <a:pt x="144022" y="1226486"/>
                  </a:lnTo>
                  <a:lnTo>
                    <a:pt x="144278" y="1236539"/>
                  </a:lnTo>
                  <a:lnTo>
                    <a:pt x="144540" y="1246593"/>
                  </a:lnTo>
                  <a:lnTo>
                    <a:pt x="144807" y="1256646"/>
                  </a:lnTo>
                  <a:lnTo>
                    <a:pt x="145082" y="1266699"/>
                  </a:lnTo>
                  <a:lnTo>
                    <a:pt x="145365" y="1276752"/>
                  </a:lnTo>
                  <a:lnTo>
                    <a:pt x="145657" y="1286805"/>
                  </a:lnTo>
                  <a:lnTo>
                    <a:pt x="145956" y="1296858"/>
                  </a:lnTo>
                  <a:lnTo>
                    <a:pt x="146265" y="1306912"/>
                  </a:lnTo>
                  <a:lnTo>
                    <a:pt x="146582" y="1316965"/>
                  </a:lnTo>
                  <a:lnTo>
                    <a:pt x="146907" y="1327018"/>
                  </a:lnTo>
                  <a:lnTo>
                    <a:pt x="147239" y="1337071"/>
                  </a:lnTo>
                  <a:lnTo>
                    <a:pt x="147579" y="1347124"/>
                  </a:lnTo>
                  <a:lnTo>
                    <a:pt x="147925" y="1357177"/>
                  </a:lnTo>
                  <a:lnTo>
                    <a:pt x="148274" y="1367231"/>
                  </a:lnTo>
                  <a:lnTo>
                    <a:pt x="148626" y="1377284"/>
                  </a:lnTo>
                  <a:lnTo>
                    <a:pt x="148981" y="1387337"/>
                  </a:lnTo>
                  <a:lnTo>
                    <a:pt x="149338" y="1397390"/>
                  </a:lnTo>
                  <a:lnTo>
                    <a:pt x="149697" y="1407443"/>
                  </a:lnTo>
                  <a:lnTo>
                    <a:pt x="150059" y="1417496"/>
                  </a:lnTo>
                  <a:lnTo>
                    <a:pt x="150423" y="1427550"/>
                  </a:lnTo>
                  <a:lnTo>
                    <a:pt x="150793" y="1437603"/>
                  </a:lnTo>
                  <a:lnTo>
                    <a:pt x="151171" y="1447656"/>
                  </a:lnTo>
                  <a:lnTo>
                    <a:pt x="151557" y="1457709"/>
                  </a:lnTo>
                  <a:lnTo>
                    <a:pt x="151956" y="1467762"/>
                  </a:lnTo>
                  <a:lnTo>
                    <a:pt x="152371" y="1477816"/>
                  </a:lnTo>
                  <a:lnTo>
                    <a:pt x="152803" y="1487869"/>
                  </a:lnTo>
                  <a:lnTo>
                    <a:pt x="153258" y="1497922"/>
                  </a:lnTo>
                  <a:lnTo>
                    <a:pt x="153740" y="1507975"/>
                  </a:lnTo>
                  <a:lnTo>
                    <a:pt x="154251" y="1518028"/>
                  </a:lnTo>
                  <a:lnTo>
                    <a:pt x="154792" y="1528081"/>
                  </a:lnTo>
                  <a:lnTo>
                    <a:pt x="155364" y="1538135"/>
                  </a:lnTo>
                  <a:lnTo>
                    <a:pt x="155967" y="1548188"/>
                  </a:lnTo>
                  <a:lnTo>
                    <a:pt x="156602" y="1558241"/>
                  </a:lnTo>
                  <a:lnTo>
                    <a:pt x="157268" y="1568294"/>
                  </a:lnTo>
                  <a:lnTo>
                    <a:pt x="157963" y="1578347"/>
                  </a:lnTo>
                  <a:lnTo>
                    <a:pt x="158689" y="1588400"/>
                  </a:lnTo>
                  <a:lnTo>
                    <a:pt x="159442" y="1598454"/>
                  </a:lnTo>
                  <a:lnTo>
                    <a:pt x="160217" y="1608507"/>
                  </a:lnTo>
                  <a:lnTo>
                    <a:pt x="161012" y="1618560"/>
                  </a:lnTo>
                  <a:lnTo>
                    <a:pt x="161825" y="1628613"/>
                  </a:lnTo>
                  <a:lnTo>
                    <a:pt x="162655" y="1638666"/>
                  </a:lnTo>
                  <a:lnTo>
                    <a:pt x="163498" y="1648719"/>
                  </a:lnTo>
                  <a:lnTo>
                    <a:pt x="164354" y="1658773"/>
                  </a:lnTo>
                  <a:lnTo>
                    <a:pt x="165223" y="1668826"/>
                  </a:lnTo>
                  <a:lnTo>
                    <a:pt x="166104" y="1678879"/>
                  </a:lnTo>
                  <a:lnTo>
                    <a:pt x="166996" y="1688932"/>
                  </a:lnTo>
                  <a:lnTo>
                    <a:pt x="167900" y="1698985"/>
                  </a:lnTo>
                  <a:lnTo>
                    <a:pt x="168817" y="1709038"/>
                  </a:lnTo>
                  <a:lnTo>
                    <a:pt x="169746" y="1719092"/>
                  </a:lnTo>
                  <a:lnTo>
                    <a:pt x="170688" y="1729145"/>
                  </a:lnTo>
                  <a:lnTo>
                    <a:pt x="171645" y="1739198"/>
                  </a:lnTo>
                  <a:lnTo>
                    <a:pt x="172618" y="1749251"/>
                  </a:lnTo>
                  <a:lnTo>
                    <a:pt x="173608" y="1759304"/>
                  </a:lnTo>
                  <a:lnTo>
                    <a:pt x="174615" y="1769357"/>
                  </a:lnTo>
                  <a:lnTo>
                    <a:pt x="175638" y="1779411"/>
                  </a:lnTo>
                  <a:lnTo>
                    <a:pt x="176678" y="1789464"/>
                  </a:lnTo>
                  <a:lnTo>
                    <a:pt x="177736" y="1799517"/>
                  </a:lnTo>
                  <a:lnTo>
                    <a:pt x="178812" y="1809570"/>
                  </a:lnTo>
                  <a:lnTo>
                    <a:pt x="179905" y="1819623"/>
                  </a:lnTo>
                  <a:lnTo>
                    <a:pt x="181017" y="1829676"/>
                  </a:lnTo>
                  <a:lnTo>
                    <a:pt x="182150" y="1839730"/>
                  </a:lnTo>
                  <a:lnTo>
                    <a:pt x="183301" y="1849783"/>
                  </a:lnTo>
                  <a:lnTo>
                    <a:pt x="184469" y="1859836"/>
                  </a:lnTo>
                  <a:lnTo>
                    <a:pt x="185656" y="1869889"/>
                  </a:lnTo>
                  <a:lnTo>
                    <a:pt x="186859" y="1879942"/>
                  </a:lnTo>
                  <a:lnTo>
                    <a:pt x="188080" y="1889995"/>
                  </a:lnTo>
                  <a:lnTo>
                    <a:pt x="189317" y="1900049"/>
                  </a:lnTo>
                  <a:lnTo>
                    <a:pt x="190570" y="1910102"/>
                  </a:lnTo>
                  <a:lnTo>
                    <a:pt x="191841" y="1920155"/>
                  </a:lnTo>
                  <a:lnTo>
                    <a:pt x="193129" y="1930208"/>
                  </a:lnTo>
                  <a:lnTo>
                    <a:pt x="194435" y="1940261"/>
                  </a:lnTo>
                  <a:lnTo>
                    <a:pt x="195759" y="1950315"/>
                  </a:lnTo>
                  <a:lnTo>
                    <a:pt x="197102" y="1960368"/>
                  </a:lnTo>
                  <a:lnTo>
                    <a:pt x="198467" y="1970421"/>
                  </a:lnTo>
                  <a:lnTo>
                    <a:pt x="199856" y="1980474"/>
                  </a:lnTo>
                  <a:lnTo>
                    <a:pt x="201270" y="1990527"/>
                  </a:lnTo>
                  <a:lnTo>
                    <a:pt x="202714" y="2000580"/>
                  </a:lnTo>
                  <a:lnTo>
                    <a:pt x="204188" y="2010634"/>
                  </a:lnTo>
                  <a:lnTo>
                    <a:pt x="205692" y="2020687"/>
                  </a:lnTo>
                  <a:lnTo>
                    <a:pt x="207225" y="2030740"/>
                  </a:lnTo>
                  <a:lnTo>
                    <a:pt x="208787" y="2040793"/>
                  </a:lnTo>
                  <a:lnTo>
                    <a:pt x="210375" y="2050846"/>
                  </a:lnTo>
                  <a:lnTo>
                    <a:pt x="211987" y="2060899"/>
                  </a:lnTo>
                  <a:lnTo>
                    <a:pt x="213619" y="2070953"/>
                  </a:lnTo>
                  <a:lnTo>
                    <a:pt x="215267" y="2081006"/>
                  </a:lnTo>
                  <a:lnTo>
                    <a:pt x="216922" y="2091059"/>
                  </a:lnTo>
                  <a:lnTo>
                    <a:pt x="218577" y="2101112"/>
                  </a:lnTo>
                  <a:lnTo>
                    <a:pt x="220226" y="2111165"/>
                  </a:lnTo>
                  <a:lnTo>
                    <a:pt x="221861" y="2121218"/>
                  </a:lnTo>
                  <a:lnTo>
                    <a:pt x="223475" y="2131272"/>
                  </a:lnTo>
                  <a:lnTo>
                    <a:pt x="225061" y="2141325"/>
                  </a:lnTo>
                  <a:lnTo>
                    <a:pt x="226613" y="2151378"/>
                  </a:lnTo>
                  <a:lnTo>
                    <a:pt x="228124" y="2161431"/>
                  </a:lnTo>
                  <a:lnTo>
                    <a:pt x="229586" y="2171484"/>
                  </a:lnTo>
                  <a:lnTo>
                    <a:pt x="231001" y="2181537"/>
                  </a:lnTo>
                  <a:lnTo>
                    <a:pt x="232369" y="2191591"/>
                  </a:lnTo>
                  <a:lnTo>
                    <a:pt x="233690" y="2201644"/>
                  </a:lnTo>
                  <a:lnTo>
                    <a:pt x="234966" y="2211697"/>
                  </a:lnTo>
                  <a:lnTo>
                    <a:pt x="236201" y="2221750"/>
                  </a:lnTo>
                  <a:lnTo>
                    <a:pt x="237399" y="2231803"/>
                  </a:lnTo>
                  <a:lnTo>
                    <a:pt x="238565" y="2241856"/>
                  </a:lnTo>
                  <a:lnTo>
                    <a:pt x="239705" y="2251910"/>
                  </a:lnTo>
                  <a:lnTo>
                    <a:pt x="240828" y="2261963"/>
                  </a:lnTo>
                  <a:lnTo>
                    <a:pt x="241942" y="2272016"/>
                  </a:lnTo>
                  <a:lnTo>
                    <a:pt x="243051" y="2282069"/>
                  </a:lnTo>
                  <a:lnTo>
                    <a:pt x="244161" y="2292122"/>
                  </a:lnTo>
                  <a:lnTo>
                    <a:pt x="245276" y="2302175"/>
                  </a:lnTo>
                  <a:lnTo>
                    <a:pt x="246398" y="2312229"/>
                  </a:lnTo>
                  <a:lnTo>
                    <a:pt x="247530" y="2322282"/>
                  </a:lnTo>
                  <a:lnTo>
                    <a:pt x="248673" y="2332335"/>
                  </a:lnTo>
                  <a:lnTo>
                    <a:pt x="249825" y="2342388"/>
                  </a:lnTo>
                  <a:lnTo>
                    <a:pt x="250984" y="2352441"/>
                  </a:lnTo>
                  <a:lnTo>
                    <a:pt x="252147" y="2362494"/>
                  </a:lnTo>
                  <a:lnTo>
                    <a:pt x="253311" y="2372548"/>
                  </a:lnTo>
                  <a:lnTo>
                    <a:pt x="254475" y="2382601"/>
                  </a:lnTo>
                  <a:lnTo>
                    <a:pt x="255636" y="2392654"/>
                  </a:lnTo>
                  <a:lnTo>
                    <a:pt x="256790" y="2402707"/>
                  </a:lnTo>
                  <a:lnTo>
                    <a:pt x="257934" y="2412760"/>
                  </a:lnTo>
                  <a:lnTo>
                    <a:pt x="259066" y="2422814"/>
                  </a:lnTo>
                  <a:lnTo>
                    <a:pt x="260186" y="2432867"/>
                  </a:lnTo>
                  <a:lnTo>
                    <a:pt x="261291" y="2442920"/>
                  </a:lnTo>
                  <a:lnTo>
                    <a:pt x="262379" y="2452973"/>
                  </a:lnTo>
                  <a:lnTo>
                    <a:pt x="263449" y="2463026"/>
                  </a:lnTo>
                  <a:lnTo>
                    <a:pt x="264498" y="2473079"/>
                  </a:lnTo>
                  <a:lnTo>
                    <a:pt x="265522" y="2483133"/>
                  </a:lnTo>
                  <a:lnTo>
                    <a:pt x="266517" y="2493186"/>
                  </a:lnTo>
                  <a:lnTo>
                    <a:pt x="267477" y="2503239"/>
                  </a:lnTo>
                  <a:lnTo>
                    <a:pt x="268402" y="2513292"/>
                  </a:lnTo>
                  <a:lnTo>
                    <a:pt x="269287" y="2523345"/>
                  </a:lnTo>
                  <a:lnTo>
                    <a:pt x="270128" y="2533398"/>
                  </a:lnTo>
                  <a:lnTo>
                    <a:pt x="270923" y="2543452"/>
                  </a:lnTo>
                  <a:lnTo>
                    <a:pt x="271669" y="2553505"/>
                  </a:lnTo>
                  <a:lnTo>
                    <a:pt x="272364" y="2563558"/>
                  </a:lnTo>
                  <a:lnTo>
                    <a:pt x="273003" y="2573611"/>
                  </a:lnTo>
                  <a:lnTo>
                    <a:pt x="273586" y="2583664"/>
                  </a:lnTo>
                  <a:lnTo>
                    <a:pt x="274118" y="2593717"/>
                  </a:lnTo>
                  <a:lnTo>
                    <a:pt x="274603" y="2603771"/>
                  </a:lnTo>
                  <a:lnTo>
                    <a:pt x="275043" y="2613824"/>
                  </a:lnTo>
                  <a:lnTo>
                    <a:pt x="275441" y="2623877"/>
                  </a:lnTo>
                  <a:lnTo>
                    <a:pt x="275801" y="2633930"/>
                  </a:lnTo>
                  <a:lnTo>
                    <a:pt x="276126" y="2643983"/>
                  </a:lnTo>
                  <a:lnTo>
                    <a:pt x="276418" y="2654036"/>
                  </a:lnTo>
                  <a:lnTo>
                    <a:pt x="276679" y="2664090"/>
                  </a:lnTo>
                  <a:lnTo>
                    <a:pt x="276914" y="2674143"/>
                  </a:lnTo>
                  <a:lnTo>
                    <a:pt x="277124" y="2684196"/>
                  </a:lnTo>
                  <a:lnTo>
                    <a:pt x="277310" y="2694249"/>
                  </a:lnTo>
                  <a:lnTo>
                    <a:pt x="277470" y="2704302"/>
                  </a:lnTo>
                  <a:lnTo>
                    <a:pt x="277605" y="2714355"/>
                  </a:lnTo>
                  <a:lnTo>
                    <a:pt x="277713" y="2724409"/>
                  </a:lnTo>
                  <a:lnTo>
                    <a:pt x="277789" y="2734462"/>
                  </a:lnTo>
                  <a:lnTo>
                    <a:pt x="277828" y="2744515"/>
                  </a:lnTo>
                  <a:lnTo>
                    <a:pt x="277831" y="2754568"/>
                  </a:lnTo>
                  <a:lnTo>
                    <a:pt x="277796" y="2764621"/>
                  </a:lnTo>
                  <a:lnTo>
                    <a:pt x="277720" y="2774674"/>
                  </a:lnTo>
                  <a:lnTo>
                    <a:pt x="277601" y="2784728"/>
                  </a:lnTo>
                  <a:lnTo>
                    <a:pt x="277438" y="2794781"/>
                  </a:lnTo>
                  <a:lnTo>
                    <a:pt x="277230" y="2804834"/>
                  </a:lnTo>
                  <a:lnTo>
                    <a:pt x="276976" y="2814887"/>
                  </a:lnTo>
                  <a:lnTo>
                    <a:pt x="276669" y="2824940"/>
                  </a:lnTo>
                  <a:lnTo>
                    <a:pt x="276316" y="2834993"/>
                  </a:lnTo>
                  <a:lnTo>
                    <a:pt x="275919" y="2845047"/>
                  </a:lnTo>
                  <a:lnTo>
                    <a:pt x="275478" y="2855100"/>
                  </a:lnTo>
                  <a:lnTo>
                    <a:pt x="274995" y="2865153"/>
                  </a:lnTo>
                  <a:lnTo>
                    <a:pt x="274470" y="2875206"/>
                  </a:lnTo>
                  <a:lnTo>
                    <a:pt x="273906" y="2885259"/>
                  </a:lnTo>
                  <a:lnTo>
                    <a:pt x="273304" y="2895313"/>
                  </a:lnTo>
                  <a:lnTo>
                    <a:pt x="272661" y="2905366"/>
                  </a:lnTo>
                  <a:lnTo>
                    <a:pt x="271983" y="2915419"/>
                  </a:lnTo>
                  <a:lnTo>
                    <a:pt x="271274" y="2925472"/>
                  </a:lnTo>
                  <a:lnTo>
                    <a:pt x="270534" y="2935525"/>
                  </a:lnTo>
                  <a:lnTo>
                    <a:pt x="269768" y="2945578"/>
                  </a:lnTo>
                  <a:lnTo>
                    <a:pt x="268979" y="2955632"/>
                  </a:lnTo>
                  <a:lnTo>
                    <a:pt x="268169" y="2965685"/>
                  </a:lnTo>
                  <a:lnTo>
                    <a:pt x="267343" y="2975738"/>
                  </a:lnTo>
                  <a:lnTo>
                    <a:pt x="266503" y="2985791"/>
                  </a:lnTo>
                  <a:lnTo>
                    <a:pt x="265656" y="2995844"/>
                  </a:lnTo>
                  <a:lnTo>
                    <a:pt x="264805" y="3005897"/>
                  </a:lnTo>
                  <a:lnTo>
                    <a:pt x="263953" y="3015951"/>
                  </a:lnTo>
                  <a:lnTo>
                    <a:pt x="263104" y="3026004"/>
                  </a:lnTo>
                  <a:lnTo>
                    <a:pt x="262259" y="3036057"/>
                  </a:lnTo>
                  <a:lnTo>
                    <a:pt x="261418" y="3046110"/>
                  </a:lnTo>
                  <a:lnTo>
                    <a:pt x="260582" y="3056163"/>
                  </a:lnTo>
                  <a:lnTo>
                    <a:pt x="259749" y="3066216"/>
                  </a:lnTo>
                  <a:lnTo>
                    <a:pt x="258915" y="3076270"/>
                  </a:lnTo>
                  <a:lnTo>
                    <a:pt x="258075" y="3086323"/>
                  </a:lnTo>
                  <a:lnTo>
                    <a:pt x="257227" y="3096376"/>
                  </a:lnTo>
                  <a:lnTo>
                    <a:pt x="256363" y="3106429"/>
                  </a:lnTo>
                  <a:lnTo>
                    <a:pt x="255480" y="3116482"/>
                  </a:lnTo>
                  <a:lnTo>
                    <a:pt x="254572" y="3126535"/>
                  </a:lnTo>
                  <a:lnTo>
                    <a:pt x="253636" y="3136589"/>
                  </a:lnTo>
                  <a:lnTo>
                    <a:pt x="252667" y="3146642"/>
                  </a:lnTo>
                  <a:lnTo>
                    <a:pt x="251662" y="3156695"/>
                  </a:lnTo>
                  <a:lnTo>
                    <a:pt x="250623" y="3166748"/>
                  </a:lnTo>
                  <a:lnTo>
                    <a:pt x="249554" y="3176801"/>
                  </a:lnTo>
                  <a:lnTo>
                    <a:pt x="248457" y="3186854"/>
                  </a:lnTo>
                  <a:lnTo>
                    <a:pt x="247339" y="3196908"/>
                  </a:lnTo>
                  <a:lnTo>
                    <a:pt x="246204" y="3206961"/>
                  </a:lnTo>
                  <a:lnTo>
                    <a:pt x="245059" y="3217014"/>
                  </a:lnTo>
                  <a:lnTo>
                    <a:pt x="243911" y="3227067"/>
                  </a:lnTo>
                  <a:lnTo>
                    <a:pt x="242767" y="3237120"/>
                  </a:lnTo>
                  <a:lnTo>
                    <a:pt x="241634" y="3247173"/>
                  </a:lnTo>
                  <a:lnTo>
                    <a:pt x="240516" y="3257227"/>
                  </a:lnTo>
                  <a:lnTo>
                    <a:pt x="239417" y="3267280"/>
                  </a:lnTo>
                  <a:lnTo>
                    <a:pt x="238337" y="3277333"/>
                  </a:lnTo>
                  <a:lnTo>
                    <a:pt x="237276" y="3287386"/>
                  </a:lnTo>
                  <a:lnTo>
                    <a:pt x="236234" y="3297439"/>
                  </a:lnTo>
                  <a:lnTo>
                    <a:pt x="235207" y="3307492"/>
                  </a:lnTo>
                  <a:lnTo>
                    <a:pt x="234194" y="3317546"/>
                  </a:lnTo>
                  <a:lnTo>
                    <a:pt x="233185" y="3327599"/>
                  </a:lnTo>
                  <a:lnTo>
                    <a:pt x="232176" y="3337652"/>
                  </a:lnTo>
                  <a:lnTo>
                    <a:pt x="231163" y="3347705"/>
                  </a:lnTo>
                  <a:lnTo>
                    <a:pt x="230139" y="3357758"/>
                  </a:lnTo>
                  <a:lnTo>
                    <a:pt x="229102" y="3367811"/>
                  </a:lnTo>
                  <a:lnTo>
                    <a:pt x="228048" y="3377865"/>
                  </a:lnTo>
                  <a:lnTo>
                    <a:pt x="226975" y="3387918"/>
                  </a:lnTo>
                  <a:lnTo>
                    <a:pt x="225881" y="3397971"/>
                  </a:lnTo>
                  <a:lnTo>
                    <a:pt x="224767" y="3408024"/>
                  </a:lnTo>
                  <a:lnTo>
                    <a:pt x="223638" y="3418077"/>
                  </a:lnTo>
                  <a:lnTo>
                    <a:pt x="222495" y="3428131"/>
                  </a:lnTo>
                  <a:lnTo>
                    <a:pt x="221343" y="3438184"/>
                  </a:lnTo>
                  <a:lnTo>
                    <a:pt x="220186" y="3448237"/>
                  </a:lnTo>
                  <a:lnTo>
                    <a:pt x="219027" y="3458290"/>
                  </a:lnTo>
                  <a:lnTo>
                    <a:pt x="217870" y="3468343"/>
                  </a:lnTo>
                  <a:lnTo>
                    <a:pt x="216720" y="3478396"/>
                  </a:lnTo>
                  <a:lnTo>
                    <a:pt x="215579" y="3488450"/>
                  </a:lnTo>
                  <a:lnTo>
                    <a:pt x="214448" y="3498503"/>
                  </a:lnTo>
                  <a:lnTo>
                    <a:pt x="213327" y="3508556"/>
                  </a:lnTo>
                  <a:lnTo>
                    <a:pt x="212216" y="3518609"/>
                  </a:lnTo>
                  <a:lnTo>
                    <a:pt x="211112" y="3528662"/>
                  </a:lnTo>
                  <a:lnTo>
                    <a:pt x="210012" y="3538715"/>
                  </a:lnTo>
                  <a:lnTo>
                    <a:pt x="208915" y="3548769"/>
                  </a:lnTo>
                  <a:lnTo>
                    <a:pt x="207816" y="3558822"/>
                  </a:lnTo>
                  <a:lnTo>
                    <a:pt x="206709" y="3568875"/>
                  </a:lnTo>
                  <a:lnTo>
                    <a:pt x="205593" y="3578928"/>
                  </a:lnTo>
                  <a:lnTo>
                    <a:pt x="204465" y="3588981"/>
                  </a:lnTo>
                  <a:lnTo>
                    <a:pt x="203323" y="3599034"/>
                  </a:lnTo>
                  <a:lnTo>
                    <a:pt x="202165" y="3609088"/>
                  </a:lnTo>
                  <a:lnTo>
                    <a:pt x="200991" y="3619141"/>
                  </a:lnTo>
                  <a:lnTo>
                    <a:pt x="199804" y="3629194"/>
                  </a:lnTo>
                  <a:lnTo>
                    <a:pt x="198603" y="3639247"/>
                  </a:lnTo>
                  <a:lnTo>
                    <a:pt x="197393" y="3649300"/>
                  </a:lnTo>
                  <a:lnTo>
                    <a:pt x="196178" y="3659353"/>
                  </a:lnTo>
                  <a:lnTo>
                    <a:pt x="194964" y="3669407"/>
                  </a:lnTo>
                  <a:lnTo>
                    <a:pt x="193755" y="3679460"/>
                  </a:lnTo>
                  <a:lnTo>
                    <a:pt x="192556" y="3689513"/>
                  </a:lnTo>
                  <a:lnTo>
                    <a:pt x="191374" y="3699566"/>
                  </a:lnTo>
                  <a:lnTo>
                    <a:pt x="190212" y="3709619"/>
                  </a:lnTo>
                  <a:lnTo>
                    <a:pt x="189077" y="3719672"/>
                  </a:lnTo>
                  <a:lnTo>
                    <a:pt x="187978" y="3729726"/>
                  </a:lnTo>
                  <a:lnTo>
                    <a:pt x="186914" y="3739779"/>
                  </a:lnTo>
                  <a:lnTo>
                    <a:pt x="185889" y="3749832"/>
                  </a:lnTo>
                  <a:lnTo>
                    <a:pt x="184905" y="3759885"/>
                  </a:lnTo>
                  <a:lnTo>
                    <a:pt x="183964" y="3769938"/>
                  </a:lnTo>
                  <a:lnTo>
                    <a:pt x="183067" y="3779991"/>
                  </a:lnTo>
                  <a:lnTo>
                    <a:pt x="182213" y="3790045"/>
                  </a:lnTo>
                  <a:lnTo>
                    <a:pt x="181402" y="3800098"/>
                  </a:lnTo>
                  <a:lnTo>
                    <a:pt x="180640" y="3810151"/>
                  </a:lnTo>
                  <a:lnTo>
                    <a:pt x="179918" y="3820204"/>
                  </a:lnTo>
                  <a:lnTo>
                    <a:pt x="179232" y="3830257"/>
                  </a:lnTo>
                  <a:lnTo>
                    <a:pt x="178579" y="3840310"/>
                  </a:lnTo>
                  <a:lnTo>
                    <a:pt x="177955" y="3850364"/>
                  </a:lnTo>
                  <a:lnTo>
                    <a:pt x="177357" y="3860417"/>
                  </a:lnTo>
                  <a:lnTo>
                    <a:pt x="176780" y="3870470"/>
                  </a:lnTo>
                  <a:lnTo>
                    <a:pt x="176220" y="3880523"/>
                  </a:lnTo>
                  <a:lnTo>
                    <a:pt x="175673" y="3890576"/>
                  </a:lnTo>
                  <a:lnTo>
                    <a:pt x="175132" y="3900630"/>
                  </a:lnTo>
                  <a:lnTo>
                    <a:pt x="174593" y="3910683"/>
                  </a:lnTo>
                  <a:lnTo>
                    <a:pt x="174054" y="3920736"/>
                  </a:lnTo>
                  <a:lnTo>
                    <a:pt x="173509" y="3930789"/>
                  </a:lnTo>
                  <a:lnTo>
                    <a:pt x="172958" y="3940842"/>
                  </a:lnTo>
                  <a:lnTo>
                    <a:pt x="172397" y="3950895"/>
                  </a:lnTo>
                  <a:lnTo>
                    <a:pt x="171827" y="3960949"/>
                  </a:lnTo>
                  <a:lnTo>
                    <a:pt x="171243" y="3971002"/>
                  </a:lnTo>
                  <a:lnTo>
                    <a:pt x="170648" y="3981055"/>
                  </a:lnTo>
                  <a:lnTo>
                    <a:pt x="170042" y="3991108"/>
                  </a:lnTo>
                  <a:lnTo>
                    <a:pt x="169426" y="4001161"/>
                  </a:lnTo>
                  <a:lnTo>
                    <a:pt x="168803" y="4011214"/>
                  </a:lnTo>
                  <a:lnTo>
                    <a:pt x="168173" y="4021268"/>
                  </a:lnTo>
                  <a:lnTo>
                    <a:pt x="167538" y="4031321"/>
                  </a:lnTo>
                  <a:lnTo>
                    <a:pt x="166902" y="4041374"/>
                  </a:lnTo>
                  <a:lnTo>
                    <a:pt x="166266" y="4051427"/>
                  </a:lnTo>
                  <a:lnTo>
                    <a:pt x="165632" y="4061480"/>
                  </a:lnTo>
                  <a:lnTo>
                    <a:pt x="165004" y="4071533"/>
                  </a:lnTo>
                  <a:lnTo>
                    <a:pt x="164383" y="4081587"/>
                  </a:lnTo>
                  <a:lnTo>
                    <a:pt x="163770" y="4091640"/>
                  </a:lnTo>
                  <a:lnTo>
                    <a:pt x="163167" y="4101693"/>
                  </a:lnTo>
                  <a:lnTo>
                    <a:pt x="162576" y="4111746"/>
                  </a:lnTo>
                  <a:lnTo>
                    <a:pt x="161998" y="4121799"/>
                  </a:lnTo>
                  <a:lnTo>
                    <a:pt x="161434" y="4131852"/>
                  </a:lnTo>
                  <a:lnTo>
                    <a:pt x="160886" y="4141906"/>
                  </a:lnTo>
                  <a:lnTo>
                    <a:pt x="160353" y="4151959"/>
                  </a:lnTo>
                  <a:lnTo>
                    <a:pt x="159834" y="4162012"/>
                  </a:lnTo>
                  <a:lnTo>
                    <a:pt x="159329" y="4172065"/>
                  </a:lnTo>
                  <a:lnTo>
                    <a:pt x="158837" y="4182118"/>
                  </a:lnTo>
                  <a:lnTo>
                    <a:pt x="158358" y="4192171"/>
                  </a:lnTo>
                  <a:lnTo>
                    <a:pt x="157890" y="4202225"/>
                  </a:lnTo>
                  <a:lnTo>
                    <a:pt x="157432" y="4212278"/>
                  </a:lnTo>
                  <a:lnTo>
                    <a:pt x="156984" y="4222331"/>
                  </a:lnTo>
                  <a:lnTo>
                    <a:pt x="156543" y="4232384"/>
                  </a:lnTo>
                  <a:lnTo>
                    <a:pt x="156108" y="4242437"/>
                  </a:lnTo>
                  <a:lnTo>
                    <a:pt x="155678" y="4252490"/>
                  </a:lnTo>
                  <a:lnTo>
                    <a:pt x="155252" y="4262544"/>
                  </a:lnTo>
                  <a:lnTo>
                    <a:pt x="154830" y="4272597"/>
                  </a:lnTo>
                  <a:lnTo>
                    <a:pt x="154412" y="4282650"/>
                  </a:lnTo>
                  <a:lnTo>
                    <a:pt x="153998" y="4292703"/>
                  </a:lnTo>
                  <a:lnTo>
                    <a:pt x="153591" y="4302756"/>
                  </a:lnTo>
                  <a:lnTo>
                    <a:pt x="153191" y="4312809"/>
                  </a:lnTo>
                  <a:lnTo>
                    <a:pt x="152800" y="4322863"/>
                  </a:lnTo>
                  <a:lnTo>
                    <a:pt x="152420" y="4332916"/>
                  </a:lnTo>
                  <a:lnTo>
                    <a:pt x="152052" y="4342969"/>
                  </a:lnTo>
                  <a:lnTo>
                    <a:pt x="151699" y="4353022"/>
                  </a:lnTo>
                  <a:lnTo>
                    <a:pt x="151361" y="4363075"/>
                  </a:lnTo>
                  <a:lnTo>
                    <a:pt x="151040" y="4373129"/>
                  </a:lnTo>
                  <a:lnTo>
                    <a:pt x="150738" y="4383182"/>
                  </a:lnTo>
                  <a:lnTo>
                    <a:pt x="150457" y="4393235"/>
                  </a:lnTo>
                  <a:lnTo>
                    <a:pt x="150193" y="4403288"/>
                  </a:lnTo>
                  <a:lnTo>
                    <a:pt x="149947" y="4413341"/>
                  </a:lnTo>
                  <a:lnTo>
                    <a:pt x="149718" y="4423394"/>
                  </a:lnTo>
                  <a:lnTo>
                    <a:pt x="149505" y="4433448"/>
                  </a:lnTo>
                  <a:lnTo>
                    <a:pt x="149305" y="4443501"/>
                  </a:lnTo>
                  <a:lnTo>
                    <a:pt x="149118" y="4453554"/>
                  </a:lnTo>
                  <a:lnTo>
                    <a:pt x="148941" y="4463607"/>
                  </a:lnTo>
                  <a:lnTo>
                    <a:pt x="148773" y="4473660"/>
                  </a:lnTo>
                  <a:lnTo>
                    <a:pt x="148610" y="4483713"/>
                  </a:lnTo>
                  <a:lnTo>
                    <a:pt x="148451" y="4493767"/>
                  </a:lnTo>
                  <a:lnTo>
                    <a:pt x="148295" y="4503820"/>
                  </a:lnTo>
                  <a:lnTo>
                    <a:pt x="148139" y="4513873"/>
                  </a:lnTo>
                  <a:lnTo>
                    <a:pt x="147982" y="4523926"/>
                  </a:lnTo>
                  <a:lnTo>
                    <a:pt x="147824" y="4533979"/>
                  </a:lnTo>
                  <a:lnTo>
                    <a:pt x="147663" y="4544032"/>
                  </a:lnTo>
                  <a:lnTo>
                    <a:pt x="147499" y="4554086"/>
                  </a:lnTo>
                  <a:lnTo>
                    <a:pt x="147331" y="4564139"/>
                  </a:lnTo>
                  <a:lnTo>
                    <a:pt x="147160" y="4574192"/>
                  </a:lnTo>
                  <a:lnTo>
                    <a:pt x="146985" y="4584245"/>
                  </a:lnTo>
                  <a:lnTo>
                    <a:pt x="146806" y="4594298"/>
                  </a:lnTo>
                  <a:lnTo>
                    <a:pt x="146624" y="4604351"/>
                  </a:lnTo>
                  <a:lnTo>
                    <a:pt x="146438" y="4614405"/>
                  </a:lnTo>
                  <a:lnTo>
                    <a:pt x="146249" y="4624458"/>
                  </a:lnTo>
                  <a:lnTo>
                    <a:pt x="146057" y="4634511"/>
                  </a:lnTo>
                  <a:lnTo>
                    <a:pt x="145862" y="4644564"/>
                  </a:lnTo>
                  <a:lnTo>
                    <a:pt x="145665" y="4654617"/>
                  </a:lnTo>
                  <a:lnTo>
                    <a:pt x="145467" y="4664670"/>
                  </a:lnTo>
                  <a:lnTo>
                    <a:pt x="145267" y="4674724"/>
                  </a:lnTo>
                  <a:lnTo>
                    <a:pt x="145067" y="4684777"/>
                  </a:lnTo>
                  <a:lnTo>
                    <a:pt x="144867" y="4694830"/>
                  </a:lnTo>
                  <a:lnTo>
                    <a:pt x="144668" y="4704883"/>
                  </a:lnTo>
                  <a:lnTo>
                    <a:pt x="144471" y="4714936"/>
                  </a:lnTo>
                  <a:lnTo>
                    <a:pt x="144276" y="4724989"/>
                  </a:lnTo>
                  <a:lnTo>
                    <a:pt x="144084" y="4735043"/>
                  </a:lnTo>
                  <a:lnTo>
                    <a:pt x="143897" y="4745096"/>
                  </a:lnTo>
                  <a:lnTo>
                    <a:pt x="143714" y="4755149"/>
                  </a:lnTo>
                  <a:lnTo>
                    <a:pt x="143537" y="4765202"/>
                  </a:lnTo>
                  <a:lnTo>
                    <a:pt x="143365" y="4775255"/>
                  </a:lnTo>
                  <a:lnTo>
                    <a:pt x="143199" y="4785308"/>
                  </a:lnTo>
                  <a:lnTo>
                    <a:pt x="143041" y="4795362"/>
                  </a:lnTo>
                  <a:lnTo>
                    <a:pt x="142890" y="4805415"/>
                  </a:lnTo>
                  <a:lnTo>
                    <a:pt x="142745" y="4815468"/>
                  </a:lnTo>
                  <a:lnTo>
                    <a:pt x="142606" y="4825521"/>
                  </a:lnTo>
                  <a:lnTo>
                    <a:pt x="142473" y="4835574"/>
                  </a:lnTo>
                  <a:lnTo>
                    <a:pt x="142344" y="4845628"/>
                  </a:lnTo>
                  <a:lnTo>
                    <a:pt x="142221" y="4855681"/>
                  </a:lnTo>
                  <a:lnTo>
                    <a:pt x="142102" y="4865734"/>
                  </a:lnTo>
                  <a:lnTo>
                    <a:pt x="141986" y="4875787"/>
                  </a:lnTo>
                  <a:lnTo>
                    <a:pt x="141874" y="4885840"/>
                  </a:lnTo>
                  <a:lnTo>
                    <a:pt x="141764" y="4895893"/>
                  </a:lnTo>
                  <a:lnTo>
                    <a:pt x="141656" y="4905947"/>
                  </a:lnTo>
                  <a:lnTo>
                    <a:pt x="141551" y="4916000"/>
                  </a:lnTo>
                  <a:lnTo>
                    <a:pt x="141446" y="4926053"/>
                  </a:lnTo>
                  <a:lnTo>
                    <a:pt x="141344" y="4936106"/>
                  </a:lnTo>
                  <a:lnTo>
                    <a:pt x="141242" y="4946159"/>
                  </a:lnTo>
                  <a:lnTo>
                    <a:pt x="141142" y="4956212"/>
                  </a:lnTo>
                  <a:lnTo>
                    <a:pt x="141043" y="4966266"/>
                  </a:lnTo>
                  <a:lnTo>
                    <a:pt x="140945" y="4976319"/>
                  </a:lnTo>
                  <a:lnTo>
                    <a:pt x="140848" y="4986372"/>
                  </a:lnTo>
                  <a:lnTo>
                    <a:pt x="140751" y="4996425"/>
                  </a:lnTo>
                  <a:lnTo>
                    <a:pt x="140656" y="5006478"/>
                  </a:lnTo>
                  <a:lnTo>
                    <a:pt x="140561" y="5016531"/>
                  </a:lnTo>
                  <a:lnTo>
                    <a:pt x="140467" y="5026585"/>
                  </a:lnTo>
                  <a:lnTo>
                    <a:pt x="140375" y="5036638"/>
                  </a:lnTo>
                  <a:lnTo>
                    <a:pt x="140283" y="5046691"/>
                  </a:lnTo>
                  <a:lnTo>
                    <a:pt x="140193" y="5056744"/>
                  </a:lnTo>
                  <a:lnTo>
                    <a:pt x="140104" y="5066797"/>
                  </a:lnTo>
                  <a:lnTo>
                    <a:pt x="140017" y="5076850"/>
                  </a:lnTo>
                  <a:lnTo>
                    <a:pt x="139931" y="5086904"/>
                  </a:lnTo>
                  <a:lnTo>
                    <a:pt x="139848" y="5096957"/>
                  </a:lnTo>
                  <a:lnTo>
                    <a:pt x="139768" y="5107010"/>
                  </a:lnTo>
                  <a:lnTo>
                    <a:pt x="139691" y="5117063"/>
                  </a:lnTo>
                  <a:lnTo>
                    <a:pt x="139617" y="5127116"/>
                  </a:lnTo>
                  <a:lnTo>
                    <a:pt x="139547" y="5137169"/>
                  </a:lnTo>
                  <a:close/>
                </a:path>
              </a:pathLst>
            </a:custGeom>
            <a:solidFill>
              <a:srgbClr val="E18A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0" name="pg34">
              <a:extLst>
                <a:ext uri="{FF2B5EF4-FFF2-40B4-BE49-F238E27FC236}">
                  <a16:creationId xmlns:a16="http://schemas.microsoft.com/office/drawing/2014/main" id="{68DA7582-CC67-0CA6-DEFD-5273CF5CDE99}"/>
                </a:ext>
              </a:extLst>
            </p:cNvPr>
            <p:cNvSpPr/>
            <p:nvPr/>
          </p:nvSpPr>
          <p:spPr>
            <a:xfrm>
              <a:off x="4503195" y="3243132"/>
              <a:ext cx="296567" cy="4633045"/>
            </a:xfrm>
            <a:custGeom>
              <a:avLst/>
              <a:gdLst/>
              <a:ahLst/>
              <a:cxnLst/>
              <a:rect l="0" t="0" r="0" b="0"/>
              <a:pathLst>
                <a:path w="296567" h="4633045">
                  <a:moveTo>
                    <a:pt x="147661" y="4633045"/>
                  </a:moveTo>
                  <a:lnTo>
                    <a:pt x="147622" y="4623978"/>
                  </a:lnTo>
                  <a:lnTo>
                    <a:pt x="147584" y="4614912"/>
                  </a:lnTo>
                  <a:lnTo>
                    <a:pt x="147549" y="4605845"/>
                  </a:lnTo>
                  <a:lnTo>
                    <a:pt x="147516" y="4596778"/>
                  </a:lnTo>
                  <a:lnTo>
                    <a:pt x="147485" y="4587712"/>
                  </a:lnTo>
                  <a:lnTo>
                    <a:pt x="147458" y="4578645"/>
                  </a:lnTo>
                  <a:lnTo>
                    <a:pt x="147435" y="4569579"/>
                  </a:lnTo>
                  <a:lnTo>
                    <a:pt x="147414" y="4560512"/>
                  </a:lnTo>
                  <a:lnTo>
                    <a:pt x="147397" y="4551445"/>
                  </a:lnTo>
                  <a:lnTo>
                    <a:pt x="147382" y="4542379"/>
                  </a:lnTo>
                  <a:lnTo>
                    <a:pt x="147371" y="4533312"/>
                  </a:lnTo>
                  <a:lnTo>
                    <a:pt x="147362" y="4524245"/>
                  </a:lnTo>
                  <a:lnTo>
                    <a:pt x="147355" y="4515179"/>
                  </a:lnTo>
                  <a:lnTo>
                    <a:pt x="147351" y="4506112"/>
                  </a:lnTo>
                  <a:lnTo>
                    <a:pt x="147348" y="4497046"/>
                  </a:lnTo>
                  <a:lnTo>
                    <a:pt x="147347" y="4487979"/>
                  </a:lnTo>
                  <a:lnTo>
                    <a:pt x="147346" y="4478912"/>
                  </a:lnTo>
                  <a:lnTo>
                    <a:pt x="147345" y="4469846"/>
                  </a:lnTo>
                  <a:lnTo>
                    <a:pt x="147344" y="4460779"/>
                  </a:lnTo>
                  <a:lnTo>
                    <a:pt x="147342" y="4451712"/>
                  </a:lnTo>
                  <a:lnTo>
                    <a:pt x="147339" y="4442646"/>
                  </a:lnTo>
                  <a:lnTo>
                    <a:pt x="147334" y="4433579"/>
                  </a:lnTo>
                  <a:lnTo>
                    <a:pt x="147326" y="4424513"/>
                  </a:lnTo>
                  <a:lnTo>
                    <a:pt x="147315" y="4415446"/>
                  </a:lnTo>
                  <a:lnTo>
                    <a:pt x="147301" y="4406379"/>
                  </a:lnTo>
                  <a:lnTo>
                    <a:pt x="147284" y="4397313"/>
                  </a:lnTo>
                  <a:lnTo>
                    <a:pt x="147262" y="4388246"/>
                  </a:lnTo>
                  <a:lnTo>
                    <a:pt x="147235" y="4379179"/>
                  </a:lnTo>
                  <a:lnTo>
                    <a:pt x="147201" y="4370113"/>
                  </a:lnTo>
                  <a:lnTo>
                    <a:pt x="147162" y="4361046"/>
                  </a:lnTo>
                  <a:lnTo>
                    <a:pt x="147117" y="4351980"/>
                  </a:lnTo>
                  <a:lnTo>
                    <a:pt x="147064" y="4342913"/>
                  </a:lnTo>
                  <a:lnTo>
                    <a:pt x="147005" y="4333846"/>
                  </a:lnTo>
                  <a:lnTo>
                    <a:pt x="146937" y="4324780"/>
                  </a:lnTo>
                  <a:lnTo>
                    <a:pt x="146862" y="4315713"/>
                  </a:lnTo>
                  <a:lnTo>
                    <a:pt x="146778" y="4306646"/>
                  </a:lnTo>
                  <a:lnTo>
                    <a:pt x="146684" y="4297580"/>
                  </a:lnTo>
                  <a:lnTo>
                    <a:pt x="146582" y="4288513"/>
                  </a:lnTo>
                  <a:lnTo>
                    <a:pt x="146470" y="4279447"/>
                  </a:lnTo>
                  <a:lnTo>
                    <a:pt x="146351" y="4270380"/>
                  </a:lnTo>
                  <a:lnTo>
                    <a:pt x="146222" y="4261313"/>
                  </a:lnTo>
                  <a:lnTo>
                    <a:pt x="146086" y="4252247"/>
                  </a:lnTo>
                  <a:lnTo>
                    <a:pt x="145942" y="4243180"/>
                  </a:lnTo>
                  <a:lnTo>
                    <a:pt x="145789" y="4234113"/>
                  </a:lnTo>
                  <a:lnTo>
                    <a:pt x="145630" y="4225047"/>
                  </a:lnTo>
                  <a:lnTo>
                    <a:pt x="145464" y="4215980"/>
                  </a:lnTo>
                  <a:lnTo>
                    <a:pt x="145294" y="4206914"/>
                  </a:lnTo>
                  <a:lnTo>
                    <a:pt x="145119" y="4197847"/>
                  </a:lnTo>
                  <a:lnTo>
                    <a:pt x="144941" y="4188780"/>
                  </a:lnTo>
                  <a:lnTo>
                    <a:pt x="144759" y="4179714"/>
                  </a:lnTo>
                  <a:lnTo>
                    <a:pt x="144575" y="4170647"/>
                  </a:lnTo>
                  <a:lnTo>
                    <a:pt x="144390" y="4161580"/>
                  </a:lnTo>
                  <a:lnTo>
                    <a:pt x="144203" y="4152514"/>
                  </a:lnTo>
                  <a:lnTo>
                    <a:pt x="144016" y="4143447"/>
                  </a:lnTo>
                  <a:lnTo>
                    <a:pt x="143829" y="4134381"/>
                  </a:lnTo>
                  <a:lnTo>
                    <a:pt x="143642" y="4125314"/>
                  </a:lnTo>
                  <a:lnTo>
                    <a:pt x="143455" y="4116247"/>
                  </a:lnTo>
                  <a:lnTo>
                    <a:pt x="143268" y="4107181"/>
                  </a:lnTo>
                  <a:lnTo>
                    <a:pt x="143081" y="4098114"/>
                  </a:lnTo>
                  <a:lnTo>
                    <a:pt x="142893" y="4089047"/>
                  </a:lnTo>
                  <a:lnTo>
                    <a:pt x="142704" y="4079981"/>
                  </a:lnTo>
                  <a:lnTo>
                    <a:pt x="142515" y="4070914"/>
                  </a:lnTo>
                  <a:lnTo>
                    <a:pt x="142324" y="4061848"/>
                  </a:lnTo>
                  <a:lnTo>
                    <a:pt x="142132" y="4052781"/>
                  </a:lnTo>
                  <a:lnTo>
                    <a:pt x="141938" y="4043714"/>
                  </a:lnTo>
                  <a:lnTo>
                    <a:pt x="141742" y="4034648"/>
                  </a:lnTo>
                  <a:lnTo>
                    <a:pt x="141544" y="4025581"/>
                  </a:lnTo>
                  <a:lnTo>
                    <a:pt x="141344" y="4016514"/>
                  </a:lnTo>
                  <a:lnTo>
                    <a:pt x="141143" y="4007448"/>
                  </a:lnTo>
                  <a:lnTo>
                    <a:pt x="140941" y="3998381"/>
                  </a:lnTo>
                  <a:lnTo>
                    <a:pt x="140739" y="3989315"/>
                  </a:lnTo>
                  <a:lnTo>
                    <a:pt x="140537" y="3980248"/>
                  </a:lnTo>
                  <a:lnTo>
                    <a:pt x="140336" y="3971181"/>
                  </a:lnTo>
                  <a:lnTo>
                    <a:pt x="140137" y="3962115"/>
                  </a:lnTo>
                  <a:lnTo>
                    <a:pt x="139941" y="3953048"/>
                  </a:lnTo>
                  <a:lnTo>
                    <a:pt x="139747" y="3943981"/>
                  </a:lnTo>
                  <a:lnTo>
                    <a:pt x="139557" y="3934915"/>
                  </a:lnTo>
                  <a:lnTo>
                    <a:pt x="139371" y="3925848"/>
                  </a:lnTo>
                  <a:lnTo>
                    <a:pt x="139189" y="3916782"/>
                  </a:lnTo>
                  <a:lnTo>
                    <a:pt x="139010" y="3907715"/>
                  </a:lnTo>
                  <a:lnTo>
                    <a:pt x="138836" y="3898648"/>
                  </a:lnTo>
                  <a:lnTo>
                    <a:pt x="138665" y="3889582"/>
                  </a:lnTo>
                  <a:lnTo>
                    <a:pt x="138497" y="3880515"/>
                  </a:lnTo>
                  <a:lnTo>
                    <a:pt x="138331" y="3871448"/>
                  </a:lnTo>
                  <a:lnTo>
                    <a:pt x="138165" y="3862382"/>
                  </a:lnTo>
                  <a:lnTo>
                    <a:pt x="137998" y="3853315"/>
                  </a:lnTo>
                  <a:lnTo>
                    <a:pt x="137829" y="3844249"/>
                  </a:lnTo>
                  <a:lnTo>
                    <a:pt x="137657" y="3835182"/>
                  </a:lnTo>
                  <a:lnTo>
                    <a:pt x="137480" y="3826115"/>
                  </a:lnTo>
                  <a:lnTo>
                    <a:pt x="137295" y="3817049"/>
                  </a:lnTo>
                  <a:lnTo>
                    <a:pt x="137103" y="3807982"/>
                  </a:lnTo>
                  <a:lnTo>
                    <a:pt x="136902" y="3798915"/>
                  </a:lnTo>
                  <a:lnTo>
                    <a:pt x="136691" y="3789849"/>
                  </a:lnTo>
                  <a:lnTo>
                    <a:pt x="136470" y="3780782"/>
                  </a:lnTo>
                  <a:lnTo>
                    <a:pt x="136238" y="3771716"/>
                  </a:lnTo>
                  <a:lnTo>
                    <a:pt x="135995" y="3762649"/>
                  </a:lnTo>
                  <a:lnTo>
                    <a:pt x="135740" y="3753582"/>
                  </a:lnTo>
                  <a:lnTo>
                    <a:pt x="135475" y="3744516"/>
                  </a:lnTo>
                  <a:lnTo>
                    <a:pt x="135201" y="3735449"/>
                  </a:lnTo>
                  <a:lnTo>
                    <a:pt x="134920" y="3726382"/>
                  </a:lnTo>
                  <a:lnTo>
                    <a:pt x="134632" y="3717316"/>
                  </a:lnTo>
                  <a:lnTo>
                    <a:pt x="134339" y="3708249"/>
                  </a:lnTo>
                  <a:lnTo>
                    <a:pt x="134042" y="3699183"/>
                  </a:lnTo>
                  <a:lnTo>
                    <a:pt x="133743" y="3690116"/>
                  </a:lnTo>
                  <a:lnTo>
                    <a:pt x="133444" y="3681049"/>
                  </a:lnTo>
                  <a:lnTo>
                    <a:pt x="133145" y="3671983"/>
                  </a:lnTo>
                  <a:lnTo>
                    <a:pt x="132848" y="3662916"/>
                  </a:lnTo>
                  <a:lnTo>
                    <a:pt x="132553" y="3653849"/>
                  </a:lnTo>
                  <a:lnTo>
                    <a:pt x="132261" y="3644783"/>
                  </a:lnTo>
                  <a:lnTo>
                    <a:pt x="131971" y="3635716"/>
                  </a:lnTo>
                  <a:lnTo>
                    <a:pt x="131683" y="3626650"/>
                  </a:lnTo>
                  <a:lnTo>
                    <a:pt x="131397" y="3617583"/>
                  </a:lnTo>
                  <a:lnTo>
                    <a:pt x="131112" y="3608516"/>
                  </a:lnTo>
                  <a:lnTo>
                    <a:pt x="130826" y="3599450"/>
                  </a:lnTo>
                  <a:lnTo>
                    <a:pt x="130538" y="3590383"/>
                  </a:lnTo>
                  <a:lnTo>
                    <a:pt x="130247" y="3581316"/>
                  </a:lnTo>
                  <a:lnTo>
                    <a:pt x="129951" y="3572250"/>
                  </a:lnTo>
                  <a:lnTo>
                    <a:pt x="129649" y="3563183"/>
                  </a:lnTo>
                  <a:lnTo>
                    <a:pt x="129340" y="3554117"/>
                  </a:lnTo>
                  <a:lnTo>
                    <a:pt x="129019" y="3545050"/>
                  </a:lnTo>
                  <a:lnTo>
                    <a:pt x="128686" y="3535983"/>
                  </a:lnTo>
                  <a:lnTo>
                    <a:pt x="128341" y="3526917"/>
                  </a:lnTo>
                  <a:lnTo>
                    <a:pt x="127981" y="3517850"/>
                  </a:lnTo>
                  <a:lnTo>
                    <a:pt x="127604" y="3508783"/>
                  </a:lnTo>
                  <a:lnTo>
                    <a:pt x="127209" y="3499717"/>
                  </a:lnTo>
                  <a:lnTo>
                    <a:pt x="126793" y="3490650"/>
                  </a:lnTo>
                  <a:lnTo>
                    <a:pt x="126352" y="3481584"/>
                  </a:lnTo>
                  <a:lnTo>
                    <a:pt x="125883" y="3472517"/>
                  </a:lnTo>
                  <a:lnTo>
                    <a:pt x="125386" y="3463450"/>
                  </a:lnTo>
                  <a:lnTo>
                    <a:pt x="124859" y="3454384"/>
                  </a:lnTo>
                  <a:lnTo>
                    <a:pt x="124298" y="3445317"/>
                  </a:lnTo>
                  <a:lnTo>
                    <a:pt x="123703" y="3436250"/>
                  </a:lnTo>
                  <a:lnTo>
                    <a:pt x="123071" y="3427184"/>
                  </a:lnTo>
                  <a:lnTo>
                    <a:pt x="122402" y="3418117"/>
                  </a:lnTo>
                  <a:lnTo>
                    <a:pt x="121687" y="3409051"/>
                  </a:lnTo>
                  <a:lnTo>
                    <a:pt x="120931" y="3399984"/>
                  </a:lnTo>
                  <a:lnTo>
                    <a:pt x="120137" y="3390917"/>
                  </a:lnTo>
                  <a:lnTo>
                    <a:pt x="119306" y="3381851"/>
                  </a:lnTo>
                  <a:lnTo>
                    <a:pt x="118441" y="3372784"/>
                  </a:lnTo>
                  <a:lnTo>
                    <a:pt x="117544" y="3363717"/>
                  </a:lnTo>
                  <a:lnTo>
                    <a:pt x="116619" y="3354651"/>
                  </a:lnTo>
                  <a:lnTo>
                    <a:pt x="115671" y="3345584"/>
                  </a:lnTo>
                  <a:lnTo>
                    <a:pt x="114706" y="3336518"/>
                  </a:lnTo>
                  <a:lnTo>
                    <a:pt x="113733" y="3327451"/>
                  </a:lnTo>
                  <a:lnTo>
                    <a:pt x="112759" y="3318384"/>
                  </a:lnTo>
                  <a:lnTo>
                    <a:pt x="111790" y="3309318"/>
                  </a:lnTo>
                  <a:lnTo>
                    <a:pt x="110834" y="3300251"/>
                  </a:lnTo>
                  <a:lnTo>
                    <a:pt x="109898" y="3291184"/>
                  </a:lnTo>
                  <a:lnTo>
                    <a:pt x="108988" y="3282118"/>
                  </a:lnTo>
                  <a:lnTo>
                    <a:pt x="108114" y="3273051"/>
                  </a:lnTo>
                  <a:lnTo>
                    <a:pt x="107280" y="3263985"/>
                  </a:lnTo>
                  <a:lnTo>
                    <a:pt x="106487" y="3254918"/>
                  </a:lnTo>
                  <a:lnTo>
                    <a:pt x="105738" y="3245851"/>
                  </a:lnTo>
                  <a:lnTo>
                    <a:pt x="105034" y="3236785"/>
                  </a:lnTo>
                  <a:lnTo>
                    <a:pt x="104374" y="3227718"/>
                  </a:lnTo>
                  <a:lnTo>
                    <a:pt x="103757" y="3218651"/>
                  </a:lnTo>
                  <a:lnTo>
                    <a:pt x="103181" y="3209585"/>
                  </a:lnTo>
                  <a:lnTo>
                    <a:pt x="102645" y="3200518"/>
                  </a:lnTo>
                  <a:lnTo>
                    <a:pt x="102139" y="3191452"/>
                  </a:lnTo>
                  <a:lnTo>
                    <a:pt x="101655" y="3182385"/>
                  </a:lnTo>
                  <a:lnTo>
                    <a:pt x="101186" y="3173318"/>
                  </a:lnTo>
                  <a:lnTo>
                    <a:pt x="100726" y="3164252"/>
                  </a:lnTo>
                  <a:lnTo>
                    <a:pt x="100266" y="3155185"/>
                  </a:lnTo>
                  <a:lnTo>
                    <a:pt x="99800" y="3146118"/>
                  </a:lnTo>
                  <a:lnTo>
                    <a:pt x="99318" y="3137052"/>
                  </a:lnTo>
                  <a:lnTo>
                    <a:pt x="98810" y="3127985"/>
                  </a:lnTo>
                  <a:lnTo>
                    <a:pt x="98273" y="3118919"/>
                  </a:lnTo>
                  <a:lnTo>
                    <a:pt x="97701" y="3109852"/>
                  </a:lnTo>
                  <a:lnTo>
                    <a:pt x="97091" y="3100785"/>
                  </a:lnTo>
                  <a:lnTo>
                    <a:pt x="96441" y="3091719"/>
                  </a:lnTo>
                  <a:lnTo>
                    <a:pt x="95748" y="3082652"/>
                  </a:lnTo>
                  <a:lnTo>
                    <a:pt x="95013" y="3073585"/>
                  </a:lnTo>
                  <a:lnTo>
                    <a:pt x="94231" y="3064519"/>
                  </a:lnTo>
                  <a:lnTo>
                    <a:pt x="93412" y="3055452"/>
                  </a:lnTo>
                  <a:lnTo>
                    <a:pt x="92560" y="3046386"/>
                  </a:lnTo>
                  <a:lnTo>
                    <a:pt x="91681" y="3037319"/>
                  </a:lnTo>
                  <a:lnTo>
                    <a:pt x="90782" y="3028252"/>
                  </a:lnTo>
                  <a:lnTo>
                    <a:pt x="89867" y="3019186"/>
                  </a:lnTo>
                  <a:lnTo>
                    <a:pt x="88945" y="3010119"/>
                  </a:lnTo>
                  <a:lnTo>
                    <a:pt x="88020" y="3001052"/>
                  </a:lnTo>
                  <a:lnTo>
                    <a:pt x="87101" y="2991986"/>
                  </a:lnTo>
                  <a:lnTo>
                    <a:pt x="86193" y="2982919"/>
                  </a:lnTo>
                  <a:lnTo>
                    <a:pt x="85298" y="2973853"/>
                  </a:lnTo>
                  <a:lnTo>
                    <a:pt x="84418" y="2964786"/>
                  </a:lnTo>
                  <a:lnTo>
                    <a:pt x="83553" y="2955719"/>
                  </a:lnTo>
                  <a:lnTo>
                    <a:pt x="82703" y="2946653"/>
                  </a:lnTo>
                  <a:lnTo>
                    <a:pt x="81865" y="2937586"/>
                  </a:lnTo>
                  <a:lnTo>
                    <a:pt x="81033" y="2928519"/>
                  </a:lnTo>
                  <a:lnTo>
                    <a:pt x="80200" y="2919453"/>
                  </a:lnTo>
                  <a:lnTo>
                    <a:pt x="79358" y="2910386"/>
                  </a:lnTo>
                  <a:lnTo>
                    <a:pt x="78499" y="2901320"/>
                  </a:lnTo>
                  <a:lnTo>
                    <a:pt x="77614" y="2892253"/>
                  </a:lnTo>
                  <a:lnTo>
                    <a:pt x="76697" y="2883186"/>
                  </a:lnTo>
                  <a:lnTo>
                    <a:pt x="75738" y="2874120"/>
                  </a:lnTo>
                  <a:lnTo>
                    <a:pt x="74730" y="2865053"/>
                  </a:lnTo>
                  <a:lnTo>
                    <a:pt x="73658" y="2855986"/>
                  </a:lnTo>
                  <a:lnTo>
                    <a:pt x="72526" y="2846920"/>
                  </a:lnTo>
                  <a:lnTo>
                    <a:pt x="71333" y="2837853"/>
                  </a:lnTo>
                  <a:lnTo>
                    <a:pt x="70077" y="2828787"/>
                  </a:lnTo>
                  <a:lnTo>
                    <a:pt x="68760" y="2819720"/>
                  </a:lnTo>
                  <a:lnTo>
                    <a:pt x="67385" y="2810653"/>
                  </a:lnTo>
                  <a:lnTo>
                    <a:pt x="65956" y="2801587"/>
                  </a:lnTo>
                  <a:lnTo>
                    <a:pt x="64474" y="2792520"/>
                  </a:lnTo>
                  <a:lnTo>
                    <a:pt x="62951" y="2783453"/>
                  </a:lnTo>
                  <a:lnTo>
                    <a:pt x="61397" y="2774387"/>
                  </a:lnTo>
                  <a:lnTo>
                    <a:pt x="59821" y="2765320"/>
                  </a:lnTo>
                  <a:lnTo>
                    <a:pt x="58232" y="2756254"/>
                  </a:lnTo>
                  <a:lnTo>
                    <a:pt x="56636" y="2747187"/>
                  </a:lnTo>
                  <a:lnTo>
                    <a:pt x="55043" y="2738120"/>
                  </a:lnTo>
                  <a:lnTo>
                    <a:pt x="53461" y="2729054"/>
                  </a:lnTo>
                  <a:lnTo>
                    <a:pt x="51900" y="2719987"/>
                  </a:lnTo>
                  <a:lnTo>
                    <a:pt x="50365" y="2710920"/>
                  </a:lnTo>
                  <a:lnTo>
                    <a:pt x="48861" y="2701854"/>
                  </a:lnTo>
                  <a:lnTo>
                    <a:pt x="47392" y="2692787"/>
                  </a:lnTo>
                  <a:lnTo>
                    <a:pt x="45963" y="2683721"/>
                  </a:lnTo>
                  <a:lnTo>
                    <a:pt x="44576" y="2674654"/>
                  </a:lnTo>
                  <a:lnTo>
                    <a:pt x="43233" y="2665587"/>
                  </a:lnTo>
                  <a:lnTo>
                    <a:pt x="41939" y="2656521"/>
                  </a:lnTo>
                  <a:lnTo>
                    <a:pt x="40696" y="2647454"/>
                  </a:lnTo>
                  <a:lnTo>
                    <a:pt x="39497" y="2638387"/>
                  </a:lnTo>
                  <a:lnTo>
                    <a:pt x="38340" y="2629321"/>
                  </a:lnTo>
                  <a:lnTo>
                    <a:pt x="37223" y="2620254"/>
                  </a:lnTo>
                  <a:lnTo>
                    <a:pt x="36141" y="2611188"/>
                  </a:lnTo>
                  <a:lnTo>
                    <a:pt x="35090" y="2602121"/>
                  </a:lnTo>
                  <a:lnTo>
                    <a:pt x="34064" y="2593054"/>
                  </a:lnTo>
                  <a:lnTo>
                    <a:pt x="33060" y="2583988"/>
                  </a:lnTo>
                  <a:lnTo>
                    <a:pt x="32067" y="2574921"/>
                  </a:lnTo>
                  <a:lnTo>
                    <a:pt x="31078" y="2565854"/>
                  </a:lnTo>
                  <a:lnTo>
                    <a:pt x="30087" y="2556788"/>
                  </a:lnTo>
                  <a:lnTo>
                    <a:pt x="29090" y="2547721"/>
                  </a:lnTo>
                  <a:lnTo>
                    <a:pt x="28082" y="2538655"/>
                  </a:lnTo>
                  <a:lnTo>
                    <a:pt x="27059" y="2529588"/>
                  </a:lnTo>
                  <a:lnTo>
                    <a:pt x="26019" y="2520521"/>
                  </a:lnTo>
                  <a:lnTo>
                    <a:pt x="24960" y="2511455"/>
                  </a:lnTo>
                  <a:lnTo>
                    <a:pt x="23887" y="2502388"/>
                  </a:lnTo>
                  <a:lnTo>
                    <a:pt x="22803" y="2493321"/>
                  </a:lnTo>
                  <a:lnTo>
                    <a:pt x="21714" y="2484255"/>
                  </a:lnTo>
                  <a:lnTo>
                    <a:pt x="20625" y="2475188"/>
                  </a:lnTo>
                  <a:lnTo>
                    <a:pt x="19543" y="2466122"/>
                  </a:lnTo>
                  <a:lnTo>
                    <a:pt x="18478" y="2457055"/>
                  </a:lnTo>
                  <a:lnTo>
                    <a:pt x="17440" y="2447988"/>
                  </a:lnTo>
                  <a:lnTo>
                    <a:pt x="16439" y="2438922"/>
                  </a:lnTo>
                  <a:lnTo>
                    <a:pt x="15481" y="2429855"/>
                  </a:lnTo>
                  <a:lnTo>
                    <a:pt x="14572" y="2420788"/>
                  </a:lnTo>
                  <a:lnTo>
                    <a:pt x="13716" y="2411722"/>
                  </a:lnTo>
                  <a:lnTo>
                    <a:pt x="12919" y="2402655"/>
                  </a:lnTo>
                  <a:lnTo>
                    <a:pt x="12181" y="2393589"/>
                  </a:lnTo>
                  <a:lnTo>
                    <a:pt x="11504" y="2384522"/>
                  </a:lnTo>
                  <a:lnTo>
                    <a:pt x="10895" y="2375455"/>
                  </a:lnTo>
                  <a:lnTo>
                    <a:pt x="10339" y="2366389"/>
                  </a:lnTo>
                  <a:lnTo>
                    <a:pt x="9832" y="2357322"/>
                  </a:lnTo>
                  <a:lnTo>
                    <a:pt x="9366" y="2348255"/>
                  </a:lnTo>
                  <a:lnTo>
                    <a:pt x="8936" y="2339189"/>
                  </a:lnTo>
                  <a:lnTo>
                    <a:pt x="8533" y="2330122"/>
                  </a:lnTo>
                  <a:lnTo>
                    <a:pt x="8150" y="2321056"/>
                  </a:lnTo>
                  <a:lnTo>
                    <a:pt x="7779" y="2311989"/>
                  </a:lnTo>
                  <a:lnTo>
                    <a:pt x="7411" y="2302922"/>
                  </a:lnTo>
                  <a:lnTo>
                    <a:pt x="7040" y="2293856"/>
                  </a:lnTo>
                  <a:lnTo>
                    <a:pt x="6659" y="2284789"/>
                  </a:lnTo>
                  <a:lnTo>
                    <a:pt x="6267" y="2275722"/>
                  </a:lnTo>
                  <a:lnTo>
                    <a:pt x="5861" y="2266656"/>
                  </a:lnTo>
                  <a:lnTo>
                    <a:pt x="5438" y="2257589"/>
                  </a:lnTo>
                  <a:lnTo>
                    <a:pt x="5000" y="2248523"/>
                  </a:lnTo>
                  <a:lnTo>
                    <a:pt x="4546" y="2239456"/>
                  </a:lnTo>
                  <a:lnTo>
                    <a:pt x="4082" y="2230389"/>
                  </a:lnTo>
                  <a:lnTo>
                    <a:pt x="3613" y="2221323"/>
                  </a:lnTo>
                  <a:lnTo>
                    <a:pt x="3143" y="2212256"/>
                  </a:lnTo>
                  <a:lnTo>
                    <a:pt x="2679" y="2203189"/>
                  </a:lnTo>
                  <a:lnTo>
                    <a:pt x="2226" y="2194123"/>
                  </a:lnTo>
                  <a:lnTo>
                    <a:pt x="1793" y="2185056"/>
                  </a:lnTo>
                  <a:lnTo>
                    <a:pt x="1387" y="2175990"/>
                  </a:lnTo>
                  <a:lnTo>
                    <a:pt x="1021" y="2166923"/>
                  </a:lnTo>
                  <a:lnTo>
                    <a:pt x="700" y="2157856"/>
                  </a:lnTo>
                  <a:lnTo>
                    <a:pt x="430" y="2148790"/>
                  </a:lnTo>
                  <a:lnTo>
                    <a:pt x="219" y="2139723"/>
                  </a:lnTo>
                  <a:lnTo>
                    <a:pt x="73" y="2130656"/>
                  </a:lnTo>
                  <a:lnTo>
                    <a:pt x="0" y="2121590"/>
                  </a:lnTo>
                  <a:lnTo>
                    <a:pt x="3" y="2112523"/>
                  </a:lnTo>
                  <a:lnTo>
                    <a:pt x="100" y="2103457"/>
                  </a:lnTo>
                  <a:lnTo>
                    <a:pt x="288" y="2094390"/>
                  </a:lnTo>
                  <a:lnTo>
                    <a:pt x="564" y="2085323"/>
                  </a:lnTo>
                  <a:lnTo>
                    <a:pt x="929" y="2076257"/>
                  </a:lnTo>
                  <a:lnTo>
                    <a:pt x="1381" y="2067190"/>
                  </a:lnTo>
                  <a:lnTo>
                    <a:pt x="1917" y="2058123"/>
                  </a:lnTo>
                  <a:lnTo>
                    <a:pt x="2535" y="2049057"/>
                  </a:lnTo>
                  <a:lnTo>
                    <a:pt x="3229" y="2039990"/>
                  </a:lnTo>
                  <a:lnTo>
                    <a:pt x="3999" y="2030924"/>
                  </a:lnTo>
                  <a:lnTo>
                    <a:pt x="4826" y="2021857"/>
                  </a:lnTo>
                  <a:lnTo>
                    <a:pt x="5699" y="2012790"/>
                  </a:lnTo>
                  <a:lnTo>
                    <a:pt x="6609" y="2003724"/>
                  </a:lnTo>
                  <a:lnTo>
                    <a:pt x="7547" y="1994657"/>
                  </a:lnTo>
                  <a:lnTo>
                    <a:pt x="8502" y="1985590"/>
                  </a:lnTo>
                  <a:lnTo>
                    <a:pt x="9466" y="1976524"/>
                  </a:lnTo>
                  <a:lnTo>
                    <a:pt x="10430" y="1967457"/>
                  </a:lnTo>
                  <a:lnTo>
                    <a:pt x="11386" y="1958391"/>
                  </a:lnTo>
                  <a:lnTo>
                    <a:pt x="12330" y="1949324"/>
                  </a:lnTo>
                  <a:lnTo>
                    <a:pt x="13258" y="1940257"/>
                  </a:lnTo>
                  <a:lnTo>
                    <a:pt x="14170" y="1931191"/>
                  </a:lnTo>
                  <a:lnTo>
                    <a:pt x="15066" y="1922124"/>
                  </a:lnTo>
                  <a:lnTo>
                    <a:pt x="15949" y="1913057"/>
                  </a:lnTo>
                  <a:lnTo>
                    <a:pt x="16822" y="1903991"/>
                  </a:lnTo>
                  <a:lnTo>
                    <a:pt x="17689" y="1894924"/>
                  </a:lnTo>
                  <a:lnTo>
                    <a:pt x="18558" y="1885858"/>
                  </a:lnTo>
                  <a:lnTo>
                    <a:pt x="19435" y="1876791"/>
                  </a:lnTo>
                  <a:lnTo>
                    <a:pt x="20326" y="1867724"/>
                  </a:lnTo>
                  <a:lnTo>
                    <a:pt x="21236" y="1858658"/>
                  </a:lnTo>
                  <a:lnTo>
                    <a:pt x="22171" y="1849591"/>
                  </a:lnTo>
                  <a:lnTo>
                    <a:pt x="23133" y="1840524"/>
                  </a:lnTo>
                  <a:lnTo>
                    <a:pt x="24129" y="1831458"/>
                  </a:lnTo>
                  <a:lnTo>
                    <a:pt x="25162" y="1822391"/>
                  </a:lnTo>
                  <a:lnTo>
                    <a:pt x="26229" y="1813325"/>
                  </a:lnTo>
                  <a:lnTo>
                    <a:pt x="27328" y="1804258"/>
                  </a:lnTo>
                  <a:lnTo>
                    <a:pt x="28457" y="1795191"/>
                  </a:lnTo>
                  <a:lnTo>
                    <a:pt x="29614" y="1786125"/>
                  </a:lnTo>
                  <a:lnTo>
                    <a:pt x="30794" y="1777058"/>
                  </a:lnTo>
                  <a:lnTo>
                    <a:pt x="31994" y="1767991"/>
                  </a:lnTo>
                  <a:lnTo>
                    <a:pt x="33212" y="1758925"/>
                  </a:lnTo>
                  <a:lnTo>
                    <a:pt x="34439" y="1749858"/>
                  </a:lnTo>
                  <a:lnTo>
                    <a:pt x="35673" y="1740792"/>
                  </a:lnTo>
                  <a:lnTo>
                    <a:pt x="36910" y="1731725"/>
                  </a:lnTo>
                  <a:lnTo>
                    <a:pt x="38148" y="1722658"/>
                  </a:lnTo>
                  <a:lnTo>
                    <a:pt x="39387" y="1713592"/>
                  </a:lnTo>
                  <a:lnTo>
                    <a:pt x="40626" y="1704525"/>
                  </a:lnTo>
                  <a:lnTo>
                    <a:pt x="41864" y="1695458"/>
                  </a:lnTo>
                  <a:lnTo>
                    <a:pt x="43106" y="1686392"/>
                  </a:lnTo>
                  <a:lnTo>
                    <a:pt x="44352" y="1677325"/>
                  </a:lnTo>
                  <a:lnTo>
                    <a:pt x="45607" y="1668259"/>
                  </a:lnTo>
                  <a:lnTo>
                    <a:pt x="46872" y="1659192"/>
                  </a:lnTo>
                  <a:lnTo>
                    <a:pt x="48152" y="1650125"/>
                  </a:lnTo>
                  <a:lnTo>
                    <a:pt x="49448" y="1641059"/>
                  </a:lnTo>
                  <a:lnTo>
                    <a:pt x="50764" y="1631992"/>
                  </a:lnTo>
                  <a:lnTo>
                    <a:pt x="52102" y="1622925"/>
                  </a:lnTo>
                  <a:lnTo>
                    <a:pt x="53463" y="1613859"/>
                  </a:lnTo>
                  <a:lnTo>
                    <a:pt x="54845" y="1604792"/>
                  </a:lnTo>
                  <a:lnTo>
                    <a:pt x="56246" y="1595726"/>
                  </a:lnTo>
                  <a:lnTo>
                    <a:pt x="57664" y="1586659"/>
                  </a:lnTo>
                  <a:lnTo>
                    <a:pt x="59097" y="1577592"/>
                  </a:lnTo>
                  <a:lnTo>
                    <a:pt x="60541" y="1568526"/>
                  </a:lnTo>
                  <a:lnTo>
                    <a:pt x="61992" y="1559459"/>
                  </a:lnTo>
                  <a:lnTo>
                    <a:pt x="63447" y="1550392"/>
                  </a:lnTo>
                  <a:lnTo>
                    <a:pt x="64901" y="1541326"/>
                  </a:lnTo>
                  <a:lnTo>
                    <a:pt x="66352" y="1532259"/>
                  </a:lnTo>
                  <a:lnTo>
                    <a:pt x="67798" y="1523193"/>
                  </a:lnTo>
                  <a:lnTo>
                    <a:pt x="69236" y="1514126"/>
                  </a:lnTo>
                  <a:lnTo>
                    <a:pt x="70666" y="1505059"/>
                  </a:lnTo>
                  <a:lnTo>
                    <a:pt x="72087" y="1495993"/>
                  </a:lnTo>
                  <a:lnTo>
                    <a:pt x="73500" y="1486926"/>
                  </a:lnTo>
                  <a:lnTo>
                    <a:pt x="74903" y="1477859"/>
                  </a:lnTo>
                  <a:lnTo>
                    <a:pt x="76301" y="1468793"/>
                  </a:lnTo>
                  <a:lnTo>
                    <a:pt x="77693" y="1459726"/>
                  </a:lnTo>
                  <a:lnTo>
                    <a:pt x="79079" y="1450660"/>
                  </a:lnTo>
                  <a:lnTo>
                    <a:pt x="80462" y="1441593"/>
                  </a:lnTo>
                  <a:lnTo>
                    <a:pt x="81840" y="1432526"/>
                  </a:lnTo>
                  <a:lnTo>
                    <a:pt x="83214" y="1423460"/>
                  </a:lnTo>
                  <a:lnTo>
                    <a:pt x="84582" y="1414393"/>
                  </a:lnTo>
                  <a:lnTo>
                    <a:pt x="85942" y="1405326"/>
                  </a:lnTo>
                  <a:lnTo>
                    <a:pt x="87292" y="1396260"/>
                  </a:lnTo>
                  <a:lnTo>
                    <a:pt x="88632" y="1387193"/>
                  </a:lnTo>
                  <a:lnTo>
                    <a:pt x="89958" y="1378127"/>
                  </a:lnTo>
                  <a:lnTo>
                    <a:pt x="91268" y="1369060"/>
                  </a:lnTo>
                  <a:lnTo>
                    <a:pt x="92560" y="1359993"/>
                  </a:lnTo>
                  <a:lnTo>
                    <a:pt x="93831" y="1350927"/>
                  </a:lnTo>
                  <a:lnTo>
                    <a:pt x="95078" y="1341860"/>
                  </a:lnTo>
                  <a:lnTo>
                    <a:pt x="96302" y="1332793"/>
                  </a:lnTo>
                  <a:lnTo>
                    <a:pt x="97504" y="1323727"/>
                  </a:lnTo>
                  <a:lnTo>
                    <a:pt x="98684" y="1314660"/>
                  </a:lnTo>
                  <a:lnTo>
                    <a:pt x="99843" y="1305594"/>
                  </a:lnTo>
                  <a:lnTo>
                    <a:pt x="100983" y="1296527"/>
                  </a:lnTo>
                  <a:lnTo>
                    <a:pt x="102105" y="1287460"/>
                  </a:lnTo>
                  <a:lnTo>
                    <a:pt x="103209" y="1278394"/>
                  </a:lnTo>
                  <a:lnTo>
                    <a:pt x="104299" y="1269327"/>
                  </a:lnTo>
                  <a:lnTo>
                    <a:pt x="105379" y="1260260"/>
                  </a:lnTo>
                  <a:lnTo>
                    <a:pt x="106450" y="1251194"/>
                  </a:lnTo>
                  <a:lnTo>
                    <a:pt x="107513" y="1242127"/>
                  </a:lnTo>
                  <a:lnTo>
                    <a:pt x="108571" y="1233061"/>
                  </a:lnTo>
                  <a:lnTo>
                    <a:pt x="109623" y="1223994"/>
                  </a:lnTo>
                  <a:lnTo>
                    <a:pt x="110671" y="1214927"/>
                  </a:lnTo>
                  <a:lnTo>
                    <a:pt x="111713" y="1205861"/>
                  </a:lnTo>
                  <a:lnTo>
                    <a:pt x="112750" y="1196794"/>
                  </a:lnTo>
                  <a:lnTo>
                    <a:pt x="113781" y="1187727"/>
                  </a:lnTo>
                  <a:lnTo>
                    <a:pt x="114806" y="1178661"/>
                  </a:lnTo>
                  <a:lnTo>
                    <a:pt x="115823" y="1169594"/>
                  </a:lnTo>
                  <a:lnTo>
                    <a:pt x="116831" y="1160528"/>
                  </a:lnTo>
                  <a:lnTo>
                    <a:pt x="117830" y="1151461"/>
                  </a:lnTo>
                  <a:lnTo>
                    <a:pt x="118815" y="1142394"/>
                  </a:lnTo>
                  <a:lnTo>
                    <a:pt x="119788" y="1133328"/>
                  </a:lnTo>
                  <a:lnTo>
                    <a:pt x="120747" y="1124261"/>
                  </a:lnTo>
                  <a:lnTo>
                    <a:pt x="121693" y="1115194"/>
                  </a:lnTo>
                  <a:lnTo>
                    <a:pt x="122623" y="1106128"/>
                  </a:lnTo>
                  <a:lnTo>
                    <a:pt x="123539" y="1097061"/>
                  </a:lnTo>
                  <a:lnTo>
                    <a:pt x="124438" y="1087995"/>
                  </a:lnTo>
                  <a:lnTo>
                    <a:pt x="125322" y="1078928"/>
                  </a:lnTo>
                  <a:lnTo>
                    <a:pt x="126185" y="1069861"/>
                  </a:lnTo>
                  <a:lnTo>
                    <a:pt x="127031" y="1060795"/>
                  </a:lnTo>
                  <a:lnTo>
                    <a:pt x="127859" y="1051728"/>
                  </a:lnTo>
                  <a:lnTo>
                    <a:pt x="128668" y="1042661"/>
                  </a:lnTo>
                  <a:lnTo>
                    <a:pt x="129459" y="1033595"/>
                  </a:lnTo>
                  <a:lnTo>
                    <a:pt x="130229" y="1024528"/>
                  </a:lnTo>
                  <a:lnTo>
                    <a:pt x="130980" y="1015462"/>
                  </a:lnTo>
                  <a:lnTo>
                    <a:pt x="131709" y="1006395"/>
                  </a:lnTo>
                  <a:lnTo>
                    <a:pt x="132414" y="997328"/>
                  </a:lnTo>
                  <a:lnTo>
                    <a:pt x="133099" y="988262"/>
                  </a:lnTo>
                  <a:lnTo>
                    <a:pt x="133761" y="979195"/>
                  </a:lnTo>
                  <a:lnTo>
                    <a:pt x="134403" y="970128"/>
                  </a:lnTo>
                  <a:lnTo>
                    <a:pt x="135022" y="961062"/>
                  </a:lnTo>
                  <a:lnTo>
                    <a:pt x="135621" y="951995"/>
                  </a:lnTo>
                  <a:lnTo>
                    <a:pt x="136198" y="942929"/>
                  </a:lnTo>
                  <a:lnTo>
                    <a:pt x="136750" y="933862"/>
                  </a:lnTo>
                  <a:lnTo>
                    <a:pt x="137281" y="924795"/>
                  </a:lnTo>
                  <a:lnTo>
                    <a:pt x="137790" y="915729"/>
                  </a:lnTo>
                  <a:lnTo>
                    <a:pt x="138279" y="906662"/>
                  </a:lnTo>
                  <a:lnTo>
                    <a:pt x="138746" y="897595"/>
                  </a:lnTo>
                  <a:lnTo>
                    <a:pt x="139193" y="888529"/>
                  </a:lnTo>
                  <a:lnTo>
                    <a:pt x="139618" y="879462"/>
                  </a:lnTo>
                  <a:lnTo>
                    <a:pt x="140022" y="870396"/>
                  </a:lnTo>
                  <a:lnTo>
                    <a:pt x="140403" y="861329"/>
                  </a:lnTo>
                  <a:lnTo>
                    <a:pt x="140764" y="852262"/>
                  </a:lnTo>
                  <a:lnTo>
                    <a:pt x="141105" y="843196"/>
                  </a:lnTo>
                  <a:lnTo>
                    <a:pt x="141426" y="834129"/>
                  </a:lnTo>
                  <a:lnTo>
                    <a:pt x="141728" y="825062"/>
                  </a:lnTo>
                  <a:lnTo>
                    <a:pt x="142012" y="815996"/>
                  </a:lnTo>
                  <a:lnTo>
                    <a:pt x="142279" y="806929"/>
                  </a:lnTo>
                  <a:lnTo>
                    <a:pt x="142528" y="797863"/>
                  </a:lnTo>
                  <a:lnTo>
                    <a:pt x="142760" y="788796"/>
                  </a:lnTo>
                  <a:lnTo>
                    <a:pt x="142978" y="779729"/>
                  </a:lnTo>
                  <a:lnTo>
                    <a:pt x="143184" y="770663"/>
                  </a:lnTo>
                  <a:lnTo>
                    <a:pt x="143377" y="761596"/>
                  </a:lnTo>
                  <a:lnTo>
                    <a:pt x="143560" y="752529"/>
                  </a:lnTo>
                  <a:lnTo>
                    <a:pt x="143734" y="743463"/>
                  </a:lnTo>
                  <a:lnTo>
                    <a:pt x="143899" y="734396"/>
                  </a:lnTo>
                  <a:lnTo>
                    <a:pt x="144056" y="725330"/>
                  </a:lnTo>
                  <a:lnTo>
                    <a:pt x="144206" y="716263"/>
                  </a:lnTo>
                  <a:lnTo>
                    <a:pt x="144352" y="707196"/>
                  </a:lnTo>
                  <a:lnTo>
                    <a:pt x="144493" y="698130"/>
                  </a:lnTo>
                  <a:lnTo>
                    <a:pt x="144629" y="689063"/>
                  </a:lnTo>
                  <a:lnTo>
                    <a:pt x="144763" y="679996"/>
                  </a:lnTo>
                  <a:lnTo>
                    <a:pt x="144893" y="670930"/>
                  </a:lnTo>
                  <a:lnTo>
                    <a:pt x="145021" y="661863"/>
                  </a:lnTo>
                  <a:lnTo>
                    <a:pt x="145146" y="652797"/>
                  </a:lnTo>
                  <a:lnTo>
                    <a:pt x="145269" y="643730"/>
                  </a:lnTo>
                  <a:lnTo>
                    <a:pt x="145390" y="634663"/>
                  </a:lnTo>
                  <a:lnTo>
                    <a:pt x="145508" y="625597"/>
                  </a:lnTo>
                  <a:lnTo>
                    <a:pt x="145625" y="616530"/>
                  </a:lnTo>
                  <a:lnTo>
                    <a:pt x="145739" y="607463"/>
                  </a:lnTo>
                  <a:lnTo>
                    <a:pt x="145851" y="598397"/>
                  </a:lnTo>
                  <a:lnTo>
                    <a:pt x="145960" y="589330"/>
                  </a:lnTo>
                  <a:lnTo>
                    <a:pt x="146066" y="580264"/>
                  </a:lnTo>
                  <a:lnTo>
                    <a:pt x="146169" y="571197"/>
                  </a:lnTo>
                  <a:lnTo>
                    <a:pt x="146269" y="562130"/>
                  </a:lnTo>
                  <a:lnTo>
                    <a:pt x="146365" y="553064"/>
                  </a:lnTo>
                  <a:lnTo>
                    <a:pt x="146457" y="543997"/>
                  </a:lnTo>
                  <a:lnTo>
                    <a:pt x="146545" y="534930"/>
                  </a:lnTo>
                  <a:lnTo>
                    <a:pt x="146630" y="525864"/>
                  </a:lnTo>
                  <a:lnTo>
                    <a:pt x="146709" y="516797"/>
                  </a:lnTo>
                  <a:lnTo>
                    <a:pt x="146785" y="507731"/>
                  </a:lnTo>
                  <a:lnTo>
                    <a:pt x="146857" y="498664"/>
                  </a:lnTo>
                  <a:lnTo>
                    <a:pt x="146925" y="489597"/>
                  </a:lnTo>
                  <a:lnTo>
                    <a:pt x="146990" y="480531"/>
                  </a:lnTo>
                  <a:lnTo>
                    <a:pt x="147051" y="471464"/>
                  </a:lnTo>
                  <a:lnTo>
                    <a:pt x="147109" y="462397"/>
                  </a:lnTo>
                  <a:lnTo>
                    <a:pt x="147164" y="453331"/>
                  </a:lnTo>
                  <a:lnTo>
                    <a:pt x="147217" y="444264"/>
                  </a:lnTo>
                  <a:lnTo>
                    <a:pt x="147266" y="435198"/>
                  </a:lnTo>
                  <a:lnTo>
                    <a:pt x="147314" y="426131"/>
                  </a:lnTo>
                  <a:lnTo>
                    <a:pt x="147359" y="417064"/>
                  </a:lnTo>
                  <a:lnTo>
                    <a:pt x="147403" y="407998"/>
                  </a:lnTo>
                  <a:lnTo>
                    <a:pt x="147445" y="398931"/>
                  </a:lnTo>
                  <a:lnTo>
                    <a:pt x="147485" y="389864"/>
                  </a:lnTo>
                  <a:lnTo>
                    <a:pt x="147523" y="380798"/>
                  </a:lnTo>
                  <a:lnTo>
                    <a:pt x="147560" y="371731"/>
                  </a:lnTo>
                  <a:lnTo>
                    <a:pt x="147595" y="362665"/>
                  </a:lnTo>
                  <a:lnTo>
                    <a:pt x="147630" y="353598"/>
                  </a:lnTo>
                  <a:lnTo>
                    <a:pt x="147663" y="344531"/>
                  </a:lnTo>
                  <a:lnTo>
                    <a:pt x="147695" y="335465"/>
                  </a:lnTo>
                  <a:lnTo>
                    <a:pt x="147726" y="326398"/>
                  </a:lnTo>
                  <a:lnTo>
                    <a:pt x="147756" y="317331"/>
                  </a:lnTo>
                  <a:lnTo>
                    <a:pt x="147786" y="308265"/>
                  </a:lnTo>
                  <a:lnTo>
                    <a:pt x="147815" y="299198"/>
                  </a:lnTo>
                  <a:lnTo>
                    <a:pt x="147843" y="290132"/>
                  </a:lnTo>
                  <a:lnTo>
                    <a:pt x="147871" y="281065"/>
                  </a:lnTo>
                  <a:lnTo>
                    <a:pt x="147897" y="271998"/>
                  </a:lnTo>
                  <a:lnTo>
                    <a:pt x="147923" y="262932"/>
                  </a:lnTo>
                  <a:lnTo>
                    <a:pt x="147948" y="253865"/>
                  </a:lnTo>
                  <a:lnTo>
                    <a:pt x="147972" y="244798"/>
                  </a:lnTo>
                  <a:lnTo>
                    <a:pt x="147995" y="235732"/>
                  </a:lnTo>
                  <a:lnTo>
                    <a:pt x="148016" y="226665"/>
                  </a:lnTo>
                  <a:lnTo>
                    <a:pt x="148036" y="217599"/>
                  </a:lnTo>
                  <a:lnTo>
                    <a:pt x="148053" y="208532"/>
                  </a:lnTo>
                  <a:lnTo>
                    <a:pt x="148069" y="199465"/>
                  </a:lnTo>
                  <a:lnTo>
                    <a:pt x="148083" y="190399"/>
                  </a:lnTo>
                  <a:lnTo>
                    <a:pt x="148094" y="181332"/>
                  </a:lnTo>
                  <a:lnTo>
                    <a:pt x="148103" y="172265"/>
                  </a:lnTo>
                  <a:lnTo>
                    <a:pt x="148110" y="163199"/>
                  </a:lnTo>
                  <a:lnTo>
                    <a:pt x="148115" y="154132"/>
                  </a:lnTo>
                  <a:lnTo>
                    <a:pt x="148118" y="145066"/>
                  </a:lnTo>
                  <a:lnTo>
                    <a:pt x="148119" y="135999"/>
                  </a:lnTo>
                  <a:lnTo>
                    <a:pt x="148118" y="126932"/>
                  </a:lnTo>
                  <a:lnTo>
                    <a:pt x="148116" y="117866"/>
                  </a:lnTo>
                  <a:lnTo>
                    <a:pt x="148113" y="108799"/>
                  </a:lnTo>
                  <a:lnTo>
                    <a:pt x="148109" y="99732"/>
                  </a:lnTo>
                  <a:lnTo>
                    <a:pt x="148105" y="90666"/>
                  </a:lnTo>
                  <a:lnTo>
                    <a:pt x="148101" y="81599"/>
                  </a:lnTo>
                  <a:lnTo>
                    <a:pt x="148098" y="72533"/>
                  </a:lnTo>
                  <a:lnTo>
                    <a:pt x="148095" y="63466"/>
                  </a:lnTo>
                  <a:lnTo>
                    <a:pt x="148092" y="54399"/>
                  </a:lnTo>
                  <a:lnTo>
                    <a:pt x="148091" y="45333"/>
                  </a:lnTo>
                  <a:lnTo>
                    <a:pt x="148092" y="36266"/>
                  </a:lnTo>
                  <a:lnTo>
                    <a:pt x="148093" y="27199"/>
                  </a:lnTo>
                  <a:lnTo>
                    <a:pt x="148096" y="18133"/>
                  </a:lnTo>
                  <a:lnTo>
                    <a:pt x="148100" y="9066"/>
                  </a:lnTo>
                  <a:lnTo>
                    <a:pt x="148106" y="0"/>
                  </a:lnTo>
                  <a:lnTo>
                    <a:pt x="148460" y="0"/>
                  </a:lnTo>
                  <a:lnTo>
                    <a:pt x="148466" y="9066"/>
                  </a:lnTo>
                  <a:lnTo>
                    <a:pt x="148470" y="18133"/>
                  </a:lnTo>
                  <a:lnTo>
                    <a:pt x="148473" y="27199"/>
                  </a:lnTo>
                  <a:lnTo>
                    <a:pt x="148475" y="36266"/>
                  </a:lnTo>
                  <a:lnTo>
                    <a:pt x="148475" y="45333"/>
                  </a:lnTo>
                  <a:lnTo>
                    <a:pt x="148474" y="54399"/>
                  </a:lnTo>
                  <a:lnTo>
                    <a:pt x="148471" y="63466"/>
                  </a:lnTo>
                  <a:lnTo>
                    <a:pt x="148468" y="72533"/>
                  </a:lnTo>
                  <a:lnTo>
                    <a:pt x="148465" y="81599"/>
                  </a:lnTo>
                  <a:lnTo>
                    <a:pt x="148461" y="90666"/>
                  </a:lnTo>
                  <a:lnTo>
                    <a:pt x="148457" y="99732"/>
                  </a:lnTo>
                  <a:lnTo>
                    <a:pt x="148453" y="108799"/>
                  </a:lnTo>
                  <a:lnTo>
                    <a:pt x="148450" y="117866"/>
                  </a:lnTo>
                  <a:lnTo>
                    <a:pt x="148448" y="126932"/>
                  </a:lnTo>
                  <a:lnTo>
                    <a:pt x="148448" y="135999"/>
                  </a:lnTo>
                  <a:lnTo>
                    <a:pt x="148448" y="145066"/>
                  </a:lnTo>
                  <a:lnTo>
                    <a:pt x="148451" y="154132"/>
                  </a:lnTo>
                  <a:lnTo>
                    <a:pt x="148456" y="163199"/>
                  </a:lnTo>
                  <a:lnTo>
                    <a:pt x="148463" y="172265"/>
                  </a:lnTo>
                  <a:lnTo>
                    <a:pt x="148472" y="181332"/>
                  </a:lnTo>
                  <a:lnTo>
                    <a:pt x="148483" y="190399"/>
                  </a:lnTo>
                  <a:lnTo>
                    <a:pt x="148497" y="199465"/>
                  </a:lnTo>
                  <a:lnTo>
                    <a:pt x="148513" y="208532"/>
                  </a:lnTo>
                  <a:lnTo>
                    <a:pt x="148530" y="217599"/>
                  </a:lnTo>
                  <a:lnTo>
                    <a:pt x="148550" y="226665"/>
                  </a:lnTo>
                  <a:lnTo>
                    <a:pt x="148571" y="235732"/>
                  </a:lnTo>
                  <a:lnTo>
                    <a:pt x="148594" y="244798"/>
                  </a:lnTo>
                  <a:lnTo>
                    <a:pt x="148618" y="253865"/>
                  </a:lnTo>
                  <a:lnTo>
                    <a:pt x="148643" y="262932"/>
                  </a:lnTo>
                  <a:lnTo>
                    <a:pt x="148669" y="271998"/>
                  </a:lnTo>
                  <a:lnTo>
                    <a:pt x="148696" y="281065"/>
                  </a:lnTo>
                  <a:lnTo>
                    <a:pt x="148723" y="290132"/>
                  </a:lnTo>
                  <a:lnTo>
                    <a:pt x="148751" y="299198"/>
                  </a:lnTo>
                  <a:lnTo>
                    <a:pt x="148780" y="308265"/>
                  </a:lnTo>
                  <a:lnTo>
                    <a:pt x="148810" y="317331"/>
                  </a:lnTo>
                  <a:lnTo>
                    <a:pt x="148840" y="326398"/>
                  </a:lnTo>
                  <a:lnTo>
                    <a:pt x="148871" y="335465"/>
                  </a:lnTo>
                  <a:lnTo>
                    <a:pt x="148903" y="344531"/>
                  </a:lnTo>
                  <a:lnTo>
                    <a:pt x="148937" y="353598"/>
                  </a:lnTo>
                  <a:lnTo>
                    <a:pt x="148971" y="362665"/>
                  </a:lnTo>
                  <a:lnTo>
                    <a:pt x="149006" y="371731"/>
                  </a:lnTo>
                  <a:lnTo>
                    <a:pt x="149043" y="380798"/>
                  </a:lnTo>
                  <a:lnTo>
                    <a:pt x="149081" y="389864"/>
                  </a:lnTo>
                  <a:lnTo>
                    <a:pt x="149121" y="398931"/>
                  </a:lnTo>
                  <a:lnTo>
                    <a:pt x="149163" y="407998"/>
                  </a:lnTo>
                  <a:lnTo>
                    <a:pt x="149207" y="417064"/>
                  </a:lnTo>
                  <a:lnTo>
                    <a:pt x="149252" y="426131"/>
                  </a:lnTo>
                  <a:lnTo>
                    <a:pt x="149300" y="435198"/>
                  </a:lnTo>
                  <a:lnTo>
                    <a:pt x="149350" y="444264"/>
                  </a:lnTo>
                  <a:lnTo>
                    <a:pt x="149402" y="453331"/>
                  </a:lnTo>
                  <a:lnTo>
                    <a:pt x="149457" y="462397"/>
                  </a:lnTo>
                  <a:lnTo>
                    <a:pt x="149515" y="471464"/>
                  </a:lnTo>
                  <a:lnTo>
                    <a:pt x="149576" y="480531"/>
                  </a:lnTo>
                  <a:lnTo>
                    <a:pt x="149641" y="489597"/>
                  </a:lnTo>
                  <a:lnTo>
                    <a:pt x="149709" y="498664"/>
                  </a:lnTo>
                  <a:lnTo>
                    <a:pt x="149781" y="507731"/>
                  </a:lnTo>
                  <a:lnTo>
                    <a:pt x="149857" y="516797"/>
                  </a:lnTo>
                  <a:lnTo>
                    <a:pt x="149936" y="525864"/>
                  </a:lnTo>
                  <a:lnTo>
                    <a:pt x="150021" y="534930"/>
                  </a:lnTo>
                  <a:lnTo>
                    <a:pt x="150109" y="543997"/>
                  </a:lnTo>
                  <a:lnTo>
                    <a:pt x="150201" y="553064"/>
                  </a:lnTo>
                  <a:lnTo>
                    <a:pt x="150297" y="562130"/>
                  </a:lnTo>
                  <a:lnTo>
                    <a:pt x="150397" y="571197"/>
                  </a:lnTo>
                  <a:lnTo>
                    <a:pt x="150500" y="580264"/>
                  </a:lnTo>
                  <a:lnTo>
                    <a:pt x="150606" y="589330"/>
                  </a:lnTo>
                  <a:lnTo>
                    <a:pt x="150715" y="598397"/>
                  </a:lnTo>
                  <a:lnTo>
                    <a:pt x="150827" y="607463"/>
                  </a:lnTo>
                  <a:lnTo>
                    <a:pt x="150941" y="616530"/>
                  </a:lnTo>
                  <a:lnTo>
                    <a:pt x="151058" y="625597"/>
                  </a:lnTo>
                  <a:lnTo>
                    <a:pt x="151177" y="634663"/>
                  </a:lnTo>
                  <a:lnTo>
                    <a:pt x="151297" y="643730"/>
                  </a:lnTo>
                  <a:lnTo>
                    <a:pt x="151420" y="652797"/>
                  </a:lnTo>
                  <a:lnTo>
                    <a:pt x="151545" y="661863"/>
                  </a:lnTo>
                  <a:lnTo>
                    <a:pt x="151673" y="670930"/>
                  </a:lnTo>
                  <a:lnTo>
                    <a:pt x="151803" y="679996"/>
                  </a:lnTo>
                  <a:lnTo>
                    <a:pt x="151937" y="689063"/>
                  </a:lnTo>
                  <a:lnTo>
                    <a:pt x="152073" y="698130"/>
                  </a:lnTo>
                  <a:lnTo>
                    <a:pt x="152214" y="707196"/>
                  </a:lnTo>
                  <a:lnTo>
                    <a:pt x="152360" y="716263"/>
                  </a:lnTo>
                  <a:lnTo>
                    <a:pt x="152510" y="725330"/>
                  </a:lnTo>
                  <a:lnTo>
                    <a:pt x="152667" y="734396"/>
                  </a:lnTo>
                  <a:lnTo>
                    <a:pt x="152832" y="743463"/>
                  </a:lnTo>
                  <a:lnTo>
                    <a:pt x="153006" y="752529"/>
                  </a:lnTo>
                  <a:lnTo>
                    <a:pt x="153189" y="761596"/>
                  </a:lnTo>
                  <a:lnTo>
                    <a:pt x="153383" y="770663"/>
                  </a:lnTo>
                  <a:lnTo>
                    <a:pt x="153588" y="779729"/>
                  </a:lnTo>
                  <a:lnTo>
                    <a:pt x="153806" y="788796"/>
                  </a:lnTo>
                  <a:lnTo>
                    <a:pt x="154039" y="797863"/>
                  </a:lnTo>
                  <a:lnTo>
                    <a:pt x="154287" y="806929"/>
                  </a:lnTo>
                  <a:lnTo>
                    <a:pt x="154554" y="815996"/>
                  </a:lnTo>
                  <a:lnTo>
                    <a:pt x="154838" y="825062"/>
                  </a:lnTo>
                  <a:lnTo>
                    <a:pt x="155140" y="834129"/>
                  </a:lnTo>
                  <a:lnTo>
                    <a:pt x="155462" y="843196"/>
                  </a:lnTo>
                  <a:lnTo>
                    <a:pt x="155802" y="852262"/>
                  </a:lnTo>
                  <a:lnTo>
                    <a:pt x="156163" y="861329"/>
                  </a:lnTo>
                  <a:lnTo>
                    <a:pt x="156544" y="870396"/>
                  </a:lnTo>
                  <a:lnTo>
                    <a:pt x="156948" y="879462"/>
                  </a:lnTo>
                  <a:lnTo>
                    <a:pt x="157374" y="888529"/>
                  </a:lnTo>
                  <a:lnTo>
                    <a:pt x="157820" y="897595"/>
                  </a:lnTo>
                  <a:lnTo>
                    <a:pt x="158288" y="906662"/>
                  </a:lnTo>
                  <a:lnTo>
                    <a:pt x="158776" y="915729"/>
                  </a:lnTo>
                  <a:lnTo>
                    <a:pt x="159285" y="924795"/>
                  </a:lnTo>
                  <a:lnTo>
                    <a:pt x="159816" y="933862"/>
                  </a:lnTo>
                  <a:lnTo>
                    <a:pt x="160368" y="942929"/>
                  </a:lnTo>
                  <a:lnTo>
                    <a:pt x="160945" y="951995"/>
                  </a:lnTo>
                  <a:lnTo>
                    <a:pt x="161544" y="961062"/>
                  </a:lnTo>
                  <a:lnTo>
                    <a:pt x="162163" y="970128"/>
                  </a:lnTo>
                  <a:lnTo>
                    <a:pt x="162805" y="979195"/>
                  </a:lnTo>
                  <a:lnTo>
                    <a:pt x="163468" y="988262"/>
                  </a:lnTo>
                  <a:lnTo>
                    <a:pt x="164152" y="997328"/>
                  </a:lnTo>
                  <a:lnTo>
                    <a:pt x="164857" y="1006395"/>
                  </a:lnTo>
                  <a:lnTo>
                    <a:pt x="165586" y="1015462"/>
                  </a:lnTo>
                  <a:lnTo>
                    <a:pt x="166337" y="1024528"/>
                  </a:lnTo>
                  <a:lnTo>
                    <a:pt x="167107" y="1033595"/>
                  </a:lnTo>
                  <a:lnTo>
                    <a:pt x="167898" y="1042661"/>
                  </a:lnTo>
                  <a:lnTo>
                    <a:pt x="168707" y="1051728"/>
                  </a:lnTo>
                  <a:lnTo>
                    <a:pt x="169535" y="1060795"/>
                  </a:lnTo>
                  <a:lnTo>
                    <a:pt x="170381" y="1069861"/>
                  </a:lnTo>
                  <a:lnTo>
                    <a:pt x="171244" y="1078928"/>
                  </a:lnTo>
                  <a:lnTo>
                    <a:pt x="172128" y="1087995"/>
                  </a:lnTo>
                  <a:lnTo>
                    <a:pt x="173027" y="1097061"/>
                  </a:lnTo>
                  <a:lnTo>
                    <a:pt x="173943" y="1106128"/>
                  </a:lnTo>
                  <a:lnTo>
                    <a:pt x="174873" y="1115194"/>
                  </a:lnTo>
                  <a:lnTo>
                    <a:pt x="175819" y="1124261"/>
                  </a:lnTo>
                  <a:lnTo>
                    <a:pt x="176778" y="1133328"/>
                  </a:lnTo>
                  <a:lnTo>
                    <a:pt x="177751" y="1142394"/>
                  </a:lnTo>
                  <a:lnTo>
                    <a:pt x="178737" y="1151461"/>
                  </a:lnTo>
                  <a:lnTo>
                    <a:pt x="179735" y="1160528"/>
                  </a:lnTo>
                  <a:lnTo>
                    <a:pt x="180743" y="1169594"/>
                  </a:lnTo>
                  <a:lnTo>
                    <a:pt x="181760" y="1178661"/>
                  </a:lnTo>
                  <a:lnTo>
                    <a:pt x="182785" y="1187727"/>
                  </a:lnTo>
                  <a:lnTo>
                    <a:pt x="183816" y="1196794"/>
                  </a:lnTo>
                  <a:lnTo>
                    <a:pt x="184853" y="1205861"/>
                  </a:lnTo>
                  <a:lnTo>
                    <a:pt x="185896" y="1214927"/>
                  </a:lnTo>
                  <a:lnTo>
                    <a:pt x="186943" y="1223994"/>
                  </a:lnTo>
                  <a:lnTo>
                    <a:pt x="187995" y="1233061"/>
                  </a:lnTo>
                  <a:lnTo>
                    <a:pt x="189053" y="1242127"/>
                  </a:lnTo>
                  <a:lnTo>
                    <a:pt x="190116" y="1251194"/>
                  </a:lnTo>
                  <a:lnTo>
                    <a:pt x="191187" y="1260260"/>
                  </a:lnTo>
                  <a:lnTo>
                    <a:pt x="192267" y="1269327"/>
                  </a:lnTo>
                  <a:lnTo>
                    <a:pt x="193357" y="1278394"/>
                  </a:lnTo>
                  <a:lnTo>
                    <a:pt x="194461" y="1287460"/>
                  </a:lnTo>
                  <a:lnTo>
                    <a:pt x="195583" y="1296527"/>
                  </a:lnTo>
                  <a:lnTo>
                    <a:pt x="196723" y="1305594"/>
                  </a:lnTo>
                  <a:lnTo>
                    <a:pt x="197882" y="1314660"/>
                  </a:lnTo>
                  <a:lnTo>
                    <a:pt x="199062" y="1323727"/>
                  </a:lnTo>
                  <a:lnTo>
                    <a:pt x="200264" y="1332793"/>
                  </a:lnTo>
                  <a:lnTo>
                    <a:pt x="201489" y="1341860"/>
                  </a:lnTo>
                  <a:lnTo>
                    <a:pt x="202735" y="1350927"/>
                  </a:lnTo>
                  <a:lnTo>
                    <a:pt x="204006" y="1359993"/>
                  </a:lnTo>
                  <a:lnTo>
                    <a:pt x="205299" y="1369060"/>
                  </a:lnTo>
                  <a:lnTo>
                    <a:pt x="206609" y="1378127"/>
                  </a:lnTo>
                  <a:lnTo>
                    <a:pt x="207934" y="1387193"/>
                  </a:lnTo>
                  <a:lnTo>
                    <a:pt x="209274" y="1396260"/>
                  </a:lnTo>
                  <a:lnTo>
                    <a:pt x="210625" y="1405326"/>
                  </a:lnTo>
                  <a:lnTo>
                    <a:pt x="211985" y="1414393"/>
                  </a:lnTo>
                  <a:lnTo>
                    <a:pt x="213352" y="1423460"/>
                  </a:lnTo>
                  <a:lnTo>
                    <a:pt x="214726" y="1432526"/>
                  </a:lnTo>
                  <a:lnTo>
                    <a:pt x="216104" y="1441593"/>
                  </a:lnTo>
                  <a:lnTo>
                    <a:pt x="217487" y="1450660"/>
                  </a:lnTo>
                  <a:lnTo>
                    <a:pt x="218874" y="1459726"/>
                  </a:lnTo>
                  <a:lnTo>
                    <a:pt x="220265" y="1468793"/>
                  </a:lnTo>
                  <a:lnTo>
                    <a:pt x="221663" y="1477859"/>
                  </a:lnTo>
                  <a:lnTo>
                    <a:pt x="223067" y="1486926"/>
                  </a:lnTo>
                  <a:lnTo>
                    <a:pt x="224479" y="1495993"/>
                  </a:lnTo>
                  <a:lnTo>
                    <a:pt x="225900" y="1505059"/>
                  </a:lnTo>
                  <a:lnTo>
                    <a:pt x="227330" y="1514126"/>
                  </a:lnTo>
                  <a:lnTo>
                    <a:pt x="228768" y="1523193"/>
                  </a:lnTo>
                  <a:lnTo>
                    <a:pt x="230214" y="1532259"/>
                  </a:lnTo>
                  <a:lnTo>
                    <a:pt x="231665" y="1541326"/>
                  </a:lnTo>
                  <a:lnTo>
                    <a:pt x="233119" y="1550392"/>
                  </a:lnTo>
                  <a:lnTo>
                    <a:pt x="234574" y="1559459"/>
                  </a:lnTo>
                  <a:lnTo>
                    <a:pt x="236025" y="1568526"/>
                  </a:lnTo>
                  <a:lnTo>
                    <a:pt x="237469" y="1577592"/>
                  </a:lnTo>
                  <a:lnTo>
                    <a:pt x="238902" y="1586659"/>
                  </a:lnTo>
                  <a:lnTo>
                    <a:pt x="240320" y="1595726"/>
                  </a:lnTo>
                  <a:lnTo>
                    <a:pt x="241721" y="1604792"/>
                  </a:lnTo>
                  <a:lnTo>
                    <a:pt x="243103" y="1613859"/>
                  </a:lnTo>
                  <a:lnTo>
                    <a:pt x="244464" y="1622925"/>
                  </a:lnTo>
                  <a:lnTo>
                    <a:pt x="245802" y="1631992"/>
                  </a:lnTo>
                  <a:lnTo>
                    <a:pt x="247118" y="1641059"/>
                  </a:lnTo>
                  <a:lnTo>
                    <a:pt x="248414" y="1650125"/>
                  </a:lnTo>
                  <a:lnTo>
                    <a:pt x="249694" y="1659192"/>
                  </a:lnTo>
                  <a:lnTo>
                    <a:pt x="250959" y="1668259"/>
                  </a:lnTo>
                  <a:lnTo>
                    <a:pt x="252214" y="1677325"/>
                  </a:lnTo>
                  <a:lnTo>
                    <a:pt x="253460" y="1686392"/>
                  </a:lnTo>
                  <a:lnTo>
                    <a:pt x="254702" y="1695458"/>
                  </a:lnTo>
                  <a:lnTo>
                    <a:pt x="255941" y="1704525"/>
                  </a:lnTo>
                  <a:lnTo>
                    <a:pt x="257179" y="1713592"/>
                  </a:lnTo>
                  <a:lnTo>
                    <a:pt x="258418" y="1722658"/>
                  </a:lnTo>
                  <a:lnTo>
                    <a:pt x="259656" y="1731725"/>
                  </a:lnTo>
                  <a:lnTo>
                    <a:pt x="260893" y="1740792"/>
                  </a:lnTo>
                  <a:lnTo>
                    <a:pt x="262127" y="1749858"/>
                  </a:lnTo>
                  <a:lnTo>
                    <a:pt x="263355" y="1758925"/>
                  </a:lnTo>
                  <a:lnTo>
                    <a:pt x="264572" y="1767991"/>
                  </a:lnTo>
                  <a:lnTo>
                    <a:pt x="265772" y="1777058"/>
                  </a:lnTo>
                  <a:lnTo>
                    <a:pt x="266952" y="1786125"/>
                  </a:lnTo>
                  <a:lnTo>
                    <a:pt x="268109" y="1795191"/>
                  </a:lnTo>
                  <a:lnTo>
                    <a:pt x="269238" y="1804258"/>
                  </a:lnTo>
                  <a:lnTo>
                    <a:pt x="270337" y="1813325"/>
                  </a:lnTo>
                  <a:lnTo>
                    <a:pt x="271404" y="1822391"/>
                  </a:lnTo>
                  <a:lnTo>
                    <a:pt x="272437" y="1831458"/>
                  </a:lnTo>
                  <a:lnTo>
                    <a:pt x="273433" y="1840524"/>
                  </a:lnTo>
                  <a:lnTo>
                    <a:pt x="274396" y="1849591"/>
                  </a:lnTo>
                  <a:lnTo>
                    <a:pt x="275330" y="1858658"/>
                  </a:lnTo>
                  <a:lnTo>
                    <a:pt x="276240" y="1867724"/>
                  </a:lnTo>
                  <a:lnTo>
                    <a:pt x="277131" y="1876791"/>
                  </a:lnTo>
                  <a:lnTo>
                    <a:pt x="278008" y="1885858"/>
                  </a:lnTo>
                  <a:lnTo>
                    <a:pt x="278878" y="1894924"/>
                  </a:lnTo>
                  <a:lnTo>
                    <a:pt x="279745" y="1903991"/>
                  </a:lnTo>
                  <a:lnTo>
                    <a:pt x="280617" y="1913057"/>
                  </a:lnTo>
                  <a:lnTo>
                    <a:pt x="281500" y="1922124"/>
                  </a:lnTo>
                  <a:lnTo>
                    <a:pt x="282396" y="1931191"/>
                  </a:lnTo>
                  <a:lnTo>
                    <a:pt x="283308" y="1940257"/>
                  </a:lnTo>
                  <a:lnTo>
                    <a:pt x="284236" y="1949324"/>
                  </a:lnTo>
                  <a:lnTo>
                    <a:pt x="285180" y="1958391"/>
                  </a:lnTo>
                  <a:lnTo>
                    <a:pt x="286136" y="1967457"/>
                  </a:lnTo>
                  <a:lnTo>
                    <a:pt x="287100" y="1976524"/>
                  </a:lnTo>
                  <a:lnTo>
                    <a:pt x="288064" y="1985590"/>
                  </a:lnTo>
                  <a:lnTo>
                    <a:pt x="289019" y="1994657"/>
                  </a:lnTo>
                  <a:lnTo>
                    <a:pt x="289957" y="2003724"/>
                  </a:lnTo>
                  <a:lnTo>
                    <a:pt x="290867" y="2012790"/>
                  </a:lnTo>
                  <a:lnTo>
                    <a:pt x="291740" y="2021857"/>
                  </a:lnTo>
                  <a:lnTo>
                    <a:pt x="292567" y="2030924"/>
                  </a:lnTo>
                  <a:lnTo>
                    <a:pt x="293337" y="2039990"/>
                  </a:lnTo>
                  <a:lnTo>
                    <a:pt x="294031" y="2049057"/>
                  </a:lnTo>
                  <a:lnTo>
                    <a:pt x="294649" y="2058123"/>
                  </a:lnTo>
                  <a:lnTo>
                    <a:pt x="295185" y="2067190"/>
                  </a:lnTo>
                  <a:lnTo>
                    <a:pt x="295637" y="2076257"/>
                  </a:lnTo>
                  <a:lnTo>
                    <a:pt x="296002" y="2085323"/>
                  </a:lnTo>
                  <a:lnTo>
                    <a:pt x="296278" y="2094390"/>
                  </a:lnTo>
                  <a:lnTo>
                    <a:pt x="296466" y="2103457"/>
                  </a:lnTo>
                  <a:lnTo>
                    <a:pt x="296563" y="2112523"/>
                  </a:lnTo>
                  <a:lnTo>
                    <a:pt x="296567" y="2121590"/>
                  </a:lnTo>
                  <a:lnTo>
                    <a:pt x="296493" y="2130656"/>
                  </a:lnTo>
                  <a:lnTo>
                    <a:pt x="296347" y="2139723"/>
                  </a:lnTo>
                  <a:lnTo>
                    <a:pt x="296136" y="2148790"/>
                  </a:lnTo>
                  <a:lnTo>
                    <a:pt x="295867" y="2157856"/>
                  </a:lnTo>
                  <a:lnTo>
                    <a:pt x="295545" y="2166923"/>
                  </a:lnTo>
                  <a:lnTo>
                    <a:pt x="295179" y="2175990"/>
                  </a:lnTo>
                  <a:lnTo>
                    <a:pt x="294774" y="2185056"/>
                  </a:lnTo>
                  <a:lnTo>
                    <a:pt x="294340" y="2194123"/>
                  </a:lnTo>
                  <a:lnTo>
                    <a:pt x="293887" y="2203189"/>
                  </a:lnTo>
                  <a:lnTo>
                    <a:pt x="293423" y="2212256"/>
                  </a:lnTo>
                  <a:lnTo>
                    <a:pt x="292953" y="2221323"/>
                  </a:lnTo>
                  <a:lnTo>
                    <a:pt x="292484" y="2230389"/>
                  </a:lnTo>
                  <a:lnTo>
                    <a:pt x="292020" y="2239456"/>
                  </a:lnTo>
                  <a:lnTo>
                    <a:pt x="291566" y="2248523"/>
                  </a:lnTo>
                  <a:lnTo>
                    <a:pt x="291128" y="2257589"/>
                  </a:lnTo>
                  <a:lnTo>
                    <a:pt x="290706" y="2266656"/>
                  </a:lnTo>
                  <a:lnTo>
                    <a:pt x="290299" y="2275722"/>
                  </a:lnTo>
                  <a:lnTo>
                    <a:pt x="289907" y="2284789"/>
                  </a:lnTo>
                  <a:lnTo>
                    <a:pt x="289527" y="2293856"/>
                  </a:lnTo>
                  <a:lnTo>
                    <a:pt x="289155" y="2302922"/>
                  </a:lnTo>
                  <a:lnTo>
                    <a:pt x="288787" y="2311989"/>
                  </a:lnTo>
                  <a:lnTo>
                    <a:pt x="288416" y="2321056"/>
                  </a:lnTo>
                  <a:lnTo>
                    <a:pt x="288033" y="2330122"/>
                  </a:lnTo>
                  <a:lnTo>
                    <a:pt x="287630" y="2339189"/>
                  </a:lnTo>
                  <a:lnTo>
                    <a:pt x="287200" y="2348255"/>
                  </a:lnTo>
                  <a:lnTo>
                    <a:pt x="286734" y="2357322"/>
                  </a:lnTo>
                  <a:lnTo>
                    <a:pt x="286227" y="2366389"/>
                  </a:lnTo>
                  <a:lnTo>
                    <a:pt x="285671" y="2375455"/>
                  </a:lnTo>
                  <a:lnTo>
                    <a:pt x="285062" y="2384522"/>
                  </a:lnTo>
                  <a:lnTo>
                    <a:pt x="284385" y="2393589"/>
                  </a:lnTo>
                  <a:lnTo>
                    <a:pt x="283647" y="2402655"/>
                  </a:lnTo>
                  <a:lnTo>
                    <a:pt x="282850" y="2411722"/>
                  </a:lnTo>
                  <a:lnTo>
                    <a:pt x="281994" y="2420788"/>
                  </a:lnTo>
                  <a:lnTo>
                    <a:pt x="281085" y="2429855"/>
                  </a:lnTo>
                  <a:lnTo>
                    <a:pt x="280127" y="2438922"/>
                  </a:lnTo>
                  <a:lnTo>
                    <a:pt x="279126" y="2447988"/>
                  </a:lnTo>
                  <a:lnTo>
                    <a:pt x="278088" y="2457055"/>
                  </a:lnTo>
                  <a:lnTo>
                    <a:pt x="277023" y="2466122"/>
                  </a:lnTo>
                  <a:lnTo>
                    <a:pt x="275941" y="2475188"/>
                  </a:lnTo>
                  <a:lnTo>
                    <a:pt x="274852" y="2484255"/>
                  </a:lnTo>
                  <a:lnTo>
                    <a:pt x="273763" y="2493321"/>
                  </a:lnTo>
                  <a:lnTo>
                    <a:pt x="272679" y="2502388"/>
                  </a:lnTo>
                  <a:lnTo>
                    <a:pt x="271606" y="2511455"/>
                  </a:lnTo>
                  <a:lnTo>
                    <a:pt x="270547" y="2520521"/>
                  </a:lnTo>
                  <a:lnTo>
                    <a:pt x="269507" y="2529588"/>
                  </a:lnTo>
                  <a:lnTo>
                    <a:pt x="268484" y="2538655"/>
                  </a:lnTo>
                  <a:lnTo>
                    <a:pt x="267476" y="2547721"/>
                  </a:lnTo>
                  <a:lnTo>
                    <a:pt x="266479" y="2556788"/>
                  </a:lnTo>
                  <a:lnTo>
                    <a:pt x="265488" y="2565854"/>
                  </a:lnTo>
                  <a:lnTo>
                    <a:pt x="264499" y="2574921"/>
                  </a:lnTo>
                  <a:lnTo>
                    <a:pt x="263506" y="2583988"/>
                  </a:lnTo>
                  <a:lnTo>
                    <a:pt x="262502" y="2593054"/>
                  </a:lnTo>
                  <a:lnTo>
                    <a:pt x="261476" y="2602121"/>
                  </a:lnTo>
                  <a:lnTo>
                    <a:pt x="260425" y="2611188"/>
                  </a:lnTo>
                  <a:lnTo>
                    <a:pt x="259343" y="2620254"/>
                  </a:lnTo>
                  <a:lnTo>
                    <a:pt x="258226" y="2629321"/>
                  </a:lnTo>
                  <a:lnTo>
                    <a:pt x="257069" y="2638387"/>
                  </a:lnTo>
                  <a:lnTo>
                    <a:pt x="255870" y="2647454"/>
                  </a:lnTo>
                  <a:lnTo>
                    <a:pt x="254627" y="2656521"/>
                  </a:lnTo>
                  <a:lnTo>
                    <a:pt x="253333" y="2665587"/>
                  </a:lnTo>
                  <a:lnTo>
                    <a:pt x="251990" y="2674654"/>
                  </a:lnTo>
                  <a:lnTo>
                    <a:pt x="250603" y="2683721"/>
                  </a:lnTo>
                  <a:lnTo>
                    <a:pt x="249174" y="2692787"/>
                  </a:lnTo>
                  <a:lnTo>
                    <a:pt x="247706" y="2701854"/>
                  </a:lnTo>
                  <a:lnTo>
                    <a:pt x="246202" y="2710920"/>
                  </a:lnTo>
                  <a:lnTo>
                    <a:pt x="244666" y="2719987"/>
                  </a:lnTo>
                  <a:lnTo>
                    <a:pt x="243105" y="2729054"/>
                  </a:lnTo>
                  <a:lnTo>
                    <a:pt x="241523" y="2738120"/>
                  </a:lnTo>
                  <a:lnTo>
                    <a:pt x="239930" y="2747187"/>
                  </a:lnTo>
                  <a:lnTo>
                    <a:pt x="238334" y="2756254"/>
                  </a:lnTo>
                  <a:lnTo>
                    <a:pt x="236745" y="2765320"/>
                  </a:lnTo>
                  <a:lnTo>
                    <a:pt x="235169" y="2774387"/>
                  </a:lnTo>
                  <a:lnTo>
                    <a:pt x="233615" y="2783453"/>
                  </a:lnTo>
                  <a:lnTo>
                    <a:pt x="232092" y="2792520"/>
                  </a:lnTo>
                  <a:lnTo>
                    <a:pt x="230610" y="2801587"/>
                  </a:lnTo>
                  <a:lnTo>
                    <a:pt x="229181" y="2810653"/>
                  </a:lnTo>
                  <a:lnTo>
                    <a:pt x="227806" y="2819720"/>
                  </a:lnTo>
                  <a:lnTo>
                    <a:pt x="226489" y="2828787"/>
                  </a:lnTo>
                  <a:lnTo>
                    <a:pt x="225233" y="2837853"/>
                  </a:lnTo>
                  <a:lnTo>
                    <a:pt x="224040" y="2846920"/>
                  </a:lnTo>
                  <a:lnTo>
                    <a:pt x="222908" y="2855986"/>
                  </a:lnTo>
                  <a:lnTo>
                    <a:pt x="221836" y="2865053"/>
                  </a:lnTo>
                  <a:lnTo>
                    <a:pt x="220828" y="2874120"/>
                  </a:lnTo>
                  <a:lnTo>
                    <a:pt x="219869" y="2883186"/>
                  </a:lnTo>
                  <a:lnTo>
                    <a:pt x="218952" y="2892253"/>
                  </a:lnTo>
                  <a:lnTo>
                    <a:pt x="218067" y="2901320"/>
                  </a:lnTo>
                  <a:lnTo>
                    <a:pt x="217208" y="2910386"/>
                  </a:lnTo>
                  <a:lnTo>
                    <a:pt x="216366" y="2919453"/>
                  </a:lnTo>
                  <a:lnTo>
                    <a:pt x="215533" y="2928519"/>
                  </a:lnTo>
                  <a:lnTo>
                    <a:pt x="214702" y="2937586"/>
                  </a:lnTo>
                  <a:lnTo>
                    <a:pt x="213863" y="2946653"/>
                  </a:lnTo>
                  <a:lnTo>
                    <a:pt x="213013" y="2955719"/>
                  </a:lnTo>
                  <a:lnTo>
                    <a:pt x="212148" y="2964786"/>
                  </a:lnTo>
                  <a:lnTo>
                    <a:pt x="211268" y="2973853"/>
                  </a:lnTo>
                  <a:lnTo>
                    <a:pt x="210373" y="2982919"/>
                  </a:lnTo>
                  <a:lnTo>
                    <a:pt x="209465" y="2991986"/>
                  </a:lnTo>
                  <a:lnTo>
                    <a:pt x="208546" y="3001052"/>
                  </a:lnTo>
                  <a:lnTo>
                    <a:pt x="207621" y="3010119"/>
                  </a:lnTo>
                  <a:lnTo>
                    <a:pt x="206699" y="3019186"/>
                  </a:lnTo>
                  <a:lnTo>
                    <a:pt x="205784" y="3028252"/>
                  </a:lnTo>
                  <a:lnTo>
                    <a:pt x="204885" y="3037319"/>
                  </a:lnTo>
                  <a:lnTo>
                    <a:pt x="204006" y="3046386"/>
                  </a:lnTo>
                  <a:lnTo>
                    <a:pt x="203155" y="3055452"/>
                  </a:lnTo>
                  <a:lnTo>
                    <a:pt x="202335" y="3064519"/>
                  </a:lnTo>
                  <a:lnTo>
                    <a:pt x="201553" y="3073585"/>
                  </a:lnTo>
                  <a:lnTo>
                    <a:pt x="200818" y="3082652"/>
                  </a:lnTo>
                  <a:lnTo>
                    <a:pt x="200125" y="3091719"/>
                  </a:lnTo>
                  <a:lnTo>
                    <a:pt x="199475" y="3100785"/>
                  </a:lnTo>
                  <a:lnTo>
                    <a:pt x="198865" y="3109852"/>
                  </a:lnTo>
                  <a:lnTo>
                    <a:pt x="198293" y="3118919"/>
                  </a:lnTo>
                  <a:lnTo>
                    <a:pt x="197756" y="3127985"/>
                  </a:lnTo>
                  <a:lnTo>
                    <a:pt x="197248" y="3137052"/>
                  </a:lnTo>
                  <a:lnTo>
                    <a:pt x="196766" y="3146118"/>
                  </a:lnTo>
                  <a:lnTo>
                    <a:pt x="196300" y="3155185"/>
                  </a:lnTo>
                  <a:lnTo>
                    <a:pt x="195840" y="3164252"/>
                  </a:lnTo>
                  <a:lnTo>
                    <a:pt x="195380" y="3173318"/>
                  </a:lnTo>
                  <a:lnTo>
                    <a:pt x="194911" y="3182385"/>
                  </a:lnTo>
                  <a:lnTo>
                    <a:pt x="194427" y="3191452"/>
                  </a:lnTo>
                  <a:lnTo>
                    <a:pt x="193921" y="3200518"/>
                  </a:lnTo>
                  <a:lnTo>
                    <a:pt x="193385" y="3209585"/>
                  </a:lnTo>
                  <a:lnTo>
                    <a:pt x="192809" y="3218651"/>
                  </a:lnTo>
                  <a:lnTo>
                    <a:pt x="192192" y="3227718"/>
                  </a:lnTo>
                  <a:lnTo>
                    <a:pt x="191532" y="3236785"/>
                  </a:lnTo>
                  <a:lnTo>
                    <a:pt x="190828" y="3245851"/>
                  </a:lnTo>
                  <a:lnTo>
                    <a:pt x="190079" y="3254918"/>
                  </a:lnTo>
                  <a:lnTo>
                    <a:pt x="189286" y="3263985"/>
                  </a:lnTo>
                  <a:lnTo>
                    <a:pt x="188452" y="3273051"/>
                  </a:lnTo>
                  <a:lnTo>
                    <a:pt x="187578" y="3282118"/>
                  </a:lnTo>
                  <a:lnTo>
                    <a:pt x="186668" y="3291184"/>
                  </a:lnTo>
                  <a:lnTo>
                    <a:pt x="185732" y="3300251"/>
                  </a:lnTo>
                  <a:lnTo>
                    <a:pt x="184776" y="3309318"/>
                  </a:lnTo>
                  <a:lnTo>
                    <a:pt x="183808" y="3318384"/>
                  </a:lnTo>
                  <a:lnTo>
                    <a:pt x="182833" y="3327451"/>
                  </a:lnTo>
                  <a:lnTo>
                    <a:pt x="181860" y="3336518"/>
                  </a:lnTo>
                  <a:lnTo>
                    <a:pt x="180895" y="3345584"/>
                  </a:lnTo>
                  <a:lnTo>
                    <a:pt x="179947" y="3354651"/>
                  </a:lnTo>
                  <a:lnTo>
                    <a:pt x="179023" y="3363717"/>
                  </a:lnTo>
                  <a:lnTo>
                    <a:pt x="178125" y="3372784"/>
                  </a:lnTo>
                  <a:lnTo>
                    <a:pt x="177260" y="3381851"/>
                  </a:lnTo>
                  <a:lnTo>
                    <a:pt x="176429" y="3390917"/>
                  </a:lnTo>
                  <a:lnTo>
                    <a:pt x="175635" y="3399984"/>
                  </a:lnTo>
                  <a:lnTo>
                    <a:pt x="174880" y="3409051"/>
                  </a:lnTo>
                  <a:lnTo>
                    <a:pt x="174164" y="3418117"/>
                  </a:lnTo>
                  <a:lnTo>
                    <a:pt x="173495" y="3427184"/>
                  </a:lnTo>
                  <a:lnTo>
                    <a:pt x="172863" y="3436250"/>
                  </a:lnTo>
                  <a:lnTo>
                    <a:pt x="172268" y="3445317"/>
                  </a:lnTo>
                  <a:lnTo>
                    <a:pt x="171707" y="3454384"/>
                  </a:lnTo>
                  <a:lnTo>
                    <a:pt x="171180" y="3463450"/>
                  </a:lnTo>
                  <a:lnTo>
                    <a:pt x="170683" y="3472517"/>
                  </a:lnTo>
                  <a:lnTo>
                    <a:pt x="170214" y="3481584"/>
                  </a:lnTo>
                  <a:lnTo>
                    <a:pt x="169773" y="3490650"/>
                  </a:lnTo>
                  <a:lnTo>
                    <a:pt x="169357" y="3499717"/>
                  </a:lnTo>
                  <a:lnTo>
                    <a:pt x="168962" y="3508783"/>
                  </a:lnTo>
                  <a:lnTo>
                    <a:pt x="168585" y="3517850"/>
                  </a:lnTo>
                  <a:lnTo>
                    <a:pt x="168225" y="3526917"/>
                  </a:lnTo>
                  <a:lnTo>
                    <a:pt x="167880" y="3535983"/>
                  </a:lnTo>
                  <a:lnTo>
                    <a:pt x="167547" y="3545050"/>
                  </a:lnTo>
                  <a:lnTo>
                    <a:pt x="167227" y="3554117"/>
                  </a:lnTo>
                  <a:lnTo>
                    <a:pt x="166917" y="3563183"/>
                  </a:lnTo>
                  <a:lnTo>
                    <a:pt x="166615" y="3572250"/>
                  </a:lnTo>
                  <a:lnTo>
                    <a:pt x="166319" y="3581316"/>
                  </a:lnTo>
                  <a:lnTo>
                    <a:pt x="166028" y="3590383"/>
                  </a:lnTo>
                  <a:lnTo>
                    <a:pt x="165740" y="3599450"/>
                  </a:lnTo>
                  <a:lnTo>
                    <a:pt x="165454" y="3608516"/>
                  </a:lnTo>
                  <a:lnTo>
                    <a:pt x="165169" y="3617583"/>
                  </a:lnTo>
                  <a:lnTo>
                    <a:pt x="164883" y="3626650"/>
                  </a:lnTo>
                  <a:lnTo>
                    <a:pt x="164595" y="3635716"/>
                  </a:lnTo>
                  <a:lnTo>
                    <a:pt x="164305" y="3644783"/>
                  </a:lnTo>
                  <a:lnTo>
                    <a:pt x="164013" y="3653849"/>
                  </a:lnTo>
                  <a:lnTo>
                    <a:pt x="163718" y="3662916"/>
                  </a:lnTo>
                  <a:lnTo>
                    <a:pt x="163421" y="3671983"/>
                  </a:lnTo>
                  <a:lnTo>
                    <a:pt x="163122" y="3681049"/>
                  </a:lnTo>
                  <a:lnTo>
                    <a:pt x="162823" y="3690116"/>
                  </a:lnTo>
                  <a:lnTo>
                    <a:pt x="162524" y="3699183"/>
                  </a:lnTo>
                  <a:lnTo>
                    <a:pt x="162228" y="3708249"/>
                  </a:lnTo>
                  <a:lnTo>
                    <a:pt x="161935" y="3717316"/>
                  </a:lnTo>
                  <a:lnTo>
                    <a:pt x="161647" y="3726382"/>
                  </a:lnTo>
                  <a:lnTo>
                    <a:pt x="161365" y="3735449"/>
                  </a:lnTo>
                  <a:lnTo>
                    <a:pt x="161091" y="3744516"/>
                  </a:lnTo>
                  <a:lnTo>
                    <a:pt x="160826" y="3753582"/>
                  </a:lnTo>
                  <a:lnTo>
                    <a:pt x="160571" y="3762649"/>
                  </a:lnTo>
                  <a:lnTo>
                    <a:pt x="160328" y="3771716"/>
                  </a:lnTo>
                  <a:lnTo>
                    <a:pt x="160096" y="3780782"/>
                  </a:lnTo>
                  <a:lnTo>
                    <a:pt x="159875" y="3789849"/>
                  </a:lnTo>
                  <a:lnTo>
                    <a:pt x="159664" y="3798915"/>
                  </a:lnTo>
                  <a:lnTo>
                    <a:pt x="159463" y="3807982"/>
                  </a:lnTo>
                  <a:lnTo>
                    <a:pt x="159271" y="3817049"/>
                  </a:lnTo>
                  <a:lnTo>
                    <a:pt x="159086" y="3826115"/>
                  </a:lnTo>
                  <a:lnTo>
                    <a:pt x="158909" y="3835182"/>
                  </a:lnTo>
                  <a:lnTo>
                    <a:pt x="158737" y="3844249"/>
                  </a:lnTo>
                  <a:lnTo>
                    <a:pt x="158568" y="3853315"/>
                  </a:lnTo>
                  <a:lnTo>
                    <a:pt x="158402" y="3862382"/>
                  </a:lnTo>
                  <a:lnTo>
                    <a:pt x="158235" y="3871448"/>
                  </a:lnTo>
                  <a:lnTo>
                    <a:pt x="158069" y="3880515"/>
                  </a:lnTo>
                  <a:lnTo>
                    <a:pt x="157901" y="3889582"/>
                  </a:lnTo>
                  <a:lnTo>
                    <a:pt x="157730" y="3898648"/>
                  </a:lnTo>
                  <a:lnTo>
                    <a:pt x="157556" y="3907715"/>
                  </a:lnTo>
                  <a:lnTo>
                    <a:pt x="157377" y="3916782"/>
                  </a:lnTo>
                  <a:lnTo>
                    <a:pt x="157195" y="3925848"/>
                  </a:lnTo>
                  <a:lnTo>
                    <a:pt x="157009" y="3934915"/>
                  </a:lnTo>
                  <a:lnTo>
                    <a:pt x="156819" y="3943981"/>
                  </a:lnTo>
                  <a:lnTo>
                    <a:pt x="156626" y="3953048"/>
                  </a:lnTo>
                  <a:lnTo>
                    <a:pt x="156429" y="3962115"/>
                  </a:lnTo>
                  <a:lnTo>
                    <a:pt x="156230" y="3971181"/>
                  </a:lnTo>
                  <a:lnTo>
                    <a:pt x="156029" y="3980248"/>
                  </a:lnTo>
                  <a:lnTo>
                    <a:pt x="155827" y="3989315"/>
                  </a:lnTo>
                  <a:lnTo>
                    <a:pt x="155625" y="3998381"/>
                  </a:lnTo>
                  <a:lnTo>
                    <a:pt x="155423" y="4007448"/>
                  </a:lnTo>
                  <a:lnTo>
                    <a:pt x="155222" y="4016514"/>
                  </a:lnTo>
                  <a:lnTo>
                    <a:pt x="155022" y="4025581"/>
                  </a:lnTo>
                  <a:lnTo>
                    <a:pt x="154824" y="4034648"/>
                  </a:lnTo>
                  <a:lnTo>
                    <a:pt x="154628" y="4043714"/>
                  </a:lnTo>
                  <a:lnTo>
                    <a:pt x="154434" y="4052781"/>
                  </a:lnTo>
                  <a:lnTo>
                    <a:pt x="154242" y="4061848"/>
                  </a:lnTo>
                  <a:lnTo>
                    <a:pt x="154051" y="4070914"/>
                  </a:lnTo>
                  <a:lnTo>
                    <a:pt x="153862" y="4079981"/>
                  </a:lnTo>
                  <a:lnTo>
                    <a:pt x="153673" y="4089047"/>
                  </a:lnTo>
                  <a:lnTo>
                    <a:pt x="153485" y="4098114"/>
                  </a:lnTo>
                  <a:lnTo>
                    <a:pt x="153298" y="4107181"/>
                  </a:lnTo>
                  <a:lnTo>
                    <a:pt x="153111" y="4116247"/>
                  </a:lnTo>
                  <a:lnTo>
                    <a:pt x="152924" y="4125314"/>
                  </a:lnTo>
                  <a:lnTo>
                    <a:pt x="152737" y="4134381"/>
                  </a:lnTo>
                  <a:lnTo>
                    <a:pt x="152550" y="4143447"/>
                  </a:lnTo>
                  <a:lnTo>
                    <a:pt x="152363" y="4152514"/>
                  </a:lnTo>
                  <a:lnTo>
                    <a:pt x="152176" y="4161580"/>
                  </a:lnTo>
                  <a:lnTo>
                    <a:pt x="151991" y="4170647"/>
                  </a:lnTo>
                  <a:lnTo>
                    <a:pt x="151807" y="4179714"/>
                  </a:lnTo>
                  <a:lnTo>
                    <a:pt x="151625" y="4188780"/>
                  </a:lnTo>
                  <a:lnTo>
                    <a:pt x="151447" y="4197847"/>
                  </a:lnTo>
                  <a:lnTo>
                    <a:pt x="151272" y="4206914"/>
                  </a:lnTo>
                  <a:lnTo>
                    <a:pt x="151102" y="4215980"/>
                  </a:lnTo>
                  <a:lnTo>
                    <a:pt x="150936" y="4225047"/>
                  </a:lnTo>
                  <a:lnTo>
                    <a:pt x="150777" y="4234113"/>
                  </a:lnTo>
                  <a:lnTo>
                    <a:pt x="150624" y="4243180"/>
                  </a:lnTo>
                  <a:lnTo>
                    <a:pt x="150480" y="4252247"/>
                  </a:lnTo>
                  <a:lnTo>
                    <a:pt x="150344" y="4261313"/>
                  </a:lnTo>
                  <a:lnTo>
                    <a:pt x="150215" y="4270380"/>
                  </a:lnTo>
                  <a:lnTo>
                    <a:pt x="150096" y="4279447"/>
                  </a:lnTo>
                  <a:lnTo>
                    <a:pt x="149985" y="4288513"/>
                  </a:lnTo>
                  <a:lnTo>
                    <a:pt x="149882" y="4297580"/>
                  </a:lnTo>
                  <a:lnTo>
                    <a:pt x="149788" y="4306646"/>
                  </a:lnTo>
                  <a:lnTo>
                    <a:pt x="149704" y="4315713"/>
                  </a:lnTo>
                  <a:lnTo>
                    <a:pt x="149629" y="4324780"/>
                  </a:lnTo>
                  <a:lnTo>
                    <a:pt x="149561" y="4333846"/>
                  </a:lnTo>
                  <a:lnTo>
                    <a:pt x="149502" y="4342913"/>
                  </a:lnTo>
                  <a:lnTo>
                    <a:pt x="149449" y="4351980"/>
                  </a:lnTo>
                  <a:lnTo>
                    <a:pt x="149404" y="4361046"/>
                  </a:lnTo>
                  <a:lnTo>
                    <a:pt x="149365" y="4370113"/>
                  </a:lnTo>
                  <a:lnTo>
                    <a:pt x="149332" y="4379179"/>
                  </a:lnTo>
                  <a:lnTo>
                    <a:pt x="149305" y="4388246"/>
                  </a:lnTo>
                  <a:lnTo>
                    <a:pt x="149282" y="4397313"/>
                  </a:lnTo>
                  <a:lnTo>
                    <a:pt x="149265" y="4406379"/>
                  </a:lnTo>
                  <a:lnTo>
                    <a:pt x="149251" y="4415446"/>
                  </a:lnTo>
                  <a:lnTo>
                    <a:pt x="149240" y="4424513"/>
                  </a:lnTo>
                  <a:lnTo>
                    <a:pt x="149232" y="4433579"/>
                  </a:lnTo>
                  <a:lnTo>
                    <a:pt x="149227" y="4442646"/>
                  </a:lnTo>
                  <a:lnTo>
                    <a:pt x="149224" y="4451712"/>
                  </a:lnTo>
                  <a:lnTo>
                    <a:pt x="149222" y="4460779"/>
                  </a:lnTo>
                  <a:lnTo>
                    <a:pt x="149221" y="4469846"/>
                  </a:lnTo>
                  <a:lnTo>
                    <a:pt x="149220" y="4478912"/>
                  </a:lnTo>
                  <a:lnTo>
                    <a:pt x="149219" y="4487979"/>
                  </a:lnTo>
                  <a:lnTo>
                    <a:pt x="149218" y="4497046"/>
                  </a:lnTo>
                  <a:lnTo>
                    <a:pt x="149215" y="4506112"/>
                  </a:lnTo>
                  <a:lnTo>
                    <a:pt x="149211" y="4515179"/>
                  </a:lnTo>
                  <a:lnTo>
                    <a:pt x="149204" y="4524245"/>
                  </a:lnTo>
                  <a:lnTo>
                    <a:pt x="149195" y="4533312"/>
                  </a:lnTo>
                  <a:lnTo>
                    <a:pt x="149184" y="4542379"/>
                  </a:lnTo>
                  <a:lnTo>
                    <a:pt x="149169" y="4551445"/>
                  </a:lnTo>
                  <a:lnTo>
                    <a:pt x="149152" y="4560512"/>
                  </a:lnTo>
                  <a:lnTo>
                    <a:pt x="149131" y="4569579"/>
                  </a:lnTo>
                  <a:lnTo>
                    <a:pt x="149108" y="4578645"/>
                  </a:lnTo>
                  <a:lnTo>
                    <a:pt x="149081" y="4587712"/>
                  </a:lnTo>
                  <a:lnTo>
                    <a:pt x="149051" y="4596778"/>
                  </a:lnTo>
                  <a:lnTo>
                    <a:pt x="149017" y="4605845"/>
                  </a:lnTo>
                  <a:lnTo>
                    <a:pt x="148982" y="4614912"/>
                  </a:lnTo>
                  <a:lnTo>
                    <a:pt x="148944" y="4623978"/>
                  </a:lnTo>
                  <a:lnTo>
                    <a:pt x="148905" y="4633045"/>
                  </a:lnTo>
                  <a:close/>
                </a:path>
              </a:pathLst>
            </a:custGeom>
            <a:solidFill>
              <a:srgbClr val="BE9C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1" name="pg35">
              <a:extLst>
                <a:ext uri="{FF2B5EF4-FFF2-40B4-BE49-F238E27FC236}">
                  <a16:creationId xmlns:a16="http://schemas.microsoft.com/office/drawing/2014/main" id="{DFB12CC6-E224-5121-2CEC-CFDF7FE8FF27}"/>
                </a:ext>
              </a:extLst>
            </p:cNvPr>
            <p:cNvSpPr/>
            <p:nvPr/>
          </p:nvSpPr>
          <p:spPr>
            <a:xfrm>
              <a:off x="4972477" y="3466617"/>
              <a:ext cx="270979" cy="4300878"/>
            </a:xfrm>
            <a:custGeom>
              <a:avLst/>
              <a:gdLst/>
              <a:ahLst/>
              <a:cxnLst/>
              <a:rect l="0" t="0" r="0" b="0"/>
              <a:pathLst>
                <a:path w="270979" h="4300878">
                  <a:moveTo>
                    <a:pt x="134797" y="4300878"/>
                  </a:moveTo>
                  <a:lnTo>
                    <a:pt x="134740" y="4292461"/>
                  </a:lnTo>
                  <a:lnTo>
                    <a:pt x="134681" y="4284045"/>
                  </a:lnTo>
                  <a:lnTo>
                    <a:pt x="134619" y="4275628"/>
                  </a:lnTo>
                  <a:lnTo>
                    <a:pt x="134554" y="4267211"/>
                  </a:lnTo>
                  <a:lnTo>
                    <a:pt x="134486" y="4258795"/>
                  </a:lnTo>
                  <a:lnTo>
                    <a:pt x="134416" y="4250378"/>
                  </a:lnTo>
                  <a:lnTo>
                    <a:pt x="134343" y="4241962"/>
                  </a:lnTo>
                  <a:lnTo>
                    <a:pt x="134268" y="4233545"/>
                  </a:lnTo>
                  <a:lnTo>
                    <a:pt x="134190" y="4225128"/>
                  </a:lnTo>
                  <a:lnTo>
                    <a:pt x="134110" y="4216712"/>
                  </a:lnTo>
                  <a:lnTo>
                    <a:pt x="134029" y="4208295"/>
                  </a:lnTo>
                  <a:lnTo>
                    <a:pt x="133945" y="4199879"/>
                  </a:lnTo>
                  <a:lnTo>
                    <a:pt x="133859" y="4191462"/>
                  </a:lnTo>
                  <a:lnTo>
                    <a:pt x="133772" y="4183046"/>
                  </a:lnTo>
                  <a:lnTo>
                    <a:pt x="133683" y="4174629"/>
                  </a:lnTo>
                  <a:lnTo>
                    <a:pt x="133593" y="4166212"/>
                  </a:lnTo>
                  <a:lnTo>
                    <a:pt x="133503" y="4157796"/>
                  </a:lnTo>
                  <a:lnTo>
                    <a:pt x="133411" y="4149379"/>
                  </a:lnTo>
                  <a:lnTo>
                    <a:pt x="133318" y="4140963"/>
                  </a:lnTo>
                  <a:lnTo>
                    <a:pt x="133224" y="4132546"/>
                  </a:lnTo>
                  <a:lnTo>
                    <a:pt x="133129" y="4124129"/>
                  </a:lnTo>
                  <a:lnTo>
                    <a:pt x="133034" y="4115713"/>
                  </a:lnTo>
                  <a:lnTo>
                    <a:pt x="132937" y="4107296"/>
                  </a:lnTo>
                  <a:lnTo>
                    <a:pt x="132839" y="4098880"/>
                  </a:lnTo>
                  <a:lnTo>
                    <a:pt x="132740" y="4090463"/>
                  </a:lnTo>
                  <a:lnTo>
                    <a:pt x="132639" y="4082046"/>
                  </a:lnTo>
                  <a:lnTo>
                    <a:pt x="132535" y="4073630"/>
                  </a:lnTo>
                  <a:lnTo>
                    <a:pt x="132429" y="4065213"/>
                  </a:lnTo>
                  <a:lnTo>
                    <a:pt x="132320" y="4056797"/>
                  </a:lnTo>
                  <a:lnTo>
                    <a:pt x="132207" y="4048380"/>
                  </a:lnTo>
                  <a:lnTo>
                    <a:pt x="132089" y="4039963"/>
                  </a:lnTo>
                  <a:lnTo>
                    <a:pt x="131966" y="4031547"/>
                  </a:lnTo>
                  <a:lnTo>
                    <a:pt x="131838" y="4023130"/>
                  </a:lnTo>
                  <a:lnTo>
                    <a:pt x="131703" y="4014714"/>
                  </a:lnTo>
                  <a:lnTo>
                    <a:pt x="131562" y="4006297"/>
                  </a:lnTo>
                  <a:lnTo>
                    <a:pt x="131413" y="3997881"/>
                  </a:lnTo>
                  <a:lnTo>
                    <a:pt x="131255" y="3989464"/>
                  </a:lnTo>
                  <a:lnTo>
                    <a:pt x="131090" y="3981047"/>
                  </a:lnTo>
                  <a:lnTo>
                    <a:pt x="130916" y="3972631"/>
                  </a:lnTo>
                  <a:lnTo>
                    <a:pt x="130734" y="3964214"/>
                  </a:lnTo>
                  <a:lnTo>
                    <a:pt x="130543" y="3955798"/>
                  </a:lnTo>
                  <a:lnTo>
                    <a:pt x="130344" y="3947381"/>
                  </a:lnTo>
                  <a:lnTo>
                    <a:pt x="130137" y="3938964"/>
                  </a:lnTo>
                  <a:lnTo>
                    <a:pt x="129922" y="3930548"/>
                  </a:lnTo>
                  <a:lnTo>
                    <a:pt x="129701" y="3922131"/>
                  </a:lnTo>
                  <a:lnTo>
                    <a:pt x="129474" y="3913715"/>
                  </a:lnTo>
                  <a:lnTo>
                    <a:pt x="129243" y="3905298"/>
                  </a:lnTo>
                  <a:lnTo>
                    <a:pt x="129007" y="3896881"/>
                  </a:lnTo>
                  <a:lnTo>
                    <a:pt x="128769" y="3888465"/>
                  </a:lnTo>
                  <a:lnTo>
                    <a:pt x="128529" y="3880048"/>
                  </a:lnTo>
                  <a:lnTo>
                    <a:pt x="128289" y="3871632"/>
                  </a:lnTo>
                  <a:lnTo>
                    <a:pt x="128050" y="3863215"/>
                  </a:lnTo>
                  <a:lnTo>
                    <a:pt x="127812" y="3854798"/>
                  </a:lnTo>
                  <a:lnTo>
                    <a:pt x="127578" y="3846382"/>
                  </a:lnTo>
                  <a:lnTo>
                    <a:pt x="127348" y="3837965"/>
                  </a:lnTo>
                  <a:lnTo>
                    <a:pt x="127122" y="3829549"/>
                  </a:lnTo>
                  <a:lnTo>
                    <a:pt x="126902" y="3821132"/>
                  </a:lnTo>
                  <a:lnTo>
                    <a:pt x="126687" y="3812715"/>
                  </a:lnTo>
                  <a:lnTo>
                    <a:pt x="126478" y="3804299"/>
                  </a:lnTo>
                  <a:lnTo>
                    <a:pt x="126275" y="3795882"/>
                  </a:lnTo>
                  <a:lnTo>
                    <a:pt x="126079" y="3787466"/>
                  </a:lnTo>
                  <a:lnTo>
                    <a:pt x="125888" y="3779049"/>
                  </a:lnTo>
                  <a:lnTo>
                    <a:pt x="125702" y="3770633"/>
                  </a:lnTo>
                  <a:lnTo>
                    <a:pt x="125520" y="3762216"/>
                  </a:lnTo>
                  <a:lnTo>
                    <a:pt x="125343" y="3753799"/>
                  </a:lnTo>
                  <a:lnTo>
                    <a:pt x="125169" y="3745383"/>
                  </a:lnTo>
                  <a:lnTo>
                    <a:pt x="124997" y="3736966"/>
                  </a:lnTo>
                  <a:lnTo>
                    <a:pt x="124826" y="3728550"/>
                  </a:lnTo>
                  <a:lnTo>
                    <a:pt x="124656" y="3720133"/>
                  </a:lnTo>
                  <a:lnTo>
                    <a:pt x="124485" y="3711716"/>
                  </a:lnTo>
                  <a:lnTo>
                    <a:pt x="124313" y="3703300"/>
                  </a:lnTo>
                  <a:lnTo>
                    <a:pt x="124139" y="3694883"/>
                  </a:lnTo>
                  <a:lnTo>
                    <a:pt x="123961" y="3686467"/>
                  </a:lnTo>
                  <a:lnTo>
                    <a:pt x="123780" y="3678050"/>
                  </a:lnTo>
                  <a:lnTo>
                    <a:pt x="123595" y="3669633"/>
                  </a:lnTo>
                  <a:lnTo>
                    <a:pt x="123405" y="3661217"/>
                  </a:lnTo>
                  <a:lnTo>
                    <a:pt x="123210" y="3652800"/>
                  </a:lnTo>
                  <a:lnTo>
                    <a:pt x="123009" y="3644384"/>
                  </a:lnTo>
                  <a:lnTo>
                    <a:pt x="122802" y="3635967"/>
                  </a:lnTo>
                  <a:lnTo>
                    <a:pt x="122588" y="3627550"/>
                  </a:lnTo>
                  <a:lnTo>
                    <a:pt x="122369" y="3619134"/>
                  </a:lnTo>
                  <a:lnTo>
                    <a:pt x="122143" y="3610717"/>
                  </a:lnTo>
                  <a:lnTo>
                    <a:pt x="121911" y="3602301"/>
                  </a:lnTo>
                  <a:lnTo>
                    <a:pt x="121672" y="3593884"/>
                  </a:lnTo>
                  <a:lnTo>
                    <a:pt x="121425" y="3585468"/>
                  </a:lnTo>
                  <a:lnTo>
                    <a:pt x="121171" y="3577051"/>
                  </a:lnTo>
                  <a:lnTo>
                    <a:pt x="120910" y="3568634"/>
                  </a:lnTo>
                  <a:lnTo>
                    <a:pt x="120641" y="3560218"/>
                  </a:lnTo>
                  <a:lnTo>
                    <a:pt x="120365" y="3551801"/>
                  </a:lnTo>
                  <a:lnTo>
                    <a:pt x="120079" y="3543385"/>
                  </a:lnTo>
                  <a:lnTo>
                    <a:pt x="119782" y="3534968"/>
                  </a:lnTo>
                  <a:lnTo>
                    <a:pt x="119477" y="3526551"/>
                  </a:lnTo>
                  <a:lnTo>
                    <a:pt x="119161" y="3518135"/>
                  </a:lnTo>
                  <a:lnTo>
                    <a:pt x="118834" y="3509718"/>
                  </a:lnTo>
                  <a:lnTo>
                    <a:pt x="118495" y="3501302"/>
                  </a:lnTo>
                  <a:lnTo>
                    <a:pt x="118141" y="3492885"/>
                  </a:lnTo>
                  <a:lnTo>
                    <a:pt x="117772" y="3484468"/>
                  </a:lnTo>
                  <a:lnTo>
                    <a:pt x="117389" y="3476052"/>
                  </a:lnTo>
                  <a:lnTo>
                    <a:pt x="116990" y="3467635"/>
                  </a:lnTo>
                  <a:lnTo>
                    <a:pt x="116575" y="3459219"/>
                  </a:lnTo>
                  <a:lnTo>
                    <a:pt x="116143" y="3450802"/>
                  </a:lnTo>
                  <a:lnTo>
                    <a:pt x="115689" y="3442385"/>
                  </a:lnTo>
                  <a:lnTo>
                    <a:pt x="115216" y="3433969"/>
                  </a:lnTo>
                  <a:lnTo>
                    <a:pt x="114724" y="3425552"/>
                  </a:lnTo>
                  <a:lnTo>
                    <a:pt x="114212" y="3417136"/>
                  </a:lnTo>
                  <a:lnTo>
                    <a:pt x="113680" y="3408719"/>
                  </a:lnTo>
                  <a:lnTo>
                    <a:pt x="113129" y="3400302"/>
                  </a:lnTo>
                  <a:lnTo>
                    <a:pt x="112553" y="3391886"/>
                  </a:lnTo>
                  <a:lnTo>
                    <a:pt x="111957" y="3383469"/>
                  </a:lnTo>
                  <a:lnTo>
                    <a:pt x="111343" y="3375053"/>
                  </a:lnTo>
                  <a:lnTo>
                    <a:pt x="110709" y="3366636"/>
                  </a:lnTo>
                  <a:lnTo>
                    <a:pt x="110058" y="3358220"/>
                  </a:lnTo>
                  <a:lnTo>
                    <a:pt x="109390" y="3349803"/>
                  </a:lnTo>
                  <a:lnTo>
                    <a:pt x="108701" y="3341386"/>
                  </a:lnTo>
                  <a:lnTo>
                    <a:pt x="107999" y="3332970"/>
                  </a:lnTo>
                  <a:lnTo>
                    <a:pt x="107284" y="3324553"/>
                  </a:lnTo>
                  <a:lnTo>
                    <a:pt x="106556" y="3316137"/>
                  </a:lnTo>
                  <a:lnTo>
                    <a:pt x="105819" y="3307720"/>
                  </a:lnTo>
                  <a:lnTo>
                    <a:pt x="105072" y="3299303"/>
                  </a:lnTo>
                  <a:lnTo>
                    <a:pt x="104317" y="3290887"/>
                  </a:lnTo>
                  <a:lnTo>
                    <a:pt x="103558" y="3282470"/>
                  </a:lnTo>
                  <a:lnTo>
                    <a:pt x="102795" y="3274054"/>
                  </a:lnTo>
                  <a:lnTo>
                    <a:pt x="102030" y="3265637"/>
                  </a:lnTo>
                  <a:lnTo>
                    <a:pt x="101266" y="3257220"/>
                  </a:lnTo>
                  <a:lnTo>
                    <a:pt x="100502" y="3248804"/>
                  </a:lnTo>
                  <a:lnTo>
                    <a:pt x="99742" y="3240387"/>
                  </a:lnTo>
                  <a:lnTo>
                    <a:pt x="98986" y="3231971"/>
                  </a:lnTo>
                  <a:lnTo>
                    <a:pt x="98236" y="3223554"/>
                  </a:lnTo>
                  <a:lnTo>
                    <a:pt x="97491" y="3215137"/>
                  </a:lnTo>
                  <a:lnTo>
                    <a:pt x="96752" y="3206721"/>
                  </a:lnTo>
                  <a:lnTo>
                    <a:pt x="96021" y="3198304"/>
                  </a:lnTo>
                  <a:lnTo>
                    <a:pt x="95297" y="3189888"/>
                  </a:lnTo>
                  <a:lnTo>
                    <a:pt x="94580" y="3181471"/>
                  </a:lnTo>
                  <a:lnTo>
                    <a:pt x="93869" y="3173055"/>
                  </a:lnTo>
                  <a:lnTo>
                    <a:pt x="93163" y="3164638"/>
                  </a:lnTo>
                  <a:lnTo>
                    <a:pt x="92461" y="3156221"/>
                  </a:lnTo>
                  <a:lnTo>
                    <a:pt x="91763" y="3147805"/>
                  </a:lnTo>
                  <a:lnTo>
                    <a:pt x="91066" y="3139388"/>
                  </a:lnTo>
                  <a:lnTo>
                    <a:pt x="90368" y="3130972"/>
                  </a:lnTo>
                  <a:lnTo>
                    <a:pt x="89668" y="3122555"/>
                  </a:lnTo>
                  <a:lnTo>
                    <a:pt x="88965" y="3114138"/>
                  </a:lnTo>
                  <a:lnTo>
                    <a:pt x="88255" y="3105722"/>
                  </a:lnTo>
                  <a:lnTo>
                    <a:pt x="87539" y="3097305"/>
                  </a:lnTo>
                  <a:lnTo>
                    <a:pt x="86811" y="3088889"/>
                  </a:lnTo>
                  <a:lnTo>
                    <a:pt x="86073" y="3080472"/>
                  </a:lnTo>
                  <a:lnTo>
                    <a:pt x="85322" y="3072055"/>
                  </a:lnTo>
                  <a:lnTo>
                    <a:pt x="84559" y="3063639"/>
                  </a:lnTo>
                  <a:lnTo>
                    <a:pt x="83783" y="3055222"/>
                  </a:lnTo>
                  <a:lnTo>
                    <a:pt x="82990" y="3046806"/>
                  </a:lnTo>
                  <a:lnTo>
                    <a:pt x="82182" y="3038389"/>
                  </a:lnTo>
                  <a:lnTo>
                    <a:pt x="81360" y="3029972"/>
                  </a:lnTo>
                  <a:lnTo>
                    <a:pt x="80525" y="3021556"/>
                  </a:lnTo>
                  <a:lnTo>
                    <a:pt x="79678" y="3013139"/>
                  </a:lnTo>
                  <a:lnTo>
                    <a:pt x="78820" y="3004723"/>
                  </a:lnTo>
                  <a:lnTo>
                    <a:pt x="77952" y="2996306"/>
                  </a:lnTo>
                  <a:lnTo>
                    <a:pt x="77076" y="2987890"/>
                  </a:lnTo>
                  <a:lnTo>
                    <a:pt x="76195" y="2979473"/>
                  </a:lnTo>
                  <a:lnTo>
                    <a:pt x="75312" y="2971056"/>
                  </a:lnTo>
                  <a:lnTo>
                    <a:pt x="74429" y="2962640"/>
                  </a:lnTo>
                  <a:lnTo>
                    <a:pt x="73548" y="2954223"/>
                  </a:lnTo>
                  <a:lnTo>
                    <a:pt x="72672" y="2945807"/>
                  </a:lnTo>
                  <a:lnTo>
                    <a:pt x="71805" y="2937390"/>
                  </a:lnTo>
                  <a:lnTo>
                    <a:pt x="70949" y="2928973"/>
                  </a:lnTo>
                  <a:lnTo>
                    <a:pt x="70104" y="2920557"/>
                  </a:lnTo>
                  <a:lnTo>
                    <a:pt x="69274" y="2912140"/>
                  </a:lnTo>
                  <a:lnTo>
                    <a:pt x="68458" y="2903724"/>
                  </a:lnTo>
                  <a:lnTo>
                    <a:pt x="67663" y="2895307"/>
                  </a:lnTo>
                  <a:lnTo>
                    <a:pt x="66887" y="2886890"/>
                  </a:lnTo>
                  <a:lnTo>
                    <a:pt x="66130" y="2878474"/>
                  </a:lnTo>
                  <a:lnTo>
                    <a:pt x="65391" y="2870057"/>
                  </a:lnTo>
                  <a:lnTo>
                    <a:pt x="64671" y="2861641"/>
                  </a:lnTo>
                  <a:lnTo>
                    <a:pt x="63969" y="2853224"/>
                  </a:lnTo>
                  <a:lnTo>
                    <a:pt x="63287" y="2844807"/>
                  </a:lnTo>
                  <a:lnTo>
                    <a:pt x="62621" y="2836391"/>
                  </a:lnTo>
                  <a:lnTo>
                    <a:pt x="61970" y="2827974"/>
                  </a:lnTo>
                  <a:lnTo>
                    <a:pt x="61331" y="2819558"/>
                  </a:lnTo>
                  <a:lnTo>
                    <a:pt x="60702" y="2811141"/>
                  </a:lnTo>
                  <a:lnTo>
                    <a:pt x="60081" y="2802724"/>
                  </a:lnTo>
                  <a:lnTo>
                    <a:pt x="59468" y="2794308"/>
                  </a:lnTo>
                  <a:lnTo>
                    <a:pt x="58859" y="2785891"/>
                  </a:lnTo>
                  <a:lnTo>
                    <a:pt x="58251" y="2777475"/>
                  </a:lnTo>
                  <a:lnTo>
                    <a:pt x="57642" y="2769058"/>
                  </a:lnTo>
                  <a:lnTo>
                    <a:pt x="57032" y="2760642"/>
                  </a:lnTo>
                  <a:lnTo>
                    <a:pt x="56417" y="2752225"/>
                  </a:lnTo>
                  <a:lnTo>
                    <a:pt x="55796" y="2743808"/>
                  </a:lnTo>
                  <a:lnTo>
                    <a:pt x="55167" y="2735392"/>
                  </a:lnTo>
                  <a:lnTo>
                    <a:pt x="54530" y="2726975"/>
                  </a:lnTo>
                  <a:lnTo>
                    <a:pt x="53884" y="2718559"/>
                  </a:lnTo>
                  <a:lnTo>
                    <a:pt x="53229" y="2710142"/>
                  </a:lnTo>
                  <a:lnTo>
                    <a:pt x="52564" y="2701725"/>
                  </a:lnTo>
                  <a:lnTo>
                    <a:pt x="51887" y="2693309"/>
                  </a:lnTo>
                  <a:lnTo>
                    <a:pt x="51200" y="2684892"/>
                  </a:lnTo>
                  <a:lnTo>
                    <a:pt x="50504" y="2676476"/>
                  </a:lnTo>
                  <a:lnTo>
                    <a:pt x="49798" y="2668059"/>
                  </a:lnTo>
                  <a:lnTo>
                    <a:pt x="49083" y="2659642"/>
                  </a:lnTo>
                  <a:lnTo>
                    <a:pt x="48360" y="2651226"/>
                  </a:lnTo>
                  <a:lnTo>
                    <a:pt x="47627" y="2642809"/>
                  </a:lnTo>
                  <a:lnTo>
                    <a:pt x="46886" y="2634393"/>
                  </a:lnTo>
                  <a:lnTo>
                    <a:pt x="46137" y="2625976"/>
                  </a:lnTo>
                  <a:lnTo>
                    <a:pt x="45382" y="2617559"/>
                  </a:lnTo>
                  <a:lnTo>
                    <a:pt x="44619" y="2609143"/>
                  </a:lnTo>
                  <a:lnTo>
                    <a:pt x="43850" y="2600726"/>
                  </a:lnTo>
                  <a:lnTo>
                    <a:pt x="43073" y="2592310"/>
                  </a:lnTo>
                  <a:lnTo>
                    <a:pt x="42289" y="2583893"/>
                  </a:lnTo>
                  <a:lnTo>
                    <a:pt x="41500" y="2575477"/>
                  </a:lnTo>
                  <a:lnTo>
                    <a:pt x="40704" y="2567060"/>
                  </a:lnTo>
                  <a:lnTo>
                    <a:pt x="39903" y="2558643"/>
                  </a:lnTo>
                  <a:lnTo>
                    <a:pt x="39096" y="2550227"/>
                  </a:lnTo>
                  <a:lnTo>
                    <a:pt x="38282" y="2541810"/>
                  </a:lnTo>
                  <a:lnTo>
                    <a:pt x="37464" y="2533394"/>
                  </a:lnTo>
                  <a:lnTo>
                    <a:pt x="36642" y="2524977"/>
                  </a:lnTo>
                  <a:lnTo>
                    <a:pt x="35816" y="2516560"/>
                  </a:lnTo>
                  <a:lnTo>
                    <a:pt x="34987" y="2508144"/>
                  </a:lnTo>
                  <a:lnTo>
                    <a:pt x="34156" y="2499727"/>
                  </a:lnTo>
                  <a:lnTo>
                    <a:pt x="33323" y="2491311"/>
                  </a:lnTo>
                  <a:lnTo>
                    <a:pt x="32490" y="2482894"/>
                  </a:lnTo>
                  <a:lnTo>
                    <a:pt x="31658" y="2474477"/>
                  </a:lnTo>
                  <a:lnTo>
                    <a:pt x="30827" y="2466061"/>
                  </a:lnTo>
                  <a:lnTo>
                    <a:pt x="29999" y="2457644"/>
                  </a:lnTo>
                  <a:lnTo>
                    <a:pt x="29175" y="2449228"/>
                  </a:lnTo>
                  <a:lnTo>
                    <a:pt x="28355" y="2440811"/>
                  </a:lnTo>
                  <a:lnTo>
                    <a:pt x="27541" y="2432394"/>
                  </a:lnTo>
                  <a:lnTo>
                    <a:pt x="26732" y="2423978"/>
                  </a:lnTo>
                  <a:lnTo>
                    <a:pt x="25929" y="2415561"/>
                  </a:lnTo>
                  <a:lnTo>
                    <a:pt x="25133" y="2407145"/>
                  </a:lnTo>
                  <a:lnTo>
                    <a:pt x="24344" y="2398728"/>
                  </a:lnTo>
                  <a:lnTo>
                    <a:pt x="23564" y="2390312"/>
                  </a:lnTo>
                  <a:lnTo>
                    <a:pt x="22792" y="2381895"/>
                  </a:lnTo>
                  <a:lnTo>
                    <a:pt x="22027" y="2373478"/>
                  </a:lnTo>
                  <a:lnTo>
                    <a:pt x="21270" y="2365062"/>
                  </a:lnTo>
                  <a:lnTo>
                    <a:pt x="20520" y="2356645"/>
                  </a:lnTo>
                  <a:lnTo>
                    <a:pt x="19779" y="2348229"/>
                  </a:lnTo>
                  <a:lnTo>
                    <a:pt x="19047" y="2339812"/>
                  </a:lnTo>
                  <a:lnTo>
                    <a:pt x="18322" y="2331395"/>
                  </a:lnTo>
                  <a:lnTo>
                    <a:pt x="17604" y="2322979"/>
                  </a:lnTo>
                  <a:lnTo>
                    <a:pt x="16895" y="2314562"/>
                  </a:lnTo>
                  <a:lnTo>
                    <a:pt x="16192" y="2306146"/>
                  </a:lnTo>
                  <a:lnTo>
                    <a:pt x="15498" y="2297729"/>
                  </a:lnTo>
                  <a:lnTo>
                    <a:pt x="14812" y="2289312"/>
                  </a:lnTo>
                  <a:lnTo>
                    <a:pt x="14135" y="2280896"/>
                  </a:lnTo>
                  <a:lnTo>
                    <a:pt x="13465" y="2272479"/>
                  </a:lnTo>
                  <a:lnTo>
                    <a:pt x="12804" y="2264063"/>
                  </a:lnTo>
                  <a:lnTo>
                    <a:pt x="12152" y="2255646"/>
                  </a:lnTo>
                  <a:lnTo>
                    <a:pt x="11509" y="2247229"/>
                  </a:lnTo>
                  <a:lnTo>
                    <a:pt x="10878" y="2238813"/>
                  </a:lnTo>
                  <a:lnTo>
                    <a:pt x="10258" y="2230396"/>
                  </a:lnTo>
                  <a:lnTo>
                    <a:pt x="9649" y="2221980"/>
                  </a:lnTo>
                  <a:lnTo>
                    <a:pt x="9053" y="2213563"/>
                  </a:lnTo>
                  <a:lnTo>
                    <a:pt x="8470" y="2205146"/>
                  </a:lnTo>
                  <a:lnTo>
                    <a:pt x="7903" y="2196730"/>
                  </a:lnTo>
                  <a:lnTo>
                    <a:pt x="7353" y="2188313"/>
                  </a:lnTo>
                  <a:lnTo>
                    <a:pt x="6821" y="2179897"/>
                  </a:lnTo>
                  <a:lnTo>
                    <a:pt x="6306" y="2171480"/>
                  </a:lnTo>
                  <a:lnTo>
                    <a:pt x="5810" y="2163064"/>
                  </a:lnTo>
                  <a:lnTo>
                    <a:pt x="5333" y="2154647"/>
                  </a:lnTo>
                  <a:lnTo>
                    <a:pt x="4879" y="2146230"/>
                  </a:lnTo>
                  <a:lnTo>
                    <a:pt x="4449" y="2137814"/>
                  </a:lnTo>
                  <a:lnTo>
                    <a:pt x="4040" y="2129397"/>
                  </a:lnTo>
                  <a:lnTo>
                    <a:pt x="3652" y="2120981"/>
                  </a:lnTo>
                  <a:lnTo>
                    <a:pt x="3287" y="2112564"/>
                  </a:lnTo>
                  <a:lnTo>
                    <a:pt x="2942" y="2104147"/>
                  </a:lnTo>
                  <a:lnTo>
                    <a:pt x="2622" y="2095731"/>
                  </a:lnTo>
                  <a:lnTo>
                    <a:pt x="2324" y="2087314"/>
                  </a:lnTo>
                  <a:lnTo>
                    <a:pt x="2045" y="2078898"/>
                  </a:lnTo>
                  <a:lnTo>
                    <a:pt x="1786" y="2070481"/>
                  </a:lnTo>
                  <a:lnTo>
                    <a:pt x="1545" y="2062064"/>
                  </a:lnTo>
                  <a:lnTo>
                    <a:pt x="1322" y="2053648"/>
                  </a:lnTo>
                  <a:lnTo>
                    <a:pt x="1118" y="2045231"/>
                  </a:lnTo>
                  <a:lnTo>
                    <a:pt x="932" y="2036815"/>
                  </a:lnTo>
                  <a:lnTo>
                    <a:pt x="762" y="2028398"/>
                  </a:lnTo>
                  <a:lnTo>
                    <a:pt x="608" y="2019981"/>
                  </a:lnTo>
                  <a:lnTo>
                    <a:pt x="469" y="2011565"/>
                  </a:lnTo>
                  <a:lnTo>
                    <a:pt x="346" y="2003148"/>
                  </a:lnTo>
                  <a:lnTo>
                    <a:pt x="242" y="1994732"/>
                  </a:lnTo>
                  <a:lnTo>
                    <a:pt x="156" y="1986315"/>
                  </a:lnTo>
                  <a:lnTo>
                    <a:pt x="88" y="1977899"/>
                  </a:lnTo>
                  <a:lnTo>
                    <a:pt x="38" y="1969482"/>
                  </a:lnTo>
                  <a:lnTo>
                    <a:pt x="9" y="1961065"/>
                  </a:lnTo>
                  <a:lnTo>
                    <a:pt x="0" y="1952649"/>
                  </a:lnTo>
                  <a:lnTo>
                    <a:pt x="16" y="1944232"/>
                  </a:lnTo>
                  <a:lnTo>
                    <a:pt x="58" y="1935816"/>
                  </a:lnTo>
                  <a:lnTo>
                    <a:pt x="124" y="1927399"/>
                  </a:lnTo>
                  <a:lnTo>
                    <a:pt x="215" y="1918982"/>
                  </a:lnTo>
                  <a:lnTo>
                    <a:pt x="332" y="1910566"/>
                  </a:lnTo>
                  <a:lnTo>
                    <a:pt x="475" y="1902149"/>
                  </a:lnTo>
                  <a:lnTo>
                    <a:pt x="649" y="1893733"/>
                  </a:lnTo>
                  <a:lnTo>
                    <a:pt x="852" y="1885316"/>
                  </a:lnTo>
                  <a:lnTo>
                    <a:pt x="1080" y="1876899"/>
                  </a:lnTo>
                  <a:lnTo>
                    <a:pt x="1335" y="1868483"/>
                  </a:lnTo>
                  <a:lnTo>
                    <a:pt x="1614" y="1860066"/>
                  </a:lnTo>
                  <a:lnTo>
                    <a:pt x="1918" y="1851650"/>
                  </a:lnTo>
                  <a:lnTo>
                    <a:pt x="2250" y="1843233"/>
                  </a:lnTo>
                  <a:lnTo>
                    <a:pt x="2604" y="1834816"/>
                  </a:lnTo>
                  <a:lnTo>
                    <a:pt x="2978" y="1826400"/>
                  </a:lnTo>
                  <a:lnTo>
                    <a:pt x="3371" y="1817983"/>
                  </a:lnTo>
                  <a:lnTo>
                    <a:pt x="3782" y="1809567"/>
                  </a:lnTo>
                  <a:lnTo>
                    <a:pt x="4210" y="1801150"/>
                  </a:lnTo>
                  <a:lnTo>
                    <a:pt x="4657" y="1792734"/>
                  </a:lnTo>
                  <a:lnTo>
                    <a:pt x="5119" y="1784317"/>
                  </a:lnTo>
                  <a:lnTo>
                    <a:pt x="5593" y="1775900"/>
                  </a:lnTo>
                  <a:lnTo>
                    <a:pt x="6080" y="1767484"/>
                  </a:lnTo>
                  <a:lnTo>
                    <a:pt x="6580" y="1759067"/>
                  </a:lnTo>
                  <a:lnTo>
                    <a:pt x="7091" y="1750651"/>
                  </a:lnTo>
                  <a:lnTo>
                    <a:pt x="7618" y="1742234"/>
                  </a:lnTo>
                  <a:lnTo>
                    <a:pt x="8156" y="1733817"/>
                  </a:lnTo>
                  <a:lnTo>
                    <a:pt x="8708" y="1725401"/>
                  </a:lnTo>
                  <a:lnTo>
                    <a:pt x="9273" y="1716984"/>
                  </a:lnTo>
                  <a:lnTo>
                    <a:pt x="9852" y="1708568"/>
                  </a:lnTo>
                  <a:lnTo>
                    <a:pt x="10447" y="1700151"/>
                  </a:lnTo>
                  <a:lnTo>
                    <a:pt x="11062" y="1691734"/>
                  </a:lnTo>
                  <a:lnTo>
                    <a:pt x="11696" y="1683318"/>
                  </a:lnTo>
                  <a:lnTo>
                    <a:pt x="12349" y="1674901"/>
                  </a:lnTo>
                  <a:lnTo>
                    <a:pt x="13022" y="1666485"/>
                  </a:lnTo>
                  <a:lnTo>
                    <a:pt x="13718" y="1658068"/>
                  </a:lnTo>
                  <a:lnTo>
                    <a:pt x="14437" y="1649651"/>
                  </a:lnTo>
                  <a:lnTo>
                    <a:pt x="15188" y="1641235"/>
                  </a:lnTo>
                  <a:lnTo>
                    <a:pt x="15964" y="1632818"/>
                  </a:lnTo>
                  <a:lnTo>
                    <a:pt x="16769" y="1624402"/>
                  </a:lnTo>
                  <a:lnTo>
                    <a:pt x="17602" y="1615985"/>
                  </a:lnTo>
                  <a:lnTo>
                    <a:pt x="18465" y="1607568"/>
                  </a:lnTo>
                  <a:lnTo>
                    <a:pt x="19360" y="1599152"/>
                  </a:lnTo>
                  <a:lnTo>
                    <a:pt x="20292" y="1590735"/>
                  </a:lnTo>
                  <a:lnTo>
                    <a:pt x="21257" y="1582319"/>
                  </a:lnTo>
                  <a:lnTo>
                    <a:pt x="22255" y="1573902"/>
                  </a:lnTo>
                  <a:lnTo>
                    <a:pt x="23286" y="1565486"/>
                  </a:lnTo>
                  <a:lnTo>
                    <a:pt x="24350" y="1557069"/>
                  </a:lnTo>
                  <a:lnTo>
                    <a:pt x="25451" y="1548652"/>
                  </a:lnTo>
                  <a:lnTo>
                    <a:pt x="26591" y="1540236"/>
                  </a:lnTo>
                  <a:lnTo>
                    <a:pt x="27765" y="1531819"/>
                  </a:lnTo>
                  <a:lnTo>
                    <a:pt x="28973" y="1523403"/>
                  </a:lnTo>
                  <a:lnTo>
                    <a:pt x="30215" y="1514986"/>
                  </a:lnTo>
                  <a:lnTo>
                    <a:pt x="31490" y="1506569"/>
                  </a:lnTo>
                  <a:lnTo>
                    <a:pt x="32800" y="1498153"/>
                  </a:lnTo>
                  <a:lnTo>
                    <a:pt x="34148" y="1489736"/>
                  </a:lnTo>
                  <a:lnTo>
                    <a:pt x="35528" y="1481320"/>
                  </a:lnTo>
                  <a:lnTo>
                    <a:pt x="36939" y="1472903"/>
                  </a:lnTo>
                  <a:lnTo>
                    <a:pt x="38379" y="1464486"/>
                  </a:lnTo>
                  <a:lnTo>
                    <a:pt x="39848" y="1456070"/>
                  </a:lnTo>
                  <a:lnTo>
                    <a:pt x="41346" y="1447653"/>
                  </a:lnTo>
                  <a:lnTo>
                    <a:pt x="42873" y="1439237"/>
                  </a:lnTo>
                  <a:lnTo>
                    <a:pt x="44423" y="1430820"/>
                  </a:lnTo>
                  <a:lnTo>
                    <a:pt x="45994" y="1422403"/>
                  </a:lnTo>
                  <a:lnTo>
                    <a:pt x="47584" y="1413987"/>
                  </a:lnTo>
                  <a:lnTo>
                    <a:pt x="49189" y="1405570"/>
                  </a:lnTo>
                  <a:lnTo>
                    <a:pt x="50808" y="1397154"/>
                  </a:lnTo>
                  <a:lnTo>
                    <a:pt x="52438" y="1388737"/>
                  </a:lnTo>
                  <a:lnTo>
                    <a:pt x="54072" y="1380321"/>
                  </a:lnTo>
                  <a:lnTo>
                    <a:pt x="55708" y="1371904"/>
                  </a:lnTo>
                  <a:lnTo>
                    <a:pt x="57342" y="1363487"/>
                  </a:lnTo>
                  <a:lnTo>
                    <a:pt x="58971" y="1355071"/>
                  </a:lnTo>
                  <a:lnTo>
                    <a:pt x="60589" y="1346654"/>
                  </a:lnTo>
                  <a:lnTo>
                    <a:pt x="62190" y="1338238"/>
                  </a:lnTo>
                  <a:lnTo>
                    <a:pt x="63773" y="1329821"/>
                  </a:lnTo>
                  <a:lnTo>
                    <a:pt x="65334" y="1321404"/>
                  </a:lnTo>
                  <a:lnTo>
                    <a:pt x="66870" y="1312988"/>
                  </a:lnTo>
                  <a:lnTo>
                    <a:pt x="68378" y="1304571"/>
                  </a:lnTo>
                  <a:lnTo>
                    <a:pt x="69850" y="1296155"/>
                  </a:lnTo>
                  <a:lnTo>
                    <a:pt x="71284" y="1287738"/>
                  </a:lnTo>
                  <a:lnTo>
                    <a:pt x="72682" y="1279321"/>
                  </a:lnTo>
                  <a:lnTo>
                    <a:pt x="74041" y="1270905"/>
                  </a:lnTo>
                  <a:lnTo>
                    <a:pt x="75362" y="1262488"/>
                  </a:lnTo>
                  <a:lnTo>
                    <a:pt x="76643" y="1254072"/>
                  </a:lnTo>
                  <a:lnTo>
                    <a:pt x="77877" y="1245655"/>
                  </a:lnTo>
                  <a:lnTo>
                    <a:pt x="79069" y="1237238"/>
                  </a:lnTo>
                  <a:lnTo>
                    <a:pt x="80221" y="1228822"/>
                  </a:lnTo>
                  <a:lnTo>
                    <a:pt x="81337" y="1220405"/>
                  </a:lnTo>
                  <a:lnTo>
                    <a:pt x="82416" y="1211989"/>
                  </a:lnTo>
                  <a:lnTo>
                    <a:pt x="83461" y="1203572"/>
                  </a:lnTo>
                  <a:lnTo>
                    <a:pt x="84469" y="1195156"/>
                  </a:lnTo>
                  <a:lnTo>
                    <a:pt x="85446" y="1186739"/>
                  </a:lnTo>
                  <a:lnTo>
                    <a:pt x="86397" y="1178322"/>
                  </a:lnTo>
                  <a:lnTo>
                    <a:pt x="87325" y="1169906"/>
                  </a:lnTo>
                  <a:lnTo>
                    <a:pt x="88232" y="1161489"/>
                  </a:lnTo>
                  <a:lnTo>
                    <a:pt x="89121" y="1153073"/>
                  </a:lnTo>
                  <a:lnTo>
                    <a:pt x="89992" y="1144656"/>
                  </a:lnTo>
                  <a:lnTo>
                    <a:pt x="90850" y="1136239"/>
                  </a:lnTo>
                  <a:lnTo>
                    <a:pt x="91699" y="1127823"/>
                  </a:lnTo>
                  <a:lnTo>
                    <a:pt x="92540" y="1119406"/>
                  </a:lnTo>
                  <a:lnTo>
                    <a:pt x="93376" y="1110990"/>
                  </a:lnTo>
                  <a:lnTo>
                    <a:pt x="94207" y="1102573"/>
                  </a:lnTo>
                  <a:lnTo>
                    <a:pt x="95035" y="1094156"/>
                  </a:lnTo>
                  <a:lnTo>
                    <a:pt x="95861" y="1085740"/>
                  </a:lnTo>
                  <a:lnTo>
                    <a:pt x="96686" y="1077323"/>
                  </a:lnTo>
                  <a:lnTo>
                    <a:pt x="97510" y="1068907"/>
                  </a:lnTo>
                  <a:lnTo>
                    <a:pt x="98334" y="1060490"/>
                  </a:lnTo>
                  <a:lnTo>
                    <a:pt x="99157" y="1052073"/>
                  </a:lnTo>
                  <a:lnTo>
                    <a:pt x="99978" y="1043657"/>
                  </a:lnTo>
                  <a:lnTo>
                    <a:pt x="100796" y="1035240"/>
                  </a:lnTo>
                  <a:lnTo>
                    <a:pt x="101612" y="1026824"/>
                  </a:lnTo>
                  <a:lnTo>
                    <a:pt x="102424" y="1018407"/>
                  </a:lnTo>
                  <a:lnTo>
                    <a:pt x="103231" y="1009990"/>
                  </a:lnTo>
                  <a:lnTo>
                    <a:pt x="104032" y="1001574"/>
                  </a:lnTo>
                  <a:lnTo>
                    <a:pt x="104824" y="993157"/>
                  </a:lnTo>
                  <a:lnTo>
                    <a:pt x="105608" y="984741"/>
                  </a:lnTo>
                  <a:lnTo>
                    <a:pt x="106383" y="976324"/>
                  </a:lnTo>
                  <a:lnTo>
                    <a:pt x="107148" y="967908"/>
                  </a:lnTo>
                  <a:lnTo>
                    <a:pt x="107902" y="959491"/>
                  </a:lnTo>
                  <a:lnTo>
                    <a:pt x="108645" y="951074"/>
                  </a:lnTo>
                  <a:lnTo>
                    <a:pt x="109373" y="942658"/>
                  </a:lnTo>
                  <a:lnTo>
                    <a:pt x="110089" y="934241"/>
                  </a:lnTo>
                  <a:lnTo>
                    <a:pt x="110792" y="925825"/>
                  </a:lnTo>
                  <a:lnTo>
                    <a:pt x="111482" y="917408"/>
                  </a:lnTo>
                  <a:lnTo>
                    <a:pt x="112159" y="908991"/>
                  </a:lnTo>
                  <a:lnTo>
                    <a:pt x="112824" y="900575"/>
                  </a:lnTo>
                  <a:lnTo>
                    <a:pt x="113473" y="892158"/>
                  </a:lnTo>
                  <a:lnTo>
                    <a:pt x="114109" y="883742"/>
                  </a:lnTo>
                  <a:lnTo>
                    <a:pt x="114734" y="875325"/>
                  </a:lnTo>
                  <a:lnTo>
                    <a:pt x="115346" y="866908"/>
                  </a:lnTo>
                  <a:lnTo>
                    <a:pt x="115946" y="858492"/>
                  </a:lnTo>
                  <a:lnTo>
                    <a:pt x="116534" y="850075"/>
                  </a:lnTo>
                  <a:lnTo>
                    <a:pt x="117108" y="841659"/>
                  </a:lnTo>
                  <a:lnTo>
                    <a:pt x="117671" y="833242"/>
                  </a:lnTo>
                  <a:lnTo>
                    <a:pt x="118223" y="824825"/>
                  </a:lnTo>
                  <a:lnTo>
                    <a:pt x="118764" y="816409"/>
                  </a:lnTo>
                  <a:lnTo>
                    <a:pt x="119293" y="807992"/>
                  </a:lnTo>
                  <a:lnTo>
                    <a:pt x="119811" y="799576"/>
                  </a:lnTo>
                  <a:lnTo>
                    <a:pt x="120316" y="791159"/>
                  </a:lnTo>
                  <a:lnTo>
                    <a:pt x="120810" y="782743"/>
                  </a:lnTo>
                  <a:lnTo>
                    <a:pt x="121293" y="774326"/>
                  </a:lnTo>
                  <a:lnTo>
                    <a:pt x="121765" y="765909"/>
                  </a:lnTo>
                  <a:lnTo>
                    <a:pt x="122227" y="757493"/>
                  </a:lnTo>
                  <a:lnTo>
                    <a:pt x="122677" y="749076"/>
                  </a:lnTo>
                  <a:lnTo>
                    <a:pt x="123114" y="740660"/>
                  </a:lnTo>
                  <a:lnTo>
                    <a:pt x="123541" y="732243"/>
                  </a:lnTo>
                  <a:lnTo>
                    <a:pt x="123957" y="723826"/>
                  </a:lnTo>
                  <a:lnTo>
                    <a:pt x="124363" y="715410"/>
                  </a:lnTo>
                  <a:lnTo>
                    <a:pt x="124760" y="706993"/>
                  </a:lnTo>
                  <a:lnTo>
                    <a:pt x="125145" y="698577"/>
                  </a:lnTo>
                  <a:lnTo>
                    <a:pt x="125520" y="690160"/>
                  </a:lnTo>
                  <a:lnTo>
                    <a:pt x="125885" y="681743"/>
                  </a:lnTo>
                  <a:lnTo>
                    <a:pt x="126242" y="673327"/>
                  </a:lnTo>
                  <a:lnTo>
                    <a:pt x="126590" y="664910"/>
                  </a:lnTo>
                  <a:lnTo>
                    <a:pt x="126929" y="656494"/>
                  </a:lnTo>
                  <a:lnTo>
                    <a:pt x="127260" y="648077"/>
                  </a:lnTo>
                  <a:lnTo>
                    <a:pt x="127581" y="639660"/>
                  </a:lnTo>
                  <a:lnTo>
                    <a:pt x="127895" y="631244"/>
                  </a:lnTo>
                  <a:lnTo>
                    <a:pt x="128201" y="622827"/>
                  </a:lnTo>
                  <a:lnTo>
                    <a:pt x="128500" y="614411"/>
                  </a:lnTo>
                  <a:lnTo>
                    <a:pt x="128792" y="605994"/>
                  </a:lnTo>
                  <a:lnTo>
                    <a:pt x="129076" y="597578"/>
                  </a:lnTo>
                  <a:lnTo>
                    <a:pt x="129352" y="589161"/>
                  </a:lnTo>
                  <a:lnTo>
                    <a:pt x="129621" y="580744"/>
                  </a:lnTo>
                  <a:lnTo>
                    <a:pt x="129883" y="572328"/>
                  </a:lnTo>
                  <a:lnTo>
                    <a:pt x="130137" y="563911"/>
                  </a:lnTo>
                  <a:lnTo>
                    <a:pt x="130385" y="555495"/>
                  </a:lnTo>
                  <a:lnTo>
                    <a:pt x="130625" y="547078"/>
                  </a:lnTo>
                  <a:lnTo>
                    <a:pt x="130856" y="538661"/>
                  </a:lnTo>
                  <a:lnTo>
                    <a:pt x="131081" y="530245"/>
                  </a:lnTo>
                  <a:lnTo>
                    <a:pt x="131298" y="521828"/>
                  </a:lnTo>
                  <a:lnTo>
                    <a:pt x="131507" y="513412"/>
                  </a:lnTo>
                  <a:lnTo>
                    <a:pt x="131710" y="504995"/>
                  </a:lnTo>
                  <a:lnTo>
                    <a:pt x="131904" y="496578"/>
                  </a:lnTo>
                  <a:lnTo>
                    <a:pt x="132090" y="488162"/>
                  </a:lnTo>
                  <a:lnTo>
                    <a:pt x="132268" y="479745"/>
                  </a:lnTo>
                  <a:lnTo>
                    <a:pt x="132440" y="471329"/>
                  </a:lnTo>
                  <a:lnTo>
                    <a:pt x="132605" y="462912"/>
                  </a:lnTo>
                  <a:lnTo>
                    <a:pt x="132763" y="454495"/>
                  </a:lnTo>
                  <a:lnTo>
                    <a:pt x="132913" y="446079"/>
                  </a:lnTo>
                  <a:lnTo>
                    <a:pt x="133056" y="437662"/>
                  </a:lnTo>
                  <a:lnTo>
                    <a:pt x="133193" y="429246"/>
                  </a:lnTo>
                  <a:lnTo>
                    <a:pt x="133324" y="420829"/>
                  </a:lnTo>
                  <a:lnTo>
                    <a:pt x="133450" y="412412"/>
                  </a:lnTo>
                  <a:lnTo>
                    <a:pt x="133570" y="403996"/>
                  </a:lnTo>
                  <a:lnTo>
                    <a:pt x="133684" y="395579"/>
                  </a:lnTo>
                  <a:lnTo>
                    <a:pt x="133793" y="387163"/>
                  </a:lnTo>
                  <a:lnTo>
                    <a:pt x="133897" y="378746"/>
                  </a:lnTo>
                  <a:lnTo>
                    <a:pt x="133997" y="370330"/>
                  </a:lnTo>
                  <a:lnTo>
                    <a:pt x="134092" y="361913"/>
                  </a:lnTo>
                  <a:lnTo>
                    <a:pt x="134183" y="353496"/>
                  </a:lnTo>
                  <a:lnTo>
                    <a:pt x="134270" y="345080"/>
                  </a:lnTo>
                  <a:lnTo>
                    <a:pt x="134352" y="336663"/>
                  </a:lnTo>
                  <a:lnTo>
                    <a:pt x="134430" y="328247"/>
                  </a:lnTo>
                  <a:lnTo>
                    <a:pt x="134505" y="319830"/>
                  </a:lnTo>
                  <a:lnTo>
                    <a:pt x="134576" y="311413"/>
                  </a:lnTo>
                  <a:lnTo>
                    <a:pt x="134643" y="302997"/>
                  </a:lnTo>
                  <a:lnTo>
                    <a:pt x="134705" y="294580"/>
                  </a:lnTo>
                  <a:lnTo>
                    <a:pt x="134764" y="286164"/>
                  </a:lnTo>
                  <a:lnTo>
                    <a:pt x="134818" y="277747"/>
                  </a:lnTo>
                  <a:lnTo>
                    <a:pt x="134869" y="269330"/>
                  </a:lnTo>
                  <a:lnTo>
                    <a:pt x="134916" y="260914"/>
                  </a:lnTo>
                  <a:lnTo>
                    <a:pt x="134959" y="252497"/>
                  </a:lnTo>
                  <a:lnTo>
                    <a:pt x="134997" y="244081"/>
                  </a:lnTo>
                  <a:lnTo>
                    <a:pt x="135031" y="235664"/>
                  </a:lnTo>
                  <a:lnTo>
                    <a:pt x="135061" y="227247"/>
                  </a:lnTo>
                  <a:lnTo>
                    <a:pt x="135088" y="218831"/>
                  </a:lnTo>
                  <a:lnTo>
                    <a:pt x="135111" y="210414"/>
                  </a:lnTo>
                  <a:lnTo>
                    <a:pt x="135130" y="201998"/>
                  </a:lnTo>
                  <a:lnTo>
                    <a:pt x="135145" y="193581"/>
                  </a:lnTo>
                  <a:lnTo>
                    <a:pt x="135157" y="185165"/>
                  </a:lnTo>
                  <a:lnTo>
                    <a:pt x="135167" y="176748"/>
                  </a:lnTo>
                  <a:lnTo>
                    <a:pt x="135173" y="168331"/>
                  </a:lnTo>
                  <a:lnTo>
                    <a:pt x="135177" y="159915"/>
                  </a:lnTo>
                  <a:lnTo>
                    <a:pt x="135179" y="151498"/>
                  </a:lnTo>
                  <a:lnTo>
                    <a:pt x="135179" y="143082"/>
                  </a:lnTo>
                  <a:lnTo>
                    <a:pt x="135177" y="134665"/>
                  </a:lnTo>
                  <a:lnTo>
                    <a:pt x="135174" y="126248"/>
                  </a:lnTo>
                  <a:lnTo>
                    <a:pt x="135171" y="117832"/>
                  </a:lnTo>
                  <a:lnTo>
                    <a:pt x="135166" y="109415"/>
                  </a:lnTo>
                  <a:lnTo>
                    <a:pt x="135162" y="100999"/>
                  </a:lnTo>
                  <a:lnTo>
                    <a:pt x="135157" y="92582"/>
                  </a:lnTo>
                  <a:lnTo>
                    <a:pt x="135153" y="84165"/>
                  </a:lnTo>
                  <a:lnTo>
                    <a:pt x="135150" y="75749"/>
                  </a:lnTo>
                  <a:lnTo>
                    <a:pt x="135147" y="67332"/>
                  </a:lnTo>
                  <a:lnTo>
                    <a:pt x="135145" y="58916"/>
                  </a:lnTo>
                  <a:lnTo>
                    <a:pt x="135144" y="50499"/>
                  </a:lnTo>
                  <a:lnTo>
                    <a:pt x="135145" y="42082"/>
                  </a:lnTo>
                  <a:lnTo>
                    <a:pt x="135147" y="33666"/>
                  </a:lnTo>
                  <a:lnTo>
                    <a:pt x="135150" y="25249"/>
                  </a:lnTo>
                  <a:lnTo>
                    <a:pt x="135155" y="16833"/>
                  </a:lnTo>
                  <a:lnTo>
                    <a:pt x="135162" y="8416"/>
                  </a:lnTo>
                  <a:lnTo>
                    <a:pt x="135169" y="0"/>
                  </a:lnTo>
                  <a:lnTo>
                    <a:pt x="135809" y="0"/>
                  </a:lnTo>
                  <a:lnTo>
                    <a:pt x="135817" y="8416"/>
                  </a:lnTo>
                  <a:lnTo>
                    <a:pt x="135823" y="16833"/>
                  </a:lnTo>
                  <a:lnTo>
                    <a:pt x="135828" y="25249"/>
                  </a:lnTo>
                  <a:lnTo>
                    <a:pt x="135831" y="33666"/>
                  </a:lnTo>
                  <a:lnTo>
                    <a:pt x="135834" y="42082"/>
                  </a:lnTo>
                  <a:lnTo>
                    <a:pt x="135834" y="50499"/>
                  </a:lnTo>
                  <a:lnTo>
                    <a:pt x="135834" y="58916"/>
                  </a:lnTo>
                  <a:lnTo>
                    <a:pt x="135832" y="67332"/>
                  </a:lnTo>
                  <a:lnTo>
                    <a:pt x="135829" y="75749"/>
                  </a:lnTo>
                  <a:lnTo>
                    <a:pt x="135825" y="84165"/>
                  </a:lnTo>
                  <a:lnTo>
                    <a:pt x="135821" y="92582"/>
                  </a:lnTo>
                  <a:lnTo>
                    <a:pt x="135817" y="100999"/>
                  </a:lnTo>
                  <a:lnTo>
                    <a:pt x="135812" y="109415"/>
                  </a:lnTo>
                  <a:lnTo>
                    <a:pt x="135808" y="117832"/>
                  </a:lnTo>
                  <a:lnTo>
                    <a:pt x="135804" y="126248"/>
                  </a:lnTo>
                  <a:lnTo>
                    <a:pt x="135801" y="134665"/>
                  </a:lnTo>
                  <a:lnTo>
                    <a:pt x="135800" y="143082"/>
                  </a:lnTo>
                  <a:lnTo>
                    <a:pt x="135799" y="151498"/>
                  </a:lnTo>
                  <a:lnTo>
                    <a:pt x="135801" y="159915"/>
                  </a:lnTo>
                  <a:lnTo>
                    <a:pt x="135805" y="168331"/>
                  </a:lnTo>
                  <a:lnTo>
                    <a:pt x="135812" y="176748"/>
                  </a:lnTo>
                  <a:lnTo>
                    <a:pt x="135821" y="185165"/>
                  </a:lnTo>
                  <a:lnTo>
                    <a:pt x="135833" y="193581"/>
                  </a:lnTo>
                  <a:lnTo>
                    <a:pt x="135848" y="201998"/>
                  </a:lnTo>
                  <a:lnTo>
                    <a:pt x="135868" y="210414"/>
                  </a:lnTo>
                  <a:lnTo>
                    <a:pt x="135891" y="218831"/>
                  </a:lnTo>
                  <a:lnTo>
                    <a:pt x="135917" y="227247"/>
                  </a:lnTo>
                  <a:lnTo>
                    <a:pt x="135947" y="235664"/>
                  </a:lnTo>
                  <a:lnTo>
                    <a:pt x="135982" y="244081"/>
                  </a:lnTo>
                  <a:lnTo>
                    <a:pt x="136020" y="252497"/>
                  </a:lnTo>
                  <a:lnTo>
                    <a:pt x="136063" y="260914"/>
                  </a:lnTo>
                  <a:lnTo>
                    <a:pt x="136109" y="269330"/>
                  </a:lnTo>
                  <a:lnTo>
                    <a:pt x="136160" y="277747"/>
                  </a:lnTo>
                  <a:lnTo>
                    <a:pt x="136215" y="286164"/>
                  </a:lnTo>
                  <a:lnTo>
                    <a:pt x="136273" y="294580"/>
                  </a:lnTo>
                  <a:lnTo>
                    <a:pt x="136336" y="302997"/>
                  </a:lnTo>
                  <a:lnTo>
                    <a:pt x="136403" y="311413"/>
                  </a:lnTo>
                  <a:lnTo>
                    <a:pt x="136473" y="319830"/>
                  </a:lnTo>
                  <a:lnTo>
                    <a:pt x="136548" y="328247"/>
                  </a:lnTo>
                  <a:lnTo>
                    <a:pt x="136626" y="336663"/>
                  </a:lnTo>
                  <a:lnTo>
                    <a:pt x="136709" y="345080"/>
                  </a:lnTo>
                  <a:lnTo>
                    <a:pt x="136795" y="353496"/>
                  </a:lnTo>
                  <a:lnTo>
                    <a:pt x="136886" y="361913"/>
                  </a:lnTo>
                  <a:lnTo>
                    <a:pt x="136982" y="370330"/>
                  </a:lnTo>
                  <a:lnTo>
                    <a:pt x="137081" y="378746"/>
                  </a:lnTo>
                  <a:lnTo>
                    <a:pt x="137185" y="387163"/>
                  </a:lnTo>
                  <a:lnTo>
                    <a:pt x="137294" y="395579"/>
                  </a:lnTo>
                  <a:lnTo>
                    <a:pt x="137408" y="403996"/>
                  </a:lnTo>
                  <a:lnTo>
                    <a:pt x="137528" y="412412"/>
                  </a:lnTo>
                  <a:lnTo>
                    <a:pt x="137654" y="420829"/>
                  </a:lnTo>
                  <a:lnTo>
                    <a:pt x="137785" y="429246"/>
                  </a:lnTo>
                  <a:lnTo>
                    <a:pt x="137922" y="437662"/>
                  </a:lnTo>
                  <a:lnTo>
                    <a:pt x="138066" y="446079"/>
                  </a:lnTo>
                  <a:lnTo>
                    <a:pt x="138216" y="454495"/>
                  </a:lnTo>
                  <a:lnTo>
                    <a:pt x="138374" y="462912"/>
                  </a:lnTo>
                  <a:lnTo>
                    <a:pt x="138539" y="471329"/>
                  </a:lnTo>
                  <a:lnTo>
                    <a:pt x="138710" y="479745"/>
                  </a:lnTo>
                  <a:lnTo>
                    <a:pt x="138889" y="488162"/>
                  </a:lnTo>
                  <a:lnTo>
                    <a:pt x="139075" y="496578"/>
                  </a:lnTo>
                  <a:lnTo>
                    <a:pt x="139269" y="504995"/>
                  </a:lnTo>
                  <a:lnTo>
                    <a:pt x="139471" y="513412"/>
                  </a:lnTo>
                  <a:lnTo>
                    <a:pt x="139681" y="521828"/>
                  </a:lnTo>
                  <a:lnTo>
                    <a:pt x="139898" y="530245"/>
                  </a:lnTo>
                  <a:lnTo>
                    <a:pt x="140122" y="538661"/>
                  </a:lnTo>
                  <a:lnTo>
                    <a:pt x="140354" y="547078"/>
                  </a:lnTo>
                  <a:lnTo>
                    <a:pt x="140593" y="555495"/>
                  </a:lnTo>
                  <a:lnTo>
                    <a:pt x="140841" y="563911"/>
                  </a:lnTo>
                  <a:lnTo>
                    <a:pt x="141096" y="572328"/>
                  </a:lnTo>
                  <a:lnTo>
                    <a:pt x="141358" y="580744"/>
                  </a:lnTo>
                  <a:lnTo>
                    <a:pt x="141627" y="589161"/>
                  </a:lnTo>
                  <a:lnTo>
                    <a:pt x="141903" y="597578"/>
                  </a:lnTo>
                  <a:lnTo>
                    <a:pt x="142186" y="605994"/>
                  </a:lnTo>
                  <a:lnTo>
                    <a:pt x="142478" y="614411"/>
                  </a:lnTo>
                  <a:lnTo>
                    <a:pt x="142777" y="622827"/>
                  </a:lnTo>
                  <a:lnTo>
                    <a:pt x="143084" y="631244"/>
                  </a:lnTo>
                  <a:lnTo>
                    <a:pt x="143398" y="639660"/>
                  </a:lnTo>
                  <a:lnTo>
                    <a:pt x="143719" y="648077"/>
                  </a:lnTo>
                  <a:lnTo>
                    <a:pt x="144050" y="656494"/>
                  </a:lnTo>
                  <a:lnTo>
                    <a:pt x="144389" y="664910"/>
                  </a:lnTo>
                  <a:lnTo>
                    <a:pt x="144737" y="673327"/>
                  </a:lnTo>
                  <a:lnTo>
                    <a:pt x="145093" y="681743"/>
                  </a:lnTo>
                  <a:lnTo>
                    <a:pt x="145459" y="690160"/>
                  </a:lnTo>
                  <a:lnTo>
                    <a:pt x="145833" y="698577"/>
                  </a:lnTo>
                  <a:lnTo>
                    <a:pt x="146219" y="706993"/>
                  </a:lnTo>
                  <a:lnTo>
                    <a:pt x="146615" y="715410"/>
                  </a:lnTo>
                  <a:lnTo>
                    <a:pt x="147021" y="723826"/>
                  </a:lnTo>
                  <a:lnTo>
                    <a:pt x="147438" y="732243"/>
                  </a:lnTo>
                  <a:lnTo>
                    <a:pt x="147864" y="740660"/>
                  </a:lnTo>
                  <a:lnTo>
                    <a:pt x="148302" y="749076"/>
                  </a:lnTo>
                  <a:lnTo>
                    <a:pt x="148752" y="757493"/>
                  </a:lnTo>
                  <a:lnTo>
                    <a:pt x="149213" y="765909"/>
                  </a:lnTo>
                  <a:lnTo>
                    <a:pt x="149685" y="774326"/>
                  </a:lnTo>
                  <a:lnTo>
                    <a:pt x="150168" y="782743"/>
                  </a:lnTo>
                  <a:lnTo>
                    <a:pt x="150662" y="791159"/>
                  </a:lnTo>
                  <a:lnTo>
                    <a:pt x="151167" y="799576"/>
                  </a:lnTo>
                  <a:lnTo>
                    <a:pt x="151685" y="807992"/>
                  </a:lnTo>
                  <a:lnTo>
                    <a:pt x="152215" y="816409"/>
                  </a:lnTo>
                  <a:lnTo>
                    <a:pt x="152756" y="824825"/>
                  </a:lnTo>
                  <a:lnTo>
                    <a:pt x="153307" y="833242"/>
                  </a:lnTo>
                  <a:lnTo>
                    <a:pt x="153870" y="841659"/>
                  </a:lnTo>
                  <a:lnTo>
                    <a:pt x="154444" y="850075"/>
                  </a:lnTo>
                  <a:lnTo>
                    <a:pt x="155033" y="858492"/>
                  </a:lnTo>
                  <a:lnTo>
                    <a:pt x="155633" y="866908"/>
                  </a:lnTo>
                  <a:lnTo>
                    <a:pt x="156245" y="875325"/>
                  </a:lnTo>
                  <a:lnTo>
                    <a:pt x="156869" y="883742"/>
                  </a:lnTo>
                  <a:lnTo>
                    <a:pt x="157506" y="892158"/>
                  </a:lnTo>
                  <a:lnTo>
                    <a:pt x="158154" y="900575"/>
                  </a:lnTo>
                  <a:lnTo>
                    <a:pt x="158819" y="908991"/>
                  </a:lnTo>
                  <a:lnTo>
                    <a:pt x="159497" y="917408"/>
                  </a:lnTo>
                  <a:lnTo>
                    <a:pt x="160187" y="925825"/>
                  </a:lnTo>
                  <a:lnTo>
                    <a:pt x="160890" y="934241"/>
                  </a:lnTo>
                  <a:lnTo>
                    <a:pt x="161605" y="942658"/>
                  </a:lnTo>
                  <a:lnTo>
                    <a:pt x="162333" y="951074"/>
                  </a:lnTo>
                  <a:lnTo>
                    <a:pt x="163076" y="959491"/>
                  </a:lnTo>
                  <a:lnTo>
                    <a:pt x="163830" y="967908"/>
                  </a:lnTo>
                  <a:lnTo>
                    <a:pt x="164595" y="976324"/>
                  </a:lnTo>
                  <a:lnTo>
                    <a:pt x="165370" y="984741"/>
                  </a:lnTo>
                  <a:lnTo>
                    <a:pt x="166154" y="993157"/>
                  </a:lnTo>
                  <a:lnTo>
                    <a:pt x="166947" y="1001574"/>
                  </a:lnTo>
                  <a:lnTo>
                    <a:pt x="167748" y="1009990"/>
                  </a:lnTo>
                  <a:lnTo>
                    <a:pt x="168555" y="1018407"/>
                  </a:lnTo>
                  <a:lnTo>
                    <a:pt x="169366" y="1026824"/>
                  </a:lnTo>
                  <a:lnTo>
                    <a:pt x="170182" y="1035240"/>
                  </a:lnTo>
                  <a:lnTo>
                    <a:pt x="171001" y="1043657"/>
                  </a:lnTo>
                  <a:lnTo>
                    <a:pt x="171822" y="1052073"/>
                  </a:lnTo>
                  <a:lnTo>
                    <a:pt x="172645" y="1060490"/>
                  </a:lnTo>
                  <a:lnTo>
                    <a:pt x="173468" y="1068907"/>
                  </a:lnTo>
                  <a:lnTo>
                    <a:pt x="174293" y="1077323"/>
                  </a:lnTo>
                  <a:lnTo>
                    <a:pt x="175118" y="1085740"/>
                  </a:lnTo>
                  <a:lnTo>
                    <a:pt x="175944" y="1094156"/>
                  </a:lnTo>
                  <a:lnTo>
                    <a:pt x="176772" y="1102573"/>
                  </a:lnTo>
                  <a:lnTo>
                    <a:pt x="177603" y="1110990"/>
                  </a:lnTo>
                  <a:lnTo>
                    <a:pt x="178438" y="1119406"/>
                  </a:lnTo>
                  <a:lnTo>
                    <a:pt x="179280" y="1127823"/>
                  </a:lnTo>
                  <a:lnTo>
                    <a:pt x="180128" y="1136239"/>
                  </a:lnTo>
                  <a:lnTo>
                    <a:pt x="180987" y="1144656"/>
                  </a:lnTo>
                  <a:lnTo>
                    <a:pt x="181858" y="1153073"/>
                  </a:lnTo>
                  <a:lnTo>
                    <a:pt x="182747" y="1161489"/>
                  </a:lnTo>
                  <a:lnTo>
                    <a:pt x="183654" y="1169906"/>
                  </a:lnTo>
                  <a:lnTo>
                    <a:pt x="184582" y="1178322"/>
                  </a:lnTo>
                  <a:lnTo>
                    <a:pt x="185533" y="1186739"/>
                  </a:lnTo>
                  <a:lnTo>
                    <a:pt x="186509" y="1195156"/>
                  </a:lnTo>
                  <a:lnTo>
                    <a:pt x="187517" y="1203572"/>
                  </a:lnTo>
                  <a:lnTo>
                    <a:pt x="188562" y="1211989"/>
                  </a:lnTo>
                  <a:lnTo>
                    <a:pt x="189642" y="1220405"/>
                  </a:lnTo>
                  <a:lnTo>
                    <a:pt x="190757" y="1228822"/>
                  </a:lnTo>
                  <a:lnTo>
                    <a:pt x="191910" y="1237238"/>
                  </a:lnTo>
                  <a:lnTo>
                    <a:pt x="193101" y="1245655"/>
                  </a:lnTo>
                  <a:lnTo>
                    <a:pt x="194336" y="1254072"/>
                  </a:lnTo>
                  <a:lnTo>
                    <a:pt x="195617" y="1262488"/>
                  </a:lnTo>
                  <a:lnTo>
                    <a:pt x="196937" y="1270905"/>
                  </a:lnTo>
                  <a:lnTo>
                    <a:pt x="198297" y="1279321"/>
                  </a:lnTo>
                  <a:lnTo>
                    <a:pt x="199694" y="1287738"/>
                  </a:lnTo>
                  <a:lnTo>
                    <a:pt x="201128" y="1296155"/>
                  </a:lnTo>
                  <a:lnTo>
                    <a:pt x="202600" y="1304571"/>
                  </a:lnTo>
                  <a:lnTo>
                    <a:pt x="204108" y="1312988"/>
                  </a:lnTo>
                  <a:lnTo>
                    <a:pt x="205644" y="1321404"/>
                  </a:lnTo>
                  <a:lnTo>
                    <a:pt x="207205" y="1329821"/>
                  </a:lnTo>
                  <a:lnTo>
                    <a:pt x="208788" y="1338238"/>
                  </a:lnTo>
                  <a:lnTo>
                    <a:pt x="210390" y="1346654"/>
                  </a:lnTo>
                  <a:lnTo>
                    <a:pt x="212008" y="1355071"/>
                  </a:lnTo>
                  <a:lnTo>
                    <a:pt x="213636" y="1363487"/>
                  </a:lnTo>
                  <a:lnTo>
                    <a:pt x="215270" y="1371904"/>
                  </a:lnTo>
                  <a:lnTo>
                    <a:pt x="216906" y="1380321"/>
                  </a:lnTo>
                  <a:lnTo>
                    <a:pt x="218541" y="1388737"/>
                  </a:lnTo>
                  <a:lnTo>
                    <a:pt x="220170" y="1397154"/>
                  </a:lnTo>
                  <a:lnTo>
                    <a:pt x="221790" y="1405570"/>
                  </a:lnTo>
                  <a:lnTo>
                    <a:pt x="223395" y="1413987"/>
                  </a:lnTo>
                  <a:lnTo>
                    <a:pt x="224984" y="1422403"/>
                  </a:lnTo>
                  <a:lnTo>
                    <a:pt x="226555" y="1430820"/>
                  </a:lnTo>
                  <a:lnTo>
                    <a:pt x="228105" y="1439237"/>
                  </a:lnTo>
                  <a:lnTo>
                    <a:pt x="229633" y="1447653"/>
                  </a:lnTo>
                  <a:lnTo>
                    <a:pt x="231131" y="1456070"/>
                  </a:lnTo>
                  <a:lnTo>
                    <a:pt x="232600" y="1464486"/>
                  </a:lnTo>
                  <a:lnTo>
                    <a:pt x="234040" y="1472903"/>
                  </a:lnTo>
                  <a:lnTo>
                    <a:pt x="235450" y="1481320"/>
                  </a:lnTo>
                  <a:lnTo>
                    <a:pt x="236830" y="1489736"/>
                  </a:lnTo>
                  <a:lnTo>
                    <a:pt x="238178" y="1498153"/>
                  </a:lnTo>
                  <a:lnTo>
                    <a:pt x="239489" y="1506569"/>
                  </a:lnTo>
                  <a:lnTo>
                    <a:pt x="240764" y="1514986"/>
                  </a:lnTo>
                  <a:lnTo>
                    <a:pt x="242005" y="1523403"/>
                  </a:lnTo>
                  <a:lnTo>
                    <a:pt x="243213" y="1531819"/>
                  </a:lnTo>
                  <a:lnTo>
                    <a:pt x="244388" y="1540236"/>
                  </a:lnTo>
                  <a:lnTo>
                    <a:pt x="245528" y="1548652"/>
                  </a:lnTo>
                  <a:lnTo>
                    <a:pt x="246628" y="1557069"/>
                  </a:lnTo>
                  <a:lnTo>
                    <a:pt x="247692" y="1565486"/>
                  </a:lnTo>
                  <a:lnTo>
                    <a:pt x="248723" y="1573902"/>
                  </a:lnTo>
                  <a:lnTo>
                    <a:pt x="249721" y="1582319"/>
                  </a:lnTo>
                  <a:lnTo>
                    <a:pt x="250686" y="1590735"/>
                  </a:lnTo>
                  <a:lnTo>
                    <a:pt x="251619" y="1599152"/>
                  </a:lnTo>
                  <a:lnTo>
                    <a:pt x="252514" y="1607568"/>
                  </a:lnTo>
                  <a:lnTo>
                    <a:pt x="253376" y="1615985"/>
                  </a:lnTo>
                  <a:lnTo>
                    <a:pt x="254210" y="1624402"/>
                  </a:lnTo>
                  <a:lnTo>
                    <a:pt x="255014" y="1632818"/>
                  </a:lnTo>
                  <a:lnTo>
                    <a:pt x="255791" y="1641235"/>
                  </a:lnTo>
                  <a:lnTo>
                    <a:pt x="256541" y="1649651"/>
                  </a:lnTo>
                  <a:lnTo>
                    <a:pt x="257261" y="1658068"/>
                  </a:lnTo>
                  <a:lnTo>
                    <a:pt x="257956" y="1666485"/>
                  </a:lnTo>
                  <a:lnTo>
                    <a:pt x="258630" y="1674901"/>
                  </a:lnTo>
                  <a:lnTo>
                    <a:pt x="259283" y="1683318"/>
                  </a:lnTo>
                  <a:lnTo>
                    <a:pt x="259916" y="1691734"/>
                  </a:lnTo>
                  <a:lnTo>
                    <a:pt x="260531" y="1700151"/>
                  </a:lnTo>
                  <a:lnTo>
                    <a:pt x="261126" y="1708568"/>
                  </a:lnTo>
                  <a:lnTo>
                    <a:pt x="261705" y="1716984"/>
                  </a:lnTo>
                  <a:lnTo>
                    <a:pt x="262271" y="1725401"/>
                  </a:lnTo>
                  <a:lnTo>
                    <a:pt x="262822" y="1733817"/>
                  </a:lnTo>
                  <a:lnTo>
                    <a:pt x="263361" y="1742234"/>
                  </a:lnTo>
                  <a:lnTo>
                    <a:pt x="263887" y="1750651"/>
                  </a:lnTo>
                  <a:lnTo>
                    <a:pt x="264399" y="1759067"/>
                  </a:lnTo>
                  <a:lnTo>
                    <a:pt x="264898" y="1767484"/>
                  </a:lnTo>
                  <a:lnTo>
                    <a:pt x="265386" y="1775900"/>
                  </a:lnTo>
                  <a:lnTo>
                    <a:pt x="265860" y="1784317"/>
                  </a:lnTo>
                  <a:lnTo>
                    <a:pt x="266321" y="1792734"/>
                  </a:lnTo>
                  <a:lnTo>
                    <a:pt x="266768" y="1801150"/>
                  </a:lnTo>
                  <a:lnTo>
                    <a:pt x="267196" y="1809567"/>
                  </a:lnTo>
                  <a:lnTo>
                    <a:pt x="267607" y="1817983"/>
                  </a:lnTo>
                  <a:lnTo>
                    <a:pt x="268001" y="1826400"/>
                  </a:lnTo>
                  <a:lnTo>
                    <a:pt x="268375" y="1834816"/>
                  </a:lnTo>
                  <a:lnTo>
                    <a:pt x="268729" y="1843233"/>
                  </a:lnTo>
                  <a:lnTo>
                    <a:pt x="269061" y="1851650"/>
                  </a:lnTo>
                  <a:lnTo>
                    <a:pt x="269364" y="1860066"/>
                  </a:lnTo>
                  <a:lnTo>
                    <a:pt x="269644" y="1868483"/>
                  </a:lnTo>
                  <a:lnTo>
                    <a:pt x="269898" y="1876899"/>
                  </a:lnTo>
                  <a:lnTo>
                    <a:pt x="270127" y="1885316"/>
                  </a:lnTo>
                  <a:lnTo>
                    <a:pt x="270329" y="1893733"/>
                  </a:lnTo>
                  <a:lnTo>
                    <a:pt x="270504" y="1902149"/>
                  </a:lnTo>
                  <a:lnTo>
                    <a:pt x="270647" y="1910566"/>
                  </a:lnTo>
                  <a:lnTo>
                    <a:pt x="270763" y="1918982"/>
                  </a:lnTo>
                  <a:lnTo>
                    <a:pt x="270854" y="1927399"/>
                  </a:lnTo>
                  <a:lnTo>
                    <a:pt x="270920" y="1935816"/>
                  </a:lnTo>
                  <a:lnTo>
                    <a:pt x="270962" y="1944232"/>
                  </a:lnTo>
                  <a:lnTo>
                    <a:pt x="270979" y="1952649"/>
                  </a:lnTo>
                  <a:lnTo>
                    <a:pt x="270970" y="1961065"/>
                  </a:lnTo>
                  <a:lnTo>
                    <a:pt x="270940" y="1969482"/>
                  </a:lnTo>
                  <a:lnTo>
                    <a:pt x="270891" y="1977899"/>
                  </a:lnTo>
                  <a:lnTo>
                    <a:pt x="270823" y="1986315"/>
                  </a:lnTo>
                  <a:lnTo>
                    <a:pt x="270737" y="1994732"/>
                  </a:lnTo>
                  <a:lnTo>
                    <a:pt x="270633" y="2003148"/>
                  </a:lnTo>
                  <a:lnTo>
                    <a:pt x="270509" y="2011565"/>
                  </a:lnTo>
                  <a:lnTo>
                    <a:pt x="270371" y="2019981"/>
                  </a:lnTo>
                  <a:lnTo>
                    <a:pt x="270216" y="2028398"/>
                  </a:lnTo>
                  <a:lnTo>
                    <a:pt x="270046" y="2036815"/>
                  </a:lnTo>
                  <a:lnTo>
                    <a:pt x="269860" y="2045231"/>
                  </a:lnTo>
                  <a:lnTo>
                    <a:pt x="269656" y="2053648"/>
                  </a:lnTo>
                  <a:lnTo>
                    <a:pt x="269433" y="2062064"/>
                  </a:lnTo>
                  <a:lnTo>
                    <a:pt x="269192" y="2070481"/>
                  </a:lnTo>
                  <a:lnTo>
                    <a:pt x="268933" y="2078898"/>
                  </a:lnTo>
                  <a:lnTo>
                    <a:pt x="268655" y="2087314"/>
                  </a:lnTo>
                  <a:lnTo>
                    <a:pt x="268357" y="2095731"/>
                  </a:lnTo>
                  <a:lnTo>
                    <a:pt x="268036" y="2104147"/>
                  </a:lnTo>
                  <a:lnTo>
                    <a:pt x="267692" y="2112564"/>
                  </a:lnTo>
                  <a:lnTo>
                    <a:pt x="267326" y="2120981"/>
                  </a:lnTo>
                  <a:lnTo>
                    <a:pt x="266939" y="2129397"/>
                  </a:lnTo>
                  <a:lnTo>
                    <a:pt x="266530" y="2137814"/>
                  </a:lnTo>
                  <a:lnTo>
                    <a:pt x="266099" y="2146230"/>
                  </a:lnTo>
                  <a:lnTo>
                    <a:pt x="265646" y="2154647"/>
                  </a:lnTo>
                  <a:lnTo>
                    <a:pt x="265169" y="2163064"/>
                  </a:lnTo>
                  <a:lnTo>
                    <a:pt x="264673" y="2171480"/>
                  </a:lnTo>
                  <a:lnTo>
                    <a:pt x="264158" y="2179897"/>
                  </a:lnTo>
                  <a:lnTo>
                    <a:pt x="263625" y="2188313"/>
                  </a:lnTo>
                  <a:lnTo>
                    <a:pt x="263076" y="2196730"/>
                  </a:lnTo>
                  <a:lnTo>
                    <a:pt x="262509" y="2205146"/>
                  </a:lnTo>
                  <a:lnTo>
                    <a:pt x="261926" y="2213563"/>
                  </a:lnTo>
                  <a:lnTo>
                    <a:pt x="261329" y="2221980"/>
                  </a:lnTo>
                  <a:lnTo>
                    <a:pt x="260721" y="2230396"/>
                  </a:lnTo>
                  <a:lnTo>
                    <a:pt x="260100" y="2238813"/>
                  </a:lnTo>
                  <a:lnTo>
                    <a:pt x="259469" y="2247229"/>
                  </a:lnTo>
                  <a:lnTo>
                    <a:pt x="258827" y="2255646"/>
                  </a:lnTo>
                  <a:lnTo>
                    <a:pt x="258174" y="2264063"/>
                  </a:lnTo>
                  <a:lnTo>
                    <a:pt x="257513" y="2272479"/>
                  </a:lnTo>
                  <a:lnTo>
                    <a:pt x="256844" y="2280896"/>
                  </a:lnTo>
                  <a:lnTo>
                    <a:pt x="256166" y="2289312"/>
                  </a:lnTo>
                  <a:lnTo>
                    <a:pt x="255481" y="2297729"/>
                  </a:lnTo>
                  <a:lnTo>
                    <a:pt x="254786" y="2306146"/>
                  </a:lnTo>
                  <a:lnTo>
                    <a:pt x="254084" y="2314562"/>
                  </a:lnTo>
                  <a:lnTo>
                    <a:pt x="253374" y="2322979"/>
                  </a:lnTo>
                  <a:lnTo>
                    <a:pt x="252657" y="2331395"/>
                  </a:lnTo>
                  <a:lnTo>
                    <a:pt x="251932" y="2339812"/>
                  </a:lnTo>
                  <a:lnTo>
                    <a:pt x="251199" y="2348229"/>
                  </a:lnTo>
                  <a:lnTo>
                    <a:pt x="250458" y="2356645"/>
                  </a:lnTo>
                  <a:lnTo>
                    <a:pt x="249709" y="2365062"/>
                  </a:lnTo>
                  <a:lnTo>
                    <a:pt x="248951" y="2373478"/>
                  </a:lnTo>
                  <a:lnTo>
                    <a:pt x="248187" y="2381895"/>
                  </a:lnTo>
                  <a:lnTo>
                    <a:pt x="247414" y="2390312"/>
                  </a:lnTo>
                  <a:lnTo>
                    <a:pt x="246634" y="2398728"/>
                  </a:lnTo>
                  <a:lnTo>
                    <a:pt x="245845" y="2407145"/>
                  </a:lnTo>
                  <a:lnTo>
                    <a:pt x="245049" y="2415561"/>
                  </a:lnTo>
                  <a:lnTo>
                    <a:pt x="244247" y="2423978"/>
                  </a:lnTo>
                  <a:lnTo>
                    <a:pt x="243438" y="2432394"/>
                  </a:lnTo>
                  <a:lnTo>
                    <a:pt x="242624" y="2440811"/>
                  </a:lnTo>
                  <a:lnTo>
                    <a:pt x="241804" y="2449228"/>
                  </a:lnTo>
                  <a:lnTo>
                    <a:pt x="240979" y="2457644"/>
                  </a:lnTo>
                  <a:lnTo>
                    <a:pt x="240151" y="2466061"/>
                  </a:lnTo>
                  <a:lnTo>
                    <a:pt x="239321" y="2474477"/>
                  </a:lnTo>
                  <a:lnTo>
                    <a:pt x="238488" y="2482894"/>
                  </a:lnTo>
                  <a:lnTo>
                    <a:pt x="237656" y="2491311"/>
                  </a:lnTo>
                  <a:lnTo>
                    <a:pt x="236823" y="2499727"/>
                  </a:lnTo>
                  <a:lnTo>
                    <a:pt x="235992" y="2508144"/>
                  </a:lnTo>
                  <a:lnTo>
                    <a:pt x="235163" y="2516560"/>
                  </a:lnTo>
                  <a:lnTo>
                    <a:pt x="234337" y="2524977"/>
                  </a:lnTo>
                  <a:lnTo>
                    <a:pt x="233514" y="2533394"/>
                  </a:lnTo>
                  <a:lnTo>
                    <a:pt x="232696" y="2541810"/>
                  </a:lnTo>
                  <a:lnTo>
                    <a:pt x="231883" y="2550227"/>
                  </a:lnTo>
                  <a:lnTo>
                    <a:pt x="231076" y="2558643"/>
                  </a:lnTo>
                  <a:lnTo>
                    <a:pt x="230274" y="2567060"/>
                  </a:lnTo>
                  <a:lnTo>
                    <a:pt x="229479" y="2575477"/>
                  </a:lnTo>
                  <a:lnTo>
                    <a:pt x="228689" y="2583893"/>
                  </a:lnTo>
                  <a:lnTo>
                    <a:pt x="227906" y="2592310"/>
                  </a:lnTo>
                  <a:lnTo>
                    <a:pt x="227128" y="2600726"/>
                  </a:lnTo>
                  <a:lnTo>
                    <a:pt x="226359" y="2609143"/>
                  </a:lnTo>
                  <a:lnTo>
                    <a:pt x="225597" y="2617559"/>
                  </a:lnTo>
                  <a:lnTo>
                    <a:pt x="224841" y="2625976"/>
                  </a:lnTo>
                  <a:lnTo>
                    <a:pt x="224093" y="2634393"/>
                  </a:lnTo>
                  <a:lnTo>
                    <a:pt x="223352" y="2642809"/>
                  </a:lnTo>
                  <a:lnTo>
                    <a:pt x="222618" y="2651226"/>
                  </a:lnTo>
                  <a:lnTo>
                    <a:pt x="221895" y="2659642"/>
                  </a:lnTo>
                  <a:lnTo>
                    <a:pt x="221180" y="2668059"/>
                  </a:lnTo>
                  <a:lnTo>
                    <a:pt x="220475" y="2676476"/>
                  </a:lnTo>
                  <a:lnTo>
                    <a:pt x="219778" y="2684892"/>
                  </a:lnTo>
                  <a:lnTo>
                    <a:pt x="219091" y="2693309"/>
                  </a:lnTo>
                  <a:lnTo>
                    <a:pt x="218415" y="2701725"/>
                  </a:lnTo>
                  <a:lnTo>
                    <a:pt x="217750" y="2710142"/>
                  </a:lnTo>
                  <a:lnTo>
                    <a:pt x="217095" y="2718559"/>
                  </a:lnTo>
                  <a:lnTo>
                    <a:pt x="216449" y="2726975"/>
                  </a:lnTo>
                  <a:lnTo>
                    <a:pt x="215812" y="2735392"/>
                  </a:lnTo>
                  <a:lnTo>
                    <a:pt x="215183" y="2743808"/>
                  </a:lnTo>
                  <a:lnTo>
                    <a:pt x="214562" y="2752225"/>
                  </a:lnTo>
                  <a:lnTo>
                    <a:pt x="213947" y="2760642"/>
                  </a:lnTo>
                  <a:lnTo>
                    <a:pt x="213336" y="2769058"/>
                  </a:lnTo>
                  <a:lnTo>
                    <a:pt x="212728" y="2777475"/>
                  </a:lnTo>
                  <a:lnTo>
                    <a:pt x="212120" y="2785891"/>
                  </a:lnTo>
                  <a:lnTo>
                    <a:pt x="211510" y="2794308"/>
                  </a:lnTo>
                  <a:lnTo>
                    <a:pt x="210897" y="2802724"/>
                  </a:lnTo>
                  <a:lnTo>
                    <a:pt x="210277" y="2811141"/>
                  </a:lnTo>
                  <a:lnTo>
                    <a:pt x="209648" y="2819558"/>
                  </a:lnTo>
                  <a:lnTo>
                    <a:pt x="209009" y="2827974"/>
                  </a:lnTo>
                  <a:lnTo>
                    <a:pt x="208357" y="2836391"/>
                  </a:lnTo>
                  <a:lnTo>
                    <a:pt x="207692" y="2844807"/>
                  </a:lnTo>
                  <a:lnTo>
                    <a:pt x="207010" y="2853224"/>
                  </a:lnTo>
                  <a:lnTo>
                    <a:pt x="206307" y="2861641"/>
                  </a:lnTo>
                  <a:lnTo>
                    <a:pt x="205587" y="2870057"/>
                  </a:lnTo>
                  <a:lnTo>
                    <a:pt x="204849" y="2878474"/>
                  </a:lnTo>
                  <a:lnTo>
                    <a:pt x="204092" y="2886890"/>
                  </a:lnTo>
                  <a:lnTo>
                    <a:pt x="203316" y="2895307"/>
                  </a:lnTo>
                  <a:lnTo>
                    <a:pt x="202520" y="2903724"/>
                  </a:lnTo>
                  <a:lnTo>
                    <a:pt x="201705" y="2912140"/>
                  </a:lnTo>
                  <a:lnTo>
                    <a:pt x="200874" y="2920557"/>
                  </a:lnTo>
                  <a:lnTo>
                    <a:pt x="200030" y="2928973"/>
                  </a:lnTo>
                  <a:lnTo>
                    <a:pt x="199173" y="2937390"/>
                  </a:lnTo>
                  <a:lnTo>
                    <a:pt x="198307" y="2945807"/>
                  </a:lnTo>
                  <a:lnTo>
                    <a:pt x="197431" y="2954223"/>
                  </a:lnTo>
                  <a:lnTo>
                    <a:pt x="196550" y="2962640"/>
                  </a:lnTo>
                  <a:lnTo>
                    <a:pt x="195667" y="2971056"/>
                  </a:lnTo>
                  <a:lnTo>
                    <a:pt x="194784" y="2979473"/>
                  </a:lnTo>
                  <a:lnTo>
                    <a:pt x="193903" y="2987890"/>
                  </a:lnTo>
                  <a:lnTo>
                    <a:pt x="193027" y="2996306"/>
                  </a:lnTo>
                  <a:lnTo>
                    <a:pt x="192158" y="3004723"/>
                  </a:lnTo>
                  <a:lnTo>
                    <a:pt x="191300" y="3013139"/>
                  </a:lnTo>
                  <a:lnTo>
                    <a:pt x="190453" y="3021556"/>
                  </a:lnTo>
                  <a:lnTo>
                    <a:pt x="189618" y="3029972"/>
                  </a:lnTo>
                  <a:lnTo>
                    <a:pt x="188796" y="3038389"/>
                  </a:lnTo>
                  <a:lnTo>
                    <a:pt x="187988" y="3046806"/>
                  </a:lnTo>
                  <a:lnTo>
                    <a:pt x="187196" y="3055222"/>
                  </a:lnTo>
                  <a:lnTo>
                    <a:pt x="186419" y="3063639"/>
                  </a:lnTo>
                  <a:lnTo>
                    <a:pt x="185656" y="3072055"/>
                  </a:lnTo>
                  <a:lnTo>
                    <a:pt x="184906" y="3080472"/>
                  </a:lnTo>
                  <a:lnTo>
                    <a:pt x="184168" y="3088889"/>
                  </a:lnTo>
                  <a:lnTo>
                    <a:pt x="183440" y="3097305"/>
                  </a:lnTo>
                  <a:lnTo>
                    <a:pt x="182723" y="3105722"/>
                  </a:lnTo>
                  <a:lnTo>
                    <a:pt x="182014" y="3114138"/>
                  </a:lnTo>
                  <a:lnTo>
                    <a:pt x="181310" y="3122555"/>
                  </a:lnTo>
                  <a:lnTo>
                    <a:pt x="180611" y="3130972"/>
                  </a:lnTo>
                  <a:lnTo>
                    <a:pt x="179913" y="3139388"/>
                  </a:lnTo>
                  <a:lnTo>
                    <a:pt x="179216" y="3147805"/>
                  </a:lnTo>
                  <a:lnTo>
                    <a:pt x="178517" y="3156221"/>
                  </a:lnTo>
                  <a:lnTo>
                    <a:pt x="177815" y="3164638"/>
                  </a:lnTo>
                  <a:lnTo>
                    <a:pt x="177109" y="3173055"/>
                  </a:lnTo>
                  <a:lnTo>
                    <a:pt x="176398" y="3181471"/>
                  </a:lnTo>
                  <a:lnTo>
                    <a:pt x="175681" y="3189888"/>
                  </a:lnTo>
                  <a:lnTo>
                    <a:pt x="174958" y="3198304"/>
                  </a:lnTo>
                  <a:lnTo>
                    <a:pt x="174226" y="3206721"/>
                  </a:lnTo>
                  <a:lnTo>
                    <a:pt x="173488" y="3215137"/>
                  </a:lnTo>
                  <a:lnTo>
                    <a:pt x="172743" y="3223554"/>
                  </a:lnTo>
                  <a:lnTo>
                    <a:pt x="171992" y="3231971"/>
                  </a:lnTo>
                  <a:lnTo>
                    <a:pt x="171236" y="3240387"/>
                  </a:lnTo>
                  <a:lnTo>
                    <a:pt x="170476" y="3248804"/>
                  </a:lnTo>
                  <a:lnTo>
                    <a:pt x="169713" y="3257220"/>
                  </a:lnTo>
                  <a:lnTo>
                    <a:pt x="168948" y="3265637"/>
                  </a:lnTo>
                  <a:lnTo>
                    <a:pt x="168184" y="3274054"/>
                  </a:lnTo>
                  <a:lnTo>
                    <a:pt x="167421" y="3282470"/>
                  </a:lnTo>
                  <a:lnTo>
                    <a:pt x="166661" y="3290887"/>
                  </a:lnTo>
                  <a:lnTo>
                    <a:pt x="165906" y="3299303"/>
                  </a:lnTo>
                  <a:lnTo>
                    <a:pt x="165160" y="3307720"/>
                  </a:lnTo>
                  <a:lnTo>
                    <a:pt x="164422" y="3316137"/>
                  </a:lnTo>
                  <a:lnTo>
                    <a:pt x="163695" y="3324553"/>
                  </a:lnTo>
                  <a:lnTo>
                    <a:pt x="162979" y="3332970"/>
                  </a:lnTo>
                  <a:lnTo>
                    <a:pt x="162277" y="3341386"/>
                  </a:lnTo>
                  <a:lnTo>
                    <a:pt x="161589" y="3349803"/>
                  </a:lnTo>
                  <a:lnTo>
                    <a:pt x="160921" y="3358220"/>
                  </a:lnTo>
                  <a:lnTo>
                    <a:pt x="160269" y="3366636"/>
                  </a:lnTo>
                  <a:lnTo>
                    <a:pt x="159636" y="3375053"/>
                  </a:lnTo>
                  <a:lnTo>
                    <a:pt x="159021" y="3383469"/>
                  </a:lnTo>
                  <a:lnTo>
                    <a:pt x="158426" y="3391886"/>
                  </a:lnTo>
                  <a:lnTo>
                    <a:pt x="157850" y="3400302"/>
                  </a:lnTo>
                  <a:lnTo>
                    <a:pt x="157298" y="3408719"/>
                  </a:lnTo>
                  <a:lnTo>
                    <a:pt x="156767" y="3417136"/>
                  </a:lnTo>
                  <a:lnTo>
                    <a:pt x="156255" y="3425552"/>
                  </a:lnTo>
                  <a:lnTo>
                    <a:pt x="155763" y="3433969"/>
                  </a:lnTo>
                  <a:lnTo>
                    <a:pt x="155289" y="3442385"/>
                  </a:lnTo>
                  <a:lnTo>
                    <a:pt x="154835" y="3450802"/>
                  </a:lnTo>
                  <a:lnTo>
                    <a:pt x="154403" y="3459219"/>
                  </a:lnTo>
                  <a:lnTo>
                    <a:pt x="153988" y="3467635"/>
                  </a:lnTo>
                  <a:lnTo>
                    <a:pt x="153590" y="3476052"/>
                  </a:lnTo>
                  <a:lnTo>
                    <a:pt x="153206" y="3484468"/>
                  </a:lnTo>
                  <a:lnTo>
                    <a:pt x="152838" y="3492885"/>
                  </a:lnTo>
                  <a:lnTo>
                    <a:pt x="152483" y="3501302"/>
                  </a:lnTo>
                  <a:lnTo>
                    <a:pt x="152145" y="3509718"/>
                  </a:lnTo>
                  <a:lnTo>
                    <a:pt x="151818" y="3518135"/>
                  </a:lnTo>
                  <a:lnTo>
                    <a:pt x="151502" y="3526551"/>
                  </a:lnTo>
                  <a:lnTo>
                    <a:pt x="151196" y="3534968"/>
                  </a:lnTo>
                  <a:lnTo>
                    <a:pt x="150900" y="3543385"/>
                  </a:lnTo>
                  <a:lnTo>
                    <a:pt x="150614" y="3551801"/>
                  </a:lnTo>
                  <a:lnTo>
                    <a:pt x="150337" y="3560218"/>
                  </a:lnTo>
                  <a:lnTo>
                    <a:pt x="150069" y="3568634"/>
                  </a:lnTo>
                  <a:lnTo>
                    <a:pt x="149807" y="3577051"/>
                  </a:lnTo>
                  <a:lnTo>
                    <a:pt x="149554" y="3585468"/>
                  </a:lnTo>
                  <a:lnTo>
                    <a:pt x="149307" y="3593884"/>
                  </a:lnTo>
                  <a:lnTo>
                    <a:pt x="149067" y="3602301"/>
                  </a:lnTo>
                  <a:lnTo>
                    <a:pt x="148835" y="3610717"/>
                  </a:lnTo>
                  <a:lnTo>
                    <a:pt x="148610" y="3619134"/>
                  </a:lnTo>
                  <a:lnTo>
                    <a:pt x="148390" y="3627550"/>
                  </a:lnTo>
                  <a:lnTo>
                    <a:pt x="148177" y="3635967"/>
                  </a:lnTo>
                  <a:lnTo>
                    <a:pt x="147970" y="3644384"/>
                  </a:lnTo>
                  <a:lnTo>
                    <a:pt x="147768" y="3652800"/>
                  </a:lnTo>
                  <a:lnTo>
                    <a:pt x="147574" y="3661217"/>
                  </a:lnTo>
                  <a:lnTo>
                    <a:pt x="147384" y="3669633"/>
                  </a:lnTo>
                  <a:lnTo>
                    <a:pt x="147198" y="3678050"/>
                  </a:lnTo>
                  <a:lnTo>
                    <a:pt x="147017" y="3686467"/>
                  </a:lnTo>
                  <a:lnTo>
                    <a:pt x="146840" y="3694883"/>
                  </a:lnTo>
                  <a:lnTo>
                    <a:pt x="146665" y="3703300"/>
                  </a:lnTo>
                  <a:lnTo>
                    <a:pt x="146493" y="3711716"/>
                  </a:lnTo>
                  <a:lnTo>
                    <a:pt x="146323" y="3720133"/>
                  </a:lnTo>
                  <a:lnTo>
                    <a:pt x="146152" y="3728550"/>
                  </a:lnTo>
                  <a:lnTo>
                    <a:pt x="145982" y="3736966"/>
                  </a:lnTo>
                  <a:lnTo>
                    <a:pt x="145810" y="3745383"/>
                  </a:lnTo>
                  <a:lnTo>
                    <a:pt x="145636" y="3753799"/>
                  </a:lnTo>
                  <a:lnTo>
                    <a:pt x="145458" y="3762216"/>
                  </a:lnTo>
                  <a:lnTo>
                    <a:pt x="145277" y="3770633"/>
                  </a:lnTo>
                  <a:lnTo>
                    <a:pt x="145091" y="3779049"/>
                  </a:lnTo>
                  <a:lnTo>
                    <a:pt x="144900" y="3787466"/>
                  </a:lnTo>
                  <a:lnTo>
                    <a:pt x="144703" y="3795882"/>
                  </a:lnTo>
                  <a:lnTo>
                    <a:pt x="144501" y="3804299"/>
                  </a:lnTo>
                  <a:lnTo>
                    <a:pt x="144292" y="3812715"/>
                  </a:lnTo>
                  <a:lnTo>
                    <a:pt x="144077" y="3821132"/>
                  </a:lnTo>
                  <a:lnTo>
                    <a:pt x="143856" y="3829549"/>
                  </a:lnTo>
                  <a:lnTo>
                    <a:pt x="143631" y="3837965"/>
                  </a:lnTo>
                  <a:lnTo>
                    <a:pt x="143401" y="3846382"/>
                  </a:lnTo>
                  <a:lnTo>
                    <a:pt x="143166" y="3854798"/>
                  </a:lnTo>
                  <a:lnTo>
                    <a:pt x="142929" y="3863215"/>
                  </a:lnTo>
                  <a:lnTo>
                    <a:pt x="142690" y="3871632"/>
                  </a:lnTo>
                  <a:lnTo>
                    <a:pt x="142450" y="3880048"/>
                  </a:lnTo>
                  <a:lnTo>
                    <a:pt x="142210" y="3888465"/>
                  </a:lnTo>
                  <a:lnTo>
                    <a:pt x="141971" y="3896881"/>
                  </a:lnTo>
                  <a:lnTo>
                    <a:pt x="141736" y="3905298"/>
                  </a:lnTo>
                  <a:lnTo>
                    <a:pt x="141504" y="3913715"/>
                  </a:lnTo>
                  <a:lnTo>
                    <a:pt x="141278" y="3922131"/>
                  </a:lnTo>
                  <a:lnTo>
                    <a:pt x="141057" y="3930548"/>
                  </a:lnTo>
                  <a:lnTo>
                    <a:pt x="140842" y="3938964"/>
                  </a:lnTo>
                  <a:lnTo>
                    <a:pt x="140634" y="3947381"/>
                  </a:lnTo>
                  <a:lnTo>
                    <a:pt x="140435" y="3955798"/>
                  </a:lnTo>
                  <a:lnTo>
                    <a:pt x="140245" y="3964214"/>
                  </a:lnTo>
                  <a:lnTo>
                    <a:pt x="140063" y="3972631"/>
                  </a:lnTo>
                  <a:lnTo>
                    <a:pt x="139889" y="3981047"/>
                  </a:lnTo>
                  <a:lnTo>
                    <a:pt x="139723" y="3989464"/>
                  </a:lnTo>
                  <a:lnTo>
                    <a:pt x="139565" y="3997881"/>
                  </a:lnTo>
                  <a:lnTo>
                    <a:pt x="139417" y="4006297"/>
                  </a:lnTo>
                  <a:lnTo>
                    <a:pt x="139275" y="4014714"/>
                  </a:lnTo>
                  <a:lnTo>
                    <a:pt x="139141" y="4023130"/>
                  </a:lnTo>
                  <a:lnTo>
                    <a:pt x="139012" y="4031547"/>
                  </a:lnTo>
                  <a:lnTo>
                    <a:pt x="138889" y="4039963"/>
                  </a:lnTo>
                  <a:lnTo>
                    <a:pt x="138771" y="4048380"/>
                  </a:lnTo>
                  <a:lnTo>
                    <a:pt x="138659" y="4056797"/>
                  </a:lnTo>
                  <a:lnTo>
                    <a:pt x="138549" y="4065213"/>
                  </a:lnTo>
                  <a:lnTo>
                    <a:pt x="138443" y="4073630"/>
                  </a:lnTo>
                  <a:lnTo>
                    <a:pt x="138340" y="4082046"/>
                  </a:lnTo>
                  <a:lnTo>
                    <a:pt x="138239" y="4090463"/>
                  </a:lnTo>
                  <a:lnTo>
                    <a:pt x="138139" y="4098880"/>
                  </a:lnTo>
                  <a:lnTo>
                    <a:pt x="138041" y="4107296"/>
                  </a:lnTo>
                  <a:lnTo>
                    <a:pt x="137945" y="4115713"/>
                  </a:lnTo>
                  <a:lnTo>
                    <a:pt x="137849" y="4124129"/>
                  </a:lnTo>
                  <a:lnTo>
                    <a:pt x="137755" y="4132546"/>
                  </a:lnTo>
                  <a:lnTo>
                    <a:pt x="137661" y="4140963"/>
                  </a:lnTo>
                  <a:lnTo>
                    <a:pt x="137568" y="4149379"/>
                  </a:lnTo>
                  <a:lnTo>
                    <a:pt x="137476" y="4157796"/>
                  </a:lnTo>
                  <a:lnTo>
                    <a:pt x="137385" y="4166212"/>
                  </a:lnTo>
                  <a:lnTo>
                    <a:pt x="137295" y="4174629"/>
                  </a:lnTo>
                  <a:lnTo>
                    <a:pt x="137207" y="4183046"/>
                  </a:lnTo>
                  <a:lnTo>
                    <a:pt x="137119" y="4191462"/>
                  </a:lnTo>
                  <a:lnTo>
                    <a:pt x="137034" y="4199879"/>
                  </a:lnTo>
                  <a:lnTo>
                    <a:pt x="136950" y="4208295"/>
                  </a:lnTo>
                  <a:lnTo>
                    <a:pt x="136868" y="4216712"/>
                  </a:lnTo>
                  <a:lnTo>
                    <a:pt x="136788" y="4225128"/>
                  </a:lnTo>
                  <a:lnTo>
                    <a:pt x="136711" y="4233545"/>
                  </a:lnTo>
                  <a:lnTo>
                    <a:pt x="136635" y="4241962"/>
                  </a:lnTo>
                  <a:lnTo>
                    <a:pt x="136562" y="4250378"/>
                  </a:lnTo>
                  <a:lnTo>
                    <a:pt x="136492" y="4258795"/>
                  </a:lnTo>
                  <a:lnTo>
                    <a:pt x="136425" y="4267211"/>
                  </a:lnTo>
                  <a:lnTo>
                    <a:pt x="136360" y="4275628"/>
                  </a:lnTo>
                  <a:lnTo>
                    <a:pt x="136298" y="4284045"/>
                  </a:lnTo>
                  <a:lnTo>
                    <a:pt x="136238" y="4292461"/>
                  </a:lnTo>
                  <a:lnTo>
                    <a:pt x="136181" y="4300878"/>
                  </a:lnTo>
                  <a:close/>
                </a:path>
              </a:pathLst>
            </a:custGeom>
            <a:solidFill>
              <a:srgbClr val="8CAB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2" name="pg36">
              <a:extLst>
                <a:ext uri="{FF2B5EF4-FFF2-40B4-BE49-F238E27FC236}">
                  <a16:creationId xmlns:a16="http://schemas.microsoft.com/office/drawing/2014/main" id="{1D67A363-2A81-6AA0-BE43-0BF161B31573}"/>
                </a:ext>
              </a:extLst>
            </p:cNvPr>
            <p:cNvSpPr/>
            <p:nvPr/>
          </p:nvSpPr>
          <p:spPr>
            <a:xfrm>
              <a:off x="5427972" y="3503615"/>
              <a:ext cx="272965" cy="4388137"/>
            </a:xfrm>
            <a:custGeom>
              <a:avLst/>
              <a:gdLst/>
              <a:ahLst/>
              <a:cxnLst/>
              <a:rect l="0" t="0" r="0" b="0"/>
              <a:pathLst>
                <a:path w="272965" h="4388137">
                  <a:moveTo>
                    <a:pt x="136279" y="4388137"/>
                  </a:moveTo>
                  <a:lnTo>
                    <a:pt x="136266" y="4379550"/>
                  </a:lnTo>
                  <a:lnTo>
                    <a:pt x="136252" y="4370962"/>
                  </a:lnTo>
                  <a:lnTo>
                    <a:pt x="136238" y="4362375"/>
                  </a:lnTo>
                  <a:lnTo>
                    <a:pt x="136222" y="4353788"/>
                  </a:lnTo>
                  <a:lnTo>
                    <a:pt x="136206" y="4345200"/>
                  </a:lnTo>
                  <a:lnTo>
                    <a:pt x="136189" y="4336613"/>
                  </a:lnTo>
                  <a:lnTo>
                    <a:pt x="136170" y="4328026"/>
                  </a:lnTo>
                  <a:lnTo>
                    <a:pt x="136149" y="4319438"/>
                  </a:lnTo>
                  <a:lnTo>
                    <a:pt x="136128" y="4310851"/>
                  </a:lnTo>
                  <a:lnTo>
                    <a:pt x="136104" y="4302263"/>
                  </a:lnTo>
                  <a:lnTo>
                    <a:pt x="136078" y="4293676"/>
                  </a:lnTo>
                  <a:lnTo>
                    <a:pt x="136050" y="4285089"/>
                  </a:lnTo>
                  <a:lnTo>
                    <a:pt x="136020" y="4276501"/>
                  </a:lnTo>
                  <a:lnTo>
                    <a:pt x="135986" y="4267914"/>
                  </a:lnTo>
                  <a:lnTo>
                    <a:pt x="135950" y="4259327"/>
                  </a:lnTo>
                  <a:lnTo>
                    <a:pt x="135911" y="4250739"/>
                  </a:lnTo>
                  <a:lnTo>
                    <a:pt x="135868" y="4242152"/>
                  </a:lnTo>
                  <a:lnTo>
                    <a:pt x="135822" y="4233565"/>
                  </a:lnTo>
                  <a:lnTo>
                    <a:pt x="135773" y="4224977"/>
                  </a:lnTo>
                  <a:lnTo>
                    <a:pt x="135719" y="4216390"/>
                  </a:lnTo>
                  <a:lnTo>
                    <a:pt x="135661" y="4207803"/>
                  </a:lnTo>
                  <a:lnTo>
                    <a:pt x="135598" y="4199215"/>
                  </a:lnTo>
                  <a:lnTo>
                    <a:pt x="135531" y="4190628"/>
                  </a:lnTo>
                  <a:lnTo>
                    <a:pt x="135460" y="4182041"/>
                  </a:lnTo>
                  <a:lnTo>
                    <a:pt x="135383" y="4173453"/>
                  </a:lnTo>
                  <a:lnTo>
                    <a:pt x="135301" y="4164866"/>
                  </a:lnTo>
                  <a:lnTo>
                    <a:pt x="135213" y="4156278"/>
                  </a:lnTo>
                  <a:lnTo>
                    <a:pt x="135119" y="4147691"/>
                  </a:lnTo>
                  <a:lnTo>
                    <a:pt x="135020" y="4139104"/>
                  </a:lnTo>
                  <a:lnTo>
                    <a:pt x="134915" y="4130516"/>
                  </a:lnTo>
                  <a:lnTo>
                    <a:pt x="134804" y="4121929"/>
                  </a:lnTo>
                  <a:lnTo>
                    <a:pt x="134687" y="4113342"/>
                  </a:lnTo>
                  <a:lnTo>
                    <a:pt x="134564" y="4104754"/>
                  </a:lnTo>
                  <a:lnTo>
                    <a:pt x="134434" y="4096167"/>
                  </a:lnTo>
                  <a:lnTo>
                    <a:pt x="134299" y="4087580"/>
                  </a:lnTo>
                  <a:lnTo>
                    <a:pt x="134158" y="4078992"/>
                  </a:lnTo>
                  <a:lnTo>
                    <a:pt x="134012" y="4070405"/>
                  </a:lnTo>
                  <a:lnTo>
                    <a:pt x="133861" y="4061818"/>
                  </a:lnTo>
                  <a:lnTo>
                    <a:pt x="133705" y="4053230"/>
                  </a:lnTo>
                  <a:lnTo>
                    <a:pt x="133545" y="4044643"/>
                  </a:lnTo>
                  <a:lnTo>
                    <a:pt x="133381" y="4036056"/>
                  </a:lnTo>
                  <a:lnTo>
                    <a:pt x="133214" y="4027468"/>
                  </a:lnTo>
                  <a:lnTo>
                    <a:pt x="133045" y="4018881"/>
                  </a:lnTo>
                  <a:lnTo>
                    <a:pt x="132874" y="4010293"/>
                  </a:lnTo>
                  <a:lnTo>
                    <a:pt x="132701" y="4001706"/>
                  </a:lnTo>
                  <a:lnTo>
                    <a:pt x="132528" y="3993119"/>
                  </a:lnTo>
                  <a:lnTo>
                    <a:pt x="132356" y="3984531"/>
                  </a:lnTo>
                  <a:lnTo>
                    <a:pt x="132184" y="3975944"/>
                  </a:lnTo>
                  <a:lnTo>
                    <a:pt x="132013" y="3967357"/>
                  </a:lnTo>
                  <a:lnTo>
                    <a:pt x="131845" y="3958769"/>
                  </a:lnTo>
                  <a:lnTo>
                    <a:pt x="131679" y="3950182"/>
                  </a:lnTo>
                  <a:lnTo>
                    <a:pt x="131516" y="3941595"/>
                  </a:lnTo>
                  <a:lnTo>
                    <a:pt x="131357" y="3933007"/>
                  </a:lnTo>
                  <a:lnTo>
                    <a:pt x="131201" y="3924420"/>
                  </a:lnTo>
                  <a:lnTo>
                    <a:pt x="131049" y="3915833"/>
                  </a:lnTo>
                  <a:lnTo>
                    <a:pt x="130900" y="3907245"/>
                  </a:lnTo>
                  <a:lnTo>
                    <a:pt x="130755" y="3898658"/>
                  </a:lnTo>
                  <a:lnTo>
                    <a:pt x="130612" y="3890071"/>
                  </a:lnTo>
                  <a:lnTo>
                    <a:pt x="130473" y="3881483"/>
                  </a:lnTo>
                  <a:lnTo>
                    <a:pt x="130336" y="3872896"/>
                  </a:lnTo>
                  <a:lnTo>
                    <a:pt x="130200" y="3864308"/>
                  </a:lnTo>
                  <a:lnTo>
                    <a:pt x="130064" y="3855721"/>
                  </a:lnTo>
                  <a:lnTo>
                    <a:pt x="129929" y="3847134"/>
                  </a:lnTo>
                  <a:lnTo>
                    <a:pt x="129792" y="3838546"/>
                  </a:lnTo>
                  <a:lnTo>
                    <a:pt x="129653" y="3829959"/>
                  </a:lnTo>
                  <a:lnTo>
                    <a:pt x="129510" y="3821372"/>
                  </a:lnTo>
                  <a:lnTo>
                    <a:pt x="129362" y="3812784"/>
                  </a:lnTo>
                  <a:lnTo>
                    <a:pt x="129208" y="3804197"/>
                  </a:lnTo>
                  <a:lnTo>
                    <a:pt x="129048" y="3795610"/>
                  </a:lnTo>
                  <a:lnTo>
                    <a:pt x="128880" y="3787022"/>
                  </a:lnTo>
                  <a:lnTo>
                    <a:pt x="128704" y="3778435"/>
                  </a:lnTo>
                  <a:lnTo>
                    <a:pt x="128517" y="3769848"/>
                  </a:lnTo>
                  <a:lnTo>
                    <a:pt x="128318" y="3761260"/>
                  </a:lnTo>
                  <a:lnTo>
                    <a:pt x="128108" y="3752673"/>
                  </a:lnTo>
                  <a:lnTo>
                    <a:pt x="127887" y="3744086"/>
                  </a:lnTo>
                  <a:lnTo>
                    <a:pt x="127654" y="3735498"/>
                  </a:lnTo>
                  <a:lnTo>
                    <a:pt x="127409" y="3726911"/>
                  </a:lnTo>
                  <a:lnTo>
                    <a:pt x="127151" y="3718323"/>
                  </a:lnTo>
                  <a:lnTo>
                    <a:pt x="126880" y="3709736"/>
                  </a:lnTo>
                  <a:lnTo>
                    <a:pt x="126598" y="3701149"/>
                  </a:lnTo>
                  <a:lnTo>
                    <a:pt x="126305" y="3692561"/>
                  </a:lnTo>
                  <a:lnTo>
                    <a:pt x="126003" y="3683974"/>
                  </a:lnTo>
                  <a:lnTo>
                    <a:pt x="125693" y="3675387"/>
                  </a:lnTo>
                  <a:lnTo>
                    <a:pt x="125375" y="3666799"/>
                  </a:lnTo>
                  <a:lnTo>
                    <a:pt x="125052" y="3658212"/>
                  </a:lnTo>
                  <a:lnTo>
                    <a:pt x="124725" y="3649625"/>
                  </a:lnTo>
                  <a:lnTo>
                    <a:pt x="124396" y="3641037"/>
                  </a:lnTo>
                  <a:lnTo>
                    <a:pt x="124067" y="3632450"/>
                  </a:lnTo>
                  <a:lnTo>
                    <a:pt x="123741" y="3623863"/>
                  </a:lnTo>
                  <a:lnTo>
                    <a:pt x="123417" y="3615275"/>
                  </a:lnTo>
                  <a:lnTo>
                    <a:pt x="123098" y="3606688"/>
                  </a:lnTo>
                  <a:lnTo>
                    <a:pt x="122788" y="3598101"/>
                  </a:lnTo>
                  <a:lnTo>
                    <a:pt x="122485" y="3589513"/>
                  </a:lnTo>
                  <a:lnTo>
                    <a:pt x="122192" y="3580926"/>
                  </a:lnTo>
                  <a:lnTo>
                    <a:pt x="121907" y="3572338"/>
                  </a:lnTo>
                  <a:lnTo>
                    <a:pt x="121633" y="3563751"/>
                  </a:lnTo>
                  <a:lnTo>
                    <a:pt x="121368" y="3555164"/>
                  </a:lnTo>
                  <a:lnTo>
                    <a:pt x="121113" y="3546576"/>
                  </a:lnTo>
                  <a:lnTo>
                    <a:pt x="120868" y="3537989"/>
                  </a:lnTo>
                  <a:lnTo>
                    <a:pt x="120630" y="3529402"/>
                  </a:lnTo>
                  <a:lnTo>
                    <a:pt x="120397" y="3520814"/>
                  </a:lnTo>
                  <a:lnTo>
                    <a:pt x="120168" y="3512227"/>
                  </a:lnTo>
                  <a:lnTo>
                    <a:pt x="119940" y="3503640"/>
                  </a:lnTo>
                  <a:lnTo>
                    <a:pt x="119713" y="3495052"/>
                  </a:lnTo>
                  <a:lnTo>
                    <a:pt x="119482" y="3486465"/>
                  </a:lnTo>
                  <a:lnTo>
                    <a:pt x="119244" y="3477878"/>
                  </a:lnTo>
                  <a:lnTo>
                    <a:pt x="118999" y="3469290"/>
                  </a:lnTo>
                  <a:lnTo>
                    <a:pt x="118742" y="3460703"/>
                  </a:lnTo>
                  <a:lnTo>
                    <a:pt x="118472" y="3452116"/>
                  </a:lnTo>
                  <a:lnTo>
                    <a:pt x="118187" y="3443528"/>
                  </a:lnTo>
                  <a:lnTo>
                    <a:pt x="117884" y="3434941"/>
                  </a:lnTo>
                  <a:lnTo>
                    <a:pt x="117557" y="3426353"/>
                  </a:lnTo>
                  <a:lnTo>
                    <a:pt x="117210" y="3417766"/>
                  </a:lnTo>
                  <a:lnTo>
                    <a:pt x="116840" y="3409179"/>
                  </a:lnTo>
                  <a:lnTo>
                    <a:pt x="116448" y="3400591"/>
                  </a:lnTo>
                  <a:lnTo>
                    <a:pt x="116032" y="3392004"/>
                  </a:lnTo>
                  <a:lnTo>
                    <a:pt x="115592" y="3383417"/>
                  </a:lnTo>
                  <a:lnTo>
                    <a:pt x="115125" y="3374829"/>
                  </a:lnTo>
                  <a:lnTo>
                    <a:pt x="114633" y="3366242"/>
                  </a:lnTo>
                  <a:lnTo>
                    <a:pt x="114118" y="3357655"/>
                  </a:lnTo>
                  <a:lnTo>
                    <a:pt x="113581" y="3349067"/>
                  </a:lnTo>
                  <a:lnTo>
                    <a:pt x="113023" y="3340480"/>
                  </a:lnTo>
                  <a:lnTo>
                    <a:pt x="112445" y="3331893"/>
                  </a:lnTo>
                  <a:lnTo>
                    <a:pt x="111847" y="3323305"/>
                  </a:lnTo>
                  <a:lnTo>
                    <a:pt x="111228" y="3314718"/>
                  </a:lnTo>
                  <a:lnTo>
                    <a:pt x="110593" y="3306131"/>
                  </a:lnTo>
                  <a:lnTo>
                    <a:pt x="109942" y="3297543"/>
                  </a:lnTo>
                  <a:lnTo>
                    <a:pt x="109277" y="3288956"/>
                  </a:lnTo>
                  <a:lnTo>
                    <a:pt x="108598" y="3280368"/>
                  </a:lnTo>
                  <a:lnTo>
                    <a:pt x="107907" y="3271781"/>
                  </a:lnTo>
                  <a:lnTo>
                    <a:pt x="107202" y="3263194"/>
                  </a:lnTo>
                  <a:lnTo>
                    <a:pt x="106486" y="3254606"/>
                  </a:lnTo>
                  <a:lnTo>
                    <a:pt x="105760" y="3246019"/>
                  </a:lnTo>
                  <a:lnTo>
                    <a:pt x="105025" y="3237432"/>
                  </a:lnTo>
                  <a:lnTo>
                    <a:pt x="104283" y="3228844"/>
                  </a:lnTo>
                  <a:lnTo>
                    <a:pt x="103534" y="3220257"/>
                  </a:lnTo>
                  <a:lnTo>
                    <a:pt x="102779" y="3211670"/>
                  </a:lnTo>
                  <a:lnTo>
                    <a:pt x="102021" y="3203082"/>
                  </a:lnTo>
                  <a:lnTo>
                    <a:pt x="101260" y="3194495"/>
                  </a:lnTo>
                  <a:lnTo>
                    <a:pt x="100499" y="3185908"/>
                  </a:lnTo>
                  <a:lnTo>
                    <a:pt x="99741" y="3177320"/>
                  </a:lnTo>
                  <a:lnTo>
                    <a:pt x="98985" y="3168733"/>
                  </a:lnTo>
                  <a:lnTo>
                    <a:pt x="98235" y="3160146"/>
                  </a:lnTo>
                  <a:lnTo>
                    <a:pt x="97493" y="3151558"/>
                  </a:lnTo>
                  <a:lnTo>
                    <a:pt x="96762" y="3142971"/>
                  </a:lnTo>
                  <a:lnTo>
                    <a:pt x="96043" y="3134383"/>
                  </a:lnTo>
                  <a:lnTo>
                    <a:pt x="95336" y="3125796"/>
                  </a:lnTo>
                  <a:lnTo>
                    <a:pt x="94644" y="3117209"/>
                  </a:lnTo>
                  <a:lnTo>
                    <a:pt x="93967" y="3108621"/>
                  </a:lnTo>
                  <a:lnTo>
                    <a:pt x="93307" y="3100034"/>
                  </a:lnTo>
                  <a:lnTo>
                    <a:pt x="92665" y="3091447"/>
                  </a:lnTo>
                  <a:lnTo>
                    <a:pt x="92041" y="3082859"/>
                  </a:lnTo>
                  <a:lnTo>
                    <a:pt x="91433" y="3074272"/>
                  </a:lnTo>
                  <a:lnTo>
                    <a:pt x="90842" y="3065685"/>
                  </a:lnTo>
                  <a:lnTo>
                    <a:pt x="90265" y="3057097"/>
                  </a:lnTo>
                  <a:lnTo>
                    <a:pt x="89702" y="3048510"/>
                  </a:lnTo>
                  <a:lnTo>
                    <a:pt x="89152" y="3039923"/>
                  </a:lnTo>
                  <a:lnTo>
                    <a:pt x="88616" y="3031335"/>
                  </a:lnTo>
                  <a:lnTo>
                    <a:pt x="88089" y="3022748"/>
                  </a:lnTo>
                  <a:lnTo>
                    <a:pt x="87570" y="3014160"/>
                  </a:lnTo>
                  <a:lnTo>
                    <a:pt x="87058" y="3005573"/>
                  </a:lnTo>
                  <a:lnTo>
                    <a:pt x="86551" y="2996986"/>
                  </a:lnTo>
                  <a:lnTo>
                    <a:pt x="86048" y="2988398"/>
                  </a:lnTo>
                  <a:lnTo>
                    <a:pt x="85548" y="2979811"/>
                  </a:lnTo>
                  <a:lnTo>
                    <a:pt x="85049" y="2971224"/>
                  </a:lnTo>
                  <a:lnTo>
                    <a:pt x="84552" y="2962636"/>
                  </a:lnTo>
                  <a:lnTo>
                    <a:pt x="84054" y="2954049"/>
                  </a:lnTo>
                  <a:lnTo>
                    <a:pt x="83555" y="2945462"/>
                  </a:lnTo>
                  <a:lnTo>
                    <a:pt x="83055" y="2936874"/>
                  </a:lnTo>
                  <a:lnTo>
                    <a:pt x="82553" y="2928287"/>
                  </a:lnTo>
                  <a:lnTo>
                    <a:pt x="82049" y="2919700"/>
                  </a:lnTo>
                  <a:lnTo>
                    <a:pt x="81541" y="2911112"/>
                  </a:lnTo>
                  <a:lnTo>
                    <a:pt x="81030" y="2902525"/>
                  </a:lnTo>
                  <a:lnTo>
                    <a:pt x="80515" y="2893938"/>
                  </a:lnTo>
                  <a:lnTo>
                    <a:pt x="79995" y="2885350"/>
                  </a:lnTo>
                  <a:lnTo>
                    <a:pt x="79469" y="2876763"/>
                  </a:lnTo>
                  <a:lnTo>
                    <a:pt x="78936" y="2868175"/>
                  </a:lnTo>
                  <a:lnTo>
                    <a:pt x="78393" y="2859588"/>
                  </a:lnTo>
                  <a:lnTo>
                    <a:pt x="77841" y="2851001"/>
                  </a:lnTo>
                  <a:lnTo>
                    <a:pt x="77277" y="2842413"/>
                  </a:lnTo>
                  <a:lnTo>
                    <a:pt x="76701" y="2833826"/>
                  </a:lnTo>
                  <a:lnTo>
                    <a:pt x="76111" y="2825239"/>
                  </a:lnTo>
                  <a:lnTo>
                    <a:pt x="75505" y="2816651"/>
                  </a:lnTo>
                  <a:lnTo>
                    <a:pt x="74878" y="2808064"/>
                  </a:lnTo>
                  <a:lnTo>
                    <a:pt x="74230" y="2799477"/>
                  </a:lnTo>
                  <a:lnTo>
                    <a:pt x="73562" y="2790889"/>
                  </a:lnTo>
                  <a:lnTo>
                    <a:pt x="72870" y="2782302"/>
                  </a:lnTo>
                  <a:lnTo>
                    <a:pt x="72156" y="2773715"/>
                  </a:lnTo>
                  <a:lnTo>
                    <a:pt x="71417" y="2765127"/>
                  </a:lnTo>
                  <a:lnTo>
                    <a:pt x="70651" y="2756540"/>
                  </a:lnTo>
                  <a:lnTo>
                    <a:pt x="69856" y="2747953"/>
                  </a:lnTo>
                  <a:lnTo>
                    <a:pt x="69034" y="2739365"/>
                  </a:lnTo>
                  <a:lnTo>
                    <a:pt x="68186" y="2730778"/>
                  </a:lnTo>
                  <a:lnTo>
                    <a:pt x="67313" y="2722190"/>
                  </a:lnTo>
                  <a:lnTo>
                    <a:pt x="66415" y="2713603"/>
                  </a:lnTo>
                  <a:lnTo>
                    <a:pt x="65492" y="2705016"/>
                  </a:lnTo>
                  <a:lnTo>
                    <a:pt x="64543" y="2696428"/>
                  </a:lnTo>
                  <a:lnTo>
                    <a:pt x="63571" y="2687841"/>
                  </a:lnTo>
                  <a:lnTo>
                    <a:pt x="62579" y="2679254"/>
                  </a:lnTo>
                  <a:lnTo>
                    <a:pt x="61569" y="2670666"/>
                  </a:lnTo>
                  <a:lnTo>
                    <a:pt x="60541" y="2662079"/>
                  </a:lnTo>
                  <a:lnTo>
                    <a:pt x="59498" y="2653492"/>
                  </a:lnTo>
                  <a:lnTo>
                    <a:pt x="58440" y="2644904"/>
                  </a:lnTo>
                  <a:lnTo>
                    <a:pt x="57369" y="2636317"/>
                  </a:lnTo>
                  <a:lnTo>
                    <a:pt x="56287" y="2627730"/>
                  </a:lnTo>
                  <a:lnTo>
                    <a:pt x="55197" y="2619142"/>
                  </a:lnTo>
                  <a:lnTo>
                    <a:pt x="54100" y="2610555"/>
                  </a:lnTo>
                  <a:lnTo>
                    <a:pt x="52998" y="2601968"/>
                  </a:lnTo>
                  <a:lnTo>
                    <a:pt x="51890" y="2593380"/>
                  </a:lnTo>
                  <a:lnTo>
                    <a:pt x="50780" y="2584793"/>
                  </a:lnTo>
                  <a:lnTo>
                    <a:pt x="49667" y="2576205"/>
                  </a:lnTo>
                  <a:lnTo>
                    <a:pt x="48554" y="2567618"/>
                  </a:lnTo>
                  <a:lnTo>
                    <a:pt x="47441" y="2559031"/>
                  </a:lnTo>
                  <a:lnTo>
                    <a:pt x="46329" y="2550443"/>
                  </a:lnTo>
                  <a:lnTo>
                    <a:pt x="45220" y="2541856"/>
                  </a:lnTo>
                  <a:lnTo>
                    <a:pt x="44114" y="2533269"/>
                  </a:lnTo>
                  <a:lnTo>
                    <a:pt x="43014" y="2524681"/>
                  </a:lnTo>
                  <a:lnTo>
                    <a:pt x="41919" y="2516094"/>
                  </a:lnTo>
                  <a:lnTo>
                    <a:pt x="40830" y="2507507"/>
                  </a:lnTo>
                  <a:lnTo>
                    <a:pt x="39750" y="2498919"/>
                  </a:lnTo>
                  <a:lnTo>
                    <a:pt x="38678" y="2490332"/>
                  </a:lnTo>
                  <a:lnTo>
                    <a:pt x="37616" y="2481745"/>
                  </a:lnTo>
                  <a:lnTo>
                    <a:pt x="36565" y="2473157"/>
                  </a:lnTo>
                  <a:lnTo>
                    <a:pt x="35527" y="2464570"/>
                  </a:lnTo>
                  <a:lnTo>
                    <a:pt x="34503" y="2455983"/>
                  </a:lnTo>
                  <a:lnTo>
                    <a:pt x="33491" y="2447395"/>
                  </a:lnTo>
                  <a:lnTo>
                    <a:pt x="32494" y="2438808"/>
                  </a:lnTo>
                  <a:lnTo>
                    <a:pt x="31511" y="2430220"/>
                  </a:lnTo>
                  <a:lnTo>
                    <a:pt x="30544" y="2421633"/>
                  </a:lnTo>
                  <a:lnTo>
                    <a:pt x="29594" y="2413046"/>
                  </a:lnTo>
                  <a:lnTo>
                    <a:pt x="28660" y="2404458"/>
                  </a:lnTo>
                  <a:lnTo>
                    <a:pt x="27741" y="2395871"/>
                  </a:lnTo>
                  <a:lnTo>
                    <a:pt x="26838" y="2387284"/>
                  </a:lnTo>
                  <a:lnTo>
                    <a:pt x="25949" y="2378696"/>
                  </a:lnTo>
                  <a:lnTo>
                    <a:pt x="25074" y="2370109"/>
                  </a:lnTo>
                  <a:lnTo>
                    <a:pt x="24214" y="2361522"/>
                  </a:lnTo>
                  <a:lnTo>
                    <a:pt x="23370" y="2352934"/>
                  </a:lnTo>
                  <a:lnTo>
                    <a:pt x="22539" y="2344347"/>
                  </a:lnTo>
                  <a:lnTo>
                    <a:pt x="21720" y="2335760"/>
                  </a:lnTo>
                  <a:lnTo>
                    <a:pt x="20914" y="2327172"/>
                  </a:lnTo>
                  <a:lnTo>
                    <a:pt x="20121" y="2318585"/>
                  </a:lnTo>
                  <a:lnTo>
                    <a:pt x="19339" y="2309998"/>
                  </a:lnTo>
                  <a:lnTo>
                    <a:pt x="18571" y="2301410"/>
                  </a:lnTo>
                  <a:lnTo>
                    <a:pt x="17816" y="2292823"/>
                  </a:lnTo>
                  <a:lnTo>
                    <a:pt x="17074" y="2284235"/>
                  </a:lnTo>
                  <a:lnTo>
                    <a:pt x="16344" y="2275648"/>
                  </a:lnTo>
                  <a:lnTo>
                    <a:pt x="15627" y="2267061"/>
                  </a:lnTo>
                  <a:lnTo>
                    <a:pt x="14924" y="2258473"/>
                  </a:lnTo>
                  <a:lnTo>
                    <a:pt x="14234" y="2249886"/>
                  </a:lnTo>
                  <a:lnTo>
                    <a:pt x="13560" y="2241299"/>
                  </a:lnTo>
                  <a:lnTo>
                    <a:pt x="12900" y="2232711"/>
                  </a:lnTo>
                  <a:lnTo>
                    <a:pt x="12255" y="2224124"/>
                  </a:lnTo>
                  <a:lnTo>
                    <a:pt x="11624" y="2215537"/>
                  </a:lnTo>
                  <a:lnTo>
                    <a:pt x="11006" y="2206949"/>
                  </a:lnTo>
                  <a:lnTo>
                    <a:pt x="10404" y="2198362"/>
                  </a:lnTo>
                  <a:lnTo>
                    <a:pt x="9817" y="2189775"/>
                  </a:lnTo>
                  <a:lnTo>
                    <a:pt x="9245" y="2181187"/>
                  </a:lnTo>
                  <a:lnTo>
                    <a:pt x="8688" y="2172600"/>
                  </a:lnTo>
                  <a:lnTo>
                    <a:pt x="8144" y="2164013"/>
                  </a:lnTo>
                  <a:lnTo>
                    <a:pt x="7615" y="2155425"/>
                  </a:lnTo>
                  <a:lnTo>
                    <a:pt x="7098" y="2146838"/>
                  </a:lnTo>
                  <a:lnTo>
                    <a:pt x="6596" y="2138250"/>
                  </a:lnTo>
                  <a:lnTo>
                    <a:pt x="6110" y="2129663"/>
                  </a:lnTo>
                  <a:lnTo>
                    <a:pt x="5638" y="2121076"/>
                  </a:lnTo>
                  <a:lnTo>
                    <a:pt x="5180" y="2112488"/>
                  </a:lnTo>
                  <a:lnTo>
                    <a:pt x="4736" y="2103901"/>
                  </a:lnTo>
                  <a:lnTo>
                    <a:pt x="4306" y="2095314"/>
                  </a:lnTo>
                  <a:lnTo>
                    <a:pt x="3890" y="2086726"/>
                  </a:lnTo>
                  <a:lnTo>
                    <a:pt x="3490" y="2078139"/>
                  </a:lnTo>
                  <a:lnTo>
                    <a:pt x="3108" y="2069552"/>
                  </a:lnTo>
                  <a:lnTo>
                    <a:pt x="2743" y="2060964"/>
                  </a:lnTo>
                  <a:lnTo>
                    <a:pt x="2394" y="2052377"/>
                  </a:lnTo>
                  <a:lnTo>
                    <a:pt x="2062" y="2043790"/>
                  </a:lnTo>
                  <a:lnTo>
                    <a:pt x="1749" y="2035202"/>
                  </a:lnTo>
                  <a:lnTo>
                    <a:pt x="1456" y="2026615"/>
                  </a:lnTo>
                  <a:lnTo>
                    <a:pt x="1187" y="2018028"/>
                  </a:lnTo>
                  <a:lnTo>
                    <a:pt x="943" y="2009440"/>
                  </a:lnTo>
                  <a:lnTo>
                    <a:pt x="722" y="2000853"/>
                  </a:lnTo>
                  <a:lnTo>
                    <a:pt x="527" y="1992265"/>
                  </a:lnTo>
                  <a:lnTo>
                    <a:pt x="360" y="1983678"/>
                  </a:lnTo>
                  <a:lnTo>
                    <a:pt x="221" y="1975091"/>
                  </a:lnTo>
                  <a:lnTo>
                    <a:pt x="113" y="1966503"/>
                  </a:lnTo>
                  <a:lnTo>
                    <a:pt x="42" y="1957916"/>
                  </a:lnTo>
                  <a:lnTo>
                    <a:pt x="4" y="1949329"/>
                  </a:lnTo>
                  <a:lnTo>
                    <a:pt x="0" y="1940741"/>
                  </a:lnTo>
                  <a:lnTo>
                    <a:pt x="28" y="1932154"/>
                  </a:lnTo>
                  <a:lnTo>
                    <a:pt x="91" y="1923567"/>
                  </a:lnTo>
                  <a:lnTo>
                    <a:pt x="186" y="1914979"/>
                  </a:lnTo>
                  <a:lnTo>
                    <a:pt x="318" y="1906392"/>
                  </a:lnTo>
                  <a:lnTo>
                    <a:pt x="484" y="1897805"/>
                  </a:lnTo>
                  <a:lnTo>
                    <a:pt x="679" y="1889217"/>
                  </a:lnTo>
                  <a:lnTo>
                    <a:pt x="901" y="1880630"/>
                  </a:lnTo>
                  <a:lnTo>
                    <a:pt x="1149" y="1872043"/>
                  </a:lnTo>
                  <a:lnTo>
                    <a:pt x="1420" y="1863455"/>
                  </a:lnTo>
                  <a:lnTo>
                    <a:pt x="1712" y="1854868"/>
                  </a:lnTo>
                  <a:lnTo>
                    <a:pt x="2027" y="1846280"/>
                  </a:lnTo>
                  <a:lnTo>
                    <a:pt x="2358" y="1837693"/>
                  </a:lnTo>
                  <a:lnTo>
                    <a:pt x="2702" y="1829106"/>
                  </a:lnTo>
                  <a:lnTo>
                    <a:pt x="3060" y="1820518"/>
                  </a:lnTo>
                  <a:lnTo>
                    <a:pt x="3428" y="1811931"/>
                  </a:lnTo>
                  <a:lnTo>
                    <a:pt x="3808" y="1803344"/>
                  </a:lnTo>
                  <a:lnTo>
                    <a:pt x="4198" y="1794756"/>
                  </a:lnTo>
                  <a:lnTo>
                    <a:pt x="4599" y="1786169"/>
                  </a:lnTo>
                  <a:lnTo>
                    <a:pt x="5010" y="1777582"/>
                  </a:lnTo>
                  <a:lnTo>
                    <a:pt x="5432" y="1768994"/>
                  </a:lnTo>
                  <a:lnTo>
                    <a:pt x="5865" y="1760407"/>
                  </a:lnTo>
                  <a:lnTo>
                    <a:pt x="6313" y="1751820"/>
                  </a:lnTo>
                  <a:lnTo>
                    <a:pt x="6774" y="1743232"/>
                  </a:lnTo>
                  <a:lnTo>
                    <a:pt x="7256" y="1734645"/>
                  </a:lnTo>
                  <a:lnTo>
                    <a:pt x="7758" y="1726058"/>
                  </a:lnTo>
                  <a:lnTo>
                    <a:pt x="8280" y="1717470"/>
                  </a:lnTo>
                  <a:lnTo>
                    <a:pt x="8824" y="1708883"/>
                  </a:lnTo>
                  <a:lnTo>
                    <a:pt x="9392" y="1700295"/>
                  </a:lnTo>
                  <a:lnTo>
                    <a:pt x="9985" y="1691708"/>
                  </a:lnTo>
                  <a:lnTo>
                    <a:pt x="10606" y="1683121"/>
                  </a:lnTo>
                  <a:lnTo>
                    <a:pt x="11259" y="1674533"/>
                  </a:lnTo>
                  <a:lnTo>
                    <a:pt x="11940" y="1665946"/>
                  </a:lnTo>
                  <a:lnTo>
                    <a:pt x="12649" y="1657359"/>
                  </a:lnTo>
                  <a:lnTo>
                    <a:pt x="13387" y="1648771"/>
                  </a:lnTo>
                  <a:lnTo>
                    <a:pt x="14152" y="1640184"/>
                  </a:lnTo>
                  <a:lnTo>
                    <a:pt x="14945" y="1631597"/>
                  </a:lnTo>
                  <a:lnTo>
                    <a:pt x="15770" y="1623009"/>
                  </a:lnTo>
                  <a:lnTo>
                    <a:pt x="16624" y="1614422"/>
                  </a:lnTo>
                  <a:lnTo>
                    <a:pt x="17504" y="1605835"/>
                  </a:lnTo>
                  <a:lnTo>
                    <a:pt x="18410" y="1597247"/>
                  </a:lnTo>
                  <a:lnTo>
                    <a:pt x="19341" y="1588660"/>
                  </a:lnTo>
                  <a:lnTo>
                    <a:pt x="20299" y="1580073"/>
                  </a:lnTo>
                  <a:lnTo>
                    <a:pt x="21283" y="1571485"/>
                  </a:lnTo>
                  <a:lnTo>
                    <a:pt x="22297" y="1562898"/>
                  </a:lnTo>
                  <a:lnTo>
                    <a:pt x="23338" y="1554310"/>
                  </a:lnTo>
                  <a:lnTo>
                    <a:pt x="24407" y="1545723"/>
                  </a:lnTo>
                  <a:lnTo>
                    <a:pt x="25502" y="1537136"/>
                  </a:lnTo>
                  <a:lnTo>
                    <a:pt x="26626" y="1528548"/>
                  </a:lnTo>
                  <a:lnTo>
                    <a:pt x="27779" y="1519961"/>
                  </a:lnTo>
                  <a:lnTo>
                    <a:pt x="28964" y="1511374"/>
                  </a:lnTo>
                  <a:lnTo>
                    <a:pt x="30182" y="1502786"/>
                  </a:lnTo>
                  <a:lnTo>
                    <a:pt x="31430" y="1494199"/>
                  </a:lnTo>
                  <a:lnTo>
                    <a:pt x="32706" y="1485612"/>
                  </a:lnTo>
                  <a:lnTo>
                    <a:pt x="34012" y="1477024"/>
                  </a:lnTo>
                  <a:lnTo>
                    <a:pt x="35345" y="1468437"/>
                  </a:lnTo>
                  <a:lnTo>
                    <a:pt x="36705" y="1459850"/>
                  </a:lnTo>
                  <a:lnTo>
                    <a:pt x="38095" y="1451262"/>
                  </a:lnTo>
                  <a:lnTo>
                    <a:pt x="39506" y="1442675"/>
                  </a:lnTo>
                  <a:lnTo>
                    <a:pt x="40936" y="1434087"/>
                  </a:lnTo>
                  <a:lnTo>
                    <a:pt x="42382" y="1425500"/>
                  </a:lnTo>
                  <a:lnTo>
                    <a:pt x="43841" y="1416913"/>
                  </a:lnTo>
                  <a:lnTo>
                    <a:pt x="45308" y="1408325"/>
                  </a:lnTo>
                  <a:lnTo>
                    <a:pt x="46781" y="1399738"/>
                  </a:lnTo>
                  <a:lnTo>
                    <a:pt x="48254" y="1391151"/>
                  </a:lnTo>
                  <a:lnTo>
                    <a:pt x="49721" y="1382563"/>
                  </a:lnTo>
                  <a:lnTo>
                    <a:pt x="51180" y="1373976"/>
                  </a:lnTo>
                  <a:lnTo>
                    <a:pt x="52627" y="1365389"/>
                  </a:lnTo>
                  <a:lnTo>
                    <a:pt x="54056" y="1356801"/>
                  </a:lnTo>
                  <a:lnTo>
                    <a:pt x="55466" y="1348214"/>
                  </a:lnTo>
                  <a:lnTo>
                    <a:pt x="56846" y="1339627"/>
                  </a:lnTo>
                  <a:lnTo>
                    <a:pt x="58198" y="1331039"/>
                  </a:lnTo>
                  <a:lnTo>
                    <a:pt x="59519" y="1322452"/>
                  </a:lnTo>
                  <a:lnTo>
                    <a:pt x="60808" y="1313865"/>
                  </a:lnTo>
                  <a:lnTo>
                    <a:pt x="62062" y="1305277"/>
                  </a:lnTo>
                  <a:lnTo>
                    <a:pt x="63282" y="1296690"/>
                  </a:lnTo>
                  <a:lnTo>
                    <a:pt x="64464" y="1288102"/>
                  </a:lnTo>
                  <a:lnTo>
                    <a:pt x="65603" y="1279515"/>
                  </a:lnTo>
                  <a:lnTo>
                    <a:pt x="66708" y="1270928"/>
                  </a:lnTo>
                  <a:lnTo>
                    <a:pt x="67777" y="1262340"/>
                  </a:lnTo>
                  <a:lnTo>
                    <a:pt x="68813" y="1253753"/>
                  </a:lnTo>
                  <a:lnTo>
                    <a:pt x="69817" y="1245166"/>
                  </a:lnTo>
                  <a:lnTo>
                    <a:pt x="70791" y="1236578"/>
                  </a:lnTo>
                  <a:lnTo>
                    <a:pt x="71731" y="1227991"/>
                  </a:lnTo>
                  <a:lnTo>
                    <a:pt x="72644" y="1219404"/>
                  </a:lnTo>
                  <a:lnTo>
                    <a:pt x="73533" y="1210816"/>
                  </a:lnTo>
                  <a:lnTo>
                    <a:pt x="74399" y="1202229"/>
                  </a:lnTo>
                  <a:lnTo>
                    <a:pt x="75245" y="1193642"/>
                  </a:lnTo>
                  <a:lnTo>
                    <a:pt x="76073" y="1185054"/>
                  </a:lnTo>
                  <a:lnTo>
                    <a:pt x="76883" y="1176467"/>
                  </a:lnTo>
                  <a:lnTo>
                    <a:pt x="77676" y="1167880"/>
                  </a:lnTo>
                  <a:lnTo>
                    <a:pt x="78457" y="1159292"/>
                  </a:lnTo>
                  <a:lnTo>
                    <a:pt x="79226" y="1150705"/>
                  </a:lnTo>
                  <a:lnTo>
                    <a:pt x="79985" y="1142117"/>
                  </a:lnTo>
                  <a:lnTo>
                    <a:pt x="80736" y="1133530"/>
                  </a:lnTo>
                  <a:lnTo>
                    <a:pt x="81480" y="1124943"/>
                  </a:lnTo>
                  <a:lnTo>
                    <a:pt x="82219" y="1116355"/>
                  </a:lnTo>
                  <a:lnTo>
                    <a:pt x="82955" y="1107768"/>
                  </a:lnTo>
                  <a:lnTo>
                    <a:pt x="83691" y="1099181"/>
                  </a:lnTo>
                  <a:lnTo>
                    <a:pt x="84427" y="1090593"/>
                  </a:lnTo>
                  <a:lnTo>
                    <a:pt x="85167" y="1082006"/>
                  </a:lnTo>
                  <a:lnTo>
                    <a:pt x="85911" y="1073419"/>
                  </a:lnTo>
                  <a:lnTo>
                    <a:pt x="86662" y="1064831"/>
                  </a:lnTo>
                  <a:lnTo>
                    <a:pt x="87424" y="1056244"/>
                  </a:lnTo>
                  <a:lnTo>
                    <a:pt x="88197" y="1047657"/>
                  </a:lnTo>
                  <a:lnTo>
                    <a:pt x="88983" y="1039069"/>
                  </a:lnTo>
                  <a:lnTo>
                    <a:pt x="89781" y="1030482"/>
                  </a:lnTo>
                  <a:lnTo>
                    <a:pt x="90594" y="1021895"/>
                  </a:lnTo>
                  <a:lnTo>
                    <a:pt x="91422" y="1013307"/>
                  </a:lnTo>
                  <a:lnTo>
                    <a:pt x="92267" y="1004720"/>
                  </a:lnTo>
                  <a:lnTo>
                    <a:pt x="93128" y="996132"/>
                  </a:lnTo>
                  <a:lnTo>
                    <a:pt x="94003" y="987545"/>
                  </a:lnTo>
                  <a:lnTo>
                    <a:pt x="94891" y="978958"/>
                  </a:lnTo>
                  <a:lnTo>
                    <a:pt x="95792" y="970370"/>
                  </a:lnTo>
                  <a:lnTo>
                    <a:pt x="96703" y="961783"/>
                  </a:lnTo>
                  <a:lnTo>
                    <a:pt x="97623" y="953196"/>
                  </a:lnTo>
                  <a:lnTo>
                    <a:pt x="98551" y="944608"/>
                  </a:lnTo>
                  <a:lnTo>
                    <a:pt x="99483" y="936021"/>
                  </a:lnTo>
                  <a:lnTo>
                    <a:pt x="100418" y="927434"/>
                  </a:lnTo>
                  <a:lnTo>
                    <a:pt x="101353" y="918846"/>
                  </a:lnTo>
                  <a:lnTo>
                    <a:pt x="102286" y="910259"/>
                  </a:lnTo>
                  <a:lnTo>
                    <a:pt x="103217" y="901672"/>
                  </a:lnTo>
                  <a:lnTo>
                    <a:pt x="104142" y="893084"/>
                  </a:lnTo>
                  <a:lnTo>
                    <a:pt x="105060" y="884497"/>
                  </a:lnTo>
                  <a:lnTo>
                    <a:pt x="105971" y="875910"/>
                  </a:lnTo>
                  <a:lnTo>
                    <a:pt x="106872" y="867322"/>
                  </a:lnTo>
                  <a:lnTo>
                    <a:pt x="107764" y="858735"/>
                  </a:lnTo>
                  <a:lnTo>
                    <a:pt x="108646" y="850147"/>
                  </a:lnTo>
                  <a:lnTo>
                    <a:pt x="109517" y="841560"/>
                  </a:lnTo>
                  <a:lnTo>
                    <a:pt x="110375" y="832973"/>
                  </a:lnTo>
                  <a:lnTo>
                    <a:pt x="111221" y="824385"/>
                  </a:lnTo>
                  <a:lnTo>
                    <a:pt x="112055" y="815798"/>
                  </a:lnTo>
                  <a:lnTo>
                    <a:pt x="112877" y="807211"/>
                  </a:lnTo>
                  <a:lnTo>
                    <a:pt x="113687" y="798623"/>
                  </a:lnTo>
                  <a:lnTo>
                    <a:pt x="114485" y="790036"/>
                  </a:lnTo>
                  <a:lnTo>
                    <a:pt x="115270" y="781449"/>
                  </a:lnTo>
                  <a:lnTo>
                    <a:pt x="116039" y="772861"/>
                  </a:lnTo>
                  <a:lnTo>
                    <a:pt x="116796" y="764274"/>
                  </a:lnTo>
                  <a:lnTo>
                    <a:pt x="117538" y="755687"/>
                  </a:lnTo>
                  <a:lnTo>
                    <a:pt x="118267" y="747099"/>
                  </a:lnTo>
                  <a:lnTo>
                    <a:pt x="118981" y="738512"/>
                  </a:lnTo>
                  <a:lnTo>
                    <a:pt x="119681" y="729925"/>
                  </a:lnTo>
                  <a:lnTo>
                    <a:pt x="120363" y="721337"/>
                  </a:lnTo>
                  <a:lnTo>
                    <a:pt x="121028" y="712750"/>
                  </a:lnTo>
                  <a:lnTo>
                    <a:pt x="121676" y="704162"/>
                  </a:lnTo>
                  <a:lnTo>
                    <a:pt x="122307" y="695575"/>
                  </a:lnTo>
                  <a:lnTo>
                    <a:pt x="122920" y="686988"/>
                  </a:lnTo>
                  <a:lnTo>
                    <a:pt x="123516" y="678400"/>
                  </a:lnTo>
                  <a:lnTo>
                    <a:pt x="124092" y="669813"/>
                  </a:lnTo>
                  <a:lnTo>
                    <a:pt x="124646" y="661226"/>
                  </a:lnTo>
                  <a:lnTo>
                    <a:pt x="125180" y="652638"/>
                  </a:lnTo>
                  <a:lnTo>
                    <a:pt x="125694" y="644051"/>
                  </a:lnTo>
                  <a:lnTo>
                    <a:pt x="126187" y="635464"/>
                  </a:lnTo>
                  <a:lnTo>
                    <a:pt x="126661" y="626876"/>
                  </a:lnTo>
                  <a:lnTo>
                    <a:pt x="127114" y="618289"/>
                  </a:lnTo>
                  <a:lnTo>
                    <a:pt x="127545" y="609702"/>
                  </a:lnTo>
                  <a:lnTo>
                    <a:pt x="127952" y="601114"/>
                  </a:lnTo>
                  <a:lnTo>
                    <a:pt x="128340" y="592527"/>
                  </a:lnTo>
                  <a:lnTo>
                    <a:pt x="128707" y="583940"/>
                  </a:lnTo>
                  <a:lnTo>
                    <a:pt x="129056" y="575352"/>
                  </a:lnTo>
                  <a:lnTo>
                    <a:pt x="129385" y="566765"/>
                  </a:lnTo>
                  <a:lnTo>
                    <a:pt x="129696" y="558177"/>
                  </a:lnTo>
                  <a:lnTo>
                    <a:pt x="129986" y="549590"/>
                  </a:lnTo>
                  <a:lnTo>
                    <a:pt x="130260" y="541003"/>
                  </a:lnTo>
                  <a:lnTo>
                    <a:pt x="130517" y="532415"/>
                  </a:lnTo>
                  <a:lnTo>
                    <a:pt x="130761" y="523828"/>
                  </a:lnTo>
                  <a:lnTo>
                    <a:pt x="130990" y="515241"/>
                  </a:lnTo>
                  <a:lnTo>
                    <a:pt x="131207" y="506653"/>
                  </a:lnTo>
                  <a:lnTo>
                    <a:pt x="131413" y="498066"/>
                  </a:lnTo>
                  <a:lnTo>
                    <a:pt x="131606" y="489479"/>
                  </a:lnTo>
                  <a:lnTo>
                    <a:pt x="131791" y="480891"/>
                  </a:lnTo>
                  <a:lnTo>
                    <a:pt x="131968" y="472304"/>
                  </a:lnTo>
                  <a:lnTo>
                    <a:pt x="132138" y="463717"/>
                  </a:lnTo>
                  <a:lnTo>
                    <a:pt x="132302" y="455129"/>
                  </a:lnTo>
                  <a:lnTo>
                    <a:pt x="132460" y="446542"/>
                  </a:lnTo>
                  <a:lnTo>
                    <a:pt x="132612" y="437955"/>
                  </a:lnTo>
                  <a:lnTo>
                    <a:pt x="132760" y="429367"/>
                  </a:lnTo>
                  <a:lnTo>
                    <a:pt x="132904" y="420780"/>
                  </a:lnTo>
                  <a:lnTo>
                    <a:pt x="133045" y="412192"/>
                  </a:lnTo>
                  <a:lnTo>
                    <a:pt x="133181" y="403605"/>
                  </a:lnTo>
                  <a:lnTo>
                    <a:pt x="133314" y="395018"/>
                  </a:lnTo>
                  <a:lnTo>
                    <a:pt x="133443" y="386430"/>
                  </a:lnTo>
                  <a:lnTo>
                    <a:pt x="133568" y="377843"/>
                  </a:lnTo>
                  <a:lnTo>
                    <a:pt x="133689" y="369256"/>
                  </a:lnTo>
                  <a:lnTo>
                    <a:pt x="133805" y="360668"/>
                  </a:lnTo>
                  <a:lnTo>
                    <a:pt x="133917" y="352081"/>
                  </a:lnTo>
                  <a:lnTo>
                    <a:pt x="134025" y="343494"/>
                  </a:lnTo>
                  <a:lnTo>
                    <a:pt x="134129" y="334906"/>
                  </a:lnTo>
                  <a:lnTo>
                    <a:pt x="134228" y="326319"/>
                  </a:lnTo>
                  <a:lnTo>
                    <a:pt x="134322" y="317732"/>
                  </a:lnTo>
                  <a:lnTo>
                    <a:pt x="134412" y="309144"/>
                  </a:lnTo>
                  <a:lnTo>
                    <a:pt x="134498" y="300557"/>
                  </a:lnTo>
                  <a:lnTo>
                    <a:pt x="134580" y="291970"/>
                  </a:lnTo>
                  <a:lnTo>
                    <a:pt x="134659" y="283382"/>
                  </a:lnTo>
                  <a:lnTo>
                    <a:pt x="134735" y="274795"/>
                  </a:lnTo>
                  <a:lnTo>
                    <a:pt x="134809" y="266207"/>
                  </a:lnTo>
                  <a:lnTo>
                    <a:pt x="134880" y="257620"/>
                  </a:lnTo>
                  <a:lnTo>
                    <a:pt x="134949" y="249033"/>
                  </a:lnTo>
                  <a:lnTo>
                    <a:pt x="135017" y="240445"/>
                  </a:lnTo>
                  <a:lnTo>
                    <a:pt x="135084" y="231858"/>
                  </a:lnTo>
                  <a:lnTo>
                    <a:pt x="135150" y="223271"/>
                  </a:lnTo>
                  <a:lnTo>
                    <a:pt x="135215" y="214683"/>
                  </a:lnTo>
                  <a:lnTo>
                    <a:pt x="135279" y="206096"/>
                  </a:lnTo>
                  <a:lnTo>
                    <a:pt x="135343" y="197509"/>
                  </a:lnTo>
                  <a:lnTo>
                    <a:pt x="135407" y="188921"/>
                  </a:lnTo>
                  <a:lnTo>
                    <a:pt x="135469" y="180334"/>
                  </a:lnTo>
                  <a:lnTo>
                    <a:pt x="135531" y="171747"/>
                  </a:lnTo>
                  <a:lnTo>
                    <a:pt x="135591" y="163159"/>
                  </a:lnTo>
                  <a:lnTo>
                    <a:pt x="135651" y="154572"/>
                  </a:lnTo>
                  <a:lnTo>
                    <a:pt x="135708" y="145985"/>
                  </a:lnTo>
                  <a:lnTo>
                    <a:pt x="135763" y="137397"/>
                  </a:lnTo>
                  <a:lnTo>
                    <a:pt x="135817" y="128810"/>
                  </a:lnTo>
                  <a:lnTo>
                    <a:pt x="135868" y="120222"/>
                  </a:lnTo>
                  <a:lnTo>
                    <a:pt x="135916" y="111635"/>
                  </a:lnTo>
                  <a:lnTo>
                    <a:pt x="135962" y="103048"/>
                  </a:lnTo>
                  <a:lnTo>
                    <a:pt x="136004" y="94460"/>
                  </a:lnTo>
                  <a:lnTo>
                    <a:pt x="136044" y="85873"/>
                  </a:lnTo>
                  <a:lnTo>
                    <a:pt x="136080" y="77286"/>
                  </a:lnTo>
                  <a:lnTo>
                    <a:pt x="136114" y="68698"/>
                  </a:lnTo>
                  <a:lnTo>
                    <a:pt x="136144" y="60111"/>
                  </a:lnTo>
                  <a:lnTo>
                    <a:pt x="136173" y="51524"/>
                  </a:lnTo>
                  <a:lnTo>
                    <a:pt x="136198" y="42936"/>
                  </a:lnTo>
                  <a:lnTo>
                    <a:pt x="136220" y="34349"/>
                  </a:lnTo>
                  <a:lnTo>
                    <a:pt x="136241" y="25762"/>
                  </a:lnTo>
                  <a:lnTo>
                    <a:pt x="136260" y="17174"/>
                  </a:lnTo>
                  <a:lnTo>
                    <a:pt x="136276" y="8587"/>
                  </a:lnTo>
                  <a:lnTo>
                    <a:pt x="136292" y="0"/>
                  </a:lnTo>
                  <a:lnTo>
                    <a:pt x="136672" y="0"/>
                  </a:lnTo>
                  <a:lnTo>
                    <a:pt x="136688" y="8587"/>
                  </a:lnTo>
                  <a:lnTo>
                    <a:pt x="136705" y="17174"/>
                  </a:lnTo>
                  <a:lnTo>
                    <a:pt x="136723" y="25762"/>
                  </a:lnTo>
                  <a:lnTo>
                    <a:pt x="136744" y="34349"/>
                  </a:lnTo>
                  <a:lnTo>
                    <a:pt x="136766" y="42936"/>
                  </a:lnTo>
                  <a:lnTo>
                    <a:pt x="136792" y="51524"/>
                  </a:lnTo>
                  <a:lnTo>
                    <a:pt x="136820" y="60111"/>
                  </a:lnTo>
                  <a:lnTo>
                    <a:pt x="136850" y="68698"/>
                  </a:lnTo>
                  <a:lnTo>
                    <a:pt x="136884" y="77286"/>
                  </a:lnTo>
                  <a:lnTo>
                    <a:pt x="136921" y="85873"/>
                  </a:lnTo>
                  <a:lnTo>
                    <a:pt x="136960" y="94460"/>
                  </a:lnTo>
                  <a:lnTo>
                    <a:pt x="137002" y="103048"/>
                  </a:lnTo>
                  <a:lnTo>
                    <a:pt x="137048" y="111635"/>
                  </a:lnTo>
                  <a:lnTo>
                    <a:pt x="137096" y="120222"/>
                  </a:lnTo>
                  <a:lnTo>
                    <a:pt x="137147" y="128810"/>
                  </a:lnTo>
                  <a:lnTo>
                    <a:pt x="137201" y="137397"/>
                  </a:lnTo>
                  <a:lnTo>
                    <a:pt x="137256" y="145985"/>
                  </a:lnTo>
                  <a:lnTo>
                    <a:pt x="137314" y="154572"/>
                  </a:lnTo>
                  <a:lnTo>
                    <a:pt x="137373" y="163159"/>
                  </a:lnTo>
                  <a:lnTo>
                    <a:pt x="137433" y="171747"/>
                  </a:lnTo>
                  <a:lnTo>
                    <a:pt x="137495" y="180334"/>
                  </a:lnTo>
                  <a:lnTo>
                    <a:pt x="137558" y="188921"/>
                  </a:lnTo>
                  <a:lnTo>
                    <a:pt x="137621" y="197509"/>
                  </a:lnTo>
                  <a:lnTo>
                    <a:pt x="137685" y="206096"/>
                  </a:lnTo>
                  <a:lnTo>
                    <a:pt x="137749" y="214683"/>
                  </a:lnTo>
                  <a:lnTo>
                    <a:pt x="137815" y="223271"/>
                  </a:lnTo>
                  <a:lnTo>
                    <a:pt x="137880" y="231858"/>
                  </a:lnTo>
                  <a:lnTo>
                    <a:pt x="137947" y="240445"/>
                  </a:lnTo>
                  <a:lnTo>
                    <a:pt x="138015" y="249033"/>
                  </a:lnTo>
                  <a:lnTo>
                    <a:pt x="138085" y="257620"/>
                  </a:lnTo>
                  <a:lnTo>
                    <a:pt x="138156" y="266207"/>
                  </a:lnTo>
                  <a:lnTo>
                    <a:pt x="138229" y="274795"/>
                  </a:lnTo>
                  <a:lnTo>
                    <a:pt x="138305" y="283382"/>
                  </a:lnTo>
                  <a:lnTo>
                    <a:pt x="138384" y="291970"/>
                  </a:lnTo>
                  <a:lnTo>
                    <a:pt x="138467" y="300557"/>
                  </a:lnTo>
                  <a:lnTo>
                    <a:pt x="138553" y="309144"/>
                  </a:lnTo>
                  <a:lnTo>
                    <a:pt x="138643" y="317732"/>
                  </a:lnTo>
                  <a:lnTo>
                    <a:pt x="138737" y="326319"/>
                  </a:lnTo>
                  <a:lnTo>
                    <a:pt x="138835" y="334906"/>
                  </a:lnTo>
                  <a:lnTo>
                    <a:pt x="138939" y="343494"/>
                  </a:lnTo>
                  <a:lnTo>
                    <a:pt x="139047" y="352081"/>
                  </a:lnTo>
                  <a:lnTo>
                    <a:pt x="139159" y="360668"/>
                  </a:lnTo>
                  <a:lnTo>
                    <a:pt x="139276" y="369256"/>
                  </a:lnTo>
                  <a:lnTo>
                    <a:pt x="139396" y="377843"/>
                  </a:lnTo>
                  <a:lnTo>
                    <a:pt x="139521" y="386430"/>
                  </a:lnTo>
                  <a:lnTo>
                    <a:pt x="139650" y="395018"/>
                  </a:lnTo>
                  <a:lnTo>
                    <a:pt x="139783" y="403605"/>
                  </a:lnTo>
                  <a:lnTo>
                    <a:pt x="139920" y="412192"/>
                  </a:lnTo>
                  <a:lnTo>
                    <a:pt x="140060" y="420780"/>
                  </a:lnTo>
                  <a:lnTo>
                    <a:pt x="140204" y="429367"/>
                  </a:lnTo>
                  <a:lnTo>
                    <a:pt x="140352" y="437955"/>
                  </a:lnTo>
                  <a:lnTo>
                    <a:pt x="140504" y="446542"/>
                  </a:lnTo>
                  <a:lnTo>
                    <a:pt x="140663" y="455129"/>
                  </a:lnTo>
                  <a:lnTo>
                    <a:pt x="140826" y="463717"/>
                  </a:lnTo>
                  <a:lnTo>
                    <a:pt x="140996" y="472304"/>
                  </a:lnTo>
                  <a:lnTo>
                    <a:pt x="141173" y="480891"/>
                  </a:lnTo>
                  <a:lnTo>
                    <a:pt x="141358" y="489479"/>
                  </a:lnTo>
                  <a:lnTo>
                    <a:pt x="141551" y="498066"/>
                  </a:lnTo>
                  <a:lnTo>
                    <a:pt x="141757" y="506653"/>
                  </a:lnTo>
                  <a:lnTo>
                    <a:pt x="141974" y="515241"/>
                  </a:lnTo>
                  <a:lnTo>
                    <a:pt x="142204" y="523828"/>
                  </a:lnTo>
                  <a:lnTo>
                    <a:pt x="142447" y="532415"/>
                  </a:lnTo>
                  <a:lnTo>
                    <a:pt x="142705" y="541003"/>
                  </a:lnTo>
                  <a:lnTo>
                    <a:pt x="142978" y="549590"/>
                  </a:lnTo>
                  <a:lnTo>
                    <a:pt x="143268" y="558177"/>
                  </a:lnTo>
                  <a:lnTo>
                    <a:pt x="143579" y="566765"/>
                  </a:lnTo>
                  <a:lnTo>
                    <a:pt x="143908" y="575352"/>
                  </a:lnTo>
                  <a:lnTo>
                    <a:pt x="144257" y="583940"/>
                  </a:lnTo>
                  <a:lnTo>
                    <a:pt x="144624" y="592527"/>
                  </a:lnTo>
                  <a:lnTo>
                    <a:pt x="145012" y="601114"/>
                  </a:lnTo>
                  <a:lnTo>
                    <a:pt x="145420" y="609702"/>
                  </a:lnTo>
                  <a:lnTo>
                    <a:pt x="145850" y="618289"/>
                  </a:lnTo>
                  <a:lnTo>
                    <a:pt x="146303" y="626876"/>
                  </a:lnTo>
                  <a:lnTo>
                    <a:pt x="146777" y="635464"/>
                  </a:lnTo>
                  <a:lnTo>
                    <a:pt x="147271" y="644051"/>
                  </a:lnTo>
                  <a:lnTo>
                    <a:pt x="147785" y="652638"/>
                  </a:lnTo>
                  <a:lnTo>
                    <a:pt x="148318" y="661226"/>
                  </a:lnTo>
                  <a:lnTo>
                    <a:pt x="148872" y="669813"/>
                  </a:lnTo>
                  <a:lnTo>
                    <a:pt x="149449" y="678400"/>
                  </a:lnTo>
                  <a:lnTo>
                    <a:pt x="150044" y="686988"/>
                  </a:lnTo>
                  <a:lnTo>
                    <a:pt x="150657" y="695575"/>
                  </a:lnTo>
                  <a:lnTo>
                    <a:pt x="151288" y="704162"/>
                  </a:lnTo>
                  <a:lnTo>
                    <a:pt x="151936" y="712750"/>
                  </a:lnTo>
                  <a:lnTo>
                    <a:pt x="152601" y="721337"/>
                  </a:lnTo>
                  <a:lnTo>
                    <a:pt x="153283" y="729925"/>
                  </a:lnTo>
                  <a:lnTo>
                    <a:pt x="153983" y="738512"/>
                  </a:lnTo>
                  <a:lnTo>
                    <a:pt x="154697" y="747099"/>
                  </a:lnTo>
                  <a:lnTo>
                    <a:pt x="155426" y="755687"/>
                  </a:lnTo>
                  <a:lnTo>
                    <a:pt x="156169" y="764274"/>
                  </a:lnTo>
                  <a:lnTo>
                    <a:pt x="156925" y="772861"/>
                  </a:lnTo>
                  <a:lnTo>
                    <a:pt x="157694" y="781449"/>
                  </a:lnTo>
                  <a:lnTo>
                    <a:pt x="158479" y="790036"/>
                  </a:lnTo>
                  <a:lnTo>
                    <a:pt x="159277" y="798623"/>
                  </a:lnTo>
                  <a:lnTo>
                    <a:pt x="160087" y="807211"/>
                  </a:lnTo>
                  <a:lnTo>
                    <a:pt x="160909" y="815798"/>
                  </a:lnTo>
                  <a:lnTo>
                    <a:pt x="161743" y="824385"/>
                  </a:lnTo>
                  <a:lnTo>
                    <a:pt x="162589" y="832973"/>
                  </a:lnTo>
                  <a:lnTo>
                    <a:pt x="163448" y="841560"/>
                  </a:lnTo>
                  <a:lnTo>
                    <a:pt x="164319" y="850147"/>
                  </a:lnTo>
                  <a:lnTo>
                    <a:pt x="165200" y="858735"/>
                  </a:lnTo>
                  <a:lnTo>
                    <a:pt x="166092" y="867322"/>
                  </a:lnTo>
                  <a:lnTo>
                    <a:pt x="166994" y="875910"/>
                  </a:lnTo>
                  <a:lnTo>
                    <a:pt x="167904" y="884497"/>
                  </a:lnTo>
                  <a:lnTo>
                    <a:pt x="168822" y="893084"/>
                  </a:lnTo>
                  <a:lnTo>
                    <a:pt x="169747" y="901672"/>
                  </a:lnTo>
                  <a:lnTo>
                    <a:pt x="170678" y="910259"/>
                  </a:lnTo>
                  <a:lnTo>
                    <a:pt x="171612" y="918846"/>
                  </a:lnTo>
                  <a:lnTo>
                    <a:pt x="172547" y="927434"/>
                  </a:lnTo>
                  <a:lnTo>
                    <a:pt x="173481" y="936021"/>
                  </a:lnTo>
                  <a:lnTo>
                    <a:pt x="174414" y="944608"/>
                  </a:lnTo>
                  <a:lnTo>
                    <a:pt x="175341" y="953196"/>
                  </a:lnTo>
                  <a:lnTo>
                    <a:pt x="176261" y="961783"/>
                  </a:lnTo>
                  <a:lnTo>
                    <a:pt x="177172" y="970370"/>
                  </a:lnTo>
                  <a:lnTo>
                    <a:pt x="178073" y="978958"/>
                  </a:lnTo>
                  <a:lnTo>
                    <a:pt x="178961" y="987545"/>
                  </a:lnTo>
                  <a:lnTo>
                    <a:pt x="179837" y="996132"/>
                  </a:lnTo>
                  <a:lnTo>
                    <a:pt x="180698" y="1004720"/>
                  </a:lnTo>
                  <a:lnTo>
                    <a:pt x="181542" y="1013307"/>
                  </a:lnTo>
                  <a:lnTo>
                    <a:pt x="182370" y="1021895"/>
                  </a:lnTo>
                  <a:lnTo>
                    <a:pt x="183183" y="1030482"/>
                  </a:lnTo>
                  <a:lnTo>
                    <a:pt x="183982" y="1039069"/>
                  </a:lnTo>
                  <a:lnTo>
                    <a:pt x="184767" y="1047657"/>
                  </a:lnTo>
                  <a:lnTo>
                    <a:pt x="185540" y="1056244"/>
                  </a:lnTo>
                  <a:lnTo>
                    <a:pt x="186302" y="1064831"/>
                  </a:lnTo>
                  <a:lnTo>
                    <a:pt x="187053" y="1073419"/>
                  </a:lnTo>
                  <a:lnTo>
                    <a:pt x="187797" y="1082006"/>
                  </a:lnTo>
                  <a:lnTo>
                    <a:pt x="188537" y="1090593"/>
                  </a:lnTo>
                  <a:lnTo>
                    <a:pt x="189273" y="1099181"/>
                  </a:lnTo>
                  <a:lnTo>
                    <a:pt x="190009" y="1107768"/>
                  </a:lnTo>
                  <a:lnTo>
                    <a:pt x="190745" y="1116355"/>
                  </a:lnTo>
                  <a:lnTo>
                    <a:pt x="191484" y="1124943"/>
                  </a:lnTo>
                  <a:lnTo>
                    <a:pt x="192228" y="1133530"/>
                  </a:lnTo>
                  <a:lnTo>
                    <a:pt x="192979" y="1142117"/>
                  </a:lnTo>
                  <a:lnTo>
                    <a:pt x="193739" y="1150705"/>
                  </a:lnTo>
                  <a:lnTo>
                    <a:pt x="194508" y="1159292"/>
                  </a:lnTo>
                  <a:lnTo>
                    <a:pt x="195288" y="1167880"/>
                  </a:lnTo>
                  <a:lnTo>
                    <a:pt x="196081" y="1176467"/>
                  </a:lnTo>
                  <a:lnTo>
                    <a:pt x="196891" y="1185054"/>
                  </a:lnTo>
                  <a:lnTo>
                    <a:pt x="197719" y="1193642"/>
                  </a:lnTo>
                  <a:lnTo>
                    <a:pt x="198565" y="1202229"/>
                  </a:lnTo>
                  <a:lnTo>
                    <a:pt x="199432" y="1210816"/>
                  </a:lnTo>
                  <a:lnTo>
                    <a:pt x="200320" y="1219404"/>
                  </a:lnTo>
                  <a:lnTo>
                    <a:pt x="201233" y="1227991"/>
                  </a:lnTo>
                  <a:lnTo>
                    <a:pt x="202173" y="1236578"/>
                  </a:lnTo>
                  <a:lnTo>
                    <a:pt x="203147" y="1245166"/>
                  </a:lnTo>
                  <a:lnTo>
                    <a:pt x="204151" y="1253753"/>
                  </a:lnTo>
                  <a:lnTo>
                    <a:pt x="205187" y="1262340"/>
                  </a:lnTo>
                  <a:lnTo>
                    <a:pt x="206256" y="1270928"/>
                  </a:lnTo>
                  <a:lnTo>
                    <a:pt x="207361" y="1279515"/>
                  </a:lnTo>
                  <a:lnTo>
                    <a:pt x="208501" y="1288102"/>
                  </a:lnTo>
                  <a:lnTo>
                    <a:pt x="209682" y="1296690"/>
                  </a:lnTo>
                  <a:lnTo>
                    <a:pt x="210902" y="1305277"/>
                  </a:lnTo>
                  <a:lnTo>
                    <a:pt x="212156" y="1313865"/>
                  </a:lnTo>
                  <a:lnTo>
                    <a:pt x="213445" y="1322452"/>
                  </a:lnTo>
                  <a:lnTo>
                    <a:pt x="214766" y="1331039"/>
                  </a:lnTo>
                  <a:lnTo>
                    <a:pt x="216118" y="1339627"/>
                  </a:lnTo>
                  <a:lnTo>
                    <a:pt x="217499" y="1348214"/>
                  </a:lnTo>
                  <a:lnTo>
                    <a:pt x="218908" y="1356801"/>
                  </a:lnTo>
                  <a:lnTo>
                    <a:pt x="220338" y="1365389"/>
                  </a:lnTo>
                  <a:lnTo>
                    <a:pt x="221784" y="1373976"/>
                  </a:lnTo>
                  <a:lnTo>
                    <a:pt x="223243" y="1382563"/>
                  </a:lnTo>
                  <a:lnTo>
                    <a:pt x="224711" y="1391151"/>
                  </a:lnTo>
                  <a:lnTo>
                    <a:pt x="226183" y="1399738"/>
                  </a:lnTo>
                  <a:lnTo>
                    <a:pt x="227656" y="1408325"/>
                  </a:lnTo>
                  <a:lnTo>
                    <a:pt x="229124" y="1416913"/>
                  </a:lnTo>
                  <a:lnTo>
                    <a:pt x="230582" y="1425500"/>
                  </a:lnTo>
                  <a:lnTo>
                    <a:pt x="232028" y="1434087"/>
                  </a:lnTo>
                  <a:lnTo>
                    <a:pt x="233458" y="1442675"/>
                  </a:lnTo>
                  <a:lnTo>
                    <a:pt x="234869" y="1451262"/>
                  </a:lnTo>
                  <a:lnTo>
                    <a:pt x="236259" y="1459850"/>
                  </a:lnTo>
                  <a:lnTo>
                    <a:pt x="237619" y="1468437"/>
                  </a:lnTo>
                  <a:lnTo>
                    <a:pt x="238952" y="1477024"/>
                  </a:lnTo>
                  <a:lnTo>
                    <a:pt x="240258" y="1485612"/>
                  </a:lnTo>
                  <a:lnTo>
                    <a:pt x="241535" y="1494199"/>
                  </a:lnTo>
                  <a:lnTo>
                    <a:pt x="242782" y="1502786"/>
                  </a:lnTo>
                  <a:lnTo>
                    <a:pt x="244000" y="1511374"/>
                  </a:lnTo>
                  <a:lnTo>
                    <a:pt x="245186" y="1519961"/>
                  </a:lnTo>
                  <a:lnTo>
                    <a:pt x="246338" y="1528548"/>
                  </a:lnTo>
                  <a:lnTo>
                    <a:pt x="247462" y="1537136"/>
                  </a:lnTo>
                  <a:lnTo>
                    <a:pt x="248558" y="1545723"/>
                  </a:lnTo>
                  <a:lnTo>
                    <a:pt x="249626" y="1554310"/>
                  </a:lnTo>
                  <a:lnTo>
                    <a:pt x="250667" y="1562898"/>
                  </a:lnTo>
                  <a:lnTo>
                    <a:pt x="251682" y="1571485"/>
                  </a:lnTo>
                  <a:lnTo>
                    <a:pt x="252666" y="1580073"/>
                  </a:lnTo>
                  <a:lnTo>
                    <a:pt x="253623" y="1588660"/>
                  </a:lnTo>
                  <a:lnTo>
                    <a:pt x="254555" y="1597247"/>
                  </a:lnTo>
                  <a:lnTo>
                    <a:pt x="255460" y="1605835"/>
                  </a:lnTo>
                  <a:lnTo>
                    <a:pt x="256340" y="1614422"/>
                  </a:lnTo>
                  <a:lnTo>
                    <a:pt x="257194" y="1623009"/>
                  </a:lnTo>
                  <a:lnTo>
                    <a:pt x="258019" y="1631597"/>
                  </a:lnTo>
                  <a:lnTo>
                    <a:pt x="258812" y="1640184"/>
                  </a:lnTo>
                  <a:lnTo>
                    <a:pt x="259578" y="1648771"/>
                  </a:lnTo>
                  <a:lnTo>
                    <a:pt x="260315" y="1657359"/>
                  </a:lnTo>
                  <a:lnTo>
                    <a:pt x="261024" y="1665946"/>
                  </a:lnTo>
                  <a:lnTo>
                    <a:pt x="261705" y="1674533"/>
                  </a:lnTo>
                  <a:lnTo>
                    <a:pt x="262358" y="1683121"/>
                  </a:lnTo>
                  <a:lnTo>
                    <a:pt x="262979" y="1691708"/>
                  </a:lnTo>
                  <a:lnTo>
                    <a:pt x="263572" y="1700295"/>
                  </a:lnTo>
                  <a:lnTo>
                    <a:pt x="264140" y="1708883"/>
                  </a:lnTo>
                  <a:lnTo>
                    <a:pt x="264685" y="1717470"/>
                  </a:lnTo>
                  <a:lnTo>
                    <a:pt x="265207" y="1726058"/>
                  </a:lnTo>
                  <a:lnTo>
                    <a:pt x="265708" y="1734645"/>
                  </a:lnTo>
                  <a:lnTo>
                    <a:pt x="266190" y="1743232"/>
                  </a:lnTo>
                  <a:lnTo>
                    <a:pt x="266652" y="1751820"/>
                  </a:lnTo>
                  <a:lnTo>
                    <a:pt x="267099" y="1760407"/>
                  </a:lnTo>
                  <a:lnTo>
                    <a:pt x="267533" y="1768994"/>
                  </a:lnTo>
                  <a:lnTo>
                    <a:pt x="267955" y="1777582"/>
                  </a:lnTo>
                  <a:lnTo>
                    <a:pt x="268366" y="1786169"/>
                  </a:lnTo>
                  <a:lnTo>
                    <a:pt x="268767" y="1794756"/>
                  </a:lnTo>
                  <a:lnTo>
                    <a:pt x="269157" y="1803344"/>
                  </a:lnTo>
                  <a:lnTo>
                    <a:pt x="269536" y="1811931"/>
                  </a:lnTo>
                  <a:lnTo>
                    <a:pt x="269905" y="1820518"/>
                  </a:lnTo>
                  <a:lnTo>
                    <a:pt x="270262" y="1829106"/>
                  </a:lnTo>
                  <a:lnTo>
                    <a:pt x="270607" y="1837693"/>
                  </a:lnTo>
                  <a:lnTo>
                    <a:pt x="270937" y="1846280"/>
                  </a:lnTo>
                  <a:lnTo>
                    <a:pt x="271252" y="1854868"/>
                  </a:lnTo>
                  <a:lnTo>
                    <a:pt x="271544" y="1863455"/>
                  </a:lnTo>
                  <a:lnTo>
                    <a:pt x="271815" y="1872043"/>
                  </a:lnTo>
                  <a:lnTo>
                    <a:pt x="272063" y="1880630"/>
                  </a:lnTo>
                  <a:lnTo>
                    <a:pt x="272285" y="1889217"/>
                  </a:lnTo>
                  <a:lnTo>
                    <a:pt x="272480" y="1897805"/>
                  </a:lnTo>
                  <a:lnTo>
                    <a:pt x="272646" y="1906392"/>
                  </a:lnTo>
                  <a:lnTo>
                    <a:pt x="272778" y="1914979"/>
                  </a:lnTo>
                  <a:lnTo>
                    <a:pt x="272874" y="1923567"/>
                  </a:lnTo>
                  <a:lnTo>
                    <a:pt x="272936" y="1932154"/>
                  </a:lnTo>
                  <a:lnTo>
                    <a:pt x="272965" y="1940741"/>
                  </a:lnTo>
                  <a:lnTo>
                    <a:pt x="272960" y="1949329"/>
                  </a:lnTo>
                  <a:lnTo>
                    <a:pt x="272922" y="1957916"/>
                  </a:lnTo>
                  <a:lnTo>
                    <a:pt x="272851" y="1966503"/>
                  </a:lnTo>
                  <a:lnTo>
                    <a:pt x="272744" y="1975091"/>
                  </a:lnTo>
                  <a:lnTo>
                    <a:pt x="272605" y="1983678"/>
                  </a:lnTo>
                  <a:lnTo>
                    <a:pt x="272437" y="1992265"/>
                  </a:lnTo>
                  <a:lnTo>
                    <a:pt x="272242" y="2000853"/>
                  </a:lnTo>
                  <a:lnTo>
                    <a:pt x="272022" y="2009440"/>
                  </a:lnTo>
                  <a:lnTo>
                    <a:pt x="271777" y="2018028"/>
                  </a:lnTo>
                  <a:lnTo>
                    <a:pt x="271508" y="2026615"/>
                  </a:lnTo>
                  <a:lnTo>
                    <a:pt x="271215" y="2035202"/>
                  </a:lnTo>
                  <a:lnTo>
                    <a:pt x="270902" y="2043790"/>
                  </a:lnTo>
                  <a:lnTo>
                    <a:pt x="270571" y="2052377"/>
                  </a:lnTo>
                  <a:lnTo>
                    <a:pt x="270222" y="2060964"/>
                  </a:lnTo>
                  <a:lnTo>
                    <a:pt x="269856" y="2069552"/>
                  </a:lnTo>
                  <a:lnTo>
                    <a:pt x="269474" y="2078139"/>
                  </a:lnTo>
                  <a:lnTo>
                    <a:pt x="269074" y="2086726"/>
                  </a:lnTo>
                  <a:lnTo>
                    <a:pt x="268659" y="2095314"/>
                  </a:lnTo>
                  <a:lnTo>
                    <a:pt x="268229" y="2103901"/>
                  </a:lnTo>
                  <a:lnTo>
                    <a:pt x="267784" y="2112488"/>
                  </a:lnTo>
                  <a:lnTo>
                    <a:pt x="267326" y="2121076"/>
                  </a:lnTo>
                  <a:lnTo>
                    <a:pt x="266854" y="2129663"/>
                  </a:lnTo>
                  <a:lnTo>
                    <a:pt x="266368" y="2138250"/>
                  </a:lnTo>
                  <a:lnTo>
                    <a:pt x="265866" y="2146838"/>
                  </a:lnTo>
                  <a:lnTo>
                    <a:pt x="265350" y="2155425"/>
                  </a:lnTo>
                  <a:lnTo>
                    <a:pt x="264820" y="2164013"/>
                  </a:lnTo>
                  <a:lnTo>
                    <a:pt x="264276" y="2172600"/>
                  </a:lnTo>
                  <a:lnTo>
                    <a:pt x="263719" y="2181187"/>
                  </a:lnTo>
                  <a:lnTo>
                    <a:pt x="263148" y="2189775"/>
                  </a:lnTo>
                  <a:lnTo>
                    <a:pt x="262560" y="2198362"/>
                  </a:lnTo>
                  <a:lnTo>
                    <a:pt x="261958" y="2206949"/>
                  </a:lnTo>
                  <a:lnTo>
                    <a:pt x="261341" y="2215537"/>
                  </a:lnTo>
                  <a:lnTo>
                    <a:pt x="260709" y="2224124"/>
                  </a:lnTo>
                  <a:lnTo>
                    <a:pt x="260064" y="2232711"/>
                  </a:lnTo>
                  <a:lnTo>
                    <a:pt x="259404" y="2241299"/>
                  </a:lnTo>
                  <a:lnTo>
                    <a:pt x="258731" y="2249886"/>
                  </a:lnTo>
                  <a:lnTo>
                    <a:pt x="258041" y="2258473"/>
                  </a:lnTo>
                  <a:lnTo>
                    <a:pt x="257337" y="2267061"/>
                  </a:lnTo>
                  <a:lnTo>
                    <a:pt x="256620" y="2275648"/>
                  </a:lnTo>
                  <a:lnTo>
                    <a:pt x="255890" y="2284235"/>
                  </a:lnTo>
                  <a:lnTo>
                    <a:pt x="255148" y="2292823"/>
                  </a:lnTo>
                  <a:lnTo>
                    <a:pt x="254393" y="2301410"/>
                  </a:lnTo>
                  <a:lnTo>
                    <a:pt x="253625" y="2309998"/>
                  </a:lnTo>
                  <a:lnTo>
                    <a:pt x="252844" y="2318585"/>
                  </a:lnTo>
                  <a:lnTo>
                    <a:pt x="252050" y="2327172"/>
                  </a:lnTo>
                  <a:lnTo>
                    <a:pt x="251244" y="2335760"/>
                  </a:lnTo>
                  <a:lnTo>
                    <a:pt x="250425" y="2344347"/>
                  </a:lnTo>
                  <a:lnTo>
                    <a:pt x="249594" y="2352934"/>
                  </a:lnTo>
                  <a:lnTo>
                    <a:pt x="248750" y="2361522"/>
                  </a:lnTo>
                  <a:lnTo>
                    <a:pt x="247890" y="2370109"/>
                  </a:lnTo>
                  <a:lnTo>
                    <a:pt x="247016" y="2378696"/>
                  </a:lnTo>
                  <a:lnTo>
                    <a:pt x="246127" y="2387284"/>
                  </a:lnTo>
                  <a:lnTo>
                    <a:pt x="245223" y="2395871"/>
                  </a:lnTo>
                  <a:lnTo>
                    <a:pt x="244304" y="2404458"/>
                  </a:lnTo>
                  <a:lnTo>
                    <a:pt x="243370" y="2413046"/>
                  </a:lnTo>
                  <a:lnTo>
                    <a:pt x="242421" y="2421633"/>
                  </a:lnTo>
                  <a:lnTo>
                    <a:pt x="241453" y="2430220"/>
                  </a:lnTo>
                  <a:lnTo>
                    <a:pt x="240470" y="2438808"/>
                  </a:lnTo>
                  <a:lnTo>
                    <a:pt x="239473" y="2447395"/>
                  </a:lnTo>
                  <a:lnTo>
                    <a:pt x="238462" y="2455983"/>
                  </a:lnTo>
                  <a:lnTo>
                    <a:pt x="237437" y="2464570"/>
                  </a:lnTo>
                  <a:lnTo>
                    <a:pt x="236400" y="2473157"/>
                  </a:lnTo>
                  <a:lnTo>
                    <a:pt x="235349" y="2481745"/>
                  </a:lnTo>
                  <a:lnTo>
                    <a:pt x="234286" y="2490332"/>
                  </a:lnTo>
                  <a:lnTo>
                    <a:pt x="233214" y="2498919"/>
                  </a:lnTo>
                  <a:lnTo>
                    <a:pt x="232134" y="2507507"/>
                  </a:lnTo>
                  <a:lnTo>
                    <a:pt x="231045" y="2516094"/>
                  </a:lnTo>
                  <a:lnTo>
                    <a:pt x="229951" y="2524681"/>
                  </a:lnTo>
                  <a:lnTo>
                    <a:pt x="228850" y="2533269"/>
                  </a:lnTo>
                  <a:lnTo>
                    <a:pt x="227744" y="2541856"/>
                  </a:lnTo>
                  <a:lnTo>
                    <a:pt x="226635" y="2550443"/>
                  </a:lnTo>
                  <a:lnTo>
                    <a:pt x="225523" y="2559031"/>
                  </a:lnTo>
                  <a:lnTo>
                    <a:pt x="224411" y="2567618"/>
                  </a:lnTo>
                  <a:lnTo>
                    <a:pt x="223297" y="2576205"/>
                  </a:lnTo>
                  <a:lnTo>
                    <a:pt x="222185" y="2584793"/>
                  </a:lnTo>
                  <a:lnTo>
                    <a:pt x="221074" y="2593380"/>
                  </a:lnTo>
                  <a:lnTo>
                    <a:pt x="219967" y="2601968"/>
                  </a:lnTo>
                  <a:lnTo>
                    <a:pt x="218864" y="2610555"/>
                  </a:lnTo>
                  <a:lnTo>
                    <a:pt x="217767" y="2619142"/>
                  </a:lnTo>
                  <a:lnTo>
                    <a:pt x="216677" y="2627730"/>
                  </a:lnTo>
                  <a:lnTo>
                    <a:pt x="215595" y="2636317"/>
                  </a:lnTo>
                  <a:lnTo>
                    <a:pt x="214524" y="2644904"/>
                  </a:lnTo>
                  <a:lnTo>
                    <a:pt x="213466" y="2653492"/>
                  </a:lnTo>
                  <a:lnTo>
                    <a:pt x="212423" y="2662079"/>
                  </a:lnTo>
                  <a:lnTo>
                    <a:pt x="211396" y="2670666"/>
                  </a:lnTo>
                  <a:lnTo>
                    <a:pt x="210385" y="2679254"/>
                  </a:lnTo>
                  <a:lnTo>
                    <a:pt x="209393" y="2687841"/>
                  </a:lnTo>
                  <a:lnTo>
                    <a:pt x="208421" y="2696428"/>
                  </a:lnTo>
                  <a:lnTo>
                    <a:pt x="207472" y="2705016"/>
                  </a:lnTo>
                  <a:lnTo>
                    <a:pt x="206549" y="2713603"/>
                  </a:lnTo>
                  <a:lnTo>
                    <a:pt x="205651" y="2722190"/>
                  </a:lnTo>
                  <a:lnTo>
                    <a:pt x="204778" y="2730778"/>
                  </a:lnTo>
                  <a:lnTo>
                    <a:pt x="203930" y="2739365"/>
                  </a:lnTo>
                  <a:lnTo>
                    <a:pt x="203109" y="2747953"/>
                  </a:lnTo>
                  <a:lnTo>
                    <a:pt x="202313" y="2756540"/>
                  </a:lnTo>
                  <a:lnTo>
                    <a:pt x="201547" y="2765127"/>
                  </a:lnTo>
                  <a:lnTo>
                    <a:pt x="200808" y="2773715"/>
                  </a:lnTo>
                  <a:lnTo>
                    <a:pt x="200094" y="2782302"/>
                  </a:lnTo>
                  <a:lnTo>
                    <a:pt x="199403" y="2790889"/>
                  </a:lnTo>
                  <a:lnTo>
                    <a:pt x="198734" y="2799477"/>
                  </a:lnTo>
                  <a:lnTo>
                    <a:pt x="198087" y="2808064"/>
                  </a:lnTo>
                  <a:lnTo>
                    <a:pt x="197459" y="2816651"/>
                  </a:lnTo>
                  <a:lnTo>
                    <a:pt x="196853" y="2825239"/>
                  </a:lnTo>
                  <a:lnTo>
                    <a:pt x="196263" y="2833826"/>
                  </a:lnTo>
                  <a:lnTo>
                    <a:pt x="195687" y="2842413"/>
                  </a:lnTo>
                  <a:lnTo>
                    <a:pt x="195123" y="2851001"/>
                  </a:lnTo>
                  <a:lnTo>
                    <a:pt x="194571" y="2859588"/>
                  </a:lnTo>
                  <a:lnTo>
                    <a:pt x="194028" y="2868175"/>
                  </a:lnTo>
                  <a:lnTo>
                    <a:pt x="193495" y="2876763"/>
                  </a:lnTo>
                  <a:lnTo>
                    <a:pt x="192969" y="2885350"/>
                  </a:lnTo>
                  <a:lnTo>
                    <a:pt x="192449" y="2893938"/>
                  </a:lnTo>
                  <a:lnTo>
                    <a:pt x="191934" y="2902525"/>
                  </a:lnTo>
                  <a:lnTo>
                    <a:pt x="191423" y="2911112"/>
                  </a:lnTo>
                  <a:lnTo>
                    <a:pt x="190915" y="2919700"/>
                  </a:lnTo>
                  <a:lnTo>
                    <a:pt x="190411" y="2928287"/>
                  </a:lnTo>
                  <a:lnTo>
                    <a:pt x="189909" y="2936874"/>
                  </a:lnTo>
                  <a:lnTo>
                    <a:pt x="189409" y="2945462"/>
                  </a:lnTo>
                  <a:lnTo>
                    <a:pt x="188910" y="2954049"/>
                  </a:lnTo>
                  <a:lnTo>
                    <a:pt x="188413" y="2962636"/>
                  </a:lnTo>
                  <a:lnTo>
                    <a:pt x="187915" y="2971224"/>
                  </a:lnTo>
                  <a:lnTo>
                    <a:pt x="187416" y="2979811"/>
                  </a:lnTo>
                  <a:lnTo>
                    <a:pt x="186916" y="2988398"/>
                  </a:lnTo>
                  <a:lnTo>
                    <a:pt x="186413" y="2996986"/>
                  </a:lnTo>
                  <a:lnTo>
                    <a:pt x="185906" y="3005573"/>
                  </a:lnTo>
                  <a:lnTo>
                    <a:pt x="185394" y="3014160"/>
                  </a:lnTo>
                  <a:lnTo>
                    <a:pt x="184875" y="3022748"/>
                  </a:lnTo>
                  <a:lnTo>
                    <a:pt x="184348" y="3031335"/>
                  </a:lnTo>
                  <a:lnTo>
                    <a:pt x="183812" y="3039923"/>
                  </a:lnTo>
                  <a:lnTo>
                    <a:pt x="183262" y="3048510"/>
                  </a:lnTo>
                  <a:lnTo>
                    <a:pt x="182699" y="3057097"/>
                  </a:lnTo>
                  <a:lnTo>
                    <a:pt x="182123" y="3065685"/>
                  </a:lnTo>
                  <a:lnTo>
                    <a:pt x="181531" y="3074272"/>
                  </a:lnTo>
                  <a:lnTo>
                    <a:pt x="180923" y="3082859"/>
                  </a:lnTo>
                  <a:lnTo>
                    <a:pt x="180299" y="3091447"/>
                  </a:lnTo>
                  <a:lnTo>
                    <a:pt x="179658" y="3100034"/>
                  </a:lnTo>
                  <a:lnTo>
                    <a:pt x="178997" y="3108621"/>
                  </a:lnTo>
                  <a:lnTo>
                    <a:pt x="178320" y="3117209"/>
                  </a:lnTo>
                  <a:lnTo>
                    <a:pt x="177628" y="3125796"/>
                  </a:lnTo>
                  <a:lnTo>
                    <a:pt x="176921" y="3134383"/>
                  </a:lnTo>
                  <a:lnTo>
                    <a:pt x="176202" y="3142971"/>
                  </a:lnTo>
                  <a:lnTo>
                    <a:pt x="175471" y="3151558"/>
                  </a:lnTo>
                  <a:lnTo>
                    <a:pt x="174729" y="3160146"/>
                  </a:lnTo>
                  <a:lnTo>
                    <a:pt x="173979" y="3168733"/>
                  </a:lnTo>
                  <a:lnTo>
                    <a:pt x="173224" y="3177320"/>
                  </a:lnTo>
                  <a:lnTo>
                    <a:pt x="172465" y="3185908"/>
                  </a:lnTo>
                  <a:lnTo>
                    <a:pt x="171704" y="3194495"/>
                  </a:lnTo>
                  <a:lnTo>
                    <a:pt x="170944" y="3203082"/>
                  </a:lnTo>
                  <a:lnTo>
                    <a:pt x="170185" y="3211670"/>
                  </a:lnTo>
                  <a:lnTo>
                    <a:pt x="169430" y="3220257"/>
                  </a:lnTo>
                  <a:lnTo>
                    <a:pt x="168681" y="3228844"/>
                  </a:lnTo>
                  <a:lnTo>
                    <a:pt x="167939" y="3237432"/>
                  </a:lnTo>
                  <a:lnTo>
                    <a:pt x="167204" y="3246019"/>
                  </a:lnTo>
                  <a:lnTo>
                    <a:pt x="166478" y="3254606"/>
                  </a:lnTo>
                  <a:lnTo>
                    <a:pt x="165762" y="3263194"/>
                  </a:lnTo>
                  <a:lnTo>
                    <a:pt x="165057" y="3271781"/>
                  </a:lnTo>
                  <a:lnTo>
                    <a:pt x="164366" y="3280368"/>
                  </a:lnTo>
                  <a:lnTo>
                    <a:pt x="163687" y="3288956"/>
                  </a:lnTo>
                  <a:lnTo>
                    <a:pt x="163022" y="3297543"/>
                  </a:lnTo>
                  <a:lnTo>
                    <a:pt x="162371" y="3306131"/>
                  </a:lnTo>
                  <a:lnTo>
                    <a:pt x="161736" y="3314718"/>
                  </a:lnTo>
                  <a:lnTo>
                    <a:pt x="161117" y="3323305"/>
                  </a:lnTo>
                  <a:lnTo>
                    <a:pt x="160520" y="3331893"/>
                  </a:lnTo>
                  <a:lnTo>
                    <a:pt x="159941" y="3340480"/>
                  </a:lnTo>
                  <a:lnTo>
                    <a:pt x="159383" y="3349067"/>
                  </a:lnTo>
                  <a:lnTo>
                    <a:pt x="158847" y="3357655"/>
                  </a:lnTo>
                  <a:lnTo>
                    <a:pt x="158332" y="3366242"/>
                  </a:lnTo>
                  <a:lnTo>
                    <a:pt x="157839" y="3374829"/>
                  </a:lnTo>
                  <a:lnTo>
                    <a:pt x="157372" y="3383417"/>
                  </a:lnTo>
                  <a:lnTo>
                    <a:pt x="156932" y="3392004"/>
                  </a:lnTo>
                  <a:lnTo>
                    <a:pt x="156516" y="3400591"/>
                  </a:lnTo>
                  <a:lnTo>
                    <a:pt x="156124" y="3409179"/>
                  </a:lnTo>
                  <a:lnTo>
                    <a:pt x="155754" y="3417766"/>
                  </a:lnTo>
                  <a:lnTo>
                    <a:pt x="155407" y="3426353"/>
                  </a:lnTo>
                  <a:lnTo>
                    <a:pt x="155081" y="3434941"/>
                  </a:lnTo>
                  <a:lnTo>
                    <a:pt x="154777" y="3443528"/>
                  </a:lnTo>
                  <a:lnTo>
                    <a:pt x="154492" y="3452116"/>
                  </a:lnTo>
                  <a:lnTo>
                    <a:pt x="154222" y="3460703"/>
                  </a:lnTo>
                  <a:lnTo>
                    <a:pt x="153966" y="3469290"/>
                  </a:lnTo>
                  <a:lnTo>
                    <a:pt x="153720" y="3477878"/>
                  </a:lnTo>
                  <a:lnTo>
                    <a:pt x="153482" y="3486465"/>
                  </a:lnTo>
                  <a:lnTo>
                    <a:pt x="153251" y="3495052"/>
                  </a:lnTo>
                  <a:lnTo>
                    <a:pt x="153024" y="3503640"/>
                  </a:lnTo>
                  <a:lnTo>
                    <a:pt x="152797" y="3512227"/>
                  </a:lnTo>
                  <a:lnTo>
                    <a:pt x="152568" y="3520814"/>
                  </a:lnTo>
                  <a:lnTo>
                    <a:pt x="152335" y="3529402"/>
                  </a:lnTo>
                  <a:lnTo>
                    <a:pt x="152096" y="3537989"/>
                  </a:lnTo>
                  <a:lnTo>
                    <a:pt x="151851" y="3546576"/>
                  </a:lnTo>
                  <a:lnTo>
                    <a:pt x="151596" y="3555164"/>
                  </a:lnTo>
                  <a:lnTo>
                    <a:pt x="151331" y="3563751"/>
                  </a:lnTo>
                  <a:lnTo>
                    <a:pt x="151057" y="3572338"/>
                  </a:lnTo>
                  <a:lnTo>
                    <a:pt x="150773" y="3580926"/>
                  </a:lnTo>
                  <a:lnTo>
                    <a:pt x="150479" y="3589513"/>
                  </a:lnTo>
                  <a:lnTo>
                    <a:pt x="150176" y="3598101"/>
                  </a:lnTo>
                  <a:lnTo>
                    <a:pt x="149866" y="3606688"/>
                  </a:lnTo>
                  <a:lnTo>
                    <a:pt x="149547" y="3615275"/>
                  </a:lnTo>
                  <a:lnTo>
                    <a:pt x="149224" y="3623863"/>
                  </a:lnTo>
                  <a:lnTo>
                    <a:pt x="148897" y="3632450"/>
                  </a:lnTo>
                  <a:lnTo>
                    <a:pt x="148568" y="3641037"/>
                  </a:lnTo>
                  <a:lnTo>
                    <a:pt x="148239" y="3649625"/>
                  </a:lnTo>
                  <a:lnTo>
                    <a:pt x="147912" y="3658212"/>
                  </a:lnTo>
                  <a:lnTo>
                    <a:pt x="147589" y="3666799"/>
                  </a:lnTo>
                  <a:lnTo>
                    <a:pt x="147272" y="3675387"/>
                  </a:lnTo>
                  <a:lnTo>
                    <a:pt x="146961" y="3683974"/>
                  </a:lnTo>
                  <a:lnTo>
                    <a:pt x="146659" y="3692561"/>
                  </a:lnTo>
                  <a:lnTo>
                    <a:pt x="146367" y="3701149"/>
                  </a:lnTo>
                  <a:lnTo>
                    <a:pt x="146084" y="3709736"/>
                  </a:lnTo>
                  <a:lnTo>
                    <a:pt x="145813" y="3718323"/>
                  </a:lnTo>
                  <a:lnTo>
                    <a:pt x="145556" y="3726911"/>
                  </a:lnTo>
                  <a:lnTo>
                    <a:pt x="145310" y="3735498"/>
                  </a:lnTo>
                  <a:lnTo>
                    <a:pt x="145077" y="3744086"/>
                  </a:lnTo>
                  <a:lnTo>
                    <a:pt x="144856" y="3752673"/>
                  </a:lnTo>
                  <a:lnTo>
                    <a:pt x="144646" y="3761260"/>
                  </a:lnTo>
                  <a:lnTo>
                    <a:pt x="144447" y="3769848"/>
                  </a:lnTo>
                  <a:lnTo>
                    <a:pt x="144260" y="3778435"/>
                  </a:lnTo>
                  <a:lnTo>
                    <a:pt x="144084" y="3787022"/>
                  </a:lnTo>
                  <a:lnTo>
                    <a:pt x="143916" y="3795610"/>
                  </a:lnTo>
                  <a:lnTo>
                    <a:pt x="143756" y="3804197"/>
                  </a:lnTo>
                  <a:lnTo>
                    <a:pt x="143602" y="3812784"/>
                  </a:lnTo>
                  <a:lnTo>
                    <a:pt x="143455" y="3821372"/>
                  </a:lnTo>
                  <a:lnTo>
                    <a:pt x="143312" y="3829959"/>
                  </a:lnTo>
                  <a:lnTo>
                    <a:pt x="143172" y="3838546"/>
                  </a:lnTo>
                  <a:lnTo>
                    <a:pt x="143036" y="3847134"/>
                  </a:lnTo>
                  <a:lnTo>
                    <a:pt x="142900" y="3855721"/>
                  </a:lnTo>
                  <a:lnTo>
                    <a:pt x="142765" y="3864308"/>
                  </a:lnTo>
                  <a:lnTo>
                    <a:pt x="142629" y="3872896"/>
                  </a:lnTo>
                  <a:lnTo>
                    <a:pt x="142491" y="3881483"/>
                  </a:lnTo>
                  <a:lnTo>
                    <a:pt x="142352" y="3890071"/>
                  </a:lnTo>
                  <a:lnTo>
                    <a:pt x="142210" y="3898658"/>
                  </a:lnTo>
                  <a:lnTo>
                    <a:pt x="142064" y="3907245"/>
                  </a:lnTo>
                  <a:lnTo>
                    <a:pt x="141915" y="3915833"/>
                  </a:lnTo>
                  <a:lnTo>
                    <a:pt x="141763" y="3924420"/>
                  </a:lnTo>
                  <a:lnTo>
                    <a:pt x="141607" y="3933007"/>
                  </a:lnTo>
                  <a:lnTo>
                    <a:pt x="141448" y="3941595"/>
                  </a:lnTo>
                  <a:lnTo>
                    <a:pt x="141285" y="3950182"/>
                  </a:lnTo>
                  <a:lnTo>
                    <a:pt x="141119" y="3958769"/>
                  </a:lnTo>
                  <a:lnTo>
                    <a:pt x="140951" y="3967357"/>
                  </a:lnTo>
                  <a:lnTo>
                    <a:pt x="140780" y="3975944"/>
                  </a:lnTo>
                  <a:lnTo>
                    <a:pt x="140609" y="3984531"/>
                  </a:lnTo>
                  <a:lnTo>
                    <a:pt x="140436" y="3993119"/>
                  </a:lnTo>
                  <a:lnTo>
                    <a:pt x="140263" y="4001706"/>
                  </a:lnTo>
                  <a:lnTo>
                    <a:pt x="140090" y="4010293"/>
                  </a:lnTo>
                  <a:lnTo>
                    <a:pt x="139919" y="4018881"/>
                  </a:lnTo>
                  <a:lnTo>
                    <a:pt x="139750" y="4027468"/>
                  </a:lnTo>
                  <a:lnTo>
                    <a:pt x="139583" y="4036056"/>
                  </a:lnTo>
                  <a:lnTo>
                    <a:pt x="139419" y="4044643"/>
                  </a:lnTo>
                  <a:lnTo>
                    <a:pt x="139259" y="4053230"/>
                  </a:lnTo>
                  <a:lnTo>
                    <a:pt x="139103" y="4061818"/>
                  </a:lnTo>
                  <a:lnTo>
                    <a:pt x="138952" y="4070405"/>
                  </a:lnTo>
                  <a:lnTo>
                    <a:pt x="138806" y="4078992"/>
                  </a:lnTo>
                  <a:lnTo>
                    <a:pt x="138665" y="4087580"/>
                  </a:lnTo>
                  <a:lnTo>
                    <a:pt x="138530" y="4096167"/>
                  </a:lnTo>
                  <a:lnTo>
                    <a:pt x="138401" y="4104754"/>
                  </a:lnTo>
                  <a:lnTo>
                    <a:pt x="138277" y="4113342"/>
                  </a:lnTo>
                  <a:lnTo>
                    <a:pt x="138160" y="4121929"/>
                  </a:lnTo>
                  <a:lnTo>
                    <a:pt x="138049" y="4130516"/>
                  </a:lnTo>
                  <a:lnTo>
                    <a:pt x="137944" y="4139104"/>
                  </a:lnTo>
                  <a:lnTo>
                    <a:pt x="137845" y="4147691"/>
                  </a:lnTo>
                  <a:lnTo>
                    <a:pt x="137752" y="4156278"/>
                  </a:lnTo>
                  <a:lnTo>
                    <a:pt x="137663" y="4164866"/>
                  </a:lnTo>
                  <a:lnTo>
                    <a:pt x="137581" y="4173453"/>
                  </a:lnTo>
                  <a:lnTo>
                    <a:pt x="137505" y="4182041"/>
                  </a:lnTo>
                  <a:lnTo>
                    <a:pt x="137433" y="4190628"/>
                  </a:lnTo>
                  <a:lnTo>
                    <a:pt x="137366" y="4199215"/>
                  </a:lnTo>
                  <a:lnTo>
                    <a:pt x="137304" y="4207803"/>
                  </a:lnTo>
                  <a:lnTo>
                    <a:pt x="137245" y="4216390"/>
                  </a:lnTo>
                  <a:lnTo>
                    <a:pt x="137191" y="4224977"/>
                  </a:lnTo>
                  <a:lnTo>
                    <a:pt x="137142" y="4233565"/>
                  </a:lnTo>
                  <a:lnTo>
                    <a:pt x="137096" y="4242152"/>
                  </a:lnTo>
                  <a:lnTo>
                    <a:pt x="137053" y="4250739"/>
                  </a:lnTo>
                  <a:lnTo>
                    <a:pt x="137014" y="4259327"/>
                  </a:lnTo>
                  <a:lnTo>
                    <a:pt x="136978" y="4267914"/>
                  </a:lnTo>
                  <a:lnTo>
                    <a:pt x="136945" y="4276501"/>
                  </a:lnTo>
                  <a:lnTo>
                    <a:pt x="136914" y="4285089"/>
                  </a:lnTo>
                  <a:lnTo>
                    <a:pt x="136886" y="4293676"/>
                  </a:lnTo>
                  <a:lnTo>
                    <a:pt x="136860" y="4302263"/>
                  </a:lnTo>
                  <a:lnTo>
                    <a:pt x="136837" y="4310851"/>
                  </a:lnTo>
                  <a:lnTo>
                    <a:pt x="136815" y="4319438"/>
                  </a:lnTo>
                  <a:lnTo>
                    <a:pt x="136794" y="4328026"/>
                  </a:lnTo>
                  <a:lnTo>
                    <a:pt x="136776" y="4336613"/>
                  </a:lnTo>
                  <a:lnTo>
                    <a:pt x="136758" y="4345200"/>
                  </a:lnTo>
                  <a:lnTo>
                    <a:pt x="136742" y="4353788"/>
                  </a:lnTo>
                  <a:lnTo>
                    <a:pt x="136727" y="4362375"/>
                  </a:lnTo>
                  <a:lnTo>
                    <a:pt x="136712" y="4370962"/>
                  </a:lnTo>
                  <a:lnTo>
                    <a:pt x="136698" y="4379550"/>
                  </a:lnTo>
                  <a:lnTo>
                    <a:pt x="136685" y="4388137"/>
                  </a:lnTo>
                  <a:close/>
                </a:path>
              </a:pathLst>
            </a:custGeom>
            <a:solidFill>
              <a:srgbClr val="24B7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3" name="pg37">
              <a:extLst>
                <a:ext uri="{FF2B5EF4-FFF2-40B4-BE49-F238E27FC236}">
                  <a16:creationId xmlns:a16="http://schemas.microsoft.com/office/drawing/2014/main" id="{C4EFDC5A-FE1E-E7F2-50DE-C1D5FE33AB04}"/>
                </a:ext>
              </a:extLst>
            </p:cNvPr>
            <p:cNvSpPr/>
            <p:nvPr/>
          </p:nvSpPr>
          <p:spPr>
            <a:xfrm>
              <a:off x="5893747" y="3374326"/>
              <a:ext cx="254391" cy="4302039"/>
            </a:xfrm>
            <a:custGeom>
              <a:avLst/>
              <a:gdLst/>
              <a:ahLst/>
              <a:cxnLst/>
              <a:rect l="0" t="0" r="0" b="0"/>
              <a:pathLst>
                <a:path w="254391" h="4302039">
                  <a:moveTo>
                    <a:pt x="126301" y="4302039"/>
                  </a:moveTo>
                  <a:lnTo>
                    <a:pt x="126234" y="4293621"/>
                  </a:lnTo>
                  <a:lnTo>
                    <a:pt x="126162" y="4285202"/>
                  </a:lnTo>
                  <a:lnTo>
                    <a:pt x="126088" y="4276783"/>
                  </a:lnTo>
                  <a:lnTo>
                    <a:pt x="126008" y="4268364"/>
                  </a:lnTo>
                  <a:lnTo>
                    <a:pt x="125925" y="4259945"/>
                  </a:lnTo>
                  <a:lnTo>
                    <a:pt x="125837" y="4251526"/>
                  </a:lnTo>
                  <a:lnTo>
                    <a:pt x="125744" y="4243107"/>
                  </a:lnTo>
                  <a:lnTo>
                    <a:pt x="125646" y="4234689"/>
                  </a:lnTo>
                  <a:lnTo>
                    <a:pt x="125542" y="4226270"/>
                  </a:lnTo>
                  <a:lnTo>
                    <a:pt x="125432" y="4217851"/>
                  </a:lnTo>
                  <a:lnTo>
                    <a:pt x="125316" y="4209432"/>
                  </a:lnTo>
                  <a:lnTo>
                    <a:pt x="125193" y="4201013"/>
                  </a:lnTo>
                  <a:lnTo>
                    <a:pt x="125063" y="4192594"/>
                  </a:lnTo>
                  <a:lnTo>
                    <a:pt x="124927" y="4184175"/>
                  </a:lnTo>
                  <a:lnTo>
                    <a:pt x="124785" y="4175756"/>
                  </a:lnTo>
                  <a:lnTo>
                    <a:pt x="124634" y="4167338"/>
                  </a:lnTo>
                  <a:lnTo>
                    <a:pt x="124476" y="4158919"/>
                  </a:lnTo>
                  <a:lnTo>
                    <a:pt x="124312" y="4150500"/>
                  </a:lnTo>
                  <a:lnTo>
                    <a:pt x="124141" y="4142081"/>
                  </a:lnTo>
                  <a:lnTo>
                    <a:pt x="123965" y="4133662"/>
                  </a:lnTo>
                  <a:lnTo>
                    <a:pt x="123782" y="4125243"/>
                  </a:lnTo>
                  <a:lnTo>
                    <a:pt x="123593" y="4116824"/>
                  </a:lnTo>
                  <a:lnTo>
                    <a:pt x="123399" y="4108406"/>
                  </a:lnTo>
                  <a:lnTo>
                    <a:pt x="123199" y="4099987"/>
                  </a:lnTo>
                  <a:lnTo>
                    <a:pt x="122996" y="4091568"/>
                  </a:lnTo>
                  <a:lnTo>
                    <a:pt x="122789" y="4083149"/>
                  </a:lnTo>
                  <a:lnTo>
                    <a:pt x="122579" y="4074730"/>
                  </a:lnTo>
                  <a:lnTo>
                    <a:pt x="122366" y="4066311"/>
                  </a:lnTo>
                  <a:lnTo>
                    <a:pt x="122151" y="4057892"/>
                  </a:lnTo>
                  <a:lnTo>
                    <a:pt x="121933" y="4049474"/>
                  </a:lnTo>
                  <a:lnTo>
                    <a:pt x="121714" y="4041055"/>
                  </a:lnTo>
                  <a:lnTo>
                    <a:pt x="121494" y="4032636"/>
                  </a:lnTo>
                  <a:lnTo>
                    <a:pt x="121273" y="4024217"/>
                  </a:lnTo>
                  <a:lnTo>
                    <a:pt x="121051" y="4015798"/>
                  </a:lnTo>
                  <a:lnTo>
                    <a:pt x="120829" y="4007379"/>
                  </a:lnTo>
                  <a:lnTo>
                    <a:pt x="120606" y="3998960"/>
                  </a:lnTo>
                  <a:lnTo>
                    <a:pt x="120383" y="3990541"/>
                  </a:lnTo>
                  <a:lnTo>
                    <a:pt x="120159" y="3982123"/>
                  </a:lnTo>
                  <a:lnTo>
                    <a:pt x="119935" y="3973704"/>
                  </a:lnTo>
                  <a:lnTo>
                    <a:pt x="119709" y="3965285"/>
                  </a:lnTo>
                  <a:lnTo>
                    <a:pt x="119483" y="3956866"/>
                  </a:lnTo>
                  <a:lnTo>
                    <a:pt x="119256" y="3948447"/>
                  </a:lnTo>
                  <a:lnTo>
                    <a:pt x="119026" y="3940028"/>
                  </a:lnTo>
                  <a:lnTo>
                    <a:pt x="118795" y="3931609"/>
                  </a:lnTo>
                  <a:lnTo>
                    <a:pt x="118562" y="3923191"/>
                  </a:lnTo>
                  <a:lnTo>
                    <a:pt x="118326" y="3914772"/>
                  </a:lnTo>
                  <a:lnTo>
                    <a:pt x="118086" y="3906353"/>
                  </a:lnTo>
                  <a:lnTo>
                    <a:pt x="117841" y="3897934"/>
                  </a:lnTo>
                  <a:lnTo>
                    <a:pt x="117593" y="3889515"/>
                  </a:lnTo>
                  <a:lnTo>
                    <a:pt x="117340" y="3881096"/>
                  </a:lnTo>
                  <a:lnTo>
                    <a:pt x="117081" y="3872677"/>
                  </a:lnTo>
                  <a:lnTo>
                    <a:pt x="116816" y="3864258"/>
                  </a:lnTo>
                  <a:lnTo>
                    <a:pt x="116544" y="3855840"/>
                  </a:lnTo>
                  <a:lnTo>
                    <a:pt x="116264" y="3847421"/>
                  </a:lnTo>
                  <a:lnTo>
                    <a:pt x="115976" y="3839002"/>
                  </a:lnTo>
                  <a:lnTo>
                    <a:pt x="115680" y="3830583"/>
                  </a:lnTo>
                  <a:lnTo>
                    <a:pt x="115374" y="3822164"/>
                  </a:lnTo>
                  <a:lnTo>
                    <a:pt x="115059" y="3813745"/>
                  </a:lnTo>
                  <a:lnTo>
                    <a:pt x="114733" y="3805326"/>
                  </a:lnTo>
                  <a:lnTo>
                    <a:pt x="114394" y="3796908"/>
                  </a:lnTo>
                  <a:lnTo>
                    <a:pt x="114044" y="3788489"/>
                  </a:lnTo>
                  <a:lnTo>
                    <a:pt x="113682" y="3780070"/>
                  </a:lnTo>
                  <a:lnTo>
                    <a:pt x="113308" y="3771651"/>
                  </a:lnTo>
                  <a:lnTo>
                    <a:pt x="112922" y="3763232"/>
                  </a:lnTo>
                  <a:lnTo>
                    <a:pt x="112522" y="3754813"/>
                  </a:lnTo>
                  <a:lnTo>
                    <a:pt x="112108" y="3746394"/>
                  </a:lnTo>
                  <a:lnTo>
                    <a:pt x="111681" y="3737976"/>
                  </a:lnTo>
                  <a:lnTo>
                    <a:pt x="111241" y="3729557"/>
                  </a:lnTo>
                  <a:lnTo>
                    <a:pt x="110788" y="3721138"/>
                  </a:lnTo>
                  <a:lnTo>
                    <a:pt x="110324" y="3712719"/>
                  </a:lnTo>
                  <a:lnTo>
                    <a:pt x="109847" y="3704300"/>
                  </a:lnTo>
                  <a:lnTo>
                    <a:pt x="109356" y="3695881"/>
                  </a:lnTo>
                  <a:lnTo>
                    <a:pt x="108855" y="3687462"/>
                  </a:lnTo>
                  <a:lnTo>
                    <a:pt x="108343" y="3679043"/>
                  </a:lnTo>
                  <a:lnTo>
                    <a:pt x="107821" y="3670625"/>
                  </a:lnTo>
                  <a:lnTo>
                    <a:pt x="107291" y="3662206"/>
                  </a:lnTo>
                  <a:lnTo>
                    <a:pt x="106752" y="3653787"/>
                  </a:lnTo>
                  <a:lnTo>
                    <a:pt x="106203" y="3645368"/>
                  </a:lnTo>
                  <a:lnTo>
                    <a:pt x="105648" y="3636949"/>
                  </a:lnTo>
                  <a:lnTo>
                    <a:pt x="105087" y="3628530"/>
                  </a:lnTo>
                  <a:lnTo>
                    <a:pt x="104520" y="3620111"/>
                  </a:lnTo>
                  <a:lnTo>
                    <a:pt x="103948" y="3611693"/>
                  </a:lnTo>
                  <a:lnTo>
                    <a:pt x="103373" y="3603274"/>
                  </a:lnTo>
                  <a:lnTo>
                    <a:pt x="102793" y="3594855"/>
                  </a:lnTo>
                  <a:lnTo>
                    <a:pt x="102212" y="3586436"/>
                  </a:lnTo>
                  <a:lnTo>
                    <a:pt x="101628" y="3578017"/>
                  </a:lnTo>
                  <a:lnTo>
                    <a:pt x="101044" y="3569598"/>
                  </a:lnTo>
                  <a:lnTo>
                    <a:pt x="100460" y="3561179"/>
                  </a:lnTo>
                  <a:lnTo>
                    <a:pt x="99876" y="3552760"/>
                  </a:lnTo>
                  <a:lnTo>
                    <a:pt x="99294" y="3544342"/>
                  </a:lnTo>
                  <a:lnTo>
                    <a:pt x="98714" y="3535923"/>
                  </a:lnTo>
                  <a:lnTo>
                    <a:pt x="98137" y="3527504"/>
                  </a:lnTo>
                  <a:lnTo>
                    <a:pt x="97563" y="3519085"/>
                  </a:lnTo>
                  <a:lnTo>
                    <a:pt x="96995" y="3510666"/>
                  </a:lnTo>
                  <a:lnTo>
                    <a:pt x="96431" y="3502247"/>
                  </a:lnTo>
                  <a:lnTo>
                    <a:pt x="95873" y="3493828"/>
                  </a:lnTo>
                  <a:lnTo>
                    <a:pt x="95323" y="3485410"/>
                  </a:lnTo>
                  <a:lnTo>
                    <a:pt x="94780" y="3476991"/>
                  </a:lnTo>
                  <a:lnTo>
                    <a:pt x="94245" y="3468572"/>
                  </a:lnTo>
                  <a:lnTo>
                    <a:pt x="93717" y="3460153"/>
                  </a:lnTo>
                  <a:lnTo>
                    <a:pt x="93198" y="3451734"/>
                  </a:lnTo>
                  <a:lnTo>
                    <a:pt x="92688" y="3443315"/>
                  </a:lnTo>
                  <a:lnTo>
                    <a:pt x="92188" y="3434896"/>
                  </a:lnTo>
                  <a:lnTo>
                    <a:pt x="91696" y="3426478"/>
                  </a:lnTo>
                  <a:lnTo>
                    <a:pt x="91213" y="3418059"/>
                  </a:lnTo>
                  <a:lnTo>
                    <a:pt x="90739" y="3409640"/>
                  </a:lnTo>
                  <a:lnTo>
                    <a:pt x="90272" y="3401221"/>
                  </a:lnTo>
                  <a:lnTo>
                    <a:pt x="89813" y="3392802"/>
                  </a:lnTo>
                  <a:lnTo>
                    <a:pt x="89363" y="3384383"/>
                  </a:lnTo>
                  <a:lnTo>
                    <a:pt x="88918" y="3375964"/>
                  </a:lnTo>
                  <a:lnTo>
                    <a:pt x="88479" y="3367545"/>
                  </a:lnTo>
                  <a:lnTo>
                    <a:pt x="88044" y="3359127"/>
                  </a:lnTo>
                  <a:lnTo>
                    <a:pt x="87614" y="3350708"/>
                  </a:lnTo>
                  <a:lnTo>
                    <a:pt x="87186" y="3342289"/>
                  </a:lnTo>
                  <a:lnTo>
                    <a:pt x="86761" y="3333870"/>
                  </a:lnTo>
                  <a:lnTo>
                    <a:pt x="86336" y="3325451"/>
                  </a:lnTo>
                  <a:lnTo>
                    <a:pt x="85912" y="3317032"/>
                  </a:lnTo>
                  <a:lnTo>
                    <a:pt x="85486" y="3308613"/>
                  </a:lnTo>
                  <a:lnTo>
                    <a:pt x="85059" y="3300195"/>
                  </a:lnTo>
                  <a:lnTo>
                    <a:pt x="84629" y="3291776"/>
                  </a:lnTo>
                  <a:lnTo>
                    <a:pt x="84196" y="3283357"/>
                  </a:lnTo>
                  <a:lnTo>
                    <a:pt x="83759" y="3274938"/>
                  </a:lnTo>
                  <a:lnTo>
                    <a:pt x="83317" y="3266519"/>
                  </a:lnTo>
                  <a:lnTo>
                    <a:pt x="82871" y="3258100"/>
                  </a:lnTo>
                  <a:lnTo>
                    <a:pt x="82419" y="3249681"/>
                  </a:lnTo>
                  <a:lnTo>
                    <a:pt x="81963" y="3241262"/>
                  </a:lnTo>
                  <a:lnTo>
                    <a:pt x="81500" y="3232844"/>
                  </a:lnTo>
                  <a:lnTo>
                    <a:pt x="81032" y="3224425"/>
                  </a:lnTo>
                  <a:lnTo>
                    <a:pt x="80559" y="3216006"/>
                  </a:lnTo>
                  <a:lnTo>
                    <a:pt x="80080" y="3207587"/>
                  </a:lnTo>
                  <a:lnTo>
                    <a:pt x="79597" y="3199168"/>
                  </a:lnTo>
                  <a:lnTo>
                    <a:pt x="79109" y="3190749"/>
                  </a:lnTo>
                  <a:lnTo>
                    <a:pt x="78616" y="3182330"/>
                  </a:lnTo>
                  <a:lnTo>
                    <a:pt x="78118" y="3173912"/>
                  </a:lnTo>
                  <a:lnTo>
                    <a:pt x="77616" y="3165493"/>
                  </a:lnTo>
                  <a:lnTo>
                    <a:pt x="77111" y="3157074"/>
                  </a:lnTo>
                  <a:lnTo>
                    <a:pt x="76601" y="3148655"/>
                  </a:lnTo>
                  <a:lnTo>
                    <a:pt x="76087" y="3140236"/>
                  </a:lnTo>
                  <a:lnTo>
                    <a:pt x="75569" y="3131817"/>
                  </a:lnTo>
                  <a:lnTo>
                    <a:pt x="75046" y="3123398"/>
                  </a:lnTo>
                  <a:lnTo>
                    <a:pt x="74519" y="3114980"/>
                  </a:lnTo>
                  <a:lnTo>
                    <a:pt x="73987" y="3106561"/>
                  </a:lnTo>
                  <a:lnTo>
                    <a:pt x="73451" y="3098142"/>
                  </a:lnTo>
                  <a:lnTo>
                    <a:pt x="72909" y="3089723"/>
                  </a:lnTo>
                  <a:lnTo>
                    <a:pt x="72361" y="3081304"/>
                  </a:lnTo>
                  <a:lnTo>
                    <a:pt x="71807" y="3072885"/>
                  </a:lnTo>
                  <a:lnTo>
                    <a:pt x="71248" y="3064466"/>
                  </a:lnTo>
                  <a:lnTo>
                    <a:pt x="70682" y="3056047"/>
                  </a:lnTo>
                  <a:lnTo>
                    <a:pt x="70111" y="3047629"/>
                  </a:lnTo>
                  <a:lnTo>
                    <a:pt x="69535" y="3039210"/>
                  </a:lnTo>
                  <a:lnTo>
                    <a:pt x="68953" y="3030791"/>
                  </a:lnTo>
                  <a:lnTo>
                    <a:pt x="68365" y="3022372"/>
                  </a:lnTo>
                  <a:lnTo>
                    <a:pt x="67773" y="3013953"/>
                  </a:lnTo>
                  <a:lnTo>
                    <a:pt x="67178" y="3005534"/>
                  </a:lnTo>
                  <a:lnTo>
                    <a:pt x="66579" y="2997115"/>
                  </a:lnTo>
                  <a:lnTo>
                    <a:pt x="65978" y="2988697"/>
                  </a:lnTo>
                  <a:lnTo>
                    <a:pt x="65375" y="2980278"/>
                  </a:lnTo>
                  <a:lnTo>
                    <a:pt x="64771" y="2971859"/>
                  </a:lnTo>
                  <a:lnTo>
                    <a:pt x="64166" y="2963440"/>
                  </a:lnTo>
                  <a:lnTo>
                    <a:pt x="63560" y="2955021"/>
                  </a:lnTo>
                  <a:lnTo>
                    <a:pt x="62954" y="2946602"/>
                  </a:lnTo>
                  <a:lnTo>
                    <a:pt x="62347" y="2938183"/>
                  </a:lnTo>
                  <a:lnTo>
                    <a:pt x="61740" y="2929764"/>
                  </a:lnTo>
                  <a:lnTo>
                    <a:pt x="61132" y="2921346"/>
                  </a:lnTo>
                  <a:lnTo>
                    <a:pt x="60521" y="2912927"/>
                  </a:lnTo>
                  <a:lnTo>
                    <a:pt x="59907" y="2904508"/>
                  </a:lnTo>
                  <a:lnTo>
                    <a:pt x="59289" y="2896089"/>
                  </a:lnTo>
                  <a:lnTo>
                    <a:pt x="58665" y="2887670"/>
                  </a:lnTo>
                  <a:lnTo>
                    <a:pt x="58035" y="2879251"/>
                  </a:lnTo>
                  <a:lnTo>
                    <a:pt x="57395" y="2870832"/>
                  </a:lnTo>
                  <a:lnTo>
                    <a:pt x="56743" y="2862414"/>
                  </a:lnTo>
                  <a:lnTo>
                    <a:pt x="56079" y="2853995"/>
                  </a:lnTo>
                  <a:lnTo>
                    <a:pt x="55401" y="2845576"/>
                  </a:lnTo>
                  <a:lnTo>
                    <a:pt x="54707" y="2837157"/>
                  </a:lnTo>
                  <a:lnTo>
                    <a:pt x="53997" y="2828738"/>
                  </a:lnTo>
                  <a:lnTo>
                    <a:pt x="53266" y="2820319"/>
                  </a:lnTo>
                  <a:lnTo>
                    <a:pt x="52513" y="2811900"/>
                  </a:lnTo>
                  <a:lnTo>
                    <a:pt x="51740" y="2803482"/>
                  </a:lnTo>
                  <a:lnTo>
                    <a:pt x="50946" y="2795063"/>
                  </a:lnTo>
                  <a:lnTo>
                    <a:pt x="50131" y="2786644"/>
                  </a:lnTo>
                  <a:lnTo>
                    <a:pt x="49294" y="2778225"/>
                  </a:lnTo>
                  <a:lnTo>
                    <a:pt x="48435" y="2769806"/>
                  </a:lnTo>
                  <a:lnTo>
                    <a:pt x="47552" y="2761387"/>
                  </a:lnTo>
                  <a:lnTo>
                    <a:pt x="46651" y="2752968"/>
                  </a:lnTo>
                  <a:lnTo>
                    <a:pt x="45732" y="2744549"/>
                  </a:lnTo>
                  <a:lnTo>
                    <a:pt x="44797" y="2736131"/>
                  </a:lnTo>
                  <a:lnTo>
                    <a:pt x="43848" y="2727712"/>
                  </a:lnTo>
                  <a:lnTo>
                    <a:pt x="42886" y="2719293"/>
                  </a:lnTo>
                  <a:lnTo>
                    <a:pt x="41914" y="2710874"/>
                  </a:lnTo>
                  <a:lnTo>
                    <a:pt x="40937" y="2702455"/>
                  </a:lnTo>
                  <a:lnTo>
                    <a:pt x="39956" y="2694036"/>
                  </a:lnTo>
                  <a:lnTo>
                    <a:pt x="38976" y="2685617"/>
                  </a:lnTo>
                  <a:lnTo>
                    <a:pt x="37998" y="2677199"/>
                  </a:lnTo>
                  <a:lnTo>
                    <a:pt x="37027" y="2668780"/>
                  </a:lnTo>
                  <a:lnTo>
                    <a:pt x="36067" y="2660361"/>
                  </a:lnTo>
                  <a:lnTo>
                    <a:pt x="35121" y="2651942"/>
                  </a:lnTo>
                  <a:lnTo>
                    <a:pt x="34191" y="2643523"/>
                  </a:lnTo>
                  <a:lnTo>
                    <a:pt x="33278" y="2635104"/>
                  </a:lnTo>
                  <a:lnTo>
                    <a:pt x="32386" y="2626685"/>
                  </a:lnTo>
                  <a:lnTo>
                    <a:pt x="31516" y="2618266"/>
                  </a:lnTo>
                  <a:lnTo>
                    <a:pt x="30674" y="2609848"/>
                  </a:lnTo>
                  <a:lnTo>
                    <a:pt x="29858" y="2601429"/>
                  </a:lnTo>
                  <a:lnTo>
                    <a:pt x="29067" y="2593010"/>
                  </a:lnTo>
                  <a:lnTo>
                    <a:pt x="28301" y="2584591"/>
                  </a:lnTo>
                  <a:lnTo>
                    <a:pt x="27560" y="2576172"/>
                  </a:lnTo>
                  <a:lnTo>
                    <a:pt x="26842" y="2567753"/>
                  </a:lnTo>
                  <a:lnTo>
                    <a:pt x="26150" y="2559334"/>
                  </a:lnTo>
                  <a:lnTo>
                    <a:pt x="25479" y="2550916"/>
                  </a:lnTo>
                  <a:lnTo>
                    <a:pt x="24825" y="2542497"/>
                  </a:lnTo>
                  <a:lnTo>
                    <a:pt x="24185" y="2534078"/>
                  </a:lnTo>
                  <a:lnTo>
                    <a:pt x="23557" y="2525659"/>
                  </a:lnTo>
                  <a:lnTo>
                    <a:pt x="22937" y="2517240"/>
                  </a:lnTo>
                  <a:lnTo>
                    <a:pt x="22323" y="2508821"/>
                  </a:lnTo>
                  <a:lnTo>
                    <a:pt x="21710" y="2500402"/>
                  </a:lnTo>
                  <a:lnTo>
                    <a:pt x="21096" y="2491984"/>
                  </a:lnTo>
                  <a:lnTo>
                    <a:pt x="20476" y="2483565"/>
                  </a:lnTo>
                  <a:lnTo>
                    <a:pt x="19850" y="2475146"/>
                  </a:lnTo>
                  <a:lnTo>
                    <a:pt x="19215" y="2466727"/>
                  </a:lnTo>
                  <a:lnTo>
                    <a:pt x="18567" y="2458308"/>
                  </a:lnTo>
                  <a:lnTo>
                    <a:pt x="17905" y="2449889"/>
                  </a:lnTo>
                  <a:lnTo>
                    <a:pt x="17231" y="2441470"/>
                  </a:lnTo>
                  <a:lnTo>
                    <a:pt x="16543" y="2433051"/>
                  </a:lnTo>
                  <a:lnTo>
                    <a:pt x="15842" y="2424633"/>
                  </a:lnTo>
                  <a:lnTo>
                    <a:pt x="15130" y="2416214"/>
                  </a:lnTo>
                  <a:lnTo>
                    <a:pt x="14408" y="2407795"/>
                  </a:lnTo>
                  <a:lnTo>
                    <a:pt x="13678" y="2399376"/>
                  </a:lnTo>
                  <a:lnTo>
                    <a:pt x="12944" y="2390957"/>
                  </a:lnTo>
                  <a:lnTo>
                    <a:pt x="12210" y="2382538"/>
                  </a:lnTo>
                  <a:lnTo>
                    <a:pt x="11478" y="2374119"/>
                  </a:lnTo>
                  <a:lnTo>
                    <a:pt x="10754" y="2365701"/>
                  </a:lnTo>
                  <a:lnTo>
                    <a:pt x="10040" y="2357282"/>
                  </a:lnTo>
                  <a:lnTo>
                    <a:pt x="9345" y="2348863"/>
                  </a:lnTo>
                  <a:lnTo>
                    <a:pt x="8671" y="2340444"/>
                  </a:lnTo>
                  <a:lnTo>
                    <a:pt x="8021" y="2332025"/>
                  </a:lnTo>
                  <a:lnTo>
                    <a:pt x="7397" y="2323606"/>
                  </a:lnTo>
                  <a:lnTo>
                    <a:pt x="6804" y="2315187"/>
                  </a:lnTo>
                  <a:lnTo>
                    <a:pt x="6243" y="2306768"/>
                  </a:lnTo>
                  <a:lnTo>
                    <a:pt x="5725" y="2298350"/>
                  </a:lnTo>
                  <a:lnTo>
                    <a:pt x="5245" y="2289931"/>
                  </a:lnTo>
                  <a:lnTo>
                    <a:pt x="4802" y="2281512"/>
                  </a:lnTo>
                  <a:lnTo>
                    <a:pt x="4397" y="2273093"/>
                  </a:lnTo>
                  <a:lnTo>
                    <a:pt x="4029" y="2264674"/>
                  </a:lnTo>
                  <a:lnTo>
                    <a:pt x="3697" y="2256255"/>
                  </a:lnTo>
                  <a:lnTo>
                    <a:pt x="3405" y="2247836"/>
                  </a:lnTo>
                  <a:lnTo>
                    <a:pt x="3146" y="2239418"/>
                  </a:lnTo>
                  <a:lnTo>
                    <a:pt x="2916" y="2230999"/>
                  </a:lnTo>
                  <a:lnTo>
                    <a:pt x="2712" y="2222580"/>
                  </a:lnTo>
                  <a:lnTo>
                    <a:pt x="2530" y="2214161"/>
                  </a:lnTo>
                  <a:lnTo>
                    <a:pt x="2368" y="2205742"/>
                  </a:lnTo>
                  <a:lnTo>
                    <a:pt x="2224" y="2197323"/>
                  </a:lnTo>
                  <a:lnTo>
                    <a:pt x="2094" y="2188904"/>
                  </a:lnTo>
                  <a:lnTo>
                    <a:pt x="1971" y="2180486"/>
                  </a:lnTo>
                  <a:lnTo>
                    <a:pt x="1856" y="2172067"/>
                  </a:lnTo>
                  <a:lnTo>
                    <a:pt x="1744" y="2163648"/>
                  </a:lnTo>
                  <a:lnTo>
                    <a:pt x="1634" y="2155229"/>
                  </a:lnTo>
                  <a:lnTo>
                    <a:pt x="1524" y="2146810"/>
                  </a:lnTo>
                  <a:lnTo>
                    <a:pt x="1413" y="2138391"/>
                  </a:lnTo>
                  <a:lnTo>
                    <a:pt x="1300" y="2129972"/>
                  </a:lnTo>
                  <a:lnTo>
                    <a:pt x="1185" y="2121553"/>
                  </a:lnTo>
                  <a:lnTo>
                    <a:pt x="1068" y="2113135"/>
                  </a:lnTo>
                  <a:lnTo>
                    <a:pt x="951" y="2104716"/>
                  </a:lnTo>
                  <a:lnTo>
                    <a:pt x="832" y="2096297"/>
                  </a:lnTo>
                  <a:lnTo>
                    <a:pt x="716" y="2087878"/>
                  </a:lnTo>
                  <a:lnTo>
                    <a:pt x="602" y="2079459"/>
                  </a:lnTo>
                  <a:lnTo>
                    <a:pt x="493" y="2071040"/>
                  </a:lnTo>
                  <a:lnTo>
                    <a:pt x="390" y="2062621"/>
                  </a:lnTo>
                  <a:lnTo>
                    <a:pt x="295" y="2054203"/>
                  </a:lnTo>
                  <a:lnTo>
                    <a:pt x="209" y="2045784"/>
                  </a:lnTo>
                  <a:lnTo>
                    <a:pt x="138" y="2037365"/>
                  </a:lnTo>
                  <a:lnTo>
                    <a:pt x="80" y="2028946"/>
                  </a:lnTo>
                  <a:lnTo>
                    <a:pt x="37" y="2020527"/>
                  </a:lnTo>
                  <a:lnTo>
                    <a:pt x="10" y="2012108"/>
                  </a:lnTo>
                  <a:lnTo>
                    <a:pt x="0" y="2003689"/>
                  </a:lnTo>
                  <a:lnTo>
                    <a:pt x="7" y="1995270"/>
                  </a:lnTo>
                  <a:lnTo>
                    <a:pt x="38" y="1986852"/>
                  </a:lnTo>
                  <a:lnTo>
                    <a:pt x="89" y="1978433"/>
                  </a:lnTo>
                  <a:lnTo>
                    <a:pt x="159" y="1970014"/>
                  </a:lnTo>
                  <a:lnTo>
                    <a:pt x="248" y="1961595"/>
                  </a:lnTo>
                  <a:lnTo>
                    <a:pt x="358" y="1953176"/>
                  </a:lnTo>
                  <a:lnTo>
                    <a:pt x="488" y="1944757"/>
                  </a:lnTo>
                  <a:lnTo>
                    <a:pt x="641" y="1936338"/>
                  </a:lnTo>
                  <a:lnTo>
                    <a:pt x="814" y="1927920"/>
                  </a:lnTo>
                  <a:lnTo>
                    <a:pt x="1007" y="1919501"/>
                  </a:lnTo>
                  <a:lnTo>
                    <a:pt x="1219" y="1911082"/>
                  </a:lnTo>
                  <a:lnTo>
                    <a:pt x="1450" y="1902663"/>
                  </a:lnTo>
                  <a:lnTo>
                    <a:pt x="1699" y="1894244"/>
                  </a:lnTo>
                  <a:lnTo>
                    <a:pt x="1971" y="1885825"/>
                  </a:lnTo>
                  <a:lnTo>
                    <a:pt x="2263" y="1877406"/>
                  </a:lnTo>
                  <a:lnTo>
                    <a:pt x="2574" y="1868988"/>
                  </a:lnTo>
                  <a:lnTo>
                    <a:pt x="2903" y="1860569"/>
                  </a:lnTo>
                  <a:lnTo>
                    <a:pt x="3253" y="1852150"/>
                  </a:lnTo>
                  <a:lnTo>
                    <a:pt x="3621" y="1843731"/>
                  </a:lnTo>
                  <a:lnTo>
                    <a:pt x="4013" y="1835312"/>
                  </a:lnTo>
                  <a:lnTo>
                    <a:pt x="4428" y="1826893"/>
                  </a:lnTo>
                  <a:lnTo>
                    <a:pt x="4863" y="1818474"/>
                  </a:lnTo>
                  <a:lnTo>
                    <a:pt x="5320" y="1810055"/>
                  </a:lnTo>
                  <a:lnTo>
                    <a:pt x="5799" y="1801637"/>
                  </a:lnTo>
                  <a:lnTo>
                    <a:pt x="6301" y="1793218"/>
                  </a:lnTo>
                  <a:lnTo>
                    <a:pt x="6827" y="1784799"/>
                  </a:lnTo>
                  <a:lnTo>
                    <a:pt x="7379" y="1776380"/>
                  </a:lnTo>
                  <a:lnTo>
                    <a:pt x="7954" y="1767961"/>
                  </a:lnTo>
                  <a:lnTo>
                    <a:pt x="8552" y="1759542"/>
                  </a:lnTo>
                  <a:lnTo>
                    <a:pt x="9173" y="1751123"/>
                  </a:lnTo>
                  <a:lnTo>
                    <a:pt x="9816" y="1742705"/>
                  </a:lnTo>
                  <a:lnTo>
                    <a:pt x="10483" y="1734286"/>
                  </a:lnTo>
                  <a:lnTo>
                    <a:pt x="11175" y="1725867"/>
                  </a:lnTo>
                  <a:lnTo>
                    <a:pt x="11888" y="1717448"/>
                  </a:lnTo>
                  <a:lnTo>
                    <a:pt x="12620" y="1709029"/>
                  </a:lnTo>
                  <a:lnTo>
                    <a:pt x="13372" y="1700610"/>
                  </a:lnTo>
                  <a:lnTo>
                    <a:pt x="14142" y="1692191"/>
                  </a:lnTo>
                  <a:lnTo>
                    <a:pt x="14929" y="1683772"/>
                  </a:lnTo>
                  <a:lnTo>
                    <a:pt x="15735" y="1675354"/>
                  </a:lnTo>
                  <a:lnTo>
                    <a:pt x="16557" y="1666935"/>
                  </a:lnTo>
                  <a:lnTo>
                    <a:pt x="17391" y="1658516"/>
                  </a:lnTo>
                  <a:lnTo>
                    <a:pt x="18238" y="1650097"/>
                  </a:lnTo>
                  <a:lnTo>
                    <a:pt x="19097" y="1641678"/>
                  </a:lnTo>
                  <a:lnTo>
                    <a:pt x="19967" y="1633259"/>
                  </a:lnTo>
                  <a:lnTo>
                    <a:pt x="20850" y="1624840"/>
                  </a:lnTo>
                  <a:lnTo>
                    <a:pt x="21742" y="1616422"/>
                  </a:lnTo>
                  <a:lnTo>
                    <a:pt x="22644" y="1608003"/>
                  </a:lnTo>
                  <a:lnTo>
                    <a:pt x="23554" y="1599584"/>
                  </a:lnTo>
                  <a:lnTo>
                    <a:pt x="24474" y="1591165"/>
                  </a:lnTo>
                  <a:lnTo>
                    <a:pt x="25403" y="1582746"/>
                  </a:lnTo>
                  <a:lnTo>
                    <a:pt x="26344" y="1574327"/>
                  </a:lnTo>
                  <a:lnTo>
                    <a:pt x="27297" y="1565908"/>
                  </a:lnTo>
                  <a:lnTo>
                    <a:pt x="28261" y="1557490"/>
                  </a:lnTo>
                  <a:lnTo>
                    <a:pt x="29239" y="1549071"/>
                  </a:lnTo>
                  <a:lnTo>
                    <a:pt x="30231" y="1540652"/>
                  </a:lnTo>
                  <a:lnTo>
                    <a:pt x="31238" y="1532233"/>
                  </a:lnTo>
                  <a:lnTo>
                    <a:pt x="32267" y="1523814"/>
                  </a:lnTo>
                  <a:lnTo>
                    <a:pt x="33316" y="1515395"/>
                  </a:lnTo>
                  <a:lnTo>
                    <a:pt x="34387" y="1506976"/>
                  </a:lnTo>
                  <a:lnTo>
                    <a:pt x="35481" y="1498557"/>
                  </a:lnTo>
                  <a:lnTo>
                    <a:pt x="36599" y="1490139"/>
                  </a:lnTo>
                  <a:lnTo>
                    <a:pt x="37742" y="1481720"/>
                  </a:lnTo>
                  <a:lnTo>
                    <a:pt x="38916" y="1473301"/>
                  </a:lnTo>
                  <a:lnTo>
                    <a:pt x="40121" y="1464882"/>
                  </a:lnTo>
                  <a:lnTo>
                    <a:pt x="41354" y="1456463"/>
                  </a:lnTo>
                  <a:lnTo>
                    <a:pt x="42614" y="1448044"/>
                  </a:lnTo>
                  <a:lnTo>
                    <a:pt x="43902" y="1439625"/>
                  </a:lnTo>
                  <a:lnTo>
                    <a:pt x="45216" y="1431207"/>
                  </a:lnTo>
                  <a:lnTo>
                    <a:pt x="46556" y="1422788"/>
                  </a:lnTo>
                  <a:lnTo>
                    <a:pt x="47922" y="1414369"/>
                  </a:lnTo>
                  <a:lnTo>
                    <a:pt x="49307" y="1405950"/>
                  </a:lnTo>
                  <a:lnTo>
                    <a:pt x="50708" y="1397531"/>
                  </a:lnTo>
                  <a:lnTo>
                    <a:pt x="52121" y="1389112"/>
                  </a:lnTo>
                  <a:lnTo>
                    <a:pt x="53543" y="1380693"/>
                  </a:lnTo>
                  <a:lnTo>
                    <a:pt x="54971" y="1372274"/>
                  </a:lnTo>
                  <a:lnTo>
                    <a:pt x="56398" y="1363856"/>
                  </a:lnTo>
                  <a:lnTo>
                    <a:pt x="57819" y="1355437"/>
                  </a:lnTo>
                  <a:lnTo>
                    <a:pt x="59231" y="1347018"/>
                  </a:lnTo>
                  <a:lnTo>
                    <a:pt x="60630" y="1338599"/>
                  </a:lnTo>
                  <a:lnTo>
                    <a:pt x="62012" y="1330180"/>
                  </a:lnTo>
                  <a:lnTo>
                    <a:pt x="63373" y="1321761"/>
                  </a:lnTo>
                  <a:lnTo>
                    <a:pt x="64704" y="1313342"/>
                  </a:lnTo>
                  <a:lnTo>
                    <a:pt x="66007" y="1304924"/>
                  </a:lnTo>
                  <a:lnTo>
                    <a:pt x="67281" y="1296505"/>
                  </a:lnTo>
                  <a:lnTo>
                    <a:pt x="68523" y="1288086"/>
                  </a:lnTo>
                  <a:lnTo>
                    <a:pt x="69733" y="1279667"/>
                  </a:lnTo>
                  <a:lnTo>
                    <a:pt x="70910" y="1271248"/>
                  </a:lnTo>
                  <a:lnTo>
                    <a:pt x="72047" y="1262829"/>
                  </a:lnTo>
                  <a:lnTo>
                    <a:pt x="73151" y="1254410"/>
                  </a:lnTo>
                  <a:lnTo>
                    <a:pt x="74224" y="1245992"/>
                  </a:lnTo>
                  <a:lnTo>
                    <a:pt x="75266" y="1237573"/>
                  </a:lnTo>
                  <a:lnTo>
                    <a:pt x="76280" y="1229154"/>
                  </a:lnTo>
                  <a:lnTo>
                    <a:pt x="77267" y="1220735"/>
                  </a:lnTo>
                  <a:lnTo>
                    <a:pt x="78226" y="1212316"/>
                  </a:lnTo>
                  <a:lnTo>
                    <a:pt x="79162" y="1203897"/>
                  </a:lnTo>
                  <a:lnTo>
                    <a:pt x="80078" y="1195478"/>
                  </a:lnTo>
                  <a:lnTo>
                    <a:pt x="80978" y="1187059"/>
                  </a:lnTo>
                  <a:lnTo>
                    <a:pt x="81862" y="1178641"/>
                  </a:lnTo>
                  <a:lnTo>
                    <a:pt x="82733" y="1170222"/>
                  </a:lnTo>
                  <a:lnTo>
                    <a:pt x="83591" y="1161803"/>
                  </a:lnTo>
                  <a:lnTo>
                    <a:pt x="84440" y="1153384"/>
                  </a:lnTo>
                  <a:lnTo>
                    <a:pt x="85282" y="1144965"/>
                  </a:lnTo>
                  <a:lnTo>
                    <a:pt x="86117" y="1136546"/>
                  </a:lnTo>
                  <a:lnTo>
                    <a:pt x="86948" y="1128127"/>
                  </a:lnTo>
                  <a:lnTo>
                    <a:pt x="87774" y="1119709"/>
                  </a:lnTo>
                  <a:lnTo>
                    <a:pt x="88597" y="1111290"/>
                  </a:lnTo>
                  <a:lnTo>
                    <a:pt x="89416" y="1102871"/>
                  </a:lnTo>
                  <a:lnTo>
                    <a:pt x="90232" y="1094452"/>
                  </a:lnTo>
                  <a:lnTo>
                    <a:pt x="91046" y="1086033"/>
                  </a:lnTo>
                  <a:lnTo>
                    <a:pt x="91857" y="1077614"/>
                  </a:lnTo>
                  <a:lnTo>
                    <a:pt x="92665" y="1069195"/>
                  </a:lnTo>
                  <a:lnTo>
                    <a:pt x="93470" y="1060776"/>
                  </a:lnTo>
                  <a:lnTo>
                    <a:pt x="94269" y="1052358"/>
                  </a:lnTo>
                  <a:lnTo>
                    <a:pt x="95064" y="1043939"/>
                  </a:lnTo>
                  <a:lnTo>
                    <a:pt x="95854" y="1035520"/>
                  </a:lnTo>
                  <a:lnTo>
                    <a:pt x="96638" y="1027101"/>
                  </a:lnTo>
                  <a:lnTo>
                    <a:pt x="97415" y="1018682"/>
                  </a:lnTo>
                  <a:lnTo>
                    <a:pt x="98184" y="1010263"/>
                  </a:lnTo>
                  <a:lnTo>
                    <a:pt x="98944" y="1001844"/>
                  </a:lnTo>
                  <a:lnTo>
                    <a:pt x="99694" y="993426"/>
                  </a:lnTo>
                  <a:lnTo>
                    <a:pt x="100435" y="985007"/>
                  </a:lnTo>
                  <a:lnTo>
                    <a:pt x="101167" y="976588"/>
                  </a:lnTo>
                  <a:lnTo>
                    <a:pt x="101887" y="968169"/>
                  </a:lnTo>
                  <a:lnTo>
                    <a:pt x="102597" y="959750"/>
                  </a:lnTo>
                  <a:lnTo>
                    <a:pt x="103294" y="951331"/>
                  </a:lnTo>
                  <a:lnTo>
                    <a:pt x="103978" y="942912"/>
                  </a:lnTo>
                  <a:lnTo>
                    <a:pt x="104651" y="934494"/>
                  </a:lnTo>
                  <a:lnTo>
                    <a:pt x="105313" y="926075"/>
                  </a:lnTo>
                  <a:lnTo>
                    <a:pt x="105963" y="917656"/>
                  </a:lnTo>
                  <a:lnTo>
                    <a:pt x="106601" y="909237"/>
                  </a:lnTo>
                  <a:lnTo>
                    <a:pt x="107225" y="900818"/>
                  </a:lnTo>
                  <a:lnTo>
                    <a:pt x="107837" y="892399"/>
                  </a:lnTo>
                  <a:lnTo>
                    <a:pt x="108438" y="883980"/>
                  </a:lnTo>
                  <a:lnTo>
                    <a:pt x="109028" y="875561"/>
                  </a:lnTo>
                  <a:lnTo>
                    <a:pt x="109606" y="867143"/>
                  </a:lnTo>
                  <a:lnTo>
                    <a:pt x="110172" y="858724"/>
                  </a:lnTo>
                  <a:lnTo>
                    <a:pt x="110726" y="850305"/>
                  </a:lnTo>
                  <a:lnTo>
                    <a:pt x="111268" y="841886"/>
                  </a:lnTo>
                  <a:lnTo>
                    <a:pt x="111799" y="833467"/>
                  </a:lnTo>
                  <a:lnTo>
                    <a:pt x="112318" y="825048"/>
                  </a:lnTo>
                  <a:lnTo>
                    <a:pt x="112826" y="816629"/>
                  </a:lnTo>
                  <a:lnTo>
                    <a:pt x="113322" y="808211"/>
                  </a:lnTo>
                  <a:lnTo>
                    <a:pt x="113806" y="799792"/>
                  </a:lnTo>
                  <a:lnTo>
                    <a:pt x="114277" y="791373"/>
                  </a:lnTo>
                  <a:lnTo>
                    <a:pt x="114737" y="782954"/>
                  </a:lnTo>
                  <a:lnTo>
                    <a:pt x="115184" y="774535"/>
                  </a:lnTo>
                  <a:lnTo>
                    <a:pt x="115620" y="766116"/>
                  </a:lnTo>
                  <a:lnTo>
                    <a:pt x="116045" y="757697"/>
                  </a:lnTo>
                  <a:lnTo>
                    <a:pt x="116457" y="749278"/>
                  </a:lnTo>
                  <a:lnTo>
                    <a:pt x="116855" y="740860"/>
                  </a:lnTo>
                  <a:lnTo>
                    <a:pt x="117241" y="732441"/>
                  </a:lnTo>
                  <a:lnTo>
                    <a:pt x="117616" y="724022"/>
                  </a:lnTo>
                  <a:lnTo>
                    <a:pt x="117980" y="715603"/>
                  </a:lnTo>
                  <a:lnTo>
                    <a:pt x="118332" y="707184"/>
                  </a:lnTo>
                  <a:lnTo>
                    <a:pt x="118672" y="698765"/>
                  </a:lnTo>
                  <a:lnTo>
                    <a:pt x="118999" y="690346"/>
                  </a:lnTo>
                  <a:lnTo>
                    <a:pt x="119315" y="681928"/>
                  </a:lnTo>
                  <a:lnTo>
                    <a:pt x="119620" y="673509"/>
                  </a:lnTo>
                  <a:lnTo>
                    <a:pt x="119914" y="665090"/>
                  </a:lnTo>
                  <a:lnTo>
                    <a:pt x="120198" y="656671"/>
                  </a:lnTo>
                  <a:lnTo>
                    <a:pt x="120472" y="648252"/>
                  </a:lnTo>
                  <a:lnTo>
                    <a:pt x="120733" y="639833"/>
                  </a:lnTo>
                  <a:lnTo>
                    <a:pt x="120985" y="631414"/>
                  </a:lnTo>
                  <a:lnTo>
                    <a:pt x="121228" y="622996"/>
                  </a:lnTo>
                  <a:lnTo>
                    <a:pt x="121461" y="614577"/>
                  </a:lnTo>
                  <a:lnTo>
                    <a:pt x="121685" y="606158"/>
                  </a:lnTo>
                  <a:lnTo>
                    <a:pt x="121900" y="597739"/>
                  </a:lnTo>
                  <a:lnTo>
                    <a:pt x="122105" y="589320"/>
                  </a:lnTo>
                  <a:lnTo>
                    <a:pt x="122302" y="580901"/>
                  </a:lnTo>
                  <a:lnTo>
                    <a:pt x="122490" y="572482"/>
                  </a:lnTo>
                  <a:lnTo>
                    <a:pt x="122671" y="564063"/>
                  </a:lnTo>
                  <a:lnTo>
                    <a:pt x="122844" y="555645"/>
                  </a:lnTo>
                  <a:lnTo>
                    <a:pt x="123010" y="547226"/>
                  </a:lnTo>
                  <a:lnTo>
                    <a:pt x="123167" y="538807"/>
                  </a:lnTo>
                  <a:lnTo>
                    <a:pt x="123317" y="530388"/>
                  </a:lnTo>
                  <a:lnTo>
                    <a:pt x="123461" y="521969"/>
                  </a:lnTo>
                  <a:lnTo>
                    <a:pt x="123598" y="513550"/>
                  </a:lnTo>
                  <a:lnTo>
                    <a:pt x="123730" y="505131"/>
                  </a:lnTo>
                  <a:lnTo>
                    <a:pt x="123855" y="496713"/>
                  </a:lnTo>
                  <a:lnTo>
                    <a:pt x="123975" y="488294"/>
                  </a:lnTo>
                  <a:lnTo>
                    <a:pt x="124088" y="479875"/>
                  </a:lnTo>
                  <a:lnTo>
                    <a:pt x="124198" y="471456"/>
                  </a:lnTo>
                  <a:lnTo>
                    <a:pt x="124302" y="463037"/>
                  </a:lnTo>
                  <a:lnTo>
                    <a:pt x="124403" y="454618"/>
                  </a:lnTo>
                  <a:lnTo>
                    <a:pt x="124500" y="446199"/>
                  </a:lnTo>
                  <a:lnTo>
                    <a:pt x="124594" y="437780"/>
                  </a:lnTo>
                  <a:lnTo>
                    <a:pt x="124684" y="429362"/>
                  </a:lnTo>
                  <a:lnTo>
                    <a:pt x="124772" y="420943"/>
                  </a:lnTo>
                  <a:lnTo>
                    <a:pt x="124857" y="412524"/>
                  </a:lnTo>
                  <a:lnTo>
                    <a:pt x="124941" y="404105"/>
                  </a:lnTo>
                  <a:lnTo>
                    <a:pt x="125023" y="395686"/>
                  </a:lnTo>
                  <a:lnTo>
                    <a:pt x="125105" y="387267"/>
                  </a:lnTo>
                  <a:lnTo>
                    <a:pt x="125185" y="378848"/>
                  </a:lnTo>
                  <a:lnTo>
                    <a:pt x="125264" y="370430"/>
                  </a:lnTo>
                  <a:lnTo>
                    <a:pt x="125343" y="362011"/>
                  </a:lnTo>
                  <a:lnTo>
                    <a:pt x="125422" y="353592"/>
                  </a:lnTo>
                  <a:lnTo>
                    <a:pt x="125501" y="345173"/>
                  </a:lnTo>
                  <a:lnTo>
                    <a:pt x="125579" y="336754"/>
                  </a:lnTo>
                  <a:lnTo>
                    <a:pt x="125657" y="328335"/>
                  </a:lnTo>
                  <a:lnTo>
                    <a:pt x="125735" y="319916"/>
                  </a:lnTo>
                  <a:lnTo>
                    <a:pt x="125812" y="311498"/>
                  </a:lnTo>
                  <a:lnTo>
                    <a:pt x="125889" y="303079"/>
                  </a:lnTo>
                  <a:lnTo>
                    <a:pt x="125964" y="294660"/>
                  </a:lnTo>
                  <a:lnTo>
                    <a:pt x="126039" y="286241"/>
                  </a:lnTo>
                  <a:lnTo>
                    <a:pt x="126112" y="277822"/>
                  </a:lnTo>
                  <a:lnTo>
                    <a:pt x="126183" y="269403"/>
                  </a:lnTo>
                  <a:lnTo>
                    <a:pt x="126252" y="260984"/>
                  </a:lnTo>
                  <a:lnTo>
                    <a:pt x="126318" y="252565"/>
                  </a:lnTo>
                  <a:lnTo>
                    <a:pt x="126382" y="244147"/>
                  </a:lnTo>
                  <a:lnTo>
                    <a:pt x="126443" y="235728"/>
                  </a:lnTo>
                  <a:lnTo>
                    <a:pt x="126500" y="227309"/>
                  </a:lnTo>
                  <a:lnTo>
                    <a:pt x="126553" y="218890"/>
                  </a:lnTo>
                  <a:lnTo>
                    <a:pt x="126603" y="210471"/>
                  </a:lnTo>
                  <a:lnTo>
                    <a:pt x="126649" y="202052"/>
                  </a:lnTo>
                  <a:lnTo>
                    <a:pt x="126691" y="193633"/>
                  </a:lnTo>
                  <a:lnTo>
                    <a:pt x="126729" y="185215"/>
                  </a:lnTo>
                  <a:lnTo>
                    <a:pt x="126763" y="176796"/>
                  </a:lnTo>
                  <a:lnTo>
                    <a:pt x="126793" y="168377"/>
                  </a:lnTo>
                  <a:lnTo>
                    <a:pt x="126819" y="159958"/>
                  </a:lnTo>
                  <a:lnTo>
                    <a:pt x="126842" y="151539"/>
                  </a:lnTo>
                  <a:lnTo>
                    <a:pt x="126862" y="143120"/>
                  </a:lnTo>
                  <a:lnTo>
                    <a:pt x="126880" y="134701"/>
                  </a:lnTo>
                  <a:lnTo>
                    <a:pt x="126894" y="126282"/>
                  </a:lnTo>
                  <a:lnTo>
                    <a:pt x="126906" y="117864"/>
                  </a:lnTo>
                  <a:lnTo>
                    <a:pt x="126916" y="109445"/>
                  </a:lnTo>
                  <a:lnTo>
                    <a:pt x="126924" y="101026"/>
                  </a:lnTo>
                  <a:lnTo>
                    <a:pt x="126931" y="92607"/>
                  </a:lnTo>
                  <a:lnTo>
                    <a:pt x="126937" y="84188"/>
                  </a:lnTo>
                  <a:lnTo>
                    <a:pt x="126942" y="75769"/>
                  </a:lnTo>
                  <a:lnTo>
                    <a:pt x="126946" y="67350"/>
                  </a:lnTo>
                  <a:lnTo>
                    <a:pt x="126951" y="58932"/>
                  </a:lnTo>
                  <a:lnTo>
                    <a:pt x="126955" y="50513"/>
                  </a:lnTo>
                  <a:lnTo>
                    <a:pt x="126960" y="42094"/>
                  </a:lnTo>
                  <a:lnTo>
                    <a:pt x="126964" y="33675"/>
                  </a:lnTo>
                  <a:lnTo>
                    <a:pt x="126970" y="25256"/>
                  </a:lnTo>
                  <a:lnTo>
                    <a:pt x="126975" y="16837"/>
                  </a:lnTo>
                  <a:lnTo>
                    <a:pt x="126982" y="8418"/>
                  </a:lnTo>
                  <a:lnTo>
                    <a:pt x="126988" y="0"/>
                  </a:lnTo>
                  <a:lnTo>
                    <a:pt x="127402" y="0"/>
                  </a:lnTo>
                  <a:lnTo>
                    <a:pt x="127409" y="8418"/>
                  </a:lnTo>
                  <a:lnTo>
                    <a:pt x="127415" y="16837"/>
                  </a:lnTo>
                  <a:lnTo>
                    <a:pt x="127421" y="25256"/>
                  </a:lnTo>
                  <a:lnTo>
                    <a:pt x="127426" y="33675"/>
                  </a:lnTo>
                  <a:lnTo>
                    <a:pt x="127431" y="42094"/>
                  </a:lnTo>
                  <a:lnTo>
                    <a:pt x="127435" y="50513"/>
                  </a:lnTo>
                  <a:lnTo>
                    <a:pt x="127439" y="58932"/>
                  </a:lnTo>
                  <a:lnTo>
                    <a:pt x="127444" y="67350"/>
                  </a:lnTo>
                  <a:lnTo>
                    <a:pt x="127448" y="75769"/>
                  </a:lnTo>
                  <a:lnTo>
                    <a:pt x="127454" y="84188"/>
                  </a:lnTo>
                  <a:lnTo>
                    <a:pt x="127459" y="92607"/>
                  </a:lnTo>
                  <a:lnTo>
                    <a:pt x="127466" y="101026"/>
                  </a:lnTo>
                  <a:lnTo>
                    <a:pt x="127475" y="109445"/>
                  </a:lnTo>
                  <a:lnTo>
                    <a:pt x="127485" y="117864"/>
                  </a:lnTo>
                  <a:lnTo>
                    <a:pt x="127496" y="126282"/>
                  </a:lnTo>
                  <a:lnTo>
                    <a:pt x="127511" y="134701"/>
                  </a:lnTo>
                  <a:lnTo>
                    <a:pt x="127528" y="143120"/>
                  </a:lnTo>
                  <a:lnTo>
                    <a:pt x="127548" y="151539"/>
                  </a:lnTo>
                  <a:lnTo>
                    <a:pt x="127571" y="159958"/>
                  </a:lnTo>
                  <a:lnTo>
                    <a:pt x="127597" y="168377"/>
                  </a:lnTo>
                  <a:lnTo>
                    <a:pt x="127627" y="176796"/>
                  </a:lnTo>
                  <a:lnTo>
                    <a:pt x="127661" y="185215"/>
                  </a:lnTo>
                  <a:lnTo>
                    <a:pt x="127700" y="193633"/>
                  </a:lnTo>
                  <a:lnTo>
                    <a:pt x="127742" y="202052"/>
                  </a:lnTo>
                  <a:lnTo>
                    <a:pt x="127788" y="210471"/>
                  </a:lnTo>
                  <a:lnTo>
                    <a:pt x="127837" y="218890"/>
                  </a:lnTo>
                  <a:lnTo>
                    <a:pt x="127890" y="227309"/>
                  </a:lnTo>
                  <a:lnTo>
                    <a:pt x="127947" y="235728"/>
                  </a:lnTo>
                  <a:lnTo>
                    <a:pt x="128008" y="244147"/>
                  </a:lnTo>
                  <a:lnTo>
                    <a:pt x="128072" y="252565"/>
                  </a:lnTo>
                  <a:lnTo>
                    <a:pt x="128138" y="260984"/>
                  </a:lnTo>
                  <a:lnTo>
                    <a:pt x="128207" y="269403"/>
                  </a:lnTo>
                  <a:lnTo>
                    <a:pt x="128278" y="277822"/>
                  </a:lnTo>
                  <a:lnTo>
                    <a:pt x="128351" y="286241"/>
                  </a:lnTo>
                  <a:lnTo>
                    <a:pt x="128426" y="294660"/>
                  </a:lnTo>
                  <a:lnTo>
                    <a:pt x="128502" y="303079"/>
                  </a:lnTo>
                  <a:lnTo>
                    <a:pt x="128578" y="311498"/>
                  </a:lnTo>
                  <a:lnTo>
                    <a:pt x="128656" y="319916"/>
                  </a:lnTo>
                  <a:lnTo>
                    <a:pt x="128733" y="328335"/>
                  </a:lnTo>
                  <a:lnTo>
                    <a:pt x="128811" y="336754"/>
                  </a:lnTo>
                  <a:lnTo>
                    <a:pt x="128890" y="345173"/>
                  </a:lnTo>
                  <a:lnTo>
                    <a:pt x="128968" y="353592"/>
                  </a:lnTo>
                  <a:lnTo>
                    <a:pt x="129047" y="362011"/>
                  </a:lnTo>
                  <a:lnTo>
                    <a:pt x="129126" y="370430"/>
                  </a:lnTo>
                  <a:lnTo>
                    <a:pt x="129206" y="378848"/>
                  </a:lnTo>
                  <a:lnTo>
                    <a:pt x="129286" y="387267"/>
                  </a:lnTo>
                  <a:lnTo>
                    <a:pt x="129367" y="395686"/>
                  </a:lnTo>
                  <a:lnTo>
                    <a:pt x="129449" y="404105"/>
                  </a:lnTo>
                  <a:lnTo>
                    <a:pt x="129533" y="412524"/>
                  </a:lnTo>
                  <a:lnTo>
                    <a:pt x="129619" y="420943"/>
                  </a:lnTo>
                  <a:lnTo>
                    <a:pt x="129706" y="429362"/>
                  </a:lnTo>
                  <a:lnTo>
                    <a:pt x="129797" y="437780"/>
                  </a:lnTo>
                  <a:lnTo>
                    <a:pt x="129890" y="446199"/>
                  </a:lnTo>
                  <a:lnTo>
                    <a:pt x="129987" y="454618"/>
                  </a:lnTo>
                  <a:lnTo>
                    <a:pt x="130088" y="463037"/>
                  </a:lnTo>
                  <a:lnTo>
                    <a:pt x="130193" y="471456"/>
                  </a:lnTo>
                  <a:lnTo>
                    <a:pt x="130302" y="479875"/>
                  </a:lnTo>
                  <a:lnTo>
                    <a:pt x="130416" y="488294"/>
                  </a:lnTo>
                  <a:lnTo>
                    <a:pt x="130535" y="496713"/>
                  </a:lnTo>
                  <a:lnTo>
                    <a:pt x="130661" y="505131"/>
                  </a:lnTo>
                  <a:lnTo>
                    <a:pt x="130792" y="513550"/>
                  </a:lnTo>
                  <a:lnTo>
                    <a:pt x="130930" y="521969"/>
                  </a:lnTo>
                  <a:lnTo>
                    <a:pt x="131073" y="530388"/>
                  </a:lnTo>
                  <a:lnTo>
                    <a:pt x="131223" y="538807"/>
                  </a:lnTo>
                  <a:lnTo>
                    <a:pt x="131381" y="547226"/>
                  </a:lnTo>
                  <a:lnTo>
                    <a:pt x="131547" y="555645"/>
                  </a:lnTo>
                  <a:lnTo>
                    <a:pt x="131720" y="564063"/>
                  </a:lnTo>
                  <a:lnTo>
                    <a:pt x="131900" y="572482"/>
                  </a:lnTo>
                  <a:lnTo>
                    <a:pt x="132089" y="580901"/>
                  </a:lnTo>
                  <a:lnTo>
                    <a:pt x="132285" y="589320"/>
                  </a:lnTo>
                  <a:lnTo>
                    <a:pt x="132490" y="597739"/>
                  </a:lnTo>
                  <a:lnTo>
                    <a:pt x="132706" y="606158"/>
                  </a:lnTo>
                  <a:lnTo>
                    <a:pt x="132930" y="614577"/>
                  </a:lnTo>
                  <a:lnTo>
                    <a:pt x="133163" y="622996"/>
                  </a:lnTo>
                  <a:lnTo>
                    <a:pt x="133405" y="631414"/>
                  </a:lnTo>
                  <a:lnTo>
                    <a:pt x="133657" y="639833"/>
                  </a:lnTo>
                  <a:lnTo>
                    <a:pt x="133918" y="648252"/>
                  </a:lnTo>
                  <a:lnTo>
                    <a:pt x="134192" y="656671"/>
                  </a:lnTo>
                  <a:lnTo>
                    <a:pt x="134476" y="665090"/>
                  </a:lnTo>
                  <a:lnTo>
                    <a:pt x="134771" y="673509"/>
                  </a:lnTo>
                  <a:lnTo>
                    <a:pt x="135076" y="681928"/>
                  </a:lnTo>
                  <a:lnTo>
                    <a:pt x="135392" y="690346"/>
                  </a:lnTo>
                  <a:lnTo>
                    <a:pt x="135718" y="698765"/>
                  </a:lnTo>
                  <a:lnTo>
                    <a:pt x="136059" y="707184"/>
                  </a:lnTo>
                  <a:lnTo>
                    <a:pt x="136411" y="715603"/>
                  </a:lnTo>
                  <a:lnTo>
                    <a:pt x="136774" y="724022"/>
                  </a:lnTo>
                  <a:lnTo>
                    <a:pt x="137149" y="732441"/>
                  </a:lnTo>
                  <a:lnTo>
                    <a:pt x="137536" y="740860"/>
                  </a:lnTo>
                  <a:lnTo>
                    <a:pt x="137934" y="749278"/>
                  </a:lnTo>
                  <a:lnTo>
                    <a:pt x="138345" y="757697"/>
                  </a:lnTo>
                  <a:lnTo>
                    <a:pt x="138770" y="766116"/>
                  </a:lnTo>
                  <a:lnTo>
                    <a:pt x="139206" y="774535"/>
                  </a:lnTo>
                  <a:lnTo>
                    <a:pt x="139654" y="782954"/>
                  </a:lnTo>
                  <a:lnTo>
                    <a:pt x="140113" y="791373"/>
                  </a:lnTo>
                  <a:lnTo>
                    <a:pt x="140584" y="799792"/>
                  </a:lnTo>
                  <a:lnTo>
                    <a:pt x="141068" y="808211"/>
                  </a:lnTo>
                  <a:lnTo>
                    <a:pt x="141565" y="816629"/>
                  </a:lnTo>
                  <a:lnTo>
                    <a:pt x="142073" y="825048"/>
                  </a:lnTo>
                  <a:lnTo>
                    <a:pt x="142592" y="833467"/>
                  </a:lnTo>
                  <a:lnTo>
                    <a:pt x="143122" y="841886"/>
                  </a:lnTo>
                  <a:lnTo>
                    <a:pt x="143664" y="850305"/>
                  </a:lnTo>
                  <a:lnTo>
                    <a:pt x="144218" y="858724"/>
                  </a:lnTo>
                  <a:lnTo>
                    <a:pt x="144785" y="867143"/>
                  </a:lnTo>
                  <a:lnTo>
                    <a:pt x="145363" y="875561"/>
                  </a:lnTo>
                  <a:lnTo>
                    <a:pt x="145952" y="883980"/>
                  </a:lnTo>
                  <a:lnTo>
                    <a:pt x="146553" y="892399"/>
                  </a:lnTo>
                  <a:lnTo>
                    <a:pt x="147165" y="900818"/>
                  </a:lnTo>
                  <a:lnTo>
                    <a:pt x="147790" y="909237"/>
                  </a:lnTo>
                  <a:lnTo>
                    <a:pt x="148428" y="917656"/>
                  </a:lnTo>
                  <a:lnTo>
                    <a:pt x="149078" y="926075"/>
                  </a:lnTo>
                  <a:lnTo>
                    <a:pt x="149739" y="934494"/>
                  </a:lnTo>
                  <a:lnTo>
                    <a:pt x="150412" y="942912"/>
                  </a:lnTo>
                  <a:lnTo>
                    <a:pt x="151097" y="951331"/>
                  </a:lnTo>
                  <a:lnTo>
                    <a:pt x="151793" y="959750"/>
                  </a:lnTo>
                  <a:lnTo>
                    <a:pt x="152503" y="968169"/>
                  </a:lnTo>
                  <a:lnTo>
                    <a:pt x="153224" y="976588"/>
                  </a:lnTo>
                  <a:lnTo>
                    <a:pt x="153955" y="985007"/>
                  </a:lnTo>
                  <a:lnTo>
                    <a:pt x="154696" y="993426"/>
                  </a:lnTo>
                  <a:lnTo>
                    <a:pt x="155447" y="1001844"/>
                  </a:lnTo>
                  <a:lnTo>
                    <a:pt x="156206" y="1010263"/>
                  </a:lnTo>
                  <a:lnTo>
                    <a:pt x="156976" y="1018682"/>
                  </a:lnTo>
                  <a:lnTo>
                    <a:pt x="157753" y="1027101"/>
                  </a:lnTo>
                  <a:lnTo>
                    <a:pt x="158536" y="1035520"/>
                  </a:lnTo>
                  <a:lnTo>
                    <a:pt x="159326" y="1043939"/>
                  </a:lnTo>
                  <a:lnTo>
                    <a:pt x="160121" y="1052358"/>
                  </a:lnTo>
                  <a:lnTo>
                    <a:pt x="160921" y="1060776"/>
                  </a:lnTo>
                  <a:lnTo>
                    <a:pt x="161725" y="1069195"/>
                  </a:lnTo>
                  <a:lnTo>
                    <a:pt x="162533" y="1077614"/>
                  </a:lnTo>
                  <a:lnTo>
                    <a:pt x="163344" y="1086033"/>
                  </a:lnTo>
                  <a:lnTo>
                    <a:pt x="164158" y="1094452"/>
                  </a:lnTo>
                  <a:lnTo>
                    <a:pt x="164974" y="1102871"/>
                  </a:lnTo>
                  <a:lnTo>
                    <a:pt x="165794" y="1111290"/>
                  </a:lnTo>
                  <a:lnTo>
                    <a:pt x="166616" y="1119709"/>
                  </a:lnTo>
                  <a:lnTo>
                    <a:pt x="167442" y="1128127"/>
                  </a:lnTo>
                  <a:lnTo>
                    <a:pt x="168273" y="1136546"/>
                  </a:lnTo>
                  <a:lnTo>
                    <a:pt x="169108" y="1144965"/>
                  </a:lnTo>
                  <a:lnTo>
                    <a:pt x="169950" y="1153384"/>
                  </a:lnTo>
                  <a:lnTo>
                    <a:pt x="170799" y="1161803"/>
                  </a:lnTo>
                  <a:lnTo>
                    <a:pt x="171657" y="1170222"/>
                  </a:lnTo>
                  <a:lnTo>
                    <a:pt x="172529" y="1178641"/>
                  </a:lnTo>
                  <a:lnTo>
                    <a:pt x="173413" y="1187059"/>
                  </a:lnTo>
                  <a:lnTo>
                    <a:pt x="174312" y="1195478"/>
                  </a:lnTo>
                  <a:lnTo>
                    <a:pt x="175228" y="1203897"/>
                  </a:lnTo>
                  <a:lnTo>
                    <a:pt x="176164" y="1212316"/>
                  </a:lnTo>
                  <a:lnTo>
                    <a:pt x="177123" y="1220735"/>
                  </a:lnTo>
                  <a:lnTo>
                    <a:pt x="178110" y="1229154"/>
                  </a:lnTo>
                  <a:lnTo>
                    <a:pt x="179124" y="1237573"/>
                  </a:lnTo>
                  <a:lnTo>
                    <a:pt x="180167" y="1245992"/>
                  </a:lnTo>
                  <a:lnTo>
                    <a:pt x="181239" y="1254410"/>
                  </a:lnTo>
                  <a:lnTo>
                    <a:pt x="182343" y="1262829"/>
                  </a:lnTo>
                  <a:lnTo>
                    <a:pt x="183480" y="1271248"/>
                  </a:lnTo>
                  <a:lnTo>
                    <a:pt x="184657" y="1279667"/>
                  </a:lnTo>
                  <a:lnTo>
                    <a:pt x="185867" y="1288086"/>
                  </a:lnTo>
                  <a:lnTo>
                    <a:pt x="187110" y="1296505"/>
                  </a:lnTo>
                  <a:lnTo>
                    <a:pt x="188383" y="1304924"/>
                  </a:lnTo>
                  <a:lnTo>
                    <a:pt x="189686" y="1313342"/>
                  </a:lnTo>
                  <a:lnTo>
                    <a:pt x="191017" y="1321761"/>
                  </a:lnTo>
                  <a:lnTo>
                    <a:pt x="192378" y="1330180"/>
                  </a:lnTo>
                  <a:lnTo>
                    <a:pt x="193760" y="1338599"/>
                  </a:lnTo>
                  <a:lnTo>
                    <a:pt x="195159" y="1347018"/>
                  </a:lnTo>
                  <a:lnTo>
                    <a:pt x="196571" y="1355437"/>
                  </a:lnTo>
                  <a:lnTo>
                    <a:pt x="197993" y="1363856"/>
                  </a:lnTo>
                  <a:lnTo>
                    <a:pt x="199420" y="1372274"/>
                  </a:lnTo>
                  <a:lnTo>
                    <a:pt x="200847" y="1380693"/>
                  </a:lnTo>
                  <a:lnTo>
                    <a:pt x="202269" y="1389112"/>
                  </a:lnTo>
                  <a:lnTo>
                    <a:pt x="203683" y="1397531"/>
                  </a:lnTo>
                  <a:lnTo>
                    <a:pt x="205083" y="1405950"/>
                  </a:lnTo>
                  <a:lnTo>
                    <a:pt x="206468" y="1414369"/>
                  </a:lnTo>
                  <a:lnTo>
                    <a:pt x="207834" y="1422788"/>
                  </a:lnTo>
                  <a:lnTo>
                    <a:pt x="209175" y="1431207"/>
                  </a:lnTo>
                  <a:lnTo>
                    <a:pt x="210489" y="1439625"/>
                  </a:lnTo>
                  <a:lnTo>
                    <a:pt x="211776" y="1448044"/>
                  </a:lnTo>
                  <a:lnTo>
                    <a:pt x="213037" y="1456463"/>
                  </a:lnTo>
                  <a:lnTo>
                    <a:pt x="214269" y="1464882"/>
                  </a:lnTo>
                  <a:lnTo>
                    <a:pt x="215474" y="1473301"/>
                  </a:lnTo>
                  <a:lnTo>
                    <a:pt x="216648" y="1481720"/>
                  </a:lnTo>
                  <a:lnTo>
                    <a:pt x="217792" y="1490139"/>
                  </a:lnTo>
                  <a:lnTo>
                    <a:pt x="218910" y="1498557"/>
                  </a:lnTo>
                  <a:lnTo>
                    <a:pt x="220004" y="1506976"/>
                  </a:lnTo>
                  <a:lnTo>
                    <a:pt x="221074" y="1515395"/>
                  </a:lnTo>
                  <a:lnTo>
                    <a:pt x="222124" y="1523814"/>
                  </a:lnTo>
                  <a:lnTo>
                    <a:pt x="223152" y="1532233"/>
                  </a:lnTo>
                  <a:lnTo>
                    <a:pt x="224160" y="1540652"/>
                  </a:lnTo>
                  <a:lnTo>
                    <a:pt x="225152" y="1549071"/>
                  </a:lnTo>
                  <a:lnTo>
                    <a:pt x="226129" y="1557490"/>
                  </a:lnTo>
                  <a:lnTo>
                    <a:pt x="227094" y="1565908"/>
                  </a:lnTo>
                  <a:lnTo>
                    <a:pt x="228046" y="1574327"/>
                  </a:lnTo>
                  <a:lnTo>
                    <a:pt x="228987" y="1582746"/>
                  </a:lnTo>
                  <a:lnTo>
                    <a:pt x="229916" y="1591165"/>
                  </a:lnTo>
                  <a:lnTo>
                    <a:pt x="230836" y="1599584"/>
                  </a:lnTo>
                  <a:lnTo>
                    <a:pt x="231747" y="1608003"/>
                  </a:lnTo>
                  <a:lnTo>
                    <a:pt x="232648" y="1616422"/>
                  </a:lnTo>
                  <a:lnTo>
                    <a:pt x="233540" y="1624840"/>
                  </a:lnTo>
                  <a:lnTo>
                    <a:pt x="234423" y="1633259"/>
                  </a:lnTo>
                  <a:lnTo>
                    <a:pt x="235293" y="1641678"/>
                  </a:lnTo>
                  <a:lnTo>
                    <a:pt x="236152" y="1650097"/>
                  </a:lnTo>
                  <a:lnTo>
                    <a:pt x="236999" y="1658516"/>
                  </a:lnTo>
                  <a:lnTo>
                    <a:pt x="237834" y="1666935"/>
                  </a:lnTo>
                  <a:lnTo>
                    <a:pt x="238655" y="1675354"/>
                  </a:lnTo>
                  <a:lnTo>
                    <a:pt x="239461" y="1683772"/>
                  </a:lnTo>
                  <a:lnTo>
                    <a:pt x="240249" y="1692191"/>
                  </a:lnTo>
                  <a:lnTo>
                    <a:pt x="241018" y="1700610"/>
                  </a:lnTo>
                  <a:lnTo>
                    <a:pt x="241770" y="1709029"/>
                  </a:lnTo>
                  <a:lnTo>
                    <a:pt x="242502" y="1717448"/>
                  </a:lnTo>
                  <a:lnTo>
                    <a:pt x="243215" y="1725867"/>
                  </a:lnTo>
                  <a:lnTo>
                    <a:pt x="243907" y="1734286"/>
                  </a:lnTo>
                  <a:lnTo>
                    <a:pt x="244574" y="1742705"/>
                  </a:lnTo>
                  <a:lnTo>
                    <a:pt x="245217" y="1751123"/>
                  </a:lnTo>
                  <a:lnTo>
                    <a:pt x="245838" y="1759542"/>
                  </a:lnTo>
                  <a:lnTo>
                    <a:pt x="246436" y="1767961"/>
                  </a:lnTo>
                  <a:lnTo>
                    <a:pt x="247011" y="1776380"/>
                  </a:lnTo>
                  <a:lnTo>
                    <a:pt x="247564" y="1784799"/>
                  </a:lnTo>
                  <a:lnTo>
                    <a:pt x="248090" y="1793218"/>
                  </a:lnTo>
                  <a:lnTo>
                    <a:pt x="248591" y="1801637"/>
                  </a:lnTo>
                  <a:lnTo>
                    <a:pt x="249070" y="1810055"/>
                  </a:lnTo>
                  <a:lnTo>
                    <a:pt x="249527" y="1818474"/>
                  </a:lnTo>
                  <a:lnTo>
                    <a:pt x="249963" y="1826893"/>
                  </a:lnTo>
                  <a:lnTo>
                    <a:pt x="250377" y="1835312"/>
                  </a:lnTo>
                  <a:lnTo>
                    <a:pt x="250769" y="1843731"/>
                  </a:lnTo>
                  <a:lnTo>
                    <a:pt x="251138" y="1852150"/>
                  </a:lnTo>
                  <a:lnTo>
                    <a:pt x="251487" y="1860569"/>
                  </a:lnTo>
                  <a:lnTo>
                    <a:pt x="251817" y="1868988"/>
                  </a:lnTo>
                  <a:lnTo>
                    <a:pt x="252127" y="1877406"/>
                  </a:lnTo>
                  <a:lnTo>
                    <a:pt x="252419" y="1885825"/>
                  </a:lnTo>
                  <a:lnTo>
                    <a:pt x="252691" y="1894244"/>
                  </a:lnTo>
                  <a:lnTo>
                    <a:pt x="252941" y="1902663"/>
                  </a:lnTo>
                  <a:lnTo>
                    <a:pt x="253171" y="1911082"/>
                  </a:lnTo>
                  <a:lnTo>
                    <a:pt x="253383" y="1919501"/>
                  </a:lnTo>
                  <a:lnTo>
                    <a:pt x="253576" y="1927920"/>
                  </a:lnTo>
                  <a:lnTo>
                    <a:pt x="253749" y="1936338"/>
                  </a:lnTo>
                  <a:lnTo>
                    <a:pt x="253903" y="1944757"/>
                  </a:lnTo>
                  <a:lnTo>
                    <a:pt x="254032" y="1953176"/>
                  </a:lnTo>
                  <a:lnTo>
                    <a:pt x="254142" y="1961595"/>
                  </a:lnTo>
                  <a:lnTo>
                    <a:pt x="254232" y="1970014"/>
                  </a:lnTo>
                  <a:lnTo>
                    <a:pt x="254302" y="1978433"/>
                  </a:lnTo>
                  <a:lnTo>
                    <a:pt x="254352" y="1986852"/>
                  </a:lnTo>
                  <a:lnTo>
                    <a:pt x="254383" y="1995270"/>
                  </a:lnTo>
                  <a:lnTo>
                    <a:pt x="254391" y="2003689"/>
                  </a:lnTo>
                  <a:lnTo>
                    <a:pt x="254381" y="2012108"/>
                  </a:lnTo>
                  <a:lnTo>
                    <a:pt x="254353" y="2020527"/>
                  </a:lnTo>
                  <a:lnTo>
                    <a:pt x="254310" y="2028946"/>
                  </a:lnTo>
                  <a:lnTo>
                    <a:pt x="254252" y="2037365"/>
                  </a:lnTo>
                  <a:lnTo>
                    <a:pt x="254181" y="2045784"/>
                  </a:lnTo>
                  <a:lnTo>
                    <a:pt x="254096" y="2054203"/>
                  </a:lnTo>
                  <a:lnTo>
                    <a:pt x="254000" y="2062621"/>
                  </a:lnTo>
                  <a:lnTo>
                    <a:pt x="253897" y="2071040"/>
                  </a:lnTo>
                  <a:lnTo>
                    <a:pt x="253788" y="2079459"/>
                  </a:lnTo>
                  <a:lnTo>
                    <a:pt x="253674" y="2087878"/>
                  </a:lnTo>
                  <a:lnTo>
                    <a:pt x="253558" y="2096297"/>
                  </a:lnTo>
                  <a:lnTo>
                    <a:pt x="253440" y="2104716"/>
                  </a:lnTo>
                  <a:lnTo>
                    <a:pt x="253322" y="2113135"/>
                  </a:lnTo>
                  <a:lnTo>
                    <a:pt x="253205" y="2121553"/>
                  </a:lnTo>
                  <a:lnTo>
                    <a:pt x="253090" y="2129972"/>
                  </a:lnTo>
                  <a:lnTo>
                    <a:pt x="252978" y="2138391"/>
                  </a:lnTo>
                  <a:lnTo>
                    <a:pt x="252866" y="2146810"/>
                  </a:lnTo>
                  <a:lnTo>
                    <a:pt x="252757" y="2155229"/>
                  </a:lnTo>
                  <a:lnTo>
                    <a:pt x="252647" y="2163648"/>
                  </a:lnTo>
                  <a:lnTo>
                    <a:pt x="252535" y="2172067"/>
                  </a:lnTo>
                  <a:lnTo>
                    <a:pt x="252419" y="2180486"/>
                  </a:lnTo>
                  <a:lnTo>
                    <a:pt x="252297" y="2188904"/>
                  </a:lnTo>
                  <a:lnTo>
                    <a:pt x="252166" y="2197323"/>
                  </a:lnTo>
                  <a:lnTo>
                    <a:pt x="252022" y="2205742"/>
                  </a:lnTo>
                  <a:lnTo>
                    <a:pt x="251860" y="2214161"/>
                  </a:lnTo>
                  <a:lnTo>
                    <a:pt x="251679" y="2222580"/>
                  </a:lnTo>
                  <a:lnTo>
                    <a:pt x="251474" y="2230999"/>
                  </a:lnTo>
                  <a:lnTo>
                    <a:pt x="251244" y="2239418"/>
                  </a:lnTo>
                  <a:lnTo>
                    <a:pt x="250985" y="2247836"/>
                  </a:lnTo>
                  <a:lnTo>
                    <a:pt x="250694" y="2256255"/>
                  </a:lnTo>
                  <a:lnTo>
                    <a:pt x="250362" y="2264674"/>
                  </a:lnTo>
                  <a:lnTo>
                    <a:pt x="249993" y="2273093"/>
                  </a:lnTo>
                  <a:lnTo>
                    <a:pt x="249588" y="2281512"/>
                  </a:lnTo>
                  <a:lnTo>
                    <a:pt x="249145" y="2289931"/>
                  </a:lnTo>
                  <a:lnTo>
                    <a:pt x="248665" y="2298350"/>
                  </a:lnTo>
                  <a:lnTo>
                    <a:pt x="248148" y="2306768"/>
                  </a:lnTo>
                  <a:lnTo>
                    <a:pt x="247587" y="2315187"/>
                  </a:lnTo>
                  <a:lnTo>
                    <a:pt x="246993" y="2323606"/>
                  </a:lnTo>
                  <a:lnTo>
                    <a:pt x="246370" y="2332025"/>
                  </a:lnTo>
                  <a:lnTo>
                    <a:pt x="245719" y="2340444"/>
                  </a:lnTo>
                  <a:lnTo>
                    <a:pt x="245045" y="2348863"/>
                  </a:lnTo>
                  <a:lnTo>
                    <a:pt x="244350" y="2357282"/>
                  </a:lnTo>
                  <a:lnTo>
                    <a:pt x="243636" y="2365701"/>
                  </a:lnTo>
                  <a:lnTo>
                    <a:pt x="242912" y="2374119"/>
                  </a:lnTo>
                  <a:lnTo>
                    <a:pt x="242181" y="2382538"/>
                  </a:lnTo>
                  <a:lnTo>
                    <a:pt x="241446" y="2390957"/>
                  </a:lnTo>
                  <a:lnTo>
                    <a:pt x="240713" y="2399376"/>
                  </a:lnTo>
                  <a:lnTo>
                    <a:pt x="239982" y="2407795"/>
                  </a:lnTo>
                  <a:lnTo>
                    <a:pt x="239260" y="2416214"/>
                  </a:lnTo>
                  <a:lnTo>
                    <a:pt x="238548" y="2424633"/>
                  </a:lnTo>
                  <a:lnTo>
                    <a:pt x="237848" y="2433051"/>
                  </a:lnTo>
                  <a:lnTo>
                    <a:pt x="237160" y="2441470"/>
                  </a:lnTo>
                  <a:lnTo>
                    <a:pt x="236485" y="2449889"/>
                  </a:lnTo>
                  <a:lnTo>
                    <a:pt x="235823" y="2458308"/>
                  </a:lnTo>
                  <a:lnTo>
                    <a:pt x="235176" y="2466727"/>
                  </a:lnTo>
                  <a:lnTo>
                    <a:pt x="234540" y="2475146"/>
                  </a:lnTo>
                  <a:lnTo>
                    <a:pt x="233914" y="2483565"/>
                  </a:lnTo>
                  <a:lnTo>
                    <a:pt x="233295" y="2491984"/>
                  </a:lnTo>
                  <a:lnTo>
                    <a:pt x="232680" y="2500402"/>
                  </a:lnTo>
                  <a:lnTo>
                    <a:pt x="232067" y="2508821"/>
                  </a:lnTo>
                  <a:lnTo>
                    <a:pt x="231454" y="2517240"/>
                  </a:lnTo>
                  <a:lnTo>
                    <a:pt x="230834" y="2525659"/>
                  </a:lnTo>
                  <a:lnTo>
                    <a:pt x="230205" y="2534078"/>
                  </a:lnTo>
                  <a:lnTo>
                    <a:pt x="229565" y="2542497"/>
                  </a:lnTo>
                  <a:lnTo>
                    <a:pt x="228911" y="2550916"/>
                  </a:lnTo>
                  <a:lnTo>
                    <a:pt x="228240" y="2559334"/>
                  </a:lnTo>
                  <a:lnTo>
                    <a:pt x="227548" y="2567753"/>
                  </a:lnTo>
                  <a:lnTo>
                    <a:pt x="226830" y="2576172"/>
                  </a:lnTo>
                  <a:lnTo>
                    <a:pt x="226089" y="2584591"/>
                  </a:lnTo>
                  <a:lnTo>
                    <a:pt x="225323" y="2593010"/>
                  </a:lnTo>
                  <a:lnTo>
                    <a:pt x="224532" y="2601429"/>
                  </a:lnTo>
                  <a:lnTo>
                    <a:pt x="223716" y="2609848"/>
                  </a:lnTo>
                  <a:lnTo>
                    <a:pt x="222875" y="2618266"/>
                  </a:lnTo>
                  <a:lnTo>
                    <a:pt x="222004" y="2626685"/>
                  </a:lnTo>
                  <a:lnTo>
                    <a:pt x="221112" y="2635104"/>
                  </a:lnTo>
                  <a:lnTo>
                    <a:pt x="220200" y="2643523"/>
                  </a:lnTo>
                  <a:lnTo>
                    <a:pt x="219269" y="2651942"/>
                  </a:lnTo>
                  <a:lnTo>
                    <a:pt x="218323" y="2660361"/>
                  </a:lnTo>
                  <a:lnTo>
                    <a:pt x="217363" y="2668780"/>
                  </a:lnTo>
                  <a:lnTo>
                    <a:pt x="216392" y="2677199"/>
                  </a:lnTo>
                  <a:lnTo>
                    <a:pt x="215414" y="2685617"/>
                  </a:lnTo>
                  <a:lnTo>
                    <a:pt x="214434" y="2694036"/>
                  </a:lnTo>
                  <a:lnTo>
                    <a:pt x="213454" y="2702455"/>
                  </a:lnTo>
                  <a:lnTo>
                    <a:pt x="212476" y="2710874"/>
                  </a:lnTo>
                  <a:lnTo>
                    <a:pt x="211504" y="2719293"/>
                  </a:lnTo>
                  <a:lnTo>
                    <a:pt x="210543" y="2727712"/>
                  </a:lnTo>
                  <a:lnTo>
                    <a:pt x="209593" y="2736131"/>
                  </a:lnTo>
                  <a:lnTo>
                    <a:pt x="208659" y="2744549"/>
                  </a:lnTo>
                  <a:lnTo>
                    <a:pt x="207740" y="2752968"/>
                  </a:lnTo>
                  <a:lnTo>
                    <a:pt x="206838" y="2761387"/>
                  </a:lnTo>
                  <a:lnTo>
                    <a:pt x="205955" y="2769806"/>
                  </a:lnTo>
                  <a:lnTo>
                    <a:pt x="205096" y="2778225"/>
                  </a:lnTo>
                  <a:lnTo>
                    <a:pt x="204260" y="2786644"/>
                  </a:lnTo>
                  <a:lnTo>
                    <a:pt x="203444" y="2795063"/>
                  </a:lnTo>
                  <a:lnTo>
                    <a:pt x="202650" y="2803482"/>
                  </a:lnTo>
                  <a:lnTo>
                    <a:pt x="201877" y="2811900"/>
                  </a:lnTo>
                  <a:lnTo>
                    <a:pt x="201124" y="2820319"/>
                  </a:lnTo>
                  <a:lnTo>
                    <a:pt x="200394" y="2828738"/>
                  </a:lnTo>
                  <a:lnTo>
                    <a:pt x="199683" y="2837157"/>
                  </a:lnTo>
                  <a:lnTo>
                    <a:pt x="198990" y="2845576"/>
                  </a:lnTo>
                  <a:lnTo>
                    <a:pt x="198312" y="2853995"/>
                  </a:lnTo>
                  <a:lnTo>
                    <a:pt x="197648" y="2862414"/>
                  </a:lnTo>
                  <a:lnTo>
                    <a:pt x="196996" y="2870832"/>
                  </a:lnTo>
                  <a:lnTo>
                    <a:pt x="196356" y="2879251"/>
                  </a:lnTo>
                  <a:lnTo>
                    <a:pt x="195725" y="2887670"/>
                  </a:lnTo>
                  <a:lnTo>
                    <a:pt x="195102" y="2896089"/>
                  </a:lnTo>
                  <a:lnTo>
                    <a:pt x="194484" y="2904508"/>
                  </a:lnTo>
                  <a:lnTo>
                    <a:pt x="193870" y="2912927"/>
                  </a:lnTo>
                  <a:lnTo>
                    <a:pt x="193259" y="2921346"/>
                  </a:lnTo>
                  <a:lnTo>
                    <a:pt x="192650" y="2929764"/>
                  </a:lnTo>
                  <a:lnTo>
                    <a:pt x="192043" y="2938183"/>
                  </a:lnTo>
                  <a:lnTo>
                    <a:pt x="191436" y="2946602"/>
                  </a:lnTo>
                  <a:lnTo>
                    <a:pt x="190830" y="2955021"/>
                  </a:lnTo>
                  <a:lnTo>
                    <a:pt x="190225" y="2963440"/>
                  </a:lnTo>
                  <a:lnTo>
                    <a:pt x="189619" y="2971859"/>
                  </a:lnTo>
                  <a:lnTo>
                    <a:pt x="189015" y="2980278"/>
                  </a:lnTo>
                  <a:lnTo>
                    <a:pt x="188412" y="2988697"/>
                  </a:lnTo>
                  <a:lnTo>
                    <a:pt x="187811" y="2997115"/>
                  </a:lnTo>
                  <a:lnTo>
                    <a:pt x="187213" y="3005534"/>
                  </a:lnTo>
                  <a:lnTo>
                    <a:pt x="186617" y="3013953"/>
                  </a:lnTo>
                  <a:lnTo>
                    <a:pt x="186025" y="3022372"/>
                  </a:lnTo>
                  <a:lnTo>
                    <a:pt x="185438" y="3030791"/>
                  </a:lnTo>
                  <a:lnTo>
                    <a:pt x="184856" y="3039210"/>
                  </a:lnTo>
                  <a:lnTo>
                    <a:pt x="184279" y="3047629"/>
                  </a:lnTo>
                  <a:lnTo>
                    <a:pt x="183708" y="3056047"/>
                  </a:lnTo>
                  <a:lnTo>
                    <a:pt x="183143" y="3064466"/>
                  </a:lnTo>
                  <a:lnTo>
                    <a:pt x="182583" y="3072885"/>
                  </a:lnTo>
                  <a:lnTo>
                    <a:pt x="182029" y="3081304"/>
                  </a:lnTo>
                  <a:lnTo>
                    <a:pt x="181481" y="3089723"/>
                  </a:lnTo>
                  <a:lnTo>
                    <a:pt x="180940" y="3098142"/>
                  </a:lnTo>
                  <a:lnTo>
                    <a:pt x="180403" y="3106561"/>
                  </a:lnTo>
                  <a:lnTo>
                    <a:pt x="179871" y="3114980"/>
                  </a:lnTo>
                  <a:lnTo>
                    <a:pt x="179344" y="3123398"/>
                  </a:lnTo>
                  <a:lnTo>
                    <a:pt x="178821" y="3131817"/>
                  </a:lnTo>
                  <a:lnTo>
                    <a:pt x="178303" y="3140236"/>
                  </a:lnTo>
                  <a:lnTo>
                    <a:pt x="177789" y="3148655"/>
                  </a:lnTo>
                  <a:lnTo>
                    <a:pt x="177280" y="3157074"/>
                  </a:lnTo>
                  <a:lnTo>
                    <a:pt x="176774" y="3165493"/>
                  </a:lnTo>
                  <a:lnTo>
                    <a:pt x="176272" y="3173912"/>
                  </a:lnTo>
                  <a:lnTo>
                    <a:pt x="175775" y="3182330"/>
                  </a:lnTo>
                  <a:lnTo>
                    <a:pt x="175282" y="3190749"/>
                  </a:lnTo>
                  <a:lnTo>
                    <a:pt x="174794" y="3199168"/>
                  </a:lnTo>
                  <a:lnTo>
                    <a:pt x="174310" y="3207587"/>
                  </a:lnTo>
                  <a:lnTo>
                    <a:pt x="173832" y="3216006"/>
                  </a:lnTo>
                  <a:lnTo>
                    <a:pt x="173358" y="3224425"/>
                  </a:lnTo>
                  <a:lnTo>
                    <a:pt x="172890" y="3232844"/>
                  </a:lnTo>
                  <a:lnTo>
                    <a:pt x="172427" y="3241262"/>
                  </a:lnTo>
                  <a:lnTo>
                    <a:pt x="171971" y="3249681"/>
                  </a:lnTo>
                  <a:lnTo>
                    <a:pt x="171520" y="3258100"/>
                  </a:lnTo>
                  <a:lnTo>
                    <a:pt x="171073" y="3266519"/>
                  </a:lnTo>
                  <a:lnTo>
                    <a:pt x="170632" y="3274938"/>
                  </a:lnTo>
                  <a:lnTo>
                    <a:pt x="170194" y="3283357"/>
                  </a:lnTo>
                  <a:lnTo>
                    <a:pt x="169761" y="3291776"/>
                  </a:lnTo>
                  <a:lnTo>
                    <a:pt x="169331" y="3300195"/>
                  </a:lnTo>
                  <a:lnTo>
                    <a:pt x="168904" y="3308613"/>
                  </a:lnTo>
                  <a:lnTo>
                    <a:pt x="168479" y="3317032"/>
                  </a:lnTo>
                  <a:lnTo>
                    <a:pt x="168054" y="3325451"/>
                  </a:lnTo>
                  <a:lnTo>
                    <a:pt x="167630" y="3333870"/>
                  </a:lnTo>
                  <a:lnTo>
                    <a:pt x="167204" y="3342289"/>
                  </a:lnTo>
                  <a:lnTo>
                    <a:pt x="166777" y="3350708"/>
                  </a:lnTo>
                  <a:lnTo>
                    <a:pt x="166346" y="3359127"/>
                  </a:lnTo>
                  <a:lnTo>
                    <a:pt x="165911" y="3367545"/>
                  </a:lnTo>
                  <a:lnTo>
                    <a:pt x="165472" y="3375964"/>
                  </a:lnTo>
                  <a:lnTo>
                    <a:pt x="165028" y="3384383"/>
                  </a:lnTo>
                  <a:lnTo>
                    <a:pt x="164577" y="3392802"/>
                  </a:lnTo>
                  <a:lnTo>
                    <a:pt x="164118" y="3401221"/>
                  </a:lnTo>
                  <a:lnTo>
                    <a:pt x="163652" y="3409640"/>
                  </a:lnTo>
                  <a:lnTo>
                    <a:pt x="163177" y="3418059"/>
                  </a:lnTo>
                  <a:lnTo>
                    <a:pt x="162694" y="3426478"/>
                  </a:lnTo>
                  <a:lnTo>
                    <a:pt x="162202" y="3434896"/>
                  </a:lnTo>
                  <a:lnTo>
                    <a:pt x="161702" y="3443315"/>
                  </a:lnTo>
                  <a:lnTo>
                    <a:pt x="161192" y="3451734"/>
                  </a:lnTo>
                  <a:lnTo>
                    <a:pt x="160673" y="3460153"/>
                  </a:lnTo>
                  <a:lnTo>
                    <a:pt x="160145" y="3468572"/>
                  </a:lnTo>
                  <a:lnTo>
                    <a:pt x="159610" y="3476991"/>
                  </a:lnTo>
                  <a:lnTo>
                    <a:pt x="159067" y="3485410"/>
                  </a:lnTo>
                  <a:lnTo>
                    <a:pt x="158517" y="3493828"/>
                  </a:lnTo>
                  <a:lnTo>
                    <a:pt x="157960" y="3502247"/>
                  </a:lnTo>
                  <a:lnTo>
                    <a:pt x="157396" y="3510666"/>
                  </a:lnTo>
                  <a:lnTo>
                    <a:pt x="156827" y="3519085"/>
                  </a:lnTo>
                  <a:lnTo>
                    <a:pt x="156254" y="3527504"/>
                  </a:lnTo>
                  <a:lnTo>
                    <a:pt x="155677" y="3535923"/>
                  </a:lnTo>
                  <a:lnTo>
                    <a:pt x="155097" y="3544342"/>
                  </a:lnTo>
                  <a:lnTo>
                    <a:pt x="154514" y="3552760"/>
                  </a:lnTo>
                  <a:lnTo>
                    <a:pt x="153930" y="3561179"/>
                  </a:lnTo>
                  <a:lnTo>
                    <a:pt x="153346" y="3569598"/>
                  </a:lnTo>
                  <a:lnTo>
                    <a:pt x="152762" y="3578017"/>
                  </a:lnTo>
                  <a:lnTo>
                    <a:pt x="152179" y="3586436"/>
                  </a:lnTo>
                  <a:lnTo>
                    <a:pt x="151597" y="3594855"/>
                  </a:lnTo>
                  <a:lnTo>
                    <a:pt x="151018" y="3603274"/>
                  </a:lnTo>
                  <a:lnTo>
                    <a:pt x="150442" y="3611693"/>
                  </a:lnTo>
                  <a:lnTo>
                    <a:pt x="149870" y="3620111"/>
                  </a:lnTo>
                  <a:lnTo>
                    <a:pt x="149304" y="3628530"/>
                  </a:lnTo>
                  <a:lnTo>
                    <a:pt x="148742" y="3636949"/>
                  </a:lnTo>
                  <a:lnTo>
                    <a:pt x="148187" y="3645368"/>
                  </a:lnTo>
                  <a:lnTo>
                    <a:pt x="147639" y="3653787"/>
                  </a:lnTo>
                  <a:lnTo>
                    <a:pt x="147099" y="3662206"/>
                  </a:lnTo>
                  <a:lnTo>
                    <a:pt x="146569" y="3670625"/>
                  </a:lnTo>
                  <a:lnTo>
                    <a:pt x="146047" y="3679043"/>
                  </a:lnTo>
                  <a:lnTo>
                    <a:pt x="145536" y="3687462"/>
                  </a:lnTo>
                  <a:lnTo>
                    <a:pt x="145034" y="3695881"/>
                  </a:lnTo>
                  <a:lnTo>
                    <a:pt x="144543" y="3704300"/>
                  </a:lnTo>
                  <a:lnTo>
                    <a:pt x="144067" y="3712719"/>
                  </a:lnTo>
                  <a:lnTo>
                    <a:pt x="143602" y="3721138"/>
                  </a:lnTo>
                  <a:lnTo>
                    <a:pt x="143150" y="3729557"/>
                  </a:lnTo>
                  <a:lnTo>
                    <a:pt x="142710" y="3737976"/>
                  </a:lnTo>
                  <a:lnTo>
                    <a:pt x="142282" y="3746394"/>
                  </a:lnTo>
                  <a:lnTo>
                    <a:pt x="141868" y="3754813"/>
                  </a:lnTo>
                  <a:lnTo>
                    <a:pt x="141468" y="3763232"/>
                  </a:lnTo>
                  <a:lnTo>
                    <a:pt x="141082" y="3771651"/>
                  </a:lnTo>
                  <a:lnTo>
                    <a:pt x="140708" y="3780070"/>
                  </a:lnTo>
                  <a:lnTo>
                    <a:pt x="140346" y="3788489"/>
                  </a:lnTo>
                  <a:lnTo>
                    <a:pt x="139996" y="3796908"/>
                  </a:lnTo>
                  <a:lnTo>
                    <a:pt x="139658" y="3805326"/>
                  </a:lnTo>
                  <a:lnTo>
                    <a:pt x="139331" y="3813745"/>
                  </a:lnTo>
                  <a:lnTo>
                    <a:pt x="139016" y="3822164"/>
                  </a:lnTo>
                  <a:lnTo>
                    <a:pt x="138711" y="3830583"/>
                  </a:lnTo>
                  <a:lnTo>
                    <a:pt x="138414" y="3839002"/>
                  </a:lnTo>
                  <a:lnTo>
                    <a:pt x="138126" y="3847421"/>
                  </a:lnTo>
                  <a:lnTo>
                    <a:pt x="137846" y="3855840"/>
                  </a:lnTo>
                  <a:lnTo>
                    <a:pt x="137574" y="3864258"/>
                  </a:lnTo>
                  <a:lnTo>
                    <a:pt x="137309" y="3872677"/>
                  </a:lnTo>
                  <a:lnTo>
                    <a:pt x="137051" y="3881096"/>
                  </a:lnTo>
                  <a:lnTo>
                    <a:pt x="136797" y="3889515"/>
                  </a:lnTo>
                  <a:lnTo>
                    <a:pt x="136549" y="3897934"/>
                  </a:lnTo>
                  <a:lnTo>
                    <a:pt x="136305" y="3906353"/>
                  </a:lnTo>
                  <a:lnTo>
                    <a:pt x="136065" y="3914772"/>
                  </a:lnTo>
                  <a:lnTo>
                    <a:pt x="135829" y="3923191"/>
                  </a:lnTo>
                  <a:lnTo>
                    <a:pt x="135595" y="3931609"/>
                  </a:lnTo>
                  <a:lnTo>
                    <a:pt x="135364" y="3940028"/>
                  </a:lnTo>
                  <a:lnTo>
                    <a:pt x="135135" y="3948447"/>
                  </a:lnTo>
                  <a:lnTo>
                    <a:pt x="134907" y="3956866"/>
                  </a:lnTo>
                  <a:lnTo>
                    <a:pt x="134681" y="3965285"/>
                  </a:lnTo>
                  <a:lnTo>
                    <a:pt x="134456" y="3973704"/>
                  </a:lnTo>
                  <a:lnTo>
                    <a:pt x="134231" y="3982123"/>
                  </a:lnTo>
                  <a:lnTo>
                    <a:pt x="134008" y="3990541"/>
                  </a:lnTo>
                  <a:lnTo>
                    <a:pt x="133784" y="3998960"/>
                  </a:lnTo>
                  <a:lnTo>
                    <a:pt x="133562" y="4007379"/>
                  </a:lnTo>
                  <a:lnTo>
                    <a:pt x="133339" y="4015798"/>
                  </a:lnTo>
                  <a:lnTo>
                    <a:pt x="133117" y="4024217"/>
                  </a:lnTo>
                  <a:lnTo>
                    <a:pt x="132896" y="4032636"/>
                  </a:lnTo>
                  <a:lnTo>
                    <a:pt x="132676" y="4041055"/>
                  </a:lnTo>
                  <a:lnTo>
                    <a:pt x="132457" y="4049474"/>
                  </a:lnTo>
                  <a:lnTo>
                    <a:pt x="132240" y="4057892"/>
                  </a:lnTo>
                  <a:lnTo>
                    <a:pt x="132024" y="4066311"/>
                  </a:lnTo>
                  <a:lnTo>
                    <a:pt x="131811" y="4074730"/>
                  </a:lnTo>
                  <a:lnTo>
                    <a:pt x="131601" y="4083149"/>
                  </a:lnTo>
                  <a:lnTo>
                    <a:pt x="131394" y="4091568"/>
                  </a:lnTo>
                  <a:lnTo>
                    <a:pt x="131191" y="4099987"/>
                  </a:lnTo>
                  <a:lnTo>
                    <a:pt x="130992" y="4108406"/>
                  </a:lnTo>
                  <a:lnTo>
                    <a:pt x="130797" y="4116824"/>
                  </a:lnTo>
                  <a:lnTo>
                    <a:pt x="130609" y="4125243"/>
                  </a:lnTo>
                  <a:lnTo>
                    <a:pt x="130426" y="4133662"/>
                  </a:lnTo>
                  <a:lnTo>
                    <a:pt x="130249" y="4142081"/>
                  </a:lnTo>
                  <a:lnTo>
                    <a:pt x="130078" y="4150500"/>
                  </a:lnTo>
                  <a:lnTo>
                    <a:pt x="129914" y="4158919"/>
                  </a:lnTo>
                  <a:lnTo>
                    <a:pt x="129756" y="4167338"/>
                  </a:lnTo>
                  <a:lnTo>
                    <a:pt x="129606" y="4175756"/>
                  </a:lnTo>
                  <a:lnTo>
                    <a:pt x="129463" y="4184175"/>
                  </a:lnTo>
                  <a:lnTo>
                    <a:pt x="129327" y="4192594"/>
                  </a:lnTo>
                  <a:lnTo>
                    <a:pt x="129198" y="4201013"/>
                  </a:lnTo>
                  <a:lnTo>
                    <a:pt x="129075" y="4209432"/>
                  </a:lnTo>
                  <a:lnTo>
                    <a:pt x="128958" y="4217851"/>
                  </a:lnTo>
                  <a:lnTo>
                    <a:pt x="128848" y="4226270"/>
                  </a:lnTo>
                  <a:lnTo>
                    <a:pt x="128745" y="4234689"/>
                  </a:lnTo>
                  <a:lnTo>
                    <a:pt x="128647" y="4243107"/>
                  </a:lnTo>
                  <a:lnTo>
                    <a:pt x="128554" y="4251526"/>
                  </a:lnTo>
                  <a:lnTo>
                    <a:pt x="128466" y="4259945"/>
                  </a:lnTo>
                  <a:lnTo>
                    <a:pt x="128382" y="4268364"/>
                  </a:lnTo>
                  <a:lnTo>
                    <a:pt x="128303" y="4276783"/>
                  </a:lnTo>
                  <a:lnTo>
                    <a:pt x="128228" y="4285202"/>
                  </a:lnTo>
                  <a:lnTo>
                    <a:pt x="128157" y="4293621"/>
                  </a:lnTo>
                  <a:lnTo>
                    <a:pt x="128089" y="4302039"/>
                  </a:lnTo>
                  <a:close/>
                </a:path>
              </a:pathLst>
            </a:custGeom>
            <a:solidFill>
              <a:srgbClr val="00BE7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4" name="pg38">
              <a:extLst>
                <a:ext uri="{FF2B5EF4-FFF2-40B4-BE49-F238E27FC236}">
                  <a16:creationId xmlns:a16="http://schemas.microsoft.com/office/drawing/2014/main" id="{EF8EE9C5-E500-2F8B-8C52-6644615A487F}"/>
                </a:ext>
              </a:extLst>
            </p:cNvPr>
            <p:cNvSpPr/>
            <p:nvPr/>
          </p:nvSpPr>
          <p:spPr>
            <a:xfrm>
              <a:off x="6357131" y="3416109"/>
              <a:ext cx="240598" cy="4424551"/>
            </a:xfrm>
            <a:custGeom>
              <a:avLst/>
              <a:gdLst/>
              <a:ahLst/>
              <a:cxnLst/>
              <a:rect l="0" t="0" r="0" b="0"/>
              <a:pathLst>
                <a:path w="240598" h="4424551">
                  <a:moveTo>
                    <a:pt x="118934" y="4424551"/>
                  </a:moveTo>
                  <a:lnTo>
                    <a:pt x="118834" y="4415892"/>
                  </a:lnTo>
                  <a:lnTo>
                    <a:pt x="118729" y="4407233"/>
                  </a:lnTo>
                  <a:lnTo>
                    <a:pt x="118620" y="4398575"/>
                  </a:lnTo>
                  <a:lnTo>
                    <a:pt x="118505" y="4389916"/>
                  </a:lnTo>
                  <a:lnTo>
                    <a:pt x="118384" y="4381258"/>
                  </a:lnTo>
                  <a:lnTo>
                    <a:pt x="118258" y="4372599"/>
                  </a:lnTo>
                  <a:lnTo>
                    <a:pt x="118126" y="4363940"/>
                  </a:lnTo>
                  <a:lnTo>
                    <a:pt x="117989" y="4355282"/>
                  </a:lnTo>
                  <a:lnTo>
                    <a:pt x="117845" y="4346623"/>
                  </a:lnTo>
                  <a:lnTo>
                    <a:pt x="117694" y="4337964"/>
                  </a:lnTo>
                  <a:lnTo>
                    <a:pt x="117536" y="4329306"/>
                  </a:lnTo>
                  <a:lnTo>
                    <a:pt x="117372" y="4320647"/>
                  </a:lnTo>
                  <a:lnTo>
                    <a:pt x="117201" y="4311989"/>
                  </a:lnTo>
                  <a:lnTo>
                    <a:pt x="117024" y="4303330"/>
                  </a:lnTo>
                  <a:lnTo>
                    <a:pt x="116838" y="4294671"/>
                  </a:lnTo>
                  <a:lnTo>
                    <a:pt x="116644" y="4286013"/>
                  </a:lnTo>
                  <a:lnTo>
                    <a:pt x="116442" y="4277354"/>
                  </a:lnTo>
                  <a:lnTo>
                    <a:pt x="116233" y="4268696"/>
                  </a:lnTo>
                  <a:lnTo>
                    <a:pt x="116016" y="4260037"/>
                  </a:lnTo>
                  <a:lnTo>
                    <a:pt x="115791" y="4251378"/>
                  </a:lnTo>
                  <a:lnTo>
                    <a:pt x="115556" y="4242720"/>
                  </a:lnTo>
                  <a:lnTo>
                    <a:pt x="115313" y="4234061"/>
                  </a:lnTo>
                  <a:lnTo>
                    <a:pt x="115060" y="4225403"/>
                  </a:lnTo>
                  <a:lnTo>
                    <a:pt x="114799" y="4216744"/>
                  </a:lnTo>
                  <a:lnTo>
                    <a:pt x="114529" y="4208085"/>
                  </a:lnTo>
                  <a:lnTo>
                    <a:pt x="114250" y="4199427"/>
                  </a:lnTo>
                  <a:lnTo>
                    <a:pt x="113960" y="4190768"/>
                  </a:lnTo>
                  <a:lnTo>
                    <a:pt x="113660" y="4182109"/>
                  </a:lnTo>
                  <a:lnTo>
                    <a:pt x="113351" y="4173451"/>
                  </a:lnTo>
                  <a:lnTo>
                    <a:pt x="113032" y="4164792"/>
                  </a:lnTo>
                  <a:lnTo>
                    <a:pt x="112704" y="4156134"/>
                  </a:lnTo>
                  <a:lnTo>
                    <a:pt x="112366" y="4147475"/>
                  </a:lnTo>
                  <a:lnTo>
                    <a:pt x="112016" y="4138816"/>
                  </a:lnTo>
                  <a:lnTo>
                    <a:pt x="111658" y="4130158"/>
                  </a:lnTo>
                  <a:lnTo>
                    <a:pt x="111291" y="4121499"/>
                  </a:lnTo>
                  <a:lnTo>
                    <a:pt x="110916" y="4112841"/>
                  </a:lnTo>
                  <a:lnTo>
                    <a:pt x="110534" y="4104182"/>
                  </a:lnTo>
                  <a:lnTo>
                    <a:pt x="110143" y="4095523"/>
                  </a:lnTo>
                  <a:lnTo>
                    <a:pt x="109745" y="4086865"/>
                  </a:lnTo>
                  <a:lnTo>
                    <a:pt x="109342" y="4078206"/>
                  </a:lnTo>
                  <a:lnTo>
                    <a:pt x="108935" y="4069547"/>
                  </a:lnTo>
                  <a:lnTo>
                    <a:pt x="108523" y="4060889"/>
                  </a:lnTo>
                  <a:lnTo>
                    <a:pt x="108109" y="4052230"/>
                  </a:lnTo>
                  <a:lnTo>
                    <a:pt x="107693" y="4043572"/>
                  </a:lnTo>
                  <a:lnTo>
                    <a:pt x="107276" y="4034913"/>
                  </a:lnTo>
                  <a:lnTo>
                    <a:pt x="106859" y="4026254"/>
                  </a:lnTo>
                  <a:lnTo>
                    <a:pt x="106443" y="4017596"/>
                  </a:lnTo>
                  <a:lnTo>
                    <a:pt x="106029" y="4008937"/>
                  </a:lnTo>
                  <a:lnTo>
                    <a:pt x="105617" y="4000279"/>
                  </a:lnTo>
                  <a:lnTo>
                    <a:pt x="105208" y="3991620"/>
                  </a:lnTo>
                  <a:lnTo>
                    <a:pt x="104803" y="3982961"/>
                  </a:lnTo>
                  <a:lnTo>
                    <a:pt x="104401" y="3974303"/>
                  </a:lnTo>
                  <a:lnTo>
                    <a:pt x="104002" y="3965644"/>
                  </a:lnTo>
                  <a:lnTo>
                    <a:pt x="103607" y="3956986"/>
                  </a:lnTo>
                  <a:lnTo>
                    <a:pt x="103214" y="3948327"/>
                  </a:lnTo>
                  <a:lnTo>
                    <a:pt x="102825" y="3939668"/>
                  </a:lnTo>
                  <a:lnTo>
                    <a:pt x="102436" y="3931010"/>
                  </a:lnTo>
                  <a:lnTo>
                    <a:pt x="102049" y="3922351"/>
                  </a:lnTo>
                  <a:lnTo>
                    <a:pt x="101661" y="3913692"/>
                  </a:lnTo>
                  <a:lnTo>
                    <a:pt x="101272" y="3905034"/>
                  </a:lnTo>
                  <a:lnTo>
                    <a:pt x="100881" y="3896375"/>
                  </a:lnTo>
                  <a:lnTo>
                    <a:pt x="100486" y="3887717"/>
                  </a:lnTo>
                  <a:lnTo>
                    <a:pt x="100087" y="3879058"/>
                  </a:lnTo>
                  <a:lnTo>
                    <a:pt x="99682" y="3870399"/>
                  </a:lnTo>
                  <a:lnTo>
                    <a:pt x="99271" y="3861741"/>
                  </a:lnTo>
                  <a:lnTo>
                    <a:pt x="98852" y="3853082"/>
                  </a:lnTo>
                  <a:lnTo>
                    <a:pt x="98424" y="3844424"/>
                  </a:lnTo>
                  <a:lnTo>
                    <a:pt x="97986" y="3835765"/>
                  </a:lnTo>
                  <a:lnTo>
                    <a:pt x="97537" y="3827106"/>
                  </a:lnTo>
                  <a:lnTo>
                    <a:pt x="97078" y="3818448"/>
                  </a:lnTo>
                  <a:lnTo>
                    <a:pt x="96608" y="3809789"/>
                  </a:lnTo>
                  <a:lnTo>
                    <a:pt x="96127" y="3801130"/>
                  </a:lnTo>
                  <a:lnTo>
                    <a:pt x="95631" y="3792472"/>
                  </a:lnTo>
                  <a:lnTo>
                    <a:pt x="95122" y="3783813"/>
                  </a:lnTo>
                  <a:lnTo>
                    <a:pt x="94601" y="3775155"/>
                  </a:lnTo>
                  <a:lnTo>
                    <a:pt x="94069" y="3766496"/>
                  </a:lnTo>
                  <a:lnTo>
                    <a:pt x="93524" y="3757837"/>
                  </a:lnTo>
                  <a:lnTo>
                    <a:pt x="92966" y="3749179"/>
                  </a:lnTo>
                  <a:lnTo>
                    <a:pt x="92395" y="3740520"/>
                  </a:lnTo>
                  <a:lnTo>
                    <a:pt x="91812" y="3731862"/>
                  </a:lnTo>
                  <a:lnTo>
                    <a:pt x="91218" y="3723203"/>
                  </a:lnTo>
                  <a:lnTo>
                    <a:pt x="90614" y="3714544"/>
                  </a:lnTo>
                  <a:lnTo>
                    <a:pt x="90000" y="3705886"/>
                  </a:lnTo>
                  <a:lnTo>
                    <a:pt x="89375" y="3697227"/>
                  </a:lnTo>
                  <a:lnTo>
                    <a:pt x="88741" y="3688569"/>
                  </a:lnTo>
                  <a:lnTo>
                    <a:pt x="88099" y="3679910"/>
                  </a:lnTo>
                  <a:lnTo>
                    <a:pt x="87450" y="3671251"/>
                  </a:lnTo>
                  <a:lnTo>
                    <a:pt x="86794" y="3662593"/>
                  </a:lnTo>
                  <a:lnTo>
                    <a:pt x="86132" y="3653934"/>
                  </a:lnTo>
                  <a:lnTo>
                    <a:pt x="85465" y="3645275"/>
                  </a:lnTo>
                  <a:lnTo>
                    <a:pt x="84793" y="3636617"/>
                  </a:lnTo>
                  <a:lnTo>
                    <a:pt x="84118" y="3627958"/>
                  </a:lnTo>
                  <a:lnTo>
                    <a:pt x="83440" y="3619300"/>
                  </a:lnTo>
                  <a:lnTo>
                    <a:pt x="82760" y="3610641"/>
                  </a:lnTo>
                  <a:lnTo>
                    <a:pt x="82078" y="3601982"/>
                  </a:lnTo>
                  <a:lnTo>
                    <a:pt x="81394" y="3593324"/>
                  </a:lnTo>
                  <a:lnTo>
                    <a:pt x="80710" y="3584665"/>
                  </a:lnTo>
                  <a:lnTo>
                    <a:pt x="80024" y="3576007"/>
                  </a:lnTo>
                  <a:lnTo>
                    <a:pt x="79337" y="3567348"/>
                  </a:lnTo>
                  <a:lnTo>
                    <a:pt x="78650" y="3558689"/>
                  </a:lnTo>
                  <a:lnTo>
                    <a:pt x="77961" y="3550031"/>
                  </a:lnTo>
                  <a:lnTo>
                    <a:pt x="77270" y="3541372"/>
                  </a:lnTo>
                  <a:lnTo>
                    <a:pt x="76578" y="3532713"/>
                  </a:lnTo>
                  <a:lnTo>
                    <a:pt x="75884" y="3524055"/>
                  </a:lnTo>
                  <a:lnTo>
                    <a:pt x="75187" y="3515396"/>
                  </a:lnTo>
                  <a:lnTo>
                    <a:pt x="74487" y="3506738"/>
                  </a:lnTo>
                  <a:lnTo>
                    <a:pt x="73783" y="3498079"/>
                  </a:lnTo>
                  <a:lnTo>
                    <a:pt x="73074" y="3489420"/>
                  </a:lnTo>
                  <a:lnTo>
                    <a:pt x="72362" y="3480762"/>
                  </a:lnTo>
                  <a:lnTo>
                    <a:pt x="71644" y="3472103"/>
                  </a:lnTo>
                  <a:lnTo>
                    <a:pt x="70922" y="3463445"/>
                  </a:lnTo>
                  <a:lnTo>
                    <a:pt x="70194" y="3454786"/>
                  </a:lnTo>
                  <a:lnTo>
                    <a:pt x="69460" y="3446127"/>
                  </a:lnTo>
                  <a:lnTo>
                    <a:pt x="68721" y="3437469"/>
                  </a:lnTo>
                  <a:lnTo>
                    <a:pt x="67977" y="3428810"/>
                  </a:lnTo>
                  <a:lnTo>
                    <a:pt x="67229" y="3420152"/>
                  </a:lnTo>
                  <a:lnTo>
                    <a:pt x="66477" y="3411493"/>
                  </a:lnTo>
                  <a:lnTo>
                    <a:pt x="65720" y="3402834"/>
                  </a:lnTo>
                  <a:lnTo>
                    <a:pt x="64960" y="3394176"/>
                  </a:lnTo>
                  <a:lnTo>
                    <a:pt x="64198" y="3385517"/>
                  </a:lnTo>
                  <a:lnTo>
                    <a:pt x="63435" y="3376858"/>
                  </a:lnTo>
                  <a:lnTo>
                    <a:pt x="62670" y="3368200"/>
                  </a:lnTo>
                  <a:lnTo>
                    <a:pt x="61907" y="3359541"/>
                  </a:lnTo>
                  <a:lnTo>
                    <a:pt x="61144" y="3350883"/>
                  </a:lnTo>
                  <a:lnTo>
                    <a:pt x="60384" y="3342224"/>
                  </a:lnTo>
                  <a:lnTo>
                    <a:pt x="59628" y="3333565"/>
                  </a:lnTo>
                  <a:lnTo>
                    <a:pt x="58876" y="3324907"/>
                  </a:lnTo>
                  <a:lnTo>
                    <a:pt x="58129" y="3316248"/>
                  </a:lnTo>
                  <a:lnTo>
                    <a:pt x="57389" y="3307590"/>
                  </a:lnTo>
                  <a:lnTo>
                    <a:pt x="56656" y="3298931"/>
                  </a:lnTo>
                  <a:lnTo>
                    <a:pt x="55933" y="3290272"/>
                  </a:lnTo>
                  <a:lnTo>
                    <a:pt x="55218" y="3281614"/>
                  </a:lnTo>
                  <a:lnTo>
                    <a:pt x="54513" y="3272955"/>
                  </a:lnTo>
                  <a:lnTo>
                    <a:pt x="53818" y="3264297"/>
                  </a:lnTo>
                  <a:lnTo>
                    <a:pt x="53134" y="3255638"/>
                  </a:lnTo>
                  <a:lnTo>
                    <a:pt x="52462" y="3246979"/>
                  </a:lnTo>
                  <a:lnTo>
                    <a:pt x="51802" y="3238321"/>
                  </a:lnTo>
                  <a:lnTo>
                    <a:pt x="51151" y="3229662"/>
                  </a:lnTo>
                  <a:lnTo>
                    <a:pt x="50511" y="3221003"/>
                  </a:lnTo>
                  <a:lnTo>
                    <a:pt x="49881" y="3212345"/>
                  </a:lnTo>
                  <a:lnTo>
                    <a:pt x="49260" y="3203686"/>
                  </a:lnTo>
                  <a:lnTo>
                    <a:pt x="48648" y="3195028"/>
                  </a:lnTo>
                  <a:lnTo>
                    <a:pt x="48042" y="3186369"/>
                  </a:lnTo>
                  <a:lnTo>
                    <a:pt x="47441" y="3177710"/>
                  </a:lnTo>
                  <a:lnTo>
                    <a:pt x="46844" y="3169052"/>
                  </a:lnTo>
                  <a:lnTo>
                    <a:pt x="46248" y="3160393"/>
                  </a:lnTo>
                  <a:lnTo>
                    <a:pt x="45651" y="3151735"/>
                  </a:lnTo>
                  <a:lnTo>
                    <a:pt x="45052" y="3143076"/>
                  </a:lnTo>
                  <a:lnTo>
                    <a:pt x="44447" y="3134417"/>
                  </a:lnTo>
                  <a:lnTo>
                    <a:pt x="43836" y="3125759"/>
                  </a:lnTo>
                  <a:lnTo>
                    <a:pt x="43216" y="3117100"/>
                  </a:lnTo>
                  <a:lnTo>
                    <a:pt x="42586" y="3108441"/>
                  </a:lnTo>
                  <a:lnTo>
                    <a:pt x="41941" y="3099783"/>
                  </a:lnTo>
                  <a:lnTo>
                    <a:pt x="41280" y="3091124"/>
                  </a:lnTo>
                  <a:lnTo>
                    <a:pt x="40605" y="3082466"/>
                  </a:lnTo>
                  <a:lnTo>
                    <a:pt x="39913" y="3073807"/>
                  </a:lnTo>
                  <a:lnTo>
                    <a:pt x="39205" y="3065148"/>
                  </a:lnTo>
                  <a:lnTo>
                    <a:pt x="38480" y="3056490"/>
                  </a:lnTo>
                  <a:lnTo>
                    <a:pt x="37733" y="3047831"/>
                  </a:lnTo>
                  <a:lnTo>
                    <a:pt x="36970" y="3039173"/>
                  </a:lnTo>
                  <a:lnTo>
                    <a:pt x="36191" y="3030514"/>
                  </a:lnTo>
                  <a:lnTo>
                    <a:pt x="35397" y="3021855"/>
                  </a:lnTo>
                  <a:lnTo>
                    <a:pt x="34590" y="3013197"/>
                  </a:lnTo>
                  <a:lnTo>
                    <a:pt x="33770" y="3004538"/>
                  </a:lnTo>
                  <a:lnTo>
                    <a:pt x="32938" y="2995880"/>
                  </a:lnTo>
                  <a:lnTo>
                    <a:pt x="32099" y="2987221"/>
                  </a:lnTo>
                  <a:lnTo>
                    <a:pt x="31254" y="2978562"/>
                  </a:lnTo>
                  <a:lnTo>
                    <a:pt x="30406" y="2969904"/>
                  </a:lnTo>
                  <a:lnTo>
                    <a:pt x="29556" y="2961245"/>
                  </a:lnTo>
                  <a:lnTo>
                    <a:pt x="28707" y="2952586"/>
                  </a:lnTo>
                  <a:lnTo>
                    <a:pt x="27863" y="2943928"/>
                  </a:lnTo>
                  <a:lnTo>
                    <a:pt x="27024" y="2935269"/>
                  </a:lnTo>
                  <a:lnTo>
                    <a:pt x="26192" y="2926611"/>
                  </a:lnTo>
                  <a:lnTo>
                    <a:pt x="25369" y="2917952"/>
                  </a:lnTo>
                  <a:lnTo>
                    <a:pt x="24557" y="2909293"/>
                  </a:lnTo>
                  <a:lnTo>
                    <a:pt x="23759" y="2900635"/>
                  </a:lnTo>
                  <a:lnTo>
                    <a:pt x="22975" y="2891976"/>
                  </a:lnTo>
                  <a:lnTo>
                    <a:pt x="22206" y="2883318"/>
                  </a:lnTo>
                  <a:lnTo>
                    <a:pt x="21452" y="2874659"/>
                  </a:lnTo>
                  <a:lnTo>
                    <a:pt x="20713" y="2866000"/>
                  </a:lnTo>
                  <a:lnTo>
                    <a:pt x="19990" y="2857342"/>
                  </a:lnTo>
                  <a:lnTo>
                    <a:pt x="19288" y="2848683"/>
                  </a:lnTo>
                  <a:lnTo>
                    <a:pt x="18602" y="2840024"/>
                  </a:lnTo>
                  <a:lnTo>
                    <a:pt x="17932" y="2831366"/>
                  </a:lnTo>
                  <a:lnTo>
                    <a:pt x="17279" y="2822707"/>
                  </a:lnTo>
                  <a:lnTo>
                    <a:pt x="16641" y="2814049"/>
                  </a:lnTo>
                  <a:lnTo>
                    <a:pt x="16021" y="2805390"/>
                  </a:lnTo>
                  <a:lnTo>
                    <a:pt x="15419" y="2796731"/>
                  </a:lnTo>
                  <a:lnTo>
                    <a:pt x="14832" y="2788073"/>
                  </a:lnTo>
                  <a:lnTo>
                    <a:pt x="14259" y="2779414"/>
                  </a:lnTo>
                  <a:lnTo>
                    <a:pt x="13702" y="2770756"/>
                  </a:lnTo>
                  <a:lnTo>
                    <a:pt x="13158" y="2762097"/>
                  </a:lnTo>
                  <a:lnTo>
                    <a:pt x="12630" y="2753438"/>
                  </a:lnTo>
                  <a:lnTo>
                    <a:pt x="12117" y="2744780"/>
                  </a:lnTo>
                  <a:lnTo>
                    <a:pt x="11616" y="2736121"/>
                  </a:lnTo>
                  <a:lnTo>
                    <a:pt x="11128" y="2727463"/>
                  </a:lnTo>
                  <a:lnTo>
                    <a:pt x="10653" y="2718804"/>
                  </a:lnTo>
                  <a:lnTo>
                    <a:pt x="10189" y="2710145"/>
                  </a:lnTo>
                  <a:lnTo>
                    <a:pt x="9740" y="2701487"/>
                  </a:lnTo>
                  <a:lnTo>
                    <a:pt x="9302" y="2692828"/>
                  </a:lnTo>
                  <a:lnTo>
                    <a:pt x="8875" y="2684169"/>
                  </a:lnTo>
                  <a:lnTo>
                    <a:pt x="8458" y="2675511"/>
                  </a:lnTo>
                  <a:lnTo>
                    <a:pt x="8051" y="2666852"/>
                  </a:lnTo>
                  <a:lnTo>
                    <a:pt x="7655" y="2658194"/>
                  </a:lnTo>
                  <a:lnTo>
                    <a:pt x="7270" y="2649535"/>
                  </a:lnTo>
                  <a:lnTo>
                    <a:pt x="6894" y="2640876"/>
                  </a:lnTo>
                  <a:lnTo>
                    <a:pt x="6527" y="2632218"/>
                  </a:lnTo>
                  <a:lnTo>
                    <a:pt x="6169" y="2623559"/>
                  </a:lnTo>
                  <a:lnTo>
                    <a:pt x="5819" y="2614901"/>
                  </a:lnTo>
                  <a:lnTo>
                    <a:pt x="5478" y="2606242"/>
                  </a:lnTo>
                  <a:lnTo>
                    <a:pt x="5146" y="2597583"/>
                  </a:lnTo>
                  <a:lnTo>
                    <a:pt x="4822" y="2588925"/>
                  </a:lnTo>
                  <a:lnTo>
                    <a:pt x="4506" y="2580266"/>
                  </a:lnTo>
                  <a:lnTo>
                    <a:pt x="4199" y="2571607"/>
                  </a:lnTo>
                  <a:lnTo>
                    <a:pt x="3899" y="2562949"/>
                  </a:lnTo>
                  <a:lnTo>
                    <a:pt x="3609" y="2554290"/>
                  </a:lnTo>
                  <a:lnTo>
                    <a:pt x="3329" y="2545632"/>
                  </a:lnTo>
                  <a:lnTo>
                    <a:pt x="3057" y="2536973"/>
                  </a:lnTo>
                  <a:lnTo>
                    <a:pt x="2795" y="2528314"/>
                  </a:lnTo>
                  <a:lnTo>
                    <a:pt x="2543" y="2519656"/>
                  </a:lnTo>
                  <a:lnTo>
                    <a:pt x="2301" y="2510997"/>
                  </a:lnTo>
                  <a:lnTo>
                    <a:pt x="2073" y="2502339"/>
                  </a:lnTo>
                  <a:lnTo>
                    <a:pt x="1856" y="2493680"/>
                  </a:lnTo>
                  <a:lnTo>
                    <a:pt x="1651" y="2485021"/>
                  </a:lnTo>
                  <a:lnTo>
                    <a:pt x="1458" y="2476363"/>
                  </a:lnTo>
                  <a:lnTo>
                    <a:pt x="1277" y="2467704"/>
                  </a:lnTo>
                  <a:lnTo>
                    <a:pt x="1109" y="2459046"/>
                  </a:lnTo>
                  <a:lnTo>
                    <a:pt x="957" y="2450387"/>
                  </a:lnTo>
                  <a:lnTo>
                    <a:pt x="818" y="2441728"/>
                  </a:lnTo>
                  <a:lnTo>
                    <a:pt x="690" y="2433070"/>
                  </a:lnTo>
                  <a:lnTo>
                    <a:pt x="576" y="2424411"/>
                  </a:lnTo>
                  <a:lnTo>
                    <a:pt x="473" y="2415752"/>
                  </a:lnTo>
                  <a:lnTo>
                    <a:pt x="383" y="2407094"/>
                  </a:lnTo>
                  <a:lnTo>
                    <a:pt x="305" y="2398435"/>
                  </a:lnTo>
                  <a:lnTo>
                    <a:pt x="237" y="2389777"/>
                  </a:lnTo>
                  <a:lnTo>
                    <a:pt x="179" y="2381118"/>
                  </a:lnTo>
                  <a:lnTo>
                    <a:pt x="130" y="2372459"/>
                  </a:lnTo>
                  <a:lnTo>
                    <a:pt x="89" y="2363801"/>
                  </a:lnTo>
                  <a:lnTo>
                    <a:pt x="57" y="2355142"/>
                  </a:lnTo>
                  <a:lnTo>
                    <a:pt x="32" y="2346484"/>
                  </a:lnTo>
                  <a:lnTo>
                    <a:pt x="15" y="2337825"/>
                  </a:lnTo>
                  <a:lnTo>
                    <a:pt x="4" y="2329166"/>
                  </a:lnTo>
                  <a:lnTo>
                    <a:pt x="0" y="2320508"/>
                  </a:lnTo>
                  <a:lnTo>
                    <a:pt x="2" y="2311849"/>
                  </a:lnTo>
                  <a:lnTo>
                    <a:pt x="14" y="2303190"/>
                  </a:lnTo>
                  <a:lnTo>
                    <a:pt x="34" y="2294532"/>
                  </a:lnTo>
                  <a:lnTo>
                    <a:pt x="63" y="2285873"/>
                  </a:lnTo>
                  <a:lnTo>
                    <a:pt x="101" y="2277215"/>
                  </a:lnTo>
                  <a:lnTo>
                    <a:pt x="151" y="2268556"/>
                  </a:lnTo>
                  <a:lnTo>
                    <a:pt x="214" y="2259897"/>
                  </a:lnTo>
                  <a:lnTo>
                    <a:pt x="294" y="2251239"/>
                  </a:lnTo>
                  <a:lnTo>
                    <a:pt x="390" y="2242580"/>
                  </a:lnTo>
                  <a:lnTo>
                    <a:pt x="502" y="2233922"/>
                  </a:lnTo>
                  <a:lnTo>
                    <a:pt x="634" y="2225263"/>
                  </a:lnTo>
                  <a:lnTo>
                    <a:pt x="785" y="2216604"/>
                  </a:lnTo>
                  <a:lnTo>
                    <a:pt x="961" y="2207946"/>
                  </a:lnTo>
                  <a:lnTo>
                    <a:pt x="1163" y="2199287"/>
                  </a:lnTo>
                  <a:lnTo>
                    <a:pt x="1388" y="2190629"/>
                  </a:lnTo>
                  <a:lnTo>
                    <a:pt x="1639" y="2181970"/>
                  </a:lnTo>
                  <a:lnTo>
                    <a:pt x="1914" y="2173311"/>
                  </a:lnTo>
                  <a:lnTo>
                    <a:pt x="2215" y="2164653"/>
                  </a:lnTo>
                  <a:lnTo>
                    <a:pt x="2548" y="2155994"/>
                  </a:lnTo>
                  <a:lnTo>
                    <a:pt x="2908" y="2147335"/>
                  </a:lnTo>
                  <a:lnTo>
                    <a:pt x="3293" y="2138677"/>
                  </a:lnTo>
                  <a:lnTo>
                    <a:pt x="3703" y="2130018"/>
                  </a:lnTo>
                  <a:lnTo>
                    <a:pt x="4138" y="2121360"/>
                  </a:lnTo>
                  <a:lnTo>
                    <a:pt x="4596" y="2112701"/>
                  </a:lnTo>
                  <a:lnTo>
                    <a:pt x="5083" y="2104042"/>
                  </a:lnTo>
                  <a:lnTo>
                    <a:pt x="5591" y="2095384"/>
                  </a:lnTo>
                  <a:lnTo>
                    <a:pt x="6118" y="2086725"/>
                  </a:lnTo>
                  <a:lnTo>
                    <a:pt x="6664" y="2078067"/>
                  </a:lnTo>
                  <a:lnTo>
                    <a:pt x="7228" y="2069408"/>
                  </a:lnTo>
                  <a:lnTo>
                    <a:pt x="7809" y="2060749"/>
                  </a:lnTo>
                  <a:lnTo>
                    <a:pt x="8408" y="2052091"/>
                  </a:lnTo>
                  <a:lnTo>
                    <a:pt x="9020" y="2043432"/>
                  </a:lnTo>
                  <a:lnTo>
                    <a:pt x="9644" y="2034773"/>
                  </a:lnTo>
                  <a:lnTo>
                    <a:pt x="10280" y="2026115"/>
                  </a:lnTo>
                  <a:lnTo>
                    <a:pt x="10926" y="2017456"/>
                  </a:lnTo>
                  <a:lnTo>
                    <a:pt x="11584" y="2008798"/>
                  </a:lnTo>
                  <a:lnTo>
                    <a:pt x="12251" y="2000139"/>
                  </a:lnTo>
                  <a:lnTo>
                    <a:pt x="12926" y="1991480"/>
                  </a:lnTo>
                  <a:lnTo>
                    <a:pt x="13608" y="1982822"/>
                  </a:lnTo>
                  <a:lnTo>
                    <a:pt x="14298" y="1974163"/>
                  </a:lnTo>
                  <a:lnTo>
                    <a:pt x="14995" y="1965505"/>
                  </a:lnTo>
                  <a:lnTo>
                    <a:pt x="15700" y="1956846"/>
                  </a:lnTo>
                  <a:lnTo>
                    <a:pt x="16411" y="1948187"/>
                  </a:lnTo>
                  <a:lnTo>
                    <a:pt x="17129" y="1939529"/>
                  </a:lnTo>
                  <a:lnTo>
                    <a:pt x="17853" y="1930870"/>
                  </a:lnTo>
                  <a:lnTo>
                    <a:pt x="18584" y="1922212"/>
                  </a:lnTo>
                  <a:lnTo>
                    <a:pt x="19321" y="1913553"/>
                  </a:lnTo>
                  <a:lnTo>
                    <a:pt x="20067" y="1904894"/>
                  </a:lnTo>
                  <a:lnTo>
                    <a:pt x="20819" y="1896236"/>
                  </a:lnTo>
                  <a:lnTo>
                    <a:pt x="21577" y="1887577"/>
                  </a:lnTo>
                  <a:lnTo>
                    <a:pt x="22343" y="1878918"/>
                  </a:lnTo>
                  <a:lnTo>
                    <a:pt x="23116" y="1870260"/>
                  </a:lnTo>
                  <a:lnTo>
                    <a:pt x="23897" y="1861601"/>
                  </a:lnTo>
                  <a:lnTo>
                    <a:pt x="24687" y="1852943"/>
                  </a:lnTo>
                  <a:lnTo>
                    <a:pt x="25484" y="1844284"/>
                  </a:lnTo>
                  <a:lnTo>
                    <a:pt x="26289" y="1835625"/>
                  </a:lnTo>
                  <a:lnTo>
                    <a:pt x="27103" y="1826967"/>
                  </a:lnTo>
                  <a:lnTo>
                    <a:pt x="27925" y="1818308"/>
                  </a:lnTo>
                  <a:lnTo>
                    <a:pt x="28757" y="1809650"/>
                  </a:lnTo>
                  <a:lnTo>
                    <a:pt x="29599" y="1800991"/>
                  </a:lnTo>
                  <a:lnTo>
                    <a:pt x="30449" y="1792332"/>
                  </a:lnTo>
                  <a:lnTo>
                    <a:pt x="31309" y="1783674"/>
                  </a:lnTo>
                  <a:lnTo>
                    <a:pt x="32177" y="1775015"/>
                  </a:lnTo>
                  <a:lnTo>
                    <a:pt x="33054" y="1766356"/>
                  </a:lnTo>
                  <a:lnTo>
                    <a:pt x="33942" y="1757698"/>
                  </a:lnTo>
                  <a:lnTo>
                    <a:pt x="34838" y="1749039"/>
                  </a:lnTo>
                  <a:lnTo>
                    <a:pt x="35742" y="1740381"/>
                  </a:lnTo>
                  <a:lnTo>
                    <a:pt x="36653" y="1731722"/>
                  </a:lnTo>
                  <a:lnTo>
                    <a:pt x="37571" y="1723063"/>
                  </a:lnTo>
                  <a:lnTo>
                    <a:pt x="38496" y="1714405"/>
                  </a:lnTo>
                  <a:lnTo>
                    <a:pt x="39427" y="1705746"/>
                  </a:lnTo>
                  <a:lnTo>
                    <a:pt x="40362" y="1697088"/>
                  </a:lnTo>
                  <a:lnTo>
                    <a:pt x="41301" y="1688429"/>
                  </a:lnTo>
                  <a:lnTo>
                    <a:pt x="42242" y="1679770"/>
                  </a:lnTo>
                  <a:lnTo>
                    <a:pt x="43185" y="1671112"/>
                  </a:lnTo>
                  <a:lnTo>
                    <a:pt x="44129" y="1662453"/>
                  </a:lnTo>
                  <a:lnTo>
                    <a:pt x="45073" y="1653795"/>
                  </a:lnTo>
                  <a:lnTo>
                    <a:pt x="46016" y="1645136"/>
                  </a:lnTo>
                  <a:lnTo>
                    <a:pt x="46957" y="1636477"/>
                  </a:lnTo>
                  <a:lnTo>
                    <a:pt x="47897" y="1627819"/>
                  </a:lnTo>
                  <a:lnTo>
                    <a:pt x="48834" y="1619160"/>
                  </a:lnTo>
                  <a:lnTo>
                    <a:pt x="49768" y="1610501"/>
                  </a:lnTo>
                  <a:lnTo>
                    <a:pt x="50699" y="1601843"/>
                  </a:lnTo>
                  <a:lnTo>
                    <a:pt x="51628" y="1593184"/>
                  </a:lnTo>
                  <a:lnTo>
                    <a:pt x="52554" y="1584526"/>
                  </a:lnTo>
                  <a:lnTo>
                    <a:pt x="53477" y="1575867"/>
                  </a:lnTo>
                  <a:lnTo>
                    <a:pt x="54398" y="1567208"/>
                  </a:lnTo>
                  <a:lnTo>
                    <a:pt x="55317" y="1558550"/>
                  </a:lnTo>
                  <a:lnTo>
                    <a:pt x="56235" y="1549891"/>
                  </a:lnTo>
                  <a:lnTo>
                    <a:pt x="57152" y="1541233"/>
                  </a:lnTo>
                  <a:lnTo>
                    <a:pt x="58068" y="1532574"/>
                  </a:lnTo>
                  <a:lnTo>
                    <a:pt x="58984" y="1523915"/>
                  </a:lnTo>
                  <a:lnTo>
                    <a:pt x="59899" y="1515257"/>
                  </a:lnTo>
                  <a:lnTo>
                    <a:pt x="60815" y="1506598"/>
                  </a:lnTo>
                  <a:lnTo>
                    <a:pt x="61731" y="1497940"/>
                  </a:lnTo>
                  <a:lnTo>
                    <a:pt x="62646" y="1489281"/>
                  </a:lnTo>
                  <a:lnTo>
                    <a:pt x="63562" y="1480622"/>
                  </a:lnTo>
                  <a:lnTo>
                    <a:pt x="64477" y="1471964"/>
                  </a:lnTo>
                  <a:lnTo>
                    <a:pt x="65392" y="1463305"/>
                  </a:lnTo>
                  <a:lnTo>
                    <a:pt x="66305" y="1454646"/>
                  </a:lnTo>
                  <a:lnTo>
                    <a:pt x="67217" y="1445988"/>
                  </a:lnTo>
                  <a:lnTo>
                    <a:pt x="68127" y="1437329"/>
                  </a:lnTo>
                  <a:lnTo>
                    <a:pt x="69034" y="1428671"/>
                  </a:lnTo>
                  <a:lnTo>
                    <a:pt x="69939" y="1420012"/>
                  </a:lnTo>
                  <a:lnTo>
                    <a:pt x="70840" y="1411353"/>
                  </a:lnTo>
                  <a:lnTo>
                    <a:pt x="71738" y="1402695"/>
                  </a:lnTo>
                  <a:lnTo>
                    <a:pt x="72632" y="1394036"/>
                  </a:lnTo>
                  <a:lnTo>
                    <a:pt x="73522" y="1385378"/>
                  </a:lnTo>
                  <a:lnTo>
                    <a:pt x="74409" y="1376719"/>
                  </a:lnTo>
                  <a:lnTo>
                    <a:pt x="75293" y="1368060"/>
                  </a:lnTo>
                  <a:lnTo>
                    <a:pt x="76172" y="1359402"/>
                  </a:lnTo>
                  <a:lnTo>
                    <a:pt x="77049" y="1350743"/>
                  </a:lnTo>
                  <a:lnTo>
                    <a:pt x="77923" y="1342084"/>
                  </a:lnTo>
                  <a:lnTo>
                    <a:pt x="78795" y="1333426"/>
                  </a:lnTo>
                  <a:lnTo>
                    <a:pt x="79664" y="1324767"/>
                  </a:lnTo>
                  <a:lnTo>
                    <a:pt x="80532" y="1316109"/>
                  </a:lnTo>
                  <a:lnTo>
                    <a:pt x="81398" y="1307450"/>
                  </a:lnTo>
                  <a:lnTo>
                    <a:pt x="82263" y="1298791"/>
                  </a:lnTo>
                  <a:lnTo>
                    <a:pt x="83126" y="1290133"/>
                  </a:lnTo>
                  <a:lnTo>
                    <a:pt x="83988" y="1281474"/>
                  </a:lnTo>
                  <a:lnTo>
                    <a:pt x="84848" y="1272816"/>
                  </a:lnTo>
                  <a:lnTo>
                    <a:pt x="85705" y="1264157"/>
                  </a:lnTo>
                  <a:lnTo>
                    <a:pt x="86559" y="1255498"/>
                  </a:lnTo>
                  <a:lnTo>
                    <a:pt x="87408" y="1246840"/>
                  </a:lnTo>
                  <a:lnTo>
                    <a:pt x="88253" y="1238181"/>
                  </a:lnTo>
                  <a:lnTo>
                    <a:pt x="89091" y="1229523"/>
                  </a:lnTo>
                  <a:lnTo>
                    <a:pt x="89923" y="1220864"/>
                  </a:lnTo>
                  <a:lnTo>
                    <a:pt x="90744" y="1212205"/>
                  </a:lnTo>
                  <a:lnTo>
                    <a:pt x="91553" y="1203547"/>
                  </a:lnTo>
                  <a:lnTo>
                    <a:pt x="92352" y="1194888"/>
                  </a:lnTo>
                  <a:lnTo>
                    <a:pt x="93137" y="1186229"/>
                  </a:lnTo>
                  <a:lnTo>
                    <a:pt x="93907" y="1177571"/>
                  </a:lnTo>
                  <a:lnTo>
                    <a:pt x="94663" y="1168912"/>
                  </a:lnTo>
                  <a:lnTo>
                    <a:pt x="95397" y="1160254"/>
                  </a:lnTo>
                  <a:lnTo>
                    <a:pt x="96113" y="1151595"/>
                  </a:lnTo>
                  <a:lnTo>
                    <a:pt x="96811" y="1142936"/>
                  </a:lnTo>
                  <a:lnTo>
                    <a:pt x="97490" y="1134278"/>
                  </a:lnTo>
                  <a:lnTo>
                    <a:pt x="98149" y="1125619"/>
                  </a:lnTo>
                  <a:lnTo>
                    <a:pt x="98788" y="1116961"/>
                  </a:lnTo>
                  <a:lnTo>
                    <a:pt x="99403" y="1108302"/>
                  </a:lnTo>
                  <a:lnTo>
                    <a:pt x="99999" y="1099643"/>
                  </a:lnTo>
                  <a:lnTo>
                    <a:pt x="100577" y="1090985"/>
                  </a:lnTo>
                  <a:lnTo>
                    <a:pt x="101136" y="1082326"/>
                  </a:lnTo>
                  <a:lnTo>
                    <a:pt x="101679" y="1073667"/>
                  </a:lnTo>
                  <a:lnTo>
                    <a:pt x="102202" y="1065009"/>
                  </a:lnTo>
                  <a:lnTo>
                    <a:pt x="102709" y="1056350"/>
                  </a:lnTo>
                  <a:lnTo>
                    <a:pt x="103201" y="1047692"/>
                  </a:lnTo>
                  <a:lnTo>
                    <a:pt x="103681" y="1039033"/>
                  </a:lnTo>
                  <a:lnTo>
                    <a:pt x="104148" y="1030374"/>
                  </a:lnTo>
                  <a:lnTo>
                    <a:pt x="104605" y="1021716"/>
                  </a:lnTo>
                  <a:lnTo>
                    <a:pt x="105048" y="1013057"/>
                  </a:lnTo>
                  <a:lnTo>
                    <a:pt x="105483" y="1004399"/>
                  </a:lnTo>
                  <a:lnTo>
                    <a:pt x="105909" y="995740"/>
                  </a:lnTo>
                  <a:lnTo>
                    <a:pt x="106327" y="987081"/>
                  </a:lnTo>
                  <a:lnTo>
                    <a:pt x="106738" y="978423"/>
                  </a:lnTo>
                  <a:lnTo>
                    <a:pt x="107142" y="969764"/>
                  </a:lnTo>
                  <a:lnTo>
                    <a:pt x="107538" y="961106"/>
                  </a:lnTo>
                  <a:lnTo>
                    <a:pt x="107927" y="952447"/>
                  </a:lnTo>
                  <a:lnTo>
                    <a:pt x="108309" y="943788"/>
                  </a:lnTo>
                  <a:lnTo>
                    <a:pt x="108684" y="935130"/>
                  </a:lnTo>
                  <a:lnTo>
                    <a:pt x="109053" y="926471"/>
                  </a:lnTo>
                  <a:lnTo>
                    <a:pt x="109414" y="917812"/>
                  </a:lnTo>
                  <a:lnTo>
                    <a:pt x="109765" y="909154"/>
                  </a:lnTo>
                  <a:lnTo>
                    <a:pt x="110109" y="900495"/>
                  </a:lnTo>
                  <a:lnTo>
                    <a:pt x="110445" y="891837"/>
                  </a:lnTo>
                  <a:lnTo>
                    <a:pt x="110773" y="883178"/>
                  </a:lnTo>
                  <a:lnTo>
                    <a:pt x="111091" y="874519"/>
                  </a:lnTo>
                  <a:lnTo>
                    <a:pt x="111400" y="865861"/>
                  </a:lnTo>
                  <a:lnTo>
                    <a:pt x="111699" y="857202"/>
                  </a:lnTo>
                  <a:lnTo>
                    <a:pt x="111989" y="848544"/>
                  </a:lnTo>
                  <a:lnTo>
                    <a:pt x="112271" y="839885"/>
                  </a:lnTo>
                  <a:lnTo>
                    <a:pt x="112544" y="831226"/>
                  </a:lnTo>
                  <a:lnTo>
                    <a:pt x="112809" y="822568"/>
                  </a:lnTo>
                  <a:lnTo>
                    <a:pt x="113064" y="813909"/>
                  </a:lnTo>
                  <a:lnTo>
                    <a:pt x="113312" y="805250"/>
                  </a:lnTo>
                  <a:lnTo>
                    <a:pt x="113553" y="796592"/>
                  </a:lnTo>
                  <a:lnTo>
                    <a:pt x="113788" y="787933"/>
                  </a:lnTo>
                  <a:lnTo>
                    <a:pt x="114017" y="779275"/>
                  </a:lnTo>
                  <a:lnTo>
                    <a:pt x="114241" y="770616"/>
                  </a:lnTo>
                  <a:lnTo>
                    <a:pt x="114459" y="761957"/>
                  </a:lnTo>
                  <a:lnTo>
                    <a:pt x="114673" y="753299"/>
                  </a:lnTo>
                  <a:lnTo>
                    <a:pt x="114884" y="744640"/>
                  </a:lnTo>
                  <a:lnTo>
                    <a:pt x="115092" y="735982"/>
                  </a:lnTo>
                  <a:lnTo>
                    <a:pt x="115297" y="727323"/>
                  </a:lnTo>
                  <a:lnTo>
                    <a:pt x="115499" y="718664"/>
                  </a:lnTo>
                  <a:lnTo>
                    <a:pt x="115698" y="710006"/>
                  </a:lnTo>
                  <a:lnTo>
                    <a:pt x="115894" y="701347"/>
                  </a:lnTo>
                  <a:lnTo>
                    <a:pt x="116088" y="692689"/>
                  </a:lnTo>
                  <a:lnTo>
                    <a:pt x="116279" y="684030"/>
                  </a:lnTo>
                  <a:lnTo>
                    <a:pt x="116467" y="675371"/>
                  </a:lnTo>
                  <a:lnTo>
                    <a:pt x="116651" y="666713"/>
                  </a:lnTo>
                  <a:lnTo>
                    <a:pt x="116831" y="658054"/>
                  </a:lnTo>
                  <a:lnTo>
                    <a:pt x="117007" y="649395"/>
                  </a:lnTo>
                  <a:lnTo>
                    <a:pt x="117177" y="640737"/>
                  </a:lnTo>
                  <a:lnTo>
                    <a:pt x="117342" y="632078"/>
                  </a:lnTo>
                  <a:lnTo>
                    <a:pt x="117501" y="623420"/>
                  </a:lnTo>
                  <a:lnTo>
                    <a:pt x="117652" y="614761"/>
                  </a:lnTo>
                  <a:lnTo>
                    <a:pt x="117796" y="606102"/>
                  </a:lnTo>
                  <a:lnTo>
                    <a:pt x="117932" y="597444"/>
                  </a:lnTo>
                  <a:lnTo>
                    <a:pt x="118060" y="588785"/>
                  </a:lnTo>
                  <a:lnTo>
                    <a:pt x="118180" y="580127"/>
                  </a:lnTo>
                  <a:lnTo>
                    <a:pt x="118291" y="571468"/>
                  </a:lnTo>
                  <a:lnTo>
                    <a:pt x="118391" y="562809"/>
                  </a:lnTo>
                  <a:lnTo>
                    <a:pt x="118483" y="554151"/>
                  </a:lnTo>
                  <a:lnTo>
                    <a:pt x="118565" y="545492"/>
                  </a:lnTo>
                  <a:lnTo>
                    <a:pt x="118639" y="536833"/>
                  </a:lnTo>
                  <a:lnTo>
                    <a:pt x="118704" y="528175"/>
                  </a:lnTo>
                  <a:lnTo>
                    <a:pt x="118760" y="519516"/>
                  </a:lnTo>
                  <a:lnTo>
                    <a:pt x="118806" y="510858"/>
                  </a:lnTo>
                  <a:lnTo>
                    <a:pt x="118846" y="502199"/>
                  </a:lnTo>
                  <a:lnTo>
                    <a:pt x="118878" y="493540"/>
                  </a:lnTo>
                  <a:lnTo>
                    <a:pt x="118904" y="484882"/>
                  </a:lnTo>
                  <a:lnTo>
                    <a:pt x="118925" y="476223"/>
                  </a:lnTo>
                  <a:lnTo>
                    <a:pt x="118939" y="467565"/>
                  </a:lnTo>
                  <a:lnTo>
                    <a:pt x="118948" y="458906"/>
                  </a:lnTo>
                  <a:lnTo>
                    <a:pt x="118954" y="450247"/>
                  </a:lnTo>
                  <a:lnTo>
                    <a:pt x="118957" y="441589"/>
                  </a:lnTo>
                  <a:lnTo>
                    <a:pt x="118958" y="432930"/>
                  </a:lnTo>
                  <a:lnTo>
                    <a:pt x="118957" y="424272"/>
                  </a:lnTo>
                  <a:lnTo>
                    <a:pt x="118955" y="415613"/>
                  </a:lnTo>
                  <a:lnTo>
                    <a:pt x="118952" y="406954"/>
                  </a:lnTo>
                  <a:lnTo>
                    <a:pt x="118949" y="398296"/>
                  </a:lnTo>
                  <a:lnTo>
                    <a:pt x="118947" y="389637"/>
                  </a:lnTo>
                  <a:lnTo>
                    <a:pt x="118946" y="380978"/>
                  </a:lnTo>
                  <a:lnTo>
                    <a:pt x="118946" y="372320"/>
                  </a:lnTo>
                  <a:lnTo>
                    <a:pt x="118948" y="363661"/>
                  </a:lnTo>
                  <a:lnTo>
                    <a:pt x="118952" y="355003"/>
                  </a:lnTo>
                  <a:lnTo>
                    <a:pt x="118957" y="346344"/>
                  </a:lnTo>
                  <a:lnTo>
                    <a:pt x="118964" y="337685"/>
                  </a:lnTo>
                  <a:lnTo>
                    <a:pt x="118973" y="329027"/>
                  </a:lnTo>
                  <a:lnTo>
                    <a:pt x="118984" y="320368"/>
                  </a:lnTo>
                  <a:lnTo>
                    <a:pt x="118997" y="311710"/>
                  </a:lnTo>
                  <a:lnTo>
                    <a:pt x="119011" y="303051"/>
                  </a:lnTo>
                  <a:lnTo>
                    <a:pt x="119027" y="294392"/>
                  </a:lnTo>
                  <a:lnTo>
                    <a:pt x="119044" y="285734"/>
                  </a:lnTo>
                  <a:lnTo>
                    <a:pt x="119062" y="277075"/>
                  </a:lnTo>
                  <a:lnTo>
                    <a:pt x="119080" y="268416"/>
                  </a:lnTo>
                  <a:lnTo>
                    <a:pt x="119100" y="259758"/>
                  </a:lnTo>
                  <a:lnTo>
                    <a:pt x="119120" y="251099"/>
                  </a:lnTo>
                  <a:lnTo>
                    <a:pt x="119140" y="242441"/>
                  </a:lnTo>
                  <a:lnTo>
                    <a:pt x="119160" y="233782"/>
                  </a:lnTo>
                  <a:lnTo>
                    <a:pt x="119180" y="225123"/>
                  </a:lnTo>
                  <a:lnTo>
                    <a:pt x="119200" y="216465"/>
                  </a:lnTo>
                  <a:lnTo>
                    <a:pt x="119220" y="207806"/>
                  </a:lnTo>
                  <a:lnTo>
                    <a:pt x="119240" y="199148"/>
                  </a:lnTo>
                  <a:lnTo>
                    <a:pt x="119259" y="190489"/>
                  </a:lnTo>
                  <a:lnTo>
                    <a:pt x="119279" y="181830"/>
                  </a:lnTo>
                  <a:lnTo>
                    <a:pt x="119298" y="173172"/>
                  </a:lnTo>
                  <a:lnTo>
                    <a:pt x="119317" y="164513"/>
                  </a:lnTo>
                  <a:lnTo>
                    <a:pt x="119336" y="155855"/>
                  </a:lnTo>
                  <a:lnTo>
                    <a:pt x="119355" y="147196"/>
                  </a:lnTo>
                  <a:lnTo>
                    <a:pt x="119374" y="138537"/>
                  </a:lnTo>
                  <a:lnTo>
                    <a:pt x="119394" y="129879"/>
                  </a:lnTo>
                  <a:lnTo>
                    <a:pt x="119413" y="121220"/>
                  </a:lnTo>
                  <a:lnTo>
                    <a:pt x="119434" y="112561"/>
                  </a:lnTo>
                  <a:lnTo>
                    <a:pt x="119454" y="103903"/>
                  </a:lnTo>
                  <a:lnTo>
                    <a:pt x="119476" y="95244"/>
                  </a:lnTo>
                  <a:lnTo>
                    <a:pt x="119498" y="86586"/>
                  </a:lnTo>
                  <a:lnTo>
                    <a:pt x="119520" y="77927"/>
                  </a:lnTo>
                  <a:lnTo>
                    <a:pt x="119544" y="69268"/>
                  </a:lnTo>
                  <a:lnTo>
                    <a:pt x="119568" y="60610"/>
                  </a:lnTo>
                  <a:lnTo>
                    <a:pt x="119593" y="51951"/>
                  </a:lnTo>
                  <a:lnTo>
                    <a:pt x="119619" y="43293"/>
                  </a:lnTo>
                  <a:lnTo>
                    <a:pt x="119645" y="34634"/>
                  </a:lnTo>
                  <a:lnTo>
                    <a:pt x="119672" y="25975"/>
                  </a:lnTo>
                  <a:lnTo>
                    <a:pt x="119700" y="17317"/>
                  </a:lnTo>
                  <a:lnTo>
                    <a:pt x="119728" y="8658"/>
                  </a:lnTo>
                  <a:lnTo>
                    <a:pt x="119756" y="0"/>
                  </a:lnTo>
                  <a:lnTo>
                    <a:pt x="120842" y="0"/>
                  </a:lnTo>
                  <a:lnTo>
                    <a:pt x="120870" y="8658"/>
                  </a:lnTo>
                  <a:lnTo>
                    <a:pt x="120898" y="17317"/>
                  </a:lnTo>
                  <a:lnTo>
                    <a:pt x="120925" y="25975"/>
                  </a:lnTo>
                  <a:lnTo>
                    <a:pt x="120952" y="34634"/>
                  </a:lnTo>
                  <a:lnTo>
                    <a:pt x="120979" y="43293"/>
                  </a:lnTo>
                  <a:lnTo>
                    <a:pt x="121005" y="51951"/>
                  </a:lnTo>
                  <a:lnTo>
                    <a:pt x="121030" y="60610"/>
                  </a:lnTo>
                  <a:lnTo>
                    <a:pt x="121054" y="69268"/>
                  </a:lnTo>
                  <a:lnTo>
                    <a:pt x="121077" y="77927"/>
                  </a:lnTo>
                  <a:lnTo>
                    <a:pt x="121100" y="86586"/>
                  </a:lnTo>
                  <a:lnTo>
                    <a:pt x="121122" y="95244"/>
                  </a:lnTo>
                  <a:lnTo>
                    <a:pt x="121143" y="103903"/>
                  </a:lnTo>
                  <a:lnTo>
                    <a:pt x="121164" y="112561"/>
                  </a:lnTo>
                  <a:lnTo>
                    <a:pt x="121184" y="121220"/>
                  </a:lnTo>
                  <a:lnTo>
                    <a:pt x="121204" y="129879"/>
                  </a:lnTo>
                  <a:lnTo>
                    <a:pt x="121224" y="138537"/>
                  </a:lnTo>
                  <a:lnTo>
                    <a:pt x="121243" y="147196"/>
                  </a:lnTo>
                  <a:lnTo>
                    <a:pt x="121262" y="155855"/>
                  </a:lnTo>
                  <a:lnTo>
                    <a:pt x="121281" y="164513"/>
                  </a:lnTo>
                  <a:lnTo>
                    <a:pt x="121300" y="173172"/>
                  </a:lnTo>
                  <a:lnTo>
                    <a:pt x="121319" y="181830"/>
                  </a:lnTo>
                  <a:lnTo>
                    <a:pt x="121338" y="190489"/>
                  </a:lnTo>
                  <a:lnTo>
                    <a:pt x="121358" y="199148"/>
                  </a:lnTo>
                  <a:lnTo>
                    <a:pt x="121378" y="207806"/>
                  </a:lnTo>
                  <a:lnTo>
                    <a:pt x="121397" y="216465"/>
                  </a:lnTo>
                  <a:lnTo>
                    <a:pt x="121418" y="225123"/>
                  </a:lnTo>
                  <a:lnTo>
                    <a:pt x="121438" y="233782"/>
                  </a:lnTo>
                  <a:lnTo>
                    <a:pt x="121458" y="242441"/>
                  </a:lnTo>
                  <a:lnTo>
                    <a:pt x="121478" y="251099"/>
                  </a:lnTo>
                  <a:lnTo>
                    <a:pt x="121498" y="259758"/>
                  </a:lnTo>
                  <a:lnTo>
                    <a:pt x="121517" y="268416"/>
                  </a:lnTo>
                  <a:lnTo>
                    <a:pt x="121536" y="277075"/>
                  </a:lnTo>
                  <a:lnTo>
                    <a:pt x="121554" y="285734"/>
                  </a:lnTo>
                  <a:lnTo>
                    <a:pt x="121571" y="294392"/>
                  </a:lnTo>
                  <a:lnTo>
                    <a:pt x="121587" y="303051"/>
                  </a:lnTo>
                  <a:lnTo>
                    <a:pt x="121601" y="311710"/>
                  </a:lnTo>
                  <a:lnTo>
                    <a:pt x="121614" y="320368"/>
                  </a:lnTo>
                  <a:lnTo>
                    <a:pt x="121625" y="329027"/>
                  </a:lnTo>
                  <a:lnTo>
                    <a:pt x="121634" y="337685"/>
                  </a:lnTo>
                  <a:lnTo>
                    <a:pt x="121641" y="346344"/>
                  </a:lnTo>
                  <a:lnTo>
                    <a:pt x="121646" y="355003"/>
                  </a:lnTo>
                  <a:lnTo>
                    <a:pt x="121650" y="363661"/>
                  </a:lnTo>
                  <a:lnTo>
                    <a:pt x="121652" y="372320"/>
                  </a:lnTo>
                  <a:lnTo>
                    <a:pt x="121652" y="380978"/>
                  </a:lnTo>
                  <a:lnTo>
                    <a:pt x="121650" y="389637"/>
                  </a:lnTo>
                  <a:lnTo>
                    <a:pt x="121648" y="398296"/>
                  </a:lnTo>
                  <a:lnTo>
                    <a:pt x="121646" y="406954"/>
                  </a:lnTo>
                  <a:lnTo>
                    <a:pt x="121643" y="415613"/>
                  </a:lnTo>
                  <a:lnTo>
                    <a:pt x="121641" y="424272"/>
                  </a:lnTo>
                  <a:lnTo>
                    <a:pt x="121640" y="432930"/>
                  </a:lnTo>
                  <a:lnTo>
                    <a:pt x="121640" y="441589"/>
                  </a:lnTo>
                  <a:lnTo>
                    <a:pt x="121643" y="450247"/>
                  </a:lnTo>
                  <a:lnTo>
                    <a:pt x="121649" y="458906"/>
                  </a:lnTo>
                  <a:lnTo>
                    <a:pt x="121659" y="467565"/>
                  </a:lnTo>
                  <a:lnTo>
                    <a:pt x="121673" y="476223"/>
                  </a:lnTo>
                  <a:lnTo>
                    <a:pt x="121693" y="484882"/>
                  </a:lnTo>
                  <a:lnTo>
                    <a:pt x="121719" y="493540"/>
                  </a:lnTo>
                  <a:lnTo>
                    <a:pt x="121752" y="502199"/>
                  </a:lnTo>
                  <a:lnTo>
                    <a:pt x="121791" y="510858"/>
                  </a:lnTo>
                  <a:lnTo>
                    <a:pt x="121838" y="519516"/>
                  </a:lnTo>
                  <a:lnTo>
                    <a:pt x="121894" y="528175"/>
                  </a:lnTo>
                  <a:lnTo>
                    <a:pt x="121959" y="536833"/>
                  </a:lnTo>
                  <a:lnTo>
                    <a:pt x="122033" y="545492"/>
                  </a:lnTo>
                  <a:lnTo>
                    <a:pt x="122115" y="554151"/>
                  </a:lnTo>
                  <a:lnTo>
                    <a:pt x="122207" y="562809"/>
                  </a:lnTo>
                  <a:lnTo>
                    <a:pt x="122307" y="571468"/>
                  </a:lnTo>
                  <a:lnTo>
                    <a:pt x="122418" y="580127"/>
                  </a:lnTo>
                  <a:lnTo>
                    <a:pt x="122537" y="588785"/>
                  </a:lnTo>
                  <a:lnTo>
                    <a:pt x="122666" y="597444"/>
                  </a:lnTo>
                  <a:lnTo>
                    <a:pt x="122802" y="606102"/>
                  </a:lnTo>
                  <a:lnTo>
                    <a:pt x="122946" y="614761"/>
                  </a:lnTo>
                  <a:lnTo>
                    <a:pt x="123096" y="623420"/>
                  </a:lnTo>
                  <a:lnTo>
                    <a:pt x="123256" y="632078"/>
                  </a:lnTo>
                  <a:lnTo>
                    <a:pt x="123421" y="640737"/>
                  </a:lnTo>
                  <a:lnTo>
                    <a:pt x="123591" y="649395"/>
                  </a:lnTo>
                  <a:lnTo>
                    <a:pt x="123767" y="658054"/>
                  </a:lnTo>
                  <a:lnTo>
                    <a:pt x="123946" y="666713"/>
                  </a:lnTo>
                  <a:lnTo>
                    <a:pt x="124130" y="675371"/>
                  </a:lnTo>
                  <a:lnTo>
                    <a:pt x="124319" y="684030"/>
                  </a:lnTo>
                  <a:lnTo>
                    <a:pt x="124510" y="692689"/>
                  </a:lnTo>
                  <a:lnTo>
                    <a:pt x="124704" y="701347"/>
                  </a:lnTo>
                  <a:lnTo>
                    <a:pt x="124900" y="710006"/>
                  </a:lnTo>
                  <a:lnTo>
                    <a:pt x="125099" y="718664"/>
                  </a:lnTo>
                  <a:lnTo>
                    <a:pt x="125301" y="727323"/>
                  </a:lnTo>
                  <a:lnTo>
                    <a:pt x="125506" y="735982"/>
                  </a:lnTo>
                  <a:lnTo>
                    <a:pt x="125714" y="744640"/>
                  </a:lnTo>
                  <a:lnTo>
                    <a:pt x="125925" y="753299"/>
                  </a:lnTo>
                  <a:lnTo>
                    <a:pt x="126139" y="761957"/>
                  </a:lnTo>
                  <a:lnTo>
                    <a:pt x="126357" y="770616"/>
                  </a:lnTo>
                  <a:lnTo>
                    <a:pt x="126581" y="779275"/>
                  </a:lnTo>
                  <a:lnTo>
                    <a:pt x="126810" y="787933"/>
                  </a:lnTo>
                  <a:lnTo>
                    <a:pt x="127045" y="796592"/>
                  </a:lnTo>
                  <a:lnTo>
                    <a:pt x="127286" y="805250"/>
                  </a:lnTo>
                  <a:lnTo>
                    <a:pt x="127534" y="813909"/>
                  </a:lnTo>
                  <a:lnTo>
                    <a:pt x="127789" y="822568"/>
                  </a:lnTo>
                  <a:lnTo>
                    <a:pt x="128054" y="831226"/>
                  </a:lnTo>
                  <a:lnTo>
                    <a:pt x="128327" y="839885"/>
                  </a:lnTo>
                  <a:lnTo>
                    <a:pt x="128609" y="848544"/>
                  </a:lnTo>
                  <a:lnTo>
                    <a:pt x="128899" y="857202"/>
                  </a:lnTo>
                  <a:lnTo>
                    <a:pt x="129198" y="865861"/>
                  </a:lnTo>
                  <a:lnTo>
                    <a:pt x="129506" y="874519"/>
                  </a:lnTo>
                  <a:lnTo>
                    <a:pt x="129825" y="883178"/>
                  </a:lnTo>
                  <a:lnTo>
                    <a:pt x="130153" y="891837"/>
                  </a:lnTo>
                  <a:lnTo>
                    <a:pt x="130488" y="900495"/>
                  </a:lnTo>
                  <a:lnTo>
                    <a:pt x="130832" y="909154"/>
                  </a:lnTo>
                  <a:lnTo>
                    <a:pt x="131184" y="917812"/>
                  </a:lnTo>
                  <a:lnTo>
                    <a:pt x="131545" y="926471"/>
                  </a:lnTo>
                  <a:lnTo>
                    <a:pt x="131913" y="935130"/>
                  </a:lnTo>
                  <a:lnTo>
                    <a:pt x="132289" y="943788"/>
                  </a:lnTo>
                  <a:lnTo>
                    <a:pt x="132671" y="952447"/>
                  </a:lnTo>
                  <a:lnTo>
                    <a:pt x="133060" y="961106"/>
                  </a:lnTo>
                  <a:lnTo>
                    <a:pt x="133456" y="969764"/>
                  </a:lnTo>
                  <a:lnTo>
                    <a:pt x="133859" y="978423"/>
                  </a:lnTo>
                  <a:lnTo>
                    <a:pt x="134270" y="987081"/>
                  </a:lnTo>
                  <a:lnTo>
                    <a:pt x="134689" y="995740"/>
                  </a:lnTo>
                  <a:lnTo>
                    <a:pt x="135115" y="1004399"/>
                  </a:lnTo>
                  <a:lnTo>
                    <a:pt x="135549" y="1013057"/>
                  </a:lnTo>
                  <a:lnTo>
                    <a:pt x="135993" y="1021716"/>
                  </a:lnTo>
                  <a:lnTo>
                    <a:pt x="136449" y="1030374"/>
                  </a:lnTo>
                  <a:lnTo>
                    <a:pt x="136917" y="1039033"/>
                  </a:lnTo>
                  <a:lnTo>
                    <a:pt x="137396" y="1047692"/>
                  </a:lnTo>
                  <a:lnTo>
                    <a:pt x="137889" y="1056350"/>
                  </a:lnTo>
                  <a:lnTo>
                    <a:pt x="138396" y="1065009"/>
                  </a:lnTo>
                  <a:lnTo>
                    <a:pt x="138919" y="1073667"/>
                  </a:lnTo>
                  <a:lnTo>
                    <a:pt x="139461" y="1082326"/>
                  </a:lnTo>
                  <a:lnTo>
                    <a:pt x="140021" y="1090985"/>
                  </a:lnTo>
                  <a:lnTo>
                    <a:pt x="140599" y="1099643"/>
                  </a:lnTo>
                  <a:lnTo>
                    <a:pt x="141195" y="1108302"/>
                  </a:lnTo>
                  <a:lnTo>
                    <a:pt x="141810" y="1116961"/>
                  </a:lnTo>
                  <a:lnTo>
                    <a:pt x="142448" y="1125619"/>
                  </a:lnTo>
                  <a:lnTo>
                    <a:pt x="143108" y="1134278"/>
                  </a:lnTo>
                  <a:lnTo>
                    <a:pt x="143787" y="1142936"/>
                  </a:lnTo>
                  <a:lnTo>
                    <a:pt x="144485" y="1151595"/>
                  </a:lnTo>
                  <a:lnTo>
                    <a:pt x="145201" y="1160254"/>
                  </a:lnTo>
                  <a:lnTo>
                    <a:pt x="145935" y="1168912"/>
                  </a:lnTo>
                  <a:lnTo>
                    <a:pt x="146690" y="1177571"/>
                  </a:lnTo>
                  <a:lnTo>
                    <a:pt x="147461" y="1186229"/>
                  </a:lnTo>
                  <a:lnTo>
                    <a:pt x="148246" y="1194888"/>
                  </a:lnTo>
                  <a:lnTo>
                    <a:pt x="149044" y="1203547"/>
                  </a:lnTo>
                  <a:lnTo>
                    <a:pt x="149854" y="1212205"/>
                  </a:lnTo>
                  <a:lnTo>
                    <a:pt x="150675" y="1220864"/>
                  </a:lnTo>
                  <a:lnTo>
                    <a:pt x="151506" y="1229523"/>
                  </a:lnTo>
                  <a:lnTo>
                    <a:pt x="152345" y="1238181"/>
                  </a:lnTo>
                  <a:lnTo>
                    <a:pt x="153190" y="1246840"/>
                  </a:lnTo>
                  <a:lnTo>
                    <a:pt x="154039" y="1255498"/>
                  </a:lnTo>
                  <a:lnTo>
                    <a:pt x="154893" y="1264157"/>
                  </a:lnTo>
                  <a:lnTo>
                    <a:pt x="155750" y="1272816"/>
                  </a:lnTo>
                  <a:lnTo>
                    <a:pt x="156610" y="1281474"/>
                  </a:lnTo>
                  <a:lnTo>
                    <a:pt x="157472" y="1290133"/>
                  </a:lnTo>
                  <a:lnTo>
                    <a:pt x="158335" y="1298791"/>
                  </a:lnTo>
                  <a:lnTo>
                    <a:pt x="159200" y="1307450"/>
                  </a:lnTo>
                  <a:lnTo>
                    <a:pt x="160066" y="1316109"/>
                  </a:lnTo>
                  <a:lnTo>
                    <a:pt x="160934" y="1324767"/>
                  </a:lnTo>
                  <a:lnTo>
                    <a:pt x="161803" y="1333426"/>
                  </a:lnTo>
                  <a:lnTo>
                    <a:pt x="162675" y="1342084"/>
                  </a:lnTo>
                  <a:lnTo>
                    <a:pt x="163549" y="1350743"/>
                  </a:lnTo>
                  <a:lnTo>
                    <a:pt x="164425" y="1359402"/>
                  </a:lnTo>
                  <a:lnTo>
                    <a:pt x="165305" y="1368060"/>
                  </a:lnTo>
                  <a:lnTo>
                    <a:pt x="166188" y="1376719"/>
                  </a:lnTo>
                  <a:lnTo>
                    <a:pt x="167075" y="1385378"/>
                  </a:lnTo>
                  <a:lnTo>
                    <a:pt x="167966" y="1394036"/>
                  </a:lnTo>
                  <a:lnTo>
                    <a:pt x="168860" y="1402695"/>
                  </a:lnTo>
                  <a:lnTo>
                    <a:pt x="169758" y="1411353"/>
                  </a:lnTo>
                  <a:lnTo>
                    <a:pt x="170659" y="1420012"/>
                  </a:lnTo>
                  <a:lnTo>
                    <a:pt x="171564" y="1428671"/>
                  </a:lnTo>
                  <a:lnTo>
                    <a:pt x="172471" y="1437329"/>
                  </a:lnTo>
                  <a:lnTo>
                    <a:pt x="173381" y="1445988"/>
                  </a:lnTo>
                  <a:lnTo>
                    <a:pt x="174293" y="1454646"/>
                  </a:lnTo>
                  <a:lnTo>
                    <a:pt x="175206" y="1463305"/>
                  </a:lnTo>
                  <a:lnTo>
                    <a:pt x="176120" y="1471964"/>
                  </a:lnTo>
                  <a:lnTo>
                    <a:pt x="177036" y="1480622"/>
                  </a:lnTo>
                  <a:lnTo>
                    <a:pt x="177951" y="1489281"/>
                  </a:lnTo>
                  <a:lnTo>
                    <a:pt x="178867" y="1497940"/>
                  </a:lnTo>
                  <a:lnTo>
                    <a:pt x="179783" y="1506598"/>
                  </a:lnTo>
                  <a:lnTo>
                    <a:pt x="180698" y="1515257"/>
                  </a:lnTo>
                  <a:lnTo>
                    <a:pt x="181614" y="1523915"/>
                  </a:lnTo>
                  <a:lnTo>
                    <a:pt x="182530" y="1532574"/>
                  </a:lnTo>
                  <a:lnTo>
                    <a:pt x="183446" y="1541233"/>
                  </a:lnTo>
                  <a:lnTo>
                    <a:pt x="184363" y="1549891"/>
                  </a:lnTo>
                  <a:lnTo>
                    <a:pt x="185280" y="1558550"/>
                  </a:lnTo>
                  <a:lnTo>
                    <a:pt x="186199" y="1567208"/>
                  </a:lnTo>
                  <a:lnTo>
                    <a:pt x="187121" y="1575867"/>
                  </a:lnTo>
                  <a:lnTo>
                    <a:pt x="188044" y="1584526"/>
                  </a:lnTo>
                  <a:lnTo>
                    <a:pt x="188970" y="1593184"/>
                  </a:lnTo>
                  <a:lnTo>
                    <a:pt x="189898" y="1601843"/>
                  </a:lnTo>
                  <a:lnTo>
                    <a:pt x="190830" y="1610501"/>
                  </a:lnTo>
                  <a:lnTo>
                    <a:pt x="191764" y="1619160"/>
                  </a:lnTo>
                  <a:lnTo>
                    <a:pt x="192701" y="1627819"/>
                  </a:lnTo>
                  <a:lnTo>
                    <a:pt x="193641" y="1636477"/>
                  </a:lnTo>
                  <a:lnTo>
                    <a:pt x="194582" y="1645136"/>
                  </a:lnTo>
                  <a:lnTo>
                    <a:pt x="195525" y="1653795"/>
                  </a:lnTo>
                  <a:lnTo>
                    <a:pt x="196469" y="1662453"/>
                  </a:lnTo>
                  <a:lnTo>
                    <a:pt x="197413" y="1671112"/>
                  </a:lnTo>
                  <a:lnTo>
                    <a:pt x="198356" y="1679770"/>
                  </a:lnTo>
                  <a:lnTo>
                    <a:pt x="199297" y="1688429"/>
                  </a:lnTo>
                  <a:lnTo>
                    <a:pt x="200236" y="1697088"/>
                  </a:lnTo>
                  <a:lnTo>
                    <a:pt x="201171" y="1705746"/>
                  </a:lnTo>
                  <a:lnTo>
                    <a:pt x="202102" y="1714405"/>
                  </a:lnTo>
                  <a:lnTo>
                    <a:pt x="203027" y="1723063"/>
                  </a:lnTo>
                  <a:lnTo>
                    <a:pt x="203945" y="1731722"/>
                  </a:lnTo>
                  <a:lnTo>
                    <a:pt x="204856" y="1740381"/>
                  </a:lnTo>
                  <a:lnTo>
                    <a:pt x="205760" y="1749039"/>
                  </a:lnTo>
                  <a:lnTo>
                    <a:pt x="206656" y="1757698"/>
                  </a:lnTo>
                  <a:lnTo>
                    <a:pt x="207544" y="1766356"/>
                  </a:lnTo>
                  <a:lnTo>
                    <a:pt x="208421" y="1775015"/>
                  </a:lnTo>
                  <a:lnTo>
                    <a:pt x="209289" y="1783674"/>
                  </a:lnTo>
                  <a:lnTo>
                    <a:pt x="210148" y="1792332"/>
                  </a:lnTo>
                  <a:lnTo>
                    <a:pt x="210999" y="1800991"/>
                  </a:lnTo>
                  <a:lnTo>
                    <a:pt x="211841" y="1809650"/>
                  </a:lnTo>
                  <a:lnTo>
                    <a:pt x="212673" y="1818308"/>
                  </a:lnTo>
                  <a:lnTo>
                    <a:pt x="213495" y="1826967"/>
                  </a:lnTo>
                  <a:lnTo>
                    <a:pt x="214308" y="1835625"/>
                  </a:lnTo>
                  <a:lnTo>
                    <a:pt x="215114" y="1844284"/>
                  </a:lnTo>
                  <a:lnTo>
                    <a:pt x="215911" y="1852943"/>
                  </a:lnTo>
                  <a:lnTo>
                    <a:pt x="216701" y="1861601"/>
                  </a:lnTo>
                  <a:lnTo>
                    <a:pt x="217482" y="1870260"/>
                  </a:lnTo>
                  <a:lnTo>
                    <a:pt x="218255" y="1878918"/>
                  </a:lnTo>
                  <a:lnTo>
                    <a:pt x="219020" y="1887577"/>
                  </a:lnTo>
                  <a:lnTo>
                    <a:pt x="219779" y="1896236"/>
                  </a:lnTo>
                  <a:lnTo>
                    <a:pt x="220531" y="1904894"/>
                  </a:lnTo>
                  <a:lnTo>
                    <a:pt x="221276" y="1913553"/>
                  </a:lnTo>
                  <a:lnTo>
                    <a:pt x="222014" y="1922212"/>
                  </a:lnTo>
                  <a:lnTo>
                    <a:pt x="222744" y="1930870"/>
                  </a:lnTo>
                  <a:lnTo>
                    <a:pt x="223469" y="1939529"/>
                  </a:lnTo>
                  <a:lnTo>
                    <a:pt x="224187" y="1948187"/>
                  </a:lnTo>
                  <a:lnTo>
                    <a:pt x="224898" y="1956846"/>
                  </a:lnTo>
                  <a:lnTo>
                    <a:pt x="225603" y="1965505"/>
                  </a:lnTo>
                  <a:lnTo>
                    <a:pt x="226300" y="1974163"/>
                  </a:lnTo>
                  <a:lnTo>
                    <a:pt x="226990" y="1982822"/>
                  </a:lnTo>
                  <a:lnTo>
                    <a:pt x="227672" y="1991480"/>
                  </a:lnTo>
                  <a:lnTo>
                    <a:pt x="228347" y="2000139"/>
                  </a:lnTo>
                  <a:lnTo>
                    <a:pt x="229014" y="2008798"/>
                  </a:lnTo>
                  <a:lnTo>
                    <a:pt x="229672" y="2017456"/>
                  </a:lnTo>
                  <a:lnTo>
                    <a:pt x="230318" y="2026115"/>
                  </a:lnTo>
                  <a:lnTo>
                    <a:pt x="230954" y="2034773"/>
                  </a:lnTo>
                  <a:lnTo>
                    <a:pt x="231578" y="2043432"/>
                  </a:lnTo>
                  <a:lnTo>
                    <a:pt x="232190" y="2052091"/>
                  </a:lnTo>
                  <a:lnTo>
                    <a:pt x="232789" y="2060749"/>
                  </a:lnTo>
                  <a:lnTo>
                    <a:pt x="233370" y="2069408"/>
                  </a:lnTo>
                  <a:lnTo>
                    <a:pt x="233934" y="2078067"/>
                  </a:lnTo>
                  <a:lnTo>
                    <a:pt x="234480" y="2086725"/>
                  </a:lnTo>
                  <a:lnTo>
                    <a:pt x="235007" y="2095384"/>
                  </a:lnTo>
                  <a:lnTo>
                    <a:pt x="235515" y="2104042"/>
                  </a:lnTo>
                  <a:lnTo>
                    <a:pt x="236001" y="2112701"/>
                  </a:lnTo>
                  <a:lnTo>
                    <a:pt x="236460" y="2121360"/>
                  </a:lnTo>
                  <a:lnTo>
                    <a:pt x="236894" y="2130018"/>
                  </a:lnTo>
                  <a:lnTo>
                    <a:pt x="237305" y="2138677"/>
                  </a:lnTo>
                  <a:lnTo>
                    <a:pt x="237690" y="2147335"/>
                  </a:lnTo>
                  <a:lnTo>
                    <a:pt x="238050" y="2155994"/>
                  </a:lnTo>
                  <a:lnTo>
                    <a:pt x="238382" y="2164653"/>
                  </a:lnTo>
                  <a:lnTo>
                    <a:pt x="238684" y="2173311"/>
                  </a:lnTo>
                  <a:lnTo>
                    <a:pt x="238959" y="2181970"/>
                  </a:lnTo>
                  <a:lnTo>
                    <a:pt x="239210" y="2190629"/>
                  </a:lnTo>
                  <a:lnTo>
                    <a:pt x="239435" y="2199287"/>
                  </a:lnTo>
                  <a:lnTo>
                    <a:pt x="239637" y="2207946"/>
                  </a:lnTo>
                  <a:lnTo>
                    <a:pt x="239812" y="2216604"/>
                  </a:lnTo>
                  <a:lnTo>
                    <a:pt x="239964" y="2225263"/>
                  </a:lnTo>
                  <a:lnTo>
                    <a:pt x="240095" y="2233922"/>
                  </a:lnTo>
                  <a:lnTo>
                    <a:pt x="240208" y="2242580"/>
                  </a:lnTo>
                  <a:lnTo>
                    <a:pt x="240304" y="2251239"/>
                  </a:lnTo>
                  <a:lnTo>
                    <a:pt x="240384" y="2259897"/>
                  </a:lnTo>
                  <a:lnTo>
                    <a:pt x="240447" y="2268556"/>
                  </a:lnTo>
                  <a:lnTo>
                    <a:pt x="240496" y="2277215"/>
                  </a:lnTo>
                  <a:lnTo>
                    <a:pt x="240535" y="2285873"/>
                  </a:lnTo>
                  <a:lnTo>
                    <a:pt x="240564" y="2294532"/>
                  </a:lnTo>
                  <a:lnTo>
                    <a:pt x="240584" y="2303190"/>
                  </a:lnTo>
                  <a:lnTo>
                    <a:pt x="240596" y="2311849"/>
                  </a:lnTo>
                  <a:lnTo>
                    <a:pt x="240598" y="2320508"/>
                  </a:lnTo>
                  <a:lnTo>
                    <a:pt x="240594" y="2329166"/>
                  </a:lnTo>
                  <a:lnTo>
                    <a:pt x="240583" y="2337825"/>
                  </a:lnTo>
                  <a:lnTo>
                    <a:pt x="240566" y="2346484"/>
                  </a:lnTo>
                  <a:lnTo>
                    <a:pt x="240541" y="2355142"/>
                  </a:lnTo>
                  <a:lnTo>
                    <a:pt x="240509" y="2363801"/>
                  </a:lnTo>
                  <a:lnTo>
                    <a:pt x="240468" y="2372459"/>
                  </a:lnTo>
                  <a:lnTo>
                    <a:pt x="240419" y="2381118"/>
                  </a:lnTo>
                  <a:lnTo>
                    <a:pt x="240361" y="2389777"/>
                  </a:lnTo>
                  <a:lnTo>
                    <a:pt x="240293" y="2398435"/>
                  </a:lnTo>
                  <a:lnTo>
                    <a:pt x="240215" y="2407094"/>
                  </a:lnTo>
                  <a:lnTo>
                    <a:pt x="240125" y="2415752"/>
                  </a:lnTo>
                  <a:lnTo>
                    <a:pt x="240022" y="2424411"/>
                  </a:lnTo>
                  <a:lnTo>
                    <a:pt x="239907" y="2433070"/>
                  </a:lnTo>
                  <a:lnTo>
                    <a:pt x="239780" y="2441728"/>
                  </a:lnTo>
                  <a:lnTo>
                    <a:pt x="239641" y="2450387"/>
                  </a:lnTo>
                  <a:lnTo>
                    <a:pt x="239489" y="2459046"/>
                  </a:lnTo>
                  <a:lnTo>
                    <a:pt x="239321" y="2467704"/>
                  </a:lnTo>
                  <a:lnTo>
                    <a:pt x="239140" y="2476363"/>
                  </a:lnTo>
                  <a:lnTo>
                    <a:pt x="238947" y="2485021"/>
                  </a:lnTo>
                  <a:lnTo>
                    <a:pt x="238742" y="2493680"/>
                  </a:lnTo>
                  <a:lnTo>
                    <a:pt x="238525" y="2502339"/>
                  </a:lnTo>
                  <a:lnTo>
                    <a:pt x="238297" y="2510997"/>
                  </a:lnTo>
                  <a:lnTo>
                    <a:pt x="238055" y="2519656"/>
                  </a:lnTo>
                  <a:lnTo>
                    <a:pt x="237803" y="2528314"/>
                  </a:lnTo>
                  <a:lnTo>
                    <a:pt x="237541" y="2536973"/>
                  </a:lnTo>
                  <a:lnTo>
                    <a:pt x="237269" y="2545632"/>
                  </a:lnTo>
                  <a:lnTo>
                    <a:pt x="236989" y="2554290"/>
                  </a:lnTo>
                  <a:lnTo>
                    <a:pt x="236699" y="2562949"/>
                  </a:lnTo>
                  <a:lnTo>
                    <a:pt x="236399" y="2571607"/>
                  </a:lnTo>
                  <a:lnTo>
                    <a:pt x="236091" y="2580266"/>
                  </a:lnTo>
                  <a:lnTo>
                    <a:pt x="235775" y="2588925"/>
                  </a:lnTo>
                  <a:lnTo>
                    <a:pt x="235452" y="2597583"/>
                  </a:lnTo>
                  <a:lnTo>
                    <a:pt x="235120" y="2606242"/>
                  </a:lnTo>
                  <a:lnTo>
                    <a:pt x="234779" y="2614901"/>
                  </a:lnTo>
                  <a:lnTo>
                    <a:pt x="234429" y="2623559"/>
                  </a:lnTo>
                  <a:lnTo>
                    <a:pt x="234070" y="2632218"/>
                  </a:lnTo>
                  <a:lnTo>
                    <a:pt x="233703" y="2640876"/>
                  </a:lnTo>
                  <a:lnTo>
                    <a:pt x="233328" y="2649535"/>
                  </a:lnTo>
                  <a:lnTo>
                    <a:pt x="232943" y="2658194"/>
                  </a:lnTo>
                  <a:lnTo>
                    <a:pt x="232546" y="2666852"/>
                  </a:lnTo>
                  <a:lnTo>
                    <a:pt x="232140" y="2675511"/>
                  </a:lnTo>
                  <a:lnTo>
                    <a:pt x="231723" y="2684169"/>
                  </a:lnTo>
                  <a:lnTo>
                    <a:pt x="231296" y="2692828"/>
                  </a:lnTo>
                  <a:lnTo>
                    <a:pt x="230858" y="2701487"/>
                  </a:lnTo>
                  <a:lnTo>
                    <a:pt x="230408" y="2710145"/>
                  </a:lnTo>
                  <a:lnTo>
                    <a:pt x="229945" y="2718804"/>
                  </a:lnTo>
                  <a:lnTo>
                    <a:pt x="229469" y="2727463"/>
                  </a:lnTo>
                  <a:lnTo>
                    <a:pt x="228982" y="2736121"/>
                  </a:lnTo>
                  <a:lnTo>
                    <a:pt x="228481" y="2744780"/>
                  </a:lnTo>
                  <a:lnTo>
                    <a:pt x="227968" y="2753438"/>
                  </a:lnTo>
                  <a:lnTo>
                    <a:pt x="227440" y="2762097"/>
                  </a:lnTo>
                  <a:lnTo>
                    <a:pt x="226896" y="2770756"/>
                  </a:lnTo>
                  <a:lnTo>
                    <a:pt x="226338" y="2779414"/>
                  </a:lnTo>
                  <a:lnTo>
                    <a:pt x="225766" y="2788073"/>
                  </a:lnTo>
                  <a:lnTo>
                    <a:pt x="225179" y="2796731"/>
                  </a:lnTo>
                  <a:lnTo>
                    <a:pt x="224577" y="2805390"/>
                  </a:lnTo>
                  <a:lnTo>
                    <a:pt x="223957" y="2814049"/>
                  </a:lnTo>
                  <a:lnTo>
                    <a:pt x="223319" y="2822707"/>
                  </a:lnTo>
                  <a:lnTo>
                    <a:pt x="222666" y="2831366"/>
                  </a:lnTo>
                  <a:lnTo>
                    <a:pt x="221996" y="2840024"/>
                  </a:lnTo>
                  <a:lnTo>
                    <a:pt x="221310" y="2848683"/>
                  </a:lnTo>
                  <a:lnTo>
                    <a:pt x="220608" y="2857342"/>
                  </a:lnTo>
                  <a:lnTo>
                    <a:pt x="219885" y="2866000"/>
                  </a:lnTo>
                  <a:lnTo>
                    <a:pt x="219146" y="2874659"/>
                  </a:lnTo>
                  <a:lnTo>
                    <a:pt x="218392" y="2883318"/>
                  </a:lnTo>
                  <a:lnTo>
                    <a:pt x="217622" y="2891976"/>
                  </a:lnTo>
                  <a:lnTo>
                    <a:pt x="216839" y="2900635"/>
                  </a:lnTo>
                  <a:lnTo>
                    <a:pt x="216041" y="2909293"/>
                  </a:lnTo>
                  <a:lnTo>
                    <a:pt x="215229" y="2917952"/>
                  </a:lnTo>
                  <a:lnTo>
                    <a:pt x="214406" y="2926611"/>
                  </a:lnTo>
                  <a:lnTo>
                    <a:pt x="213574" y="2935269"/>
                  </a:lnTo>
                  <a:lnTo>
                    <a:pt x="212735" y="2943928"/>
                  </a:lnTo>
                  <a:lnTo>
                    <a:pt x="211890" y="2952586"/>
                  </a:lnTo>
                  <a:lnTo>
                    <a:pt x="211042" y="2961245"/>
                  </a:lnTo>
                  <a:lnTo>
                    <a:pt x="210192" y="2969904"/>
                  </a:lnTo>
                  <a:lnTo>
                    <a:pt x="209344" y="2978562"/>
                  </a:lnTo>
                  <a:lnTo>
                    <a:pt x="208499" y="2987221"/>
                  </a:lnTo>
                  <a:lnTo>
                    <a:pt x="207660" y="2995880"/>
                  </a:lnTo>
                  <a:lnTo>
                    <a:pt x="206828" y="3004538"/>
                  </a:lnTo>
                  <a:lnTo>
                    <a:pt x="206008" y="3013197"/>
                  </a:lnTo>
                  <a:lnTo>
                    <a:pt x="205201" y="3021855"/>
                  </a:lnTo>
                  <a:lnTo>
                    <a:pt x="204407" y="3030514"/>
                  </a:lnTo>
                  <a:lnTo>
                    <a:pt x="203628" y="3039173"/>
                  </a:lnTo>
                  <a:lnTo>
                    <a:pt x="202865" y="3047831"/>
                  </a:lnTo>
                  <a:lnTo>
                    <a:pt x="202118" y="3056490"/>
                  </a:lnTo>
                  <a:lnTo>
                    <a:pt x="201393" y="3065148"/>
                  </a:lnTo>
                  <a:lnTo>
                    <a:pt x="200684" y="3073807"/>
                  </a:lnTo>
                  <a:lnTo>
                    <a:pt x="199993" y="3082466"/>
                  </a:lnTo>
                  <a:lnTo>
                    <a:pt x="199317" y="3091124"/>
                  </a:lnTo>
                  <a:lnTo>
                    <a:pt x="198657" y="3099783"/>
                  </a:lnTo>
                  <a:lnTo>
                    <a:pt x="198012" y="3108441"/>
                  </a:lnTo>
                  <a:lnTo>
                    <a:pt x="197382" y="3117100"/>
                  </a:lnTo>
                  <a:lnTo>
                    <a:pt x="196762" y="3125759"/>
                  </a:lnTo>
                  <a:lnTo>
                    <a:pt x="196150" y="3134417"/>
                  </a:lnTo>
                  <a:lnTo>
                    <a:pt x="195546" y="3143076"/>
                  </a:lnTo>
                  <a:lnTo>
                    <a:pt x="194946" y="3151735"/>
                  </a:lnTo>
                  <a:lnTo>
                    <a:pt x="194350" y="3160393"/>
                  </a:lnTo>
                  <a:lnTo>
                    <a:pt x="193754" y="3169052"/>
                  </a:lnTo>
                  <a:lnTo>
                    <a:pt x="193156" y="3177710"/>
                  </a:lnTo>
                  <a:lnTo>
                    <a:pt x="192556" y="3186369"/>
                  </a:lnTo>
                  <a:lnTo>
                    <a:pt x="191950" y="3195028"/>
                  </a:lnTo>
                  <a:lnTo>
                    <a:pt x="191338" y="3203686"/>
                  </a:lnTo>
                  <a:lnTo>
                    <a:pt x="190717" y="3212345"/>
                  </a:lnTo>
                  <a:lnTo>
                    <a:pt x="190086" y="3221003"/>
                  </a:lnTo>
                  <a:lnTo>
                    <a:pt x="189446" y="3229662"/>
                  </a:lnTo>
                  <a:lnTo>
                    <a:pt x="188796" y="3238321"/>
                  </a:lnTo>
                  <a:lnTo>
                    <a:pt x="188136" y="3246979"/>
                  </a:lnTo>
                  <a:lnTo>
                    <a:pt x="187464" y="3255638"/>
                  </a:lnTo>
                  <a:lnTo>
                    <a:pt x="186779" y="3264297"/>
                  </a:lnTo>
                  <a:lnTo>
                    <a:pt x="186084" y="3272955"/>
                  </a:lnTo>
                  <a:lnTo>
                    <a:pt x="185379" y="3281614"/>
                  </a:lnTo>
                  <a:lnTo>
                    <a:pt x="184665" y="3290272"/>
                  </a:lnTo>
                  <a:lnTo>
                    <a:pt x="183942" y="3298931"/>
                  </a:lnTo>
                  <a:lnTo>
                    <a:pt x="183209" y="3307590"/>
                  </a:lnTo>
                  <a:lnTo>
                    <a:pt x="182469" y="3316248"/>
                  </a:lnTo>
                  <a:lnTo>
                    <a:pt x="181722" y="3324907"/>
                  </a:lnTo>
                  <a:lnTo>
                    <a:pt x="180970" y="3333565"/>
                  </a:lnTo>
                  <a:lnTo>
                    <a:pt x="180214" y="3342224"/>
                  </a:lnTo>
                  <a:lnTo>
                    <a:pt x="179454" y="3350883"/>
                  </a:lnTo>
                  <a:lnTo>
                    <a:pt x="178691" y="3359541"/>
                  </a:lnTo>
                  <a:lnTo>
                    <a:pt x="177927" y="3368200"/>
                  </a:lnTo>
                  <a:lnTo>
                    <a:pt x="177163" y="3376858"/>
                  </a:lnTo>
                  <a:lnTo>
                    <a:pt x="176400" y="3385517"/>
                  </a:lnTo>
                  <a:lnTo>
                    <a:pt x="175638" y="3394176"/>
                  </a:lnTo>
                  <a:lnTo>
                    <a:pt x="174878" y="3402834"/>
                  </a:lnTo>
                  <a:lnTo>
                    <a:pt x="174121" y="3411493"/>
                  </a:lnTo>
                  <a:lnTo>
                    <a:pt x="173369" y="3420152"/>
                  </a:lnTo>
                  <a:lnTo>
                    <a:pt x="172620" y="3428810"/>
                  </a:lnTo>
                  <a:lnTo>
                    <a:pt x="171876" y="3437469"/>
                  </a:lnTo>
                  <a:lnTo>
                    <a:pt x="171137" y="3446127"/>
                  </a:lnTo>
                  <a:lnTo>
                    <a:pt x="170404" y="3454786"/>
                  </a:lnTo>
                  <a:lnTo>
                    <a:pt x="169676" y="3463445"/>
                  </a:lnTo>
                  <a:lnTo>
                    <a:pt x="168954" y="3472103"/>
                  </a:lnTo>
                  <a:lnTo>
                    <a:pt x="168236" y="3480762"/>
                  </a:lnTo>
                  <a:lnTo>
                    <a:pt x="167523" y="3489420"/>
                  </a:lnTo>
                  <a:lnTo>
                    <a:pt x="166815" y="3498079"/>
                  </a:lnTo>
                  <a:lnTo>
                    <a:pt x="166111" y="3506738"/>
                  </a:lnTo>
                  <a:lnTo>
                    <a:pt x="165411" y="3515396"/>
                  </a:lnTo>
                  <a:lnTo>
                    <a:pt x="164714" y="3524055"/>
                  </a:lnTo>
                  <a:lnTo>
                    <a:pt x="164020" y="3532713"/>
                  </a:lnTo>
                  <a:lnTo>
                    <a:pt x="163327" y="3541372"/>
                  </a:lnTo>
                  <a:lnTo>
                    <a:pt x="162637" y="3550031"/>
                  </a:lnTo>
                  <a:lnTo>
                    <a:pt x="161948" y="3558689"/>
                  </a:lnTo>
                  <a:lnTo>
                    <a:pt x="161261" y="3567348"/>
                  </a:lnTo>
                  <a:lnTo>
                    <a:pt x="160574" y="3576007"/>
                  </a:lnTo>
                  <a:lnTo>
                    <a:pt x="159888" y="3584665"/>
                  </a:lnTo>
                  <a:lnTo>
                    <a:pt x="159203" y="3593324"/>
                  </a:lnTo>
                  <a:lnTo>
                    <a:pt x="158520" y="3601982"/>
                  </a:lnTo>
                  <a:lnTo>
                    <a:pt x="157838" y="3610641"/>
                  </a:lnTo>
                  <a:lnTo>
                    <a:pt x="157158" y="3619300"/>
                  </a:lnTo>
                  <a:lnTo>
                    <a:pt x="156480" y="3627958"/>
                  </a:lnTo>
                  <a:lnTo>
                    <a:pt x="155805" y="3636617"/>
                  </a:lnTo>
                  <a:lnTo>
                    <a:pt x="155133" y="3645275"/>
                  </a:lnTo>
                  <a:lnTo>
                    <a:pt x="154466" y="3653934"/>
                  </a:lnTo>
                  <a:lnTo>
                    <a:pt x="153804" y="3662593"/>
                  </a:lnTo>
                  <a:lnTo>
                    <a:pt x="153148" y="3671251"/>
                  </a:lnTo>
                  <a:lnTo>
                    <a:pt x="152499" y="3679910"/>
                  </a:lnTo>
                  <a:lnTo>
                    <a:pt x="151857" y="3688569"/>
                  </a:lnTo>
                  <a:lnTo>
                    <a:pt x="151222" y="3697227"/>
                  </a:lnTo>
                  <a:lnTo>
                    <a:pt x="150598" y="3705886"/>
                  </a:lnTo>
                  <a:lnTo>
                    <a:pt x="149984" y="3714544"/>
                  </a:lnTo>
                  <a:lnTo>
                    <a:pt x="149379" y="3723203"/>
                  </a:lnTo>
                  <a:lnTo>
                    <a:pt x="148786" y="3731862"/>
                  </a:lnTo>
                  <a:lnTo>
                    <a:pt x="148203" y="3740520"/>
                  </a:lnTo>
                  <a:lnTo>
                    <a:pt x="147631" y="3749179"/>
                  </a:lnTo>
                  <a:lnTo>
                    <a:pt x="147074" y="3757837"/>
                  </a:lnTo>
                  <a:lnTo>
                    <a:pt x="146529" y="3766496"/>
                  </a:lnTo>
                  <a:lnTo>
                    <a:pt x="145996" y="3775155"/>
                  </a:lnTo>
                  <a:lnTo>
                    <a:pt x="145476" y="3783813"/>
                  </a:lnTo>
                  <a:lnTo>
                    <a:pt x="144967" y="3792472"/>
                  </a:lnTo>
                  <a:lnTo>
                    <a:pt x="144471" y="3801130"/>
                  </a:lnTo>
                  <a:lnTo>
                    <a:pt x="143990" y="3809789"/>
                  </a:lnTo>
                  <a:lnTo>
                    <a:pt x="143520" y="3818448"/>
                  </a:lnTo>
                  <a:lnTo>
                    <a:pt x="143061" y="3827106"/>
                  </a:lnTo>
                  <a:lnTo>
                    <a:pt x="142612" y="3835765"/>
                  </a:lnTo>
                  <a:lnTo>
                    <a:pt x="142174" y="3844424"/>
                  </a:lnTo>
                  <a:lnTo>
                    <a:pt x="141745" y="3853082"/>
                  </a:lnTo>
                  <a:lnTo>
                    <a:pt x="141327" y="3861741"/>
                  </a:lnTo>
                  <a:lnTo>
                    <a:pt x="140916" y="3870399"/>
                  </a:lnTo>
                  <a:lnTo>
                    <a:pt x="140511" y="3879058"/>
                  </a:lnTo>
                  <a:lnTo>
                    <a:pt x="140112" y="3887717"/>
                  </a:lnTo>
                  <a:lnTo>
                    <a:pt x="139717" y="3896375"/>
                  </a:lnTo>
                  <a:lnTo>
                    <a:pt x="139326" y="3905034"/>
                  </a:lnTo>
                  <a:lnTo>
                    <a:pt x="138937" y="3913692"/>
                  </a:lnTo>
                  <a:lnTo>
                    <a:pt x="138549" y="3922351"/>
                  </a:lnTo>
                  <a:lnTo>
                    <a:pt x="138162" y="3931010"/>
                  </a:lnTo>
                  <a:lnTo>
                    <a:pt x="137773" y="3939668"/>
                  </a:lnTo>
                  <a:lnTo>
                    <a:pt x="137383" y="3948327"/>
                  </a:lnTo>
                  <a:lnTo>
                    <a:pt x="136991" y="3956986"/>
                  </a:lnTo>
                  <a:lnTo>
                    <a:pt x="136595" y="3965644"/>
                  </a:lnTo>
                  <a:lnTo>
                    <a:pt x="136197" y="3974303"/>
                  </a:lnTo>
                  <a:lnTo>
                    <a:pt x="135795" y="3982961"/>
                  </a:lnTo>
                  <a:lnTo>
                    <a:pt x="135390" y="3991620"/>
                  </a:lnTo>
                  <a:lnTo>
                    <a:pt x="134981" y="4000279"/>
                  </a:lnTo>
                  <a:lnTo>
                    <a:pt x="134569" y="4008937"/>
                  </a:lnTo>
                  <a:lnTo>
                    <a:pt x="134155" y="4017596"/>
                  </a:lnTo>
                  <a:lnTo>
                    <a:pt x="133739" y="4026254"/>
                  </a:lnTo>
                  <a:lnTo>
                    <a:pt x="133322" y="4034913"/>
                  </a:lnTo>
                  <a:lnTo>
                    <a:pt x="132905" y="4043572"/>
                  </a:lnTo>
                  <a:lnTo>
                    <a:pt x="132489" y="4052230"/>
                  </a:lnTo>
                  <a:lnTo>
                    <a:pt x="132074" y="4060889"/>
                  </a:lnTo>
                  <a:lnTo>
                    <a:pt x="131663" y="4069547"/>
                  </a:lnTo>
                  <a:lnTo>
                    <a:pt x="131255" y="4078206"/>
                  </a:lnTo>
                  <a:lnTo>
                    <a:pt x="130852" y="4086865"/>
                  </a:lnTo>
                  <a:lnTo>
                    <a:pt x="130455" y="4095523"/>
                  </a:lnTo>
                  <a:lnTo>
                    <a:pt x="130064" y="4104182"/>
                  </a:lnTo>
                  <a:lnTo>
                    <a:pt x="129681" y="4112841"/>
                  </a:lnTo>
                  <a:lnTo>
                    <a:pt x="129306" y="4121499"/>
                  </a:lnTo>
                  <a:lnTo>
                    <a:pt x="128940" y="4130158"/>
                  </a:lnTo>
                  <a:lnTo>
                    <a:pt x="128581" y="4138816"/>
                  </a:lnTo>
                  <a:lnTo>
                    <a:pt x="128232" y="4147475"/>
                  </a:lnTo>
                  <a:lnTo>
                    <a:pt x="127894" y="4156134"/>
                  </a:lnTo>
                  <a:lnTo>
                    <a:pt x="127566" y="4164792"/>
                  </a:lnTo>
                  <a:lnTo>
                    <a:pt x="127247" y="4173451"/>
                  </a:lnTo>
                  <a:lnTo>
                    <a:pt x="126938" y="4182109"/>
                  </a:lnTo>
                  <a:lnTo>
                    <a:pt x="126638" y="4190768"/>
                  </a:lnTo>
                  <a:lnTo>
                    <a:pt x="126347" y="4199427"/>
                  </a:lnTo>
                  <a:lnTo>
                    <a:pt x="126068" y="4208085"/>
                  </a:lnTo>
                  <a:lnTo>
                    <a:pt x="125798" y="4216744"/>
                  </a:lnTo>
                  <a:lnTo>
                    <a:pt x="125537" y="4225403"/>
                  </a:lnTo>
                  <a:lnTo>
                    <a:pt x="125285" y="4234061"/>
                  </a:lnTo>
                  <a:lnTo>
                    <a:pt x="125041" y="4242720"/>
                  </a:lnTo>
                  <a:lnTo>
                    <a:pt x="124807" y="4251378"/>
                  </a:lnTo>
                  <a:lnTo>
                    <a:pt x="124582" y="4260037"/>
                  </a:lnTo>
                  <a:lnTo>
                    <a:pt x="124365" y="4268696"/>
                  </a:lnTo>
                  <a:lnTo>
                    <a:pt x="124156" y="4277354"/>
                  </a:lnTo>
                  <a:lnTo>
                    <a:pt x="123954" y="4286013"/>
                  </a:lnTo>
                  <a:lnTo>
                    <a:pt x="123760" y="4294671"/>
                  </a:lnTo>
                  <a:lnTo>
                    <a:pt x="123574" y="4303330"/>
                  </a:lnTo>
                  <a:lnTo>
                    <a:pt x="123396" y="4311989"/>
                  </a:lnTo>
                  <a:lnTo>
                    <a:pt x="123226" y="4320647"/>
                  </a:lnTo>
                  <a:lnTo>
                    <a:pt x="123061" y="4329306"/>
                  </a:lnTo>
                  <a:lnTo>
                    <a:pt x="122904" y="4337964"/>
                  </a:lnTo>
                  <a:lnTo>
                    <a:pt x="122753" y="4346623"/>
                  </a:lnTo>
                  <a:lnTo>
                    <a:pt x="122609" y="4355282"/>
                  </a:lnTo>
                  <a:lnTo>
                    <a:pt x="122472" y="4363940"/>
                  </a:lnTo>
                  <a:lnTo>
                    <a:pt x="122340" y="4372599"/>
                  </a:lnTo>
                  <a:lnTo>
                    <a:pt x="122214" y="4381258"/>
                  </a:lnTo>
                  <a:lnTo>
                    <a:pt x="122093" y="4389916"/>
                  </a:lnTo>
                  <a:lnTo>
                    <a:pt x="121978" y="4398575"/>
                  </a:lnTo>
                  <a:lnTo>
                    <a:pt x="121869" y="4407233"/>
                  </a:lnTo>
                  <a:lnTo>
                    <a:pt x="121764" y="4415892"/>
                  </a:lnTo>
                  <a:lnTo>
                    <a:pt x="121664" y="4424551"/>
                  </a:lnTo>
                  <a:close/>
                </a:path>
              </a:pathLst>
            </a:custGeom>
            <a:solidFill>
              <a:srgbClr val="00C1A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5" name="pg39">
              <a:extLst>
                <a:ext uri="{FF2B5EF4-FFF2-40B4-BE49-F238E27FC236}">
                  <a16:creationId xmlns:a16="http://schemas.microsoft.com/office/drawing/2014/main" id="{5C7C8C82-11D7-66FC-85AC-47F33A95E21D}"/>
                </a:ext>
              </a:extLst>
            </p:cNvPr>
            <p:cNvSpPr/>
            <p:nvPr/>
          </p:nvSpPr>
          <p:spPr>
            <a:xfrm>
              <a:off x="6820799" y="3591391"/>
              <a:ext cx="226238" cy="4436476"/>
            </a:xfrm>
            <a:custGeom>
              <a:avLst/>
              <a:gdLst/>
              <a:ahLst/>
              <a:cxnLst/>
              <a:rect l="0" t="0" r="0" b="0"/>
              <a:pathLst>
                <a:path w="226238" h="4436476">
                  <a:moveTo>
                    <a:pt x="111779" y="4436476"/>
                  </a:moveTo>
                  <a:lnTo>
                    <a:pt x="111674" y="4427794"/>
                  </a:lnTo>
                  <a:lnTo>
                    <a:pt x="111563" y="4419112"/>
                  </a:lnTo>
                  <a:lnTo>
                    <a:pt x="111445" y="4410430"/>
                  </a:lnTo>
                  <a:lnTo>
                    <a:pt x="111322" y="4401748"/>
                  </a:lnTo>
                  <a:lnTo>
                    <a:pt x="111192" y="4393066"/>
                  </a:lnTo>
                  <a:lnTo>
                    <a:pt x="111055" y="4384384"/>
                  </a:lnTo>
                  <a:lnTo>
                    <a:pt x="110912" y="4375702"/>
                  </a:lnTo>
                  <a:lnTo>
                    <a:pt x="110762" y="4367020"/>
                  </a:lnTo>
                  <a:lnTo>
                    <a:pt x="110602" y="4358338"/>
                  </a:lnTo>
                  <a:lnTo>
                    <a:pt x="110435" y="4349656"/>
                  </a:lnTo>
                  <a:lnTo>
                    <a:pt x="110260" y="4340974"/>
                  </a:lnTo>
                  <a:lnTo>
                    <a:pt x="110077" y="4332292"/>
                  </a:lnTo>
                  <a:lnTo>
                    <a:pt x="109885" y="4323610"/>
                  </a:lnTo>
                  <a:lnTo>
                    <a:pt x="109684" y="4314928"/>
                  </a:lnTo>
                  <a:lnTo>
                    <a:pt x="109472" y="4306246"/>
                  </a:lnTo>
                  <a:lnTo>
                    <a:pt x="109250" y="4297564"/>
                  </a:lnTo>
                  <a:lnTo>
                    <a:pt x="109019" y="4288882"/>
                  </a:lnTo>
                  <a:lnTo>
                    <a:pt x="108779" y="4280200"/>
                  </a:lnTo>
                  <a:lnTo>
                    <a:pt x="108529" y="4271519"/>
                  </a:lnTo>
                  <a:lnTo>
                    <a:pt x="108268" y="4262837"/>
                  </a:lnTo>
                  <a:lnTo>
                    <a:pt x="107996" y="4254155"/>
                  </a:lnTo>
                  <a:lnTo>
                    <a:pt x="107715" y="4245473"/>
                  </a:lnTo>
                  <a:lnTo>
                    <a:pt x="107425" y="4236791"/>
                  </a:lnTo>
                  <a:lnTo>
                    <a:pt x="107125" y="4228109"/>
                  </a:lnTo>
                  <a:lnTo>
                    <a:pt x="106817" y="4219427"/>
                  </a:lnTo>
                  <a:lnTo>
                    <a:pt x="106498" y="4210745"/>
                  </a:lnTo>
                  <a:lnTo>
                    <a:pt x="106172" y="4202063"/>
                  </a:lnTo>
                  <a:lnTo>
                    <a:pt x="105837" y="4193381"/>
                  </a:lnTo>
                  <a:lnTo>
                    <a:pt x="105496" y="4184699"/>
                  </a:lnTo>
                  <a:lnTo>
                    <a:pt x="105148" y="4176017"/>
                  </a:lnTo>
                  <a:lnTo>
                    <a:pt x="104794" y="4167335"/>
                  </a:lnTo>
                  <a:lnTo>
                    <a:pt x="104433" y="4158653"/>
                  </a:lnTo>
                  <a:lnTo>
                    <a:pt x="104067" y="4149971"/>
                  </a:lnTo>
                  <a:lnTo>
                    <a:pt x="103697" y="4141289"/>
                  </a:lnTo>
                  <a:lnTo>
                    <a:pt x="103322" y="4132607"/>
                  </a:lnTo>
                  <a:lnTo>
                    <a:pt x="102945" y="4123925"/>
                  </a:lnTo>
                  <a:lnTo>
                    <a:pt x="102563" y="4115243"/>
                  </a:lnTo>
                  <a:lnTo>
                    <a:pt x="102179" y="4106562"/>
                  </a:lnTo>
                  <a:lnTo>
                    <a:pt x="101792" y="4097880"/>
                  </a:lnTo>
                  <a:lnTo>
                    <a:pt x="101403" y="4089198"/>
                  </a:lnTo>
                  <a:lnTo>
                    <a:pt x="101012" y="4080516"/>
                  </a:lnTo>
                  <a:lnTo>
                    <a:pt x="100619" y="4071834"/>
                  </a:lnTo>
                  <a:lnTo>
                    <a:pt x="100223" y="4063152"/>
                  </a:lnTo>
                  <a:lnTo>
                    <a:pt x="99824" y="4054470"/>
                  </a:lnTo>
                  <a:lnTo>
                    <a:pt x="99423" y="4045788"/>
                  </a:lnTo>
                  <a:lnTo>
                    <a:pt x="99018" y="4037106"/>
                  </a:lnTo>
                  <a:lnTo>
                    <a:pt x="98609" y="4028424"/>
                  </a:lnTo>
                  <a:lnTo>
                    <a:pt x="98195" y="4019742"/>
                  </a:lnTo>
                  <a:lnTo>
                    <a:pt x="97774" y="4011060"/>
                  </a:lnTo>
                  <a:lnTo>
                    <a:pt x="97346" y="4002378"/>
                  </a:lnTo>
                  <a:lnTo>
                    <a:pt x="96910" y="3993696"/>
                  </a:lnTo>
                  <a:lnTo>
                    <a:pt x="96465" y="3985014"/>
                  </a:lnTo>
                  <a:lnTo>
                    <a:pt x="96009" y="3976332"/>
                  </a:lnTo>
                  <a:lnTo>
                    <a:pt x="95541" y="3967650"/>
                  </a:lnTo>
                  <a:lnTo>
                    <a:pt x="95057" y="3958968"/>
                  </a:lnTo>
                  <a:lnTo>
                    <a:pt x="94558" y="3950286"/>
                  </a:lnTo>
                  <a:lnTo>
                    <a:pt x="94042" y="3941604"/>
                  </a:lnTo>
                  <a:lnTo>
                    <a:pt x="93508" y="3932923"/>
                  </a:lnTo>
                  <a:lnTo>
                    <a:pt x="92955" y="3924241"/>
                  </a:lnTo>
                  <a:lnTo>
                    <a:pt x="92380" y="3915559"/>
                  </a:lnTo>
                  <a:lnTo>
                    <a:pt x="91780" y="3906877"/>
                  </a:lnTo>
                  <a:lnTo>
                    <a:pt x="91156" y="3898195"/>
                  </a:lnTo>
                  <a:lnTo>
                    <a:pt x="90509" y="3889513"/>
                  </a:lnTo>
                  <a:lnTo>
                    <a:pt x="89837" y="3880831"/>
                  </a:lnTo>
                  <a:lnTo>
                    <a:pt x="89141" y="3872149"/>
                  </a:lnTo>
                  <a:lnTo>
                    <a:pt x="88415" y="3863467"/>
                  </a:lnTo>
                  <a:lnTo>
                    <a:pt x="87662" y="3854785"/>
                  </a:lnTo>
                  <a:lnTo>
                    <a:pt x="86884" y="3846103"/>
                  </a:lnTo>
                  <a:lnTo>
                    <a:pt x="86081" y="3837421"/>
                  </a:lnTo>
                  <a:lnTo>
                    <a:pt x="85255" y="3828739"/>
                  </a:lnTo>
                  <a:lnTo>
                    <a:pt x="84407" y="3820057"/>
                  </a:lnTo>
                  <a:lnTo>
                    <a:pt x="83531" y="3811375"/>
                  </a:lnTo>
                  <a:lnTo>
                    <a:pt x="82636" y="3802693"/>
                  </a:lnTo>
                  <a:lnTo>
                    <a:pt x="81722" y="3794011"/>
                  </a:lnTo>
                  <a:lnTo>
                    <a:pt x="80792" y="3785329"/>
                  </a:lnTo>
                  <a:lnTo>
                    <a:pt x="79848" y="3776647"/>
                  </a:lnTo>
                  <a:lnTo>
                    <a:pt x="78889" y="3767965"/>
                  </a:lnTo>
                  <a:lnTo>
                    <a:pt x="77918" y="3759284"/>
                  </a:lnTo>
                  <a:lnTo>
                    <a:pt x="76939" y="3750602"/>
                  </a:lnTo>
                  <a:lnTo>
                    <a:pt x="75952" y="3741920"/>
                  </a:lnTo>
                  <a:lnTo>
                    <a:pt x="74961" y="3733238"/>
                  </a:lnTo>
                  <a:lnTo>
                    <a:pt x="73967" y="3724556"/>
                  </a:lnTo>
                  <a:lnTo>
                    <a:pt x="72970" y="3715874"/>
                  </a:lnTo>
                  <a:lnTo>
                    <a:pt x="71973" y="3707192"/>
                  </a:lnTo>
                  <a:lnTo>
                    <a:pt x="70977" y="3698510"/>
                  </a:lnTo>
                  <a:lnTo>
                    <a:pt x="69983" y="3689828"/>
                  </a:lnTo>
                  <a:lnTo>
                    <a:pt x="68990" y="3681146"/>
                  </a:lnTo>
                  <a:lnTo>
                    <a:pt x="68000" y="3672464"/>
                  </a:lnTo>
                  <a:lnTo>
                    <a:pt x="67013" y="3663782"/>
                  </a:lnTo>
                  <a:lnTo>
                    <a:pt x="66028" y="3655100"/>
                  </a:lnTo>
                  <a:lnTo>
                    <a:pt x="65045" y="3646418"/>
                  </a:lnTo>
                  <a:lnTo>
                    <a:pt x="64062" y="3637736"/>
                  </a:lnTo>
                  <a:lnTo>
                    <a:pt x="63079" y="3629054"/>
                  </a:lnTo>
                  <a:lnTo>
                    <a:pt x="62095" y="3620372"/>
                  </a:lnTo>
                  <a:lnTo>
                    <a:pt x="61108" y="3611690"/>
                  </a:lnTo>
                  <a:lnTo>
                    <a:pt x="60117" y="3603008"/>
                  </a:lnTo>
                  <a:lnTo>
                    <a:pt x="59120" y="3594326"/>
                  </a:lnTo>
                  <a:lnTo>
                    <a:pt x="58116" y="3585645"/>
                  </a:lnTo>
                  <a:lnTo>
                    <a:pt x="57105" y="3576963"/>
                  </a:lnTo>
                  <a:lnTo>
                    <a:pt x="56084" y="3568281"/>
                  </a:lnTo>
                  <a:lnTo>
                    <a:pt x="55049" y="3559599"/>
                  </a:lnTo>
                  <a:lnTo>
                    <a:pt x="54003" y="3550917"/>
                  </a:lnTo>
                  <a:lnTo>
                    <a:pt x="52945" y="3542235"/>
                  </a:lnTo>
                  <a:lnTo>
                    <a:pt x="51874" y="3533553"/>
                  </a:lnTo>
                  <a:lnTo>
                    <a:pt x="50789" y="3524871"/>
                  </a:lnTo>
                  <a:lnTo>
                    <a:pt x="49690" y="3516189"/>
                  </a:lnTo>
                  <a:lnTo>
                    <a:pt x="48575" y="3507507"/>
                  </a:lnTo>
                  <a:lnTo>
                    <a:pt x="47447" y="3498825"/>
                  </a:lnTo>
                  <a:lnTo>
                    <a:pt x="46307" y="3490143"/>
                  </a:lnTo>
                  <a:lnTo>
                    <a:pt x="45156" y="3481461"/>
                  </a:lnTo>
                  <a:lnTo>
                    <a:pt x="43993" y="3472779"/>
                  </a:lnTo>
                  <a:lnTo>
                    <a:pt x="42820" y="3464097"/>
                  </a:lnTo>
                  <a:lnTo>
                    <a:pt x="41639" y="3455415"/>
                  </a:lnTo>
                  <a:lnTo>
                    <a:pt x="40451" y="3446733"/>
                  </a:lnTo>
                  <a:lnTo>
                    <a:pt x="39260" y="3438051"/>
                  </a:lnTo>
                  <a:lnTo>
                    <a:pt x="38066" y="3429369"/>
                  </a:lnTo>
                  <a:lnTo>
                    <a:pt x="36872" y="3420688"/>
                  </a:lnTo>
                  <a:lnTo>
                    <a:pt x="35679" y="3412006"/>
                  </a:lnTo>
                  <a:lnTo>
                    <a:pt x="34492" y="3403324"/>
                  </a:lnTo>
                  <a:lnTo>
                    <a:pt x="33312" y="3394642"/>
                  </a:lnTo>
                  <a:lnTo>
                    <a:pt x="32140" y="3385960"/>
                  </a:lnTo>
                  <a:lnTo>
                    <a:pt x="30979" y="3377278"/>
                  </a:lnTo>
                  <a:lnTo>
                    <a:pt x="29832" y="3368596"/>
                  </a:lnTo>
                  <a:lnTo>
                    <a:pt x="28705" y="3359914"/>
                  </a:lnTo>
                  <a:lnTo>
                    <a:pt x="27596" y="3351232"/>
                  </a:lnTo>
                  <a:lnTo>
                    <a:pt x="26509" y="3342550"/>
                  </a:lnTo>
                  <a:lnTo>
                    <a:pt x="25443" y="3333868"/>
                  </a:lnTo>
                  <a:lnTo>
                    <a:pt x="24402" y="3325186"/>
                  </a:lnTo>
                  <a:lnTo>
                    <a:pt x="23388" y="3316504"/>
                  </a:lnTo>
                  <a:lnTo>
                    <a:pt x="22407" y="3307822"/>
                  </a:lnTo>
                  <a:lnTo>
                    <a:pt x="21456" y="3299140"/>
                  </a:lnTo>
                  <a:lnTo>
                    <a:pt x="20534" y="3290458"/>
                  </a:lnTo>
                  <a:lnTo>
                    <a:pt x="19643" y="3281776"/>
                  </a:lnTo>
                  <a:lnTo>
                    <a:pt x="18782" y="3273094"/>
                  </a:lnTo>
                  <a:lnTo>
                    <a:pt x="17957" y="3264412"/>
                  </a:lnTo>
                  <a:lnTo>
                    <a:pt x="17167" y="3255730"/>
                  </a:lnTo>
                  <a:lnTo>
                    <a:pt x="16407" y="3247049"/>
                  </a:lnTo>
                  <a:lnTo>
                    <a:pt x="15677" y="3238367"/>
                  </a:lnTo>
                  <a:lnTo>
                    <a:pt x="14976" y="3229685"/>
                  </a:lnTo>
                  <a:lnTo>
                    <a:pt x="14302" y="3221003"/>
                  </a:lnTo>
                  <a:lnTo>
                    <a:pt x="13660" y="3212321"/>
                  </a:lnTo>
                  <a:lnTo>
                    <a:pt x="13043" y="3203639"/>
                  </a:lnTo>
                  <a:lnTo>
                    <a:pt x="12449" y="3194957"/>
                  </a:lnTo>
                  <a:lnTo>
                    <a:pt x="11876" y="3186275"/>
                  </a:lnTo>
                  <a:lnTo>
                    <a:pt x="11321" y="3177593"/>
                  </a:lnTo>
                  <a:lnTo>
                    <a:pt x="10785" y="3168911"/>
                  </a:lnTo>
                  <a:lnTo>
                    <a:pt x="10268" y="3160229"/>
                  </a:lnTo>
                  <a:lnTo>
                    <a:pt x="9764" y="3151547"/>
                  </a:lnTo>
                  <a:lnTo>
                    <a:pt x="9272" y="3142865"/>
                  </a:lnTo>
                  <a:lnTo>
                    <a:pt x="8792" y="3134183"/>
                  </a:lnTo>
                  <a:lnTo>
                    <a:pt x="8321" y="3125501"/>
                  </a:lnTo>
                  <a:lnTo>
                    <a:pt x="7859" y="3116819"/>
                  </a:lnTo>
                  <a:lnTo>
                    <a:pt x="7406" y="3108137"/>
                  </a:lnTo>
                  <a:lnTo>
                    <a:pt x="6961" y="3099455"/>
                  </a:lnTo>
                  <a:lnTo>
                    <a:pt x="6522" y="3090773"/>
                  </a:lnTo>
                  <a:lnTo>
                    <a:pt x="6091" y="3082091"/>
                  </a:lnTo>
                  <a:lnTo>
                    <a:pt x="5666" y="3073410"/>
                  </a:lnTo>
                  <a:lnTo>
                    <a:pt x="5249" y="3064728"/>
                  </a:lnTo>
                  <a:lnTo>
                    <a:pt x="4841" y="3056046"/>
                  </a:lnTo>
                  <a:lnTo>
                    <a:pt x="4442" y="3047364"/>
                  </a:lnTo>
                  <a:lnTo>
                    <a:pt x="4052" y="3038682"/>
                  </a:lnTo>
                  <a:lnTo>
                    <a:pt x="3673" y="3030000"/>
                  </a:lnTo>
                  <a:lnTo>
                    <a:pt x="3304" y="3021318"/>
                  </a:lnTo>
                  <a:lnTo>
                    <a:pt x="2951" y="3012636"/>
                  </a:lnTo>
                  <a:lnTo>
                    <a:pt x="2613" y="3003954"/>
                  </a:lnTo>
                  <a:lnTo>
                    <a:pt x="2290" y="2995272"/>
                  </a:lnTo>
                  <a:lnTo>
                    <a:pt x="1984" y="2986590"/>
                  </a:lnTo>
                  <a:lnTo>
                    <a:pt x="1696" y="2977908"/>
                  </a:lnTo>
                  <a:lnTo>
                    <a:pt x="1426" y="2969226"/>
                  </a:lnTo>
                  <a:lnTo>
                    <a:pt x="1182" y="2960544"/>
                  </a:lnTo>
                  <a:lnTo>
                    <a:pt x="959" y="2951862"/>
                  </a:lnTo>
                  <a:lnTo>
                    <a:pt x="758" y="2943180"/>
                  </a:lnTo>
                  <a:lnTo>
                    <a:pt x="579" y="2934498"/>
                  </a:lnTo>
                  <a:lnTo>
                    <a:pt x="424" y="2925816"/>
                  </a:lnTo>
                  <a:lnTo>
                    <a:pt x="292" y="2917134"/>
                  </a:lnTo>
                  <a:lnTo>
                    <a:pt x="189" y="2908453"/>
                  </a:lnTo>
                  <a:lnTo>
                    <a:pt x="109" y="2899771"/>
                  </a:lnTo>
                  <a:lnTo>
                    <a:pt x="51" y="2891089"/>
                  </a:lnTo>
                  <a:lnTo>
                    <a:pt x="15" y="2882407"/>
                  </a:lnTo>
                  <a:lnTo>
                    <a:pt x="0" y="2873725"/>
                  </a:lnTo>
                  <a:lnTo>
                    <a:pt x="6" y="2865043"/>
                  </a:lnTo>
                  <a:lnTo>
                    <a:pt x="34" y="2856361"/>
                  </a:lnTo>
                  <a:lnTo>
                    <a:pt x="80" y="2847679"/>
                  </a:lnTo>
                  <a:lnTo>
                    <a:pt x="140" y="2838997"/>
                  </a:lnTo>
                  <a:lnTo>
                    <a:pt x="215" y="2830315"/>
                  </a:lnTo>
                  <a:lnTo>
                    <a:pt x="302" y="2821633"/>
                  </a:lnTo>
                  <a:lnTo>
                    <a:pt x="402" y="2812951"/>
                  </a:lnTo>
                  <a:lnTo>
                    <a:pt x="512" y="2804269"/>
                  </a:lnTo>
                  <a:lnTo>
                    <a:pt x="630" y="2795587"/>
                  </a:lnTo>
                  <a:lnTo>
                    <a:pt x="754" y="2786905"/>
                  </a:lnTo>
                  <a:lnTo>
                    <a:pt x="882" y="2778223"/>
                  </a:lnTo>
                  <a:lnTo>
                    <a:pt x="1015" y="2769541"/>
                  </a:lnTo>
                  <a:lnTo>
                    <a:pt x="1150" y="2760859"/>
                  </a:lnTo>
                  <a:lnTo>
                    <a:pt x="1288" y="2752177"/>
                  </a:lnTo>
                  <a:lnTo>
                    <a:pt x="1425" y="2743495"/>
                  </a:lnTo>
                  <a:lnTo>
                    <a:pt x="1563" y="2734814"/>
                  </a:lnTo>
                  <a:lnTo>
                    <a:pt x="1701" y="2726132"/>
                  </a:lnTo>
                  <a:lnTo>
                    <a:pt x="1837" y="2717450"/>
                  </a:lnTo>
                  <a:lnTo>
                    <a:pt x="1973" y="2708768"/>
                  </a:lnTo>
                  <a:lnTo>
                    <a:pt x="2107" y="2700086"/>
                  </a:lnTo>
                  <a:lnTo>
                    <a:pt x="2240" y="2691404"/>
                  </a:lnTo>
                  <a:lnTo>
                    <a:pt x="2372" y="2682722"/>
                  </a:lnTo>
                  <a:lnTo>
                    <a:pt x="2503" y="2674040"/>
                  </a:lnTo>
                  <a:lnTo>
                    <a:pt x="2633" y="2665358"/>
                  </a:lnTo>
                  <a:lnTo>
                    <a:pt x="2762" y="2656676"/>
                  </a:lnTo>
                  <a:lnTo>
                    <a:pt x="2892" y="2647994"/>
                  </a:lnTo>
                  <a:lnTo>
                    <a:pt x="3022" y="2639312"/>
                  </a:lnTo>
                  <a:lnTo>
                    <a:pt x="3153" y="2630630"/>
                  </a:lnTo>
                  <a:lnTo>
                    <a:pt x="3285" y="2621948"/>
                  </a:lnTo>
                  <a:lnTo>
                    <a:pt x="3419" y="2613266"/>
                  </a:lnTo>
                  <a:lnTo>
                    <a:pt x="3557" y="2604584"/>
                  </a:lnTo>
                  <a:lnTo>
                    <a:pt x="3697" y="2595902"/>
                  </a:lnTo>
                  <a:lnTo>
                    <a:pt x="3842" y="2587220"/>
                  </a:lnTo>
                  <a:lnTo>
                    <a:pt x="3992" y="2578538"/>
                  </a:lnTo>
                  <a:lnTo>
                    <a:pt x="4147" y="2569856"/>
                  </a:lnTo>
                  <a:lnTo>
                    <a:pt x="4310" y="2561175"/>
                  </a:lnTo>
                  <a:lnTo>
                    <a:pt x="4480" y="2552493"/>
                  </a:lnTo>
                  <a:lnTo>
                    <a:pt x="4658" y="2543811"/>
                  </a:lnTo>
                  <a:lnTo>
                    <a:pt x="4844" y="2535129"/>
                  </a:lnTo>
                  <a:lnTo>
                    <a:pt x="5040" y="2526447"/>
                  </a:lnTo>
                  <a:lnTo>
                    <a:pt x="5244" y="2517765"/>
                  </a:lnTo>
                  <a:lnTo>
                    <a:pt x="5460" y="2509083"/>
                  </a:lnTo>
                  <a:lnTo>
                    <a:pt x="5686" y="2500401"/>
                  </a:lnTo>
                  <a:lnTo>
                    <a:pt x="5922" y="2491719"/>
                  </a:lnTo>
                  <a:lnTo>
                    <a:pt x="6167" y="2483037"/>
                  </a:lnTo>
                  <a:lnTo>
                    <a:pt x="6421" y="2474355"/>
                  </a:lnTo>
                  <a:lnTo>
                    <a:pt x="6685" y="2465673"/>
                  </a:lnTo>
                  <a:lnTo>
                    <a:pt x="6957" y="2456991"/>
                  </a:lnTo>
                  <a:lnTo>
                    <a:pt x="7236" y="2448309"/>
                  </a:lnTo>
                  <a:lnTo>
                    <a:pt x="7520" y="2439627"/>
                  </a:lnTo>
                  <a:lnTo>
                    <a:pt x="7809" y="2430945"/>
                  </a:lnTo>
                  <a:lnTo>
                    <a:pt x="8101" y="2422263"/>
                  </a:lnTo>
                  <a:lnTo>
                    <a:pt x="8395" y="2413581"/>
                  </a:lnTo>
                  <a:lnTo>
                    <a:pt x="8689" y="2404899"/>
                  </a:lnTo>
                  <a:lnTo>
                    <a:pt x="8983" y="2396217"/>
                  </a:lnTo>
                  <a:lnTo>
                    <a:pt x="9274" y="2387536"/>
                  </a:lnTo>
                  <a:lnTo>
                    <a:pt x="9563" y="2378854"/>
                  </a:lnTo>
                  <a:lnTo>
                    <a:pt x="9848" y="2370172"/>
                  </a:lnTo>
                  <a:lnTo>
                    <a:pt x="10127" y="2361490"/>
                  </a:lnTo>
                  <a:lnTo>
                    <a:pt x="10403" y="2352808"/>
                  </a:lnTo>
                  <a:lnTo>
                    <a:pt x="10673" y="2344126"/>
                  </a:lnTo>
                  <a:lnTo>
                    <a:pt x="10940" y="2335444"/>
                  </a:lnTo>
                  <a:lnTo>
                    <a:pt x="11204" y="2326762"/>
                  </a:lnTo>
                  <a:lnTo>
                    <a:pt x="11465" y="2318080"/>
                  </a:lnTo>
                  <a:lnTo>
                    <a:pt x="11725" y="2309398"/>
                  </a:lnTo>
                  <a:lnTo>
                    <a:pt x="11986" y="2300716"/>
                  </a:lnTo>
                  <a:lnTo>
                    <a:pt x="12249" y="2292034"/>
                  </a:lnTo>
                  <a:lnTo>
                    <a:pt x="12518" y="2283352"/>
                  </a:lnTo>
                  <a:lnTo>
                    <a:pt x="12792" y="2274670"/>
                  </a:lnTo>
                  <a:lnTo>
                    <a:pt x="13075" y="2265988"/>
                  </a:lnTo>
                  <a:lnTo>
                    <a:pt x="13371" y="2257306"/>
                  </a:lnTo>
                  <a:lnTo>
                    <a:pt x="13680" y="2248624"/>
                  </a:lnTo>
                  <a:lnTo>
                    <a:pt x="14002" y="2239942"/>
                  </a:lnTo>
                  <a:lnTo>
                    <a:pt x="14341" y="2231260"/>
                  </a:lnTo>
                  <a:lnTo>
                    <a:pt x="14696" y="2222579"/>
                  </a:lnTo>
                  <a:lnTo>
                    <a:pt x="15071" y="2213897"/>
                  </a:lnTo>
                  <a:lnTo>
                    <a:pt x="15467" y="2205215"/>
                  </a:lnTo>
                  <a:lnTo>
                    <a:pt x="15881" y="2196533"/>
                  </a:lnTo>
                  <a:lnTo>
                    <a:pt x="16313" y="2187851"/>
                  </a:lnTo>
                  <a:lnTo>
                    <a:pt x="16761" y="2179169"/>
                  </a:lnTo>
                  <a:lnTo>
                    <a:pt x="17226" y="2170487"/>
                  </a:lnTo>
                  <a:lnTo>
                    <a:pt x="17709" y="2161805"/>
                  </a:lnTo>
                  <a:lnTo>
                    <a:pt x="18206" y="2153123"/>
                  </a:lnTo>
                  <a:lnTo>
                    <a:pt x="18713" y="2144441"/>
                  </a:lnTo>
                  <a:lnTo>
                    <a:pt x="19229" y="2135759"/>
                  </a:lnTo>
                  <a:lnTo>
                    <a:pt x="19752" y="2127077"/>
                  </a:lnTo>
                  <a:lnTo>
                    <a:pt x="20280" y="2118395"/>
                  </a:lnTo>
                  <a:lnTo>
                    <a:pt x="20812" y="2109713"/>
                  </a:lnTo>
                  <a:lnTo>
                    <a:pt x="21343" y="2101031"/>
                  </a:lnTo>
                  <a:lnTo>
                    <a:pt x="21872" y="2092349"/>
                  </a:lnTo>
                  <a:lnTo>
                    <a:pt x="22398" y="2083667"/>
                  </a:lnTo>
                  <a:lnTo>
                    <a:pt x="22920" y="2074985"/>
                  </a:lnTo>
                  <a:lnTo>
                    <a:pt x="23434" y="2066303"/>
                  </a:lnTo>
                  <a:lnTo>
                    <a:pt x="23940" y="2057621"/>
                  </a:lnTo>
                  <a:lnTo>
                    <a:pt x="24437" y="2048940"/>
                  </a:lnTo>
                  <a:lnTo>
                    <a:pt x="24926" y="2040258"/>
                  </a:lnTo>
                  <a:lnTo>
                    <a:pt x="25406" y="2031576"/>
                  </a:lnTo>
                  <a:lnTo>
                    <a:pt x="25877" y="2022894"/>
                  </a:lnTo>
                  <a:lnTo>
                    <a:pt x="26339" y="2014212"/>
                  </a:lnTo>
                  <a:lnTo>
                    <a:pt x="26792" y="2005530"/>
                  </a:lnTo>
                  <a:lnTo>
                    <a:pt x="27239" y="1996848"/>
                  </a:lnTo>
                  <a:lnTo>
                    <a:pt x="27680" y="1988166"/>
                  </a:lnTo>
                  <a:lnTo>
                    <a:pt x="28116" y="1979484"/>
                  </a:lnTo>
                  <a:lnTo>
                    <a:pt x="28549" y="1970802"/>
                  </a:lnTo>
                  <a:lnTo>
                    <a:pt x="28980" y="1962120"/>
                  </a:lnTo>
                  <a:lnTo>
                    <a:pt x="29412" y="1953438"/>
                  </a:lnTo>
                  <a:lnTo>
                    <a:pt x="29846" y="1944756"/>
                  </a:lnTo>
                  <a:lnTo>
                    <a:pt x="30284" y="1936074"/>
                  </a:lnTo>
                  <a:lnTo>
                    <a:pt x="30727" y="1927392"/>
                  </a:lnTo>
                  <a:lnTo>
                    <a:pt x="31178" y="1918710"/>
                  </a:lnTo>
                  <a:lnTo>
                    <a:pt x="31642" y="1910028"/>
                  </a:lnTo>
                  <a:lnTo>
                    <a:pt x="32118" y="1901346"/>
                  </a:lnTo>
                  <a:lnTo>
                    <a:pt x="32607" y="1892664"/>
                  </a:lnTo>
                  <a:lnTo>
                    <a:pt x="33113" y="1883982"/>
                  </a:lnTo>
                  <a:lnTo>
                    <a:pt x="33635" y="1875301"/>
                  </a:lnTo>
                  <a:lnTo>
                    <a:pt x="34176" y="1866619"/>
                  </a:lnTo>
                  <a:lnTo>
                    <a:pt x="34742" y="1857937"/>
                  </a:lnTo>
                  <a:lnTo>
                    <a:pt x="35330" y="1849255"/>
                  </a:lnTo>
                  <a:lnTo>
                    <a:pt x="35939" y="1840573"/>
                  </a:lnTo>
                  <a:lnTo>
                    <a:pt x="36572" y="1831891"/>
                  </a:lnTo>
                  <a:lnTo>
                    <a:pt x="37228" y="1823209"/>
                  </a:lnTo>
                  <a:lnTo>
                    <a:pt x="37910" y="1814527"/>
                  </a:lnTo>
                  <a:lnTo>
                    <a:pt x="38618" y="1805845"/>
                  </a:lnTo>
                  <a:lnTo>
                    <a:pt x="39350" y="1797163"/>
                  </a:lnTo>
                  <a:lnTo>
                    <a:pt x="40103" y="1788481"/>
                  </a:lnTo>
                  <a:lnTo>
                    <a:pt x="40877" y="1779799"/>
                  </a:lnTo>
                  <a:lnTo>
                    <a:pt x="41670" y="1771117"/>
                  </a:lnTo>
                  <a:lnTo>
                    <a:pt x="42485" y="1762435"/>
                  </a:lnTo>
                  <a:lnTo>
                    <a:pt x="43317" y="1753753"/>
                  </a:lnTo>
                  <a:lnTo>
                    <a:pt x="44162" y="1745071"/>
                  </a:lnTo>
                  <a:lnTo>
                    <a:pt x="45018" y="1736389"/>
                  </a:lnTo>
                  <a:lnTo>
                    <a:pt x="45883" y="1727707"/>
                  </a:lnTo>
                  <a:lnTo>
                    <a:pt x="46755" y="1719025"/>
                  </a:lnTo>
                  <a:lnTo>
                    <a:pt x="47630" y="1710344"/>
                  </a:lnTo>
                  <a:lnTo>
                    <a:pt x="48506" y="1701662"/>
                  </a:lnTo>
                  <a:lnTo>
                    <a:pt x="49379" y="1692980"/>
                  </a:lnTo>
                  <a:lnTo>
                    <a:pt x="50247" y="1684298"/>
                  </a:lnTo>
                  <a:lnTo>
                    <a:pt x="51107" y="1675616"/>
                  </a:lnTo>
                  <a:lnTo>
                    <a:pt x="51957" y="1666934"/>
                  </a:lnTo>
                  <a:lnTo>
                    <a:pt x="52793" y="1658252"/>
                  </a:lnTo>
                  <a:lnTo>
                    <a:pt x="53613" y="1649570"/>
                  </a:lnTo>
                  <a:lnTo>
                    <a:pt x="54417" y="1640888"/>
                  </a:lnTo>
                  <a:lnTo>
                    <a:pt x="55204" y="1632206"/>
                  </a:lnTo>
                  <a:lnTo>
                    <a:pt x="55972" y="1623524"/>
                  </a:lnTo>
                  <a:lnTo>
                    <a:pt x="56720" y="1614842"/>
                  </a:lnTo>
                  <a:lnTo>
                    <a:pt x="57444" y="1606160"/>
                  </a:lnTo>
                  <a:lnTo>
                    <a:pt x="58150" y="1597478"/>
                  </a:lnTo>
                  <a:lnTo>
                    <a:pt x="58837" y="1588796"/>
                  </a:lnTo>
                  <a:lnTo>
                    <a:pt x="59506" y="1580114"/>
                  </a:lnTo>
                  <a:lnTo>
                    <a:pt x="60159" y="1571432"/>
                  </a:lnTo>
                  <a:lnTo>
                    <a:pt x="60794" y="1562750"/>
                  </a:lnTo>
                  <a:lnTo>
                    <a:pt x="61415" y="1554068"/>
                  </a:lnTo>
                  <a:lnTo>
                    <a:pt x="62026" y="1545386"/>
                  </a:lnTo>
                  <a:lnTo>
                    <a:pt x="62628" y="1536705"/>
                  </a:lnTo>
                  <a:lnTo>
                    <a:pt x="63224" y="1528023"/>
                  </a:lnTo>
                  <a:lnTo>
                    <a:pt x="63817" y="1519341"/>
                  </a:lnTo>
                  <a:lnTo>
                    <a:pt x="64408" y="1510659"/>
                  </a:lnTo>
                  <a:lnTo>
                    <a:pt x="65002" y="1501977"/>
                  </a:lnTo>
                  <a:lnTo>
                    <a:pt x="65601" y="1493295"/>
                  </a:lnTo>
                  <a:lnTo>
                    <a:pt x="66206" y="1484613"/>
                  </a:lnTo>
                  <a:lnTo>
                    <a:pt x="66819" y="1475931"/>
                  </a:lnTo>
                  <a:lnTo>
                    <a:pt x="67443" y="1467249"/>
                  </a:lnTo>
                  <a:lnTo>
                    <a:pt x="68081" y="1458567"/>
                  </a:lnTo>
                  <a:lnTo>
                    <a:pt x="68732" y="1449885"/>
                  </a:lnTo>
                  <a:lnTo>
                    <a:pt x="69397" y="1441203"/>
                  </a:lnTo>
                  <a:lnTo>
                    <a:pt x="70077" y="1432521"/>
                  </a:lnTo>
                  <a:lnTo>
                    <a:pt x="70770" y="1423839"/>
                  </a:lnTo>
                  <a:lnTo>
                    <a:pt x="71478" y="1415157"/>
                  </a:lnTo>
                  <a:lnTo>
                    <a:pt x="72202" y="1406475"/>
                  </a:lnTo>
                  <a:lnTo>
                    <a:pt x="72938" y="1397793"/>
                  </a:lnTo>
                  <a:lnTo>
                    <a:pt x="73685" y="1389111"/>
                  </a:lnTo>
                  <a:lnTo>
                    <a:pt x="74442" y="1380429"/>
                  </a:lnTo>
                  <a:lnTo>
                    <a:pt x="75207" y="1371747"/>
                  </a:lnTo>
                  <a:lnTo>
                    <a:pt x="75978" y="1363066"/>
                  </a:lnTo>
                  <a:lnTo>
                    <a:pt x="76755" y="1354384"/>
                  </a:lnTo>
                  <a:lnTo>
                    <a:pt x="77533" y="1345702"/>
                  </a:lnTo>
                  <a:lnTo>
                    <a:pt x="78311" y="1337020"/>
                  </a:lnTo>
                  <a:lnTo>
                    <a:pt x="79087" y="1328338"/>
                  </a:lnTo>
                  <a:lnTo>
                    <a:pt x="79860" y="1319656"/>
                  </a:lnTo>
                  <a:lnTo>
                    <a:pt x="80625" y="1310974"/>
                  </a:lnTo>
                  <a:lnTo>
                    <a:pt x="81383" y="1302292"/>
                  </a:lnTo>
                  <a:lnTo>
                    <a:pt x="82131" y="1293610"/>
                  </a:lnTo>
                  <a:lnTo>
                    <a:pt x="82869" y="1284928"/>
                  </a:lnTo>
                  <a:lnTo>
                    <a:pt x="83594" y="1276246"/>
                  </a:lnTo>
                  <a:lnTo>
                    <a:pt x="84307" y="1267564"/>
                  </a:lnTo>
                  <a:lnTo>
                    <a:pt x="85002" y="1258882"/>
                  </a:lnTo>
                  <a:lnTo>
                    <a:pt x="85681" y="1250200"/>
                  </a:lnTo>
                  <a:lnTo>
                    <a:pt x="86346" y="1241518"/>
                  </a:lnTo>
                  <a:lnTo>
                    <a:pt x="86994" y="1232836"/>
                  </a:lnTo>
                  <a:lnTo>
                    <a:pt x="87625" y="1224154"/>
                  </a:lnTo>
                  <a:lnTo>
                    <a:pt x="88239" y="1215472"/>
                  </a:lnTo>
                  <a:lnTo>
                    <a:pt x="88834" y="1206790"/>
                  </a:lnTo>
                  <a:lnTo>
                    <a:pt x="89412" y="1198108"/>
                  </a:lnTo>
                  <a:lnTo>
                    <a:pt x="89973" y="1189427"/>
                  </a:lnTo>
                  <a:lnTo>
                    <a:pt x="90519" y="1180745"/>
                  </a:lnTo>
                  <a:lnTo>
                    <a:pt x="91050" y="1172063"/>
                  </a:lnTo>
                  <a:lnTo>
                    <a:pt x="91564" y="1163381"/>
                  </a:lnTo>
                  <a:lnTo>
                    <a:pt x="92061" y="1154699"/>
                  </a:lnTo>
                  <a:lnTo>
                    <a:pt x="92546" y="1146017"/>
                  </a:lnTo>
                  <a:lnTo>
                    <a:pt x="93017" y="1137335"/>
                  </a:lnTo>
                  <a:lnTo>
                    <a:pt x="93477" y="1128653"/>
                  </a:lnTo>
                  <a:lnTo>
                    <a:pt x="93926" y="1119971"/>
                  </a:lnTo>
                  <a:lnTo>
                    <a:pt x="94362" y="1111289"/>
                  </a:lnTo>
                  <a:lnTo>
                    <a:pt x="94787" y="1102607"/>
                  </a:lnTo>
                  <a:lnTo>
                    <a:pt x="95205" y="1093925"/>
                  </a:lnTo>
                  <a:lnTo>
                    <a:pt x="95614" y="1085243"/>
                  </a:lnTo>
                  <a:lnTo>
                    <a:pt x="96017" y="1076561"/>
                  </a:lnTo>
                  <a:lnTo>
                    <a:pt x="96412" y="1067879"/>
                  </a:lnTo>
                  <a:lnTo>
                    <a:pt x="96800" y="1059197"/>
                  </a:lnTo>
                  <a:lnTo>
                    <a:pt x="97183" y="1050515"/>
                  </a:lnTo>
                  <a:lnTo>
                    <a:pt x="97562" y="1041833"/>
                  </a:lnTo>
                  <a:lnTo>
                    <a:pt x="97936" y="1033151"/>
                  </a:lnTo>
                  <a:lnTo>
                    <a:pt x="98306" y="1024470"/>
                  </a:lnTo>
                  <a:lnTo>
                    <a:pt x="98672" y="1015788"/>
                  </a:lnTo>
                  <a:lnTo>
                    <a:pt x="99035" y="1007106"/>
                  </a:lnTo>
                  <a:lnTo>
                    <a:pt x="99394" y="998424"/>
                  </a:lnTo>
                  <a:lnTo>
                    <a:pt x="99750" y="989742"/>
                  </a:lnTo>
                  <a:lnTo>
                    <a:pt x="100103" y="981060"/>
                  </a:lnTo>
                  <a:lnTo>
                    <a:pt x="100454" y="972378"/>
                  </a:lnTo>
                  <a:lnTo>
                    <a:pt x="100800" y="963696"/>
                  </a:lnTo>
                  <a:lnTo>
                    <a:pt x="101143" y="955014"/>
                  </a:lnTo>
                  <a:lnTo>
                    <a:pt x="101483" y="946332"/>
                  </a:lnTo>
                  <a:lnTo>
                    <a:pt x="101819" y="937650"/>
                  </a:lnTo>
                  <a:lnTo>
                    <a:pt x="102151" y="928968"/>
                  </a:lnTo>
                  <a:lnTo>
                    <a:pt x="102479" y="920286"/>
                  </a:lnTo>
                  <a:lnTo>
                    <a:pt x="102802" y="911604"/>
                  </a:lnTo>
                  <a:lnTo>
                    <a:pt x="103119" y="902922"/>
                  </a:lnTo>
                  <a:lnTo>
                    <a:pt x="103431" y="894240"/>
                  </a:lnTo>
                  <a:lnTo>
                    <a:pt x="103738" y="885558"/>
                  </a:lnTo>
                  <a:lnTo>
                    <a:pt x="104038" y="876876"/>
                  </a:lnTo>
                  <a:lnTo>
                    <a:pt x="104332" y="868194"/>
                  </a:lnTo>
                  <a:lnTo>
                    <a:pt x="104618" y="859512"/>
                  </a:lnTo>
                  <a:lnTo>
                    <a:pt x="104897" y="850831"/>
                  </a:lnTo>
                  <a:lnTo>
                    <a:pt x="105168" y="842149"/>
                  </a:lnTo>
                  <a:lnTo>
                    <a:pt x="105432" y="833467"/>
                  </a:lnTo>
                  <a:lnTo>
                    <a:pt x="105688" y="824785"/>
                  </a:lnTo>
                  <a:lnTo>
                    <a:pt x="105935" y="816103"/>
                  </a:lnTo>
                  <a:lnTo>
                    <a:pt x="106172" y="807421"/>
                  </a:lnTo>
                  <a:lnTo>
                    <a:pt x="106400" y="798739"/>
                  </a:lnTo>
                  <a:lnTo>
                    <a:pt x="106621" y="790057"/>
                  </a:lnTo>
                  <a:lnTo>
                    <a:pt x="106832" y="781375"/>
                  </a:lnTo>
                  <a:lnTo>
                    <a:pt x="107036" y="772693"/>
                  </a:lnTo>
                  <a:lnTo>
                    <a:pt x="107230" y="764011"/>
                  </a:lnTo>
                  <a:lnTo>
                    <a:pt x="107416" y="755329"/>
                  </a:lnTo>
                  <a:lnTo>
                    <a:pt x="107594" y="746647"/>
                  </a:lnTo>
                  <a:lnTo>
                    <a:pt x="107764" y="737965"/>
                  </a:lnTo>
                  <a:lnTo>
                    <a:pt x="107928" y="729283"/>
                  </a:lnTo>
                  <a:lnTo>
                    <a:pt x="108086" y="720601"/>
                  </a:lnTo>
                  <a:lnTo>
                    <a:pt x="108236" y="711919"/>
                  </a:lnTo>
                  <a:lnTo>
                    <a:pt x="108380" y="703237"/>
                  </a:lnTo>
                  <a:lnTo>
                    <a:pt x="108520" y="694555"/>
                  </a:lnTo>
                  <a:lnTo>
                    <a:pt x="108655" y="685873"/>
                  </a:lnTo>
                  <a:lnTo>
                    <a:pt x="108786" y="677192"/>
                  </a:lnTo>
                  <a:lnTo>
                    <a:pt x="108913" y="668510"/>
                  </a:lnTo>
                  <a:lnTo>
                    <a:pt x="109036" y="659828"/>
                  </a:lnTo>
                  <a:lnTo>
                    <a:pt x="109156" y="651146"/>
                  </a:lnTo>
                  <a:lnTo>
                    <a:pt x="109273" y="642464"/>
                  </a:lnTo>
                  <a:lnTo>
                    <a:pt x="109388" y="633782"/>
                  </a:lnTo>
                  <a:lnTo>
                    <a:pt x="109500" y="625100"/>
                  </a:lnTo>
                  <a:lnTo>
                    <a:pt x="109609" y="616418"/>
                  </a:lnTo>
                  <a:lnTo>
                    <a:pt x="109715" y="607736"/>
                  </a:lnTo>
                  <a:lnTo>
                    <a:pt x="109819" y="599054"/>
                  </a:lnTo>
                  <a:lnTo>
                    <a:pt x="109920" y="590372"/>
                  </a:lnTo>
                  <a:lnTo>
                    <a:pt x="110019" y="581690"/>
                  </a:lnTo>
                  <a:lnTo>
                    <a:pt x="110115" y="573008"/>
                  </a:lnTo>
                  <a:lnTo>
                    <a:pt x="110208" y="564326"/>
                  </a:lnTo>
                  <a:lnTo>
                    <a:pt x="110297" y="555644"/>
                  </a:lnTo>
                  <a:lnTo>
                    <a:pt x="110384" y="546962"/>
                  </a:lnTo>
                  <a:lnTo>
                    <a:pt x="110467" y="538280"/>
                  </a:lnTo>
                  <a:lnTo>
                    <a:pt x="110547" y="529598"/>
                  </a:lnTo>
                  <a:lnTo>
                    <a:pt x="110624" y="520916"/>
                  </a:lnTo>
                  <a:lnTo>
                    <a:pt x="110697" y="512235"/>
                  </a:lnTo>
                  <a:lnTo>
                    <a:pt x="110767" y="503553"/>
                  </a:lnTo>
                  <a:lnTo>
                    <a:pt x="110834" y="494871"/>
                  </a:lnTo>
                  <a:lnTo>
                    <a:pt x="110899" y="486189"/>
                  </a:lnTo>
                  <a:lnTo>
                    <a:pt x="110961" y="477507"/>
                  </a:lnTo>
                  <a:lnTo>
                    <a:pt x="111020" y="468825"/>
                  </a:lnTo>
                  <a:lnTo>
                    <a:pt x="111077" y="460143"/>
                  </a:lnTo>
                  <a:lnTo>
                    <a:pt x="111132" y="451461"/>
                  </a:lnTo>
                  <a:lnTo>
                    <a:pt x="111186" y="442779"/>
                  </a:lnTo>
                  <a:lnTo>
                    <a:pt x="111239" y="434097"/>
                  </a:lnTo>
                  <a:lnTo>
                    <a:pt x="111290" y="425415"/>
                  </a:lnTo>
                  <a:lnTo>
                    <a:pt x="111341" y="416733"/>
                  </a:lnTo>
                  <a:lnTo>
                    <a:pt x="111391" y="408051"/>
                  </a:lnTo>
                  <a:lnTo>
                    <a:pt x="111441" y="399369"/>
                  </a:lnTo>
                  <a:lnTo>
                    <a:pt x="111490" y="390687"/>
                  </a:lnTo>
                  <a:lnTo>
                    <a:pt x="111540" y="382005"/>
                  </a:lnTo>
                  <a:lnTo>
                    <a:pt x="111589" y="373323"/>
                  </a:lnTo>
                  <a:lnTo>
                    <a:pt x="111639" y="364641"/>
                  </a:lnTo>
                  <a:lnTo>
                    <a:pt x="111688" y="355959"/>
                  </a:lnTo>
                  <a:lnTo>
                    <a:pt x="111737" y="347277"/>
                  </a:lnTo>
                  <a:lnTo>
                    <a:pt x="111787" y="338596"/>
                  </a:lnTo>
                  <a:lnTo>
                    <a:pt x="111835" y="329914"/>
                  </a:lnTo>
                  <a:lnTo>
                    <a:pt x="111884" y="321232"/>
                  </a:lnTo>
                  <a:lnTo>
                    <a:pt x="111932" y="312550"/>
                  </a:lnTo>
                  <a:lnTo>
                    <a:pt x="111980" y="303868"/>
                  </a:lnTo>
                  <a:lnTo>
                    <a:pt x="112026" y="295186"/>
                  </a:lnTo>
                  <a:lnTo>
                    <a:pt x="112072" y="286504"/>
                  </a:lnTo>
                  <a:lnTo>
                    <a:pt x="112117" y="277822"/>
                  </a:lnTo>
                  <a:lnTo>
                    <a:pt x="112160" y="269140"/>
                  </a:lnTo>
                  <a:lnTo>
                    <a:pt x="112202" y="260458"/>
                  </a:lnTo>
                  <a:lnTo>
                    <a:pt x="112243" y="251776"/>
                  </a:lnTo>
                  <a:lnTo>
                    <a:pt x="112282" y="243094"/>
                  </a:lnTo>
                  <a:lnTo>
                    <a:pt x="112320" y="234412"/>
                  </a:lnTo>
                  <a:lnTo>
                    <a:pt x="112356" y="225730"/>
                  </a:lnTo>
                  <a:lnTo>
                    <a:pt x="112391" y="217048"/>
                  </a:lnTo>
                  <a:lnTo>
                    <a:pt x="112424" y="208366"/>
                  </a:lnTo>
                  <a:lnTo>
                    <a:pt x="112455" y="199684"/>
                  </a:lnTo>
                  <a:lnTo>
                    <a:pt x="112485" y="191002"/>
                  </a:lnTo>
                  <a:lnTo>
                    <a:pt x="112514" y="182320"/>
                  </a:lnTo>
                  <a:lnTo>
                    <a:pt x="112541" y="173638"/>
                  </a:lnTo>
                  <a:lnTo>
                    <a:pt x="112567" y="164957"/>
                  </a:lnTo>
                  <a:lnTo>
                    <a:pt x="112591" y="156275"/>
                  </a:lnTo>
                  <a:lnTo>
                    <a:pt x="112614" y="147593"/>
                  </a:lnTo>
                  <a:lnTo>
                    <a:pt x="112636" y="138911"/>
                  </a:lnTo>
                  <a:lnTo>
                    <a:pt x="112657" y="130229"/>
                  </a:lnTo>
                  <a:lnTo>
                    <a:pt x="112677" y="121547"/>
                  </a:lnTo>
                  <a:lnTo>
                    <a:pt x="112696" y="112865"/>
                  </a:lnTo>
                  <a:lnTo>
                    <a:pt x="112714" y="104183"/>
                  </a:lnTo>
                  <a:lnTo>
                    <a:pt x="112731" y="95501"/>
                  </a:lnTo>
                  <a:lnTo>
                    <a:pt x="112748" y="86819"/>
                  </a:lnTo>
                  <a:lnTo>
                    <a:pt x="112763" y="78137"/>
                  </a:lnTo>
                  <a:lnTo>
                    <a:pt x="112779" y="69455"/>
                  </a:lnTo>
                  <a:lnTo>
                    <a:pt x="112793" y="60773"/>
                  </a:lnTo>
                  <a:lnTo>
                    <a:pt x="112807" y="52091"/>
                  </a:lnTo>
                  <a:lnTo>
                    <a:pt x="112820" y="43409"/>
                  </a:lnTo>
                  <a:lnTo>
                    <a:pt x="112834" y="34727"/>
                  </a:lnTo>
                  <a:lnTo>
                    <a:pt x="112846" y="26045"/>
                  </a:lnTo>
                  <a:lnTo>
                    <a:pt x="112859" y="17363"/>
                  </a:lnTo>
                  <a:lnTo>
                    <a:pt x="112871" y="8681"/>
                  </a:lnTo>
                  <a:lnTo>
                    <a:pt x="112882" y="0"/>
                  </a:lnTo>
                  <a:lnTo>
                    <a:pt x="113355" y="0"/>
                  </a:lnTo>
                  <a:lnTo>
                    <a:pt x="113367" y="8681"/>
                  </a:lnTo>
                  <a:lnTo>
                    <a:pt x="113379" y="17363"/>
                  </a:lnTo>
                  <a:lnTo>
                    <a:pt x="113391" y="26045"/>
                  </a:lnTo>
                  <a:lnTo>
                    <a:pt x="113404" y="34727"/>
                  </a:lnTo>
                  <a:lnTo>
                    <a:pt x="113417" y="43409"/>
                  </a:lnTo>
                  <a:lnTo>
                    <a:pt x="113431" y="52091"/>
                  </a:lnTo>
                  <a:lnTo>
                    <a:pt x="113444" y="60773"/>
                  </a:lnTo>
                  <a:lnTo>
                    <a:pt x="113459" y="69455"/>
                  </a:lnTo>
                  <a:lnTo>
                    <a:pt x="113474" y="78137"/>
                  </a:lnTo>
                  <a:lnTo>
                    <a:pt x="113490" y="86819"/>
                  </a:lnTo>
                  <a:lnTo>
                    <a:pt x="113506" y="95501"/>
                  </a:lnTo>
                  <a:lnTo>
                    <a:pt x="113524" y="104183"/>
                  </a:lnTo>
                  <a:lnTo>
                    <a:pt x="113542" y="112865"/>
                  </a:lnTo>
                  <a:lnTo>
                    <a:pt x="113560" y="121547"/>
                  </a:lnTo>
                  <a:lnTo>
                    <a:pt x="113580" y="130229"/>
                  </a:lnTo>
                  <a:lnTo>
                    <a:pt x="113601" y="138911"/>
                  </a:lnTo>
                  <a:lnTo>
                    <a:pt x="113623" y="147593"/>
                  </a:lnTo>
                  <a:lnTo>
                    <a:pt x="113647" y="156275"/>
                  </a:lnTo>
                  <a:lnTo>
                    <a:pt x="113671" y="164957"/>
                  </a:lnTo>
                  <a:lnTo>
                    <a:pt x="113697" y="173638"/>
                  </a:lnTo>
                  <a:lnTo>
                    <a:pt x="113724" y="182320"/>
                  </a:lnTo>
                  <a:lnTo>
                    <a:pt x="113752" y="191002"/>
                  </a:lnTo>
                  <a:lnTo>
                    <a:pt x="113782" y="199684"/>
                  </a:lnTo>
                  <a:lnTo>
                    <a:pt x="113814" y="208366"/>
                  </a:lnTo>
                  <a:lnTo>
                    <a:pt x="113846" y="217048"/>
                  </a:lnTo>
                  <a:lnTo>
                    <a:pt x="113881" y="225730"/>
                  </a:lnTo>
                  <a:lnTo>
                    <a:pt x="113917" y="234412"/>
                  </a:lnTo>
                  <a:lnTo>
                    <a:pt x="113955" y="243094"/>
                  </a:lnTo>
                  <a:lnTo>
                    <a:pt x="113994" y="251776"/>
                  </a:lnTo>
                  <a:lnTo>
                    <a:pt x="114035" y="260458"/>
                  </a:lnTo>
                  <a:lnTo>
                    <a:pt x="114077" y="269140"/>
                  </a:lnTo>
                  <a:lnTo>
                    <a:pt x="114121" y="277822"/>
                  </a:lnTo>
                  <a:lnTo>
                    <a:pt x="114165" y="286504"/>
                  </a:lnTo>
                  <a:lnTo>
                    <a:pt x="114211" y="295186"/>
                  </a:lnTo>
                  <a:lnTo>
                    <a:pt x="114258" y="303868"/>
                  </a:lnTo>
                  <a:lnTo>
                    <a:pt x="114305" y="312550"/>
                  </a:lnTo>
                  <a:lnTo>
                    <a:pt x="114353" y="321232"/>
                  </a:lnTo>
                  <a:lnTo>
                    <a:pt x="114402" y="329914"/>
                  </a:lnTo>
                  <a:lnTo>
                    <a:pt x="114451" y="338596"/>
                  </a:lnTo>
                  <a:lnTo>
                    <a:pt x="114500" y="347277"/>
                  </a:lnTo>
                  <a:lnTo>
                    <a:pt x="114549" y="355959"/>
                  </a:lnTo>
                  <a:lnTo>
                    <a:pt x="114599" y="364641"/>
                  </a:lnTo>
                  <a:lnTo>
                    <a:pt x="114648" y="373323"/>
                  </a:lnTo>
                  <a:lnTo>
                    <a:pt x="114698" y="382005"/>
                  </a:lnTo>
                  <a:lnTo>
                    <a:pt x="114747" y="390687"/>
                  </a:lnTo>
                  <a:lnTo>
                    <a:pt x="114797" y="399369"/>
                  </a:lnTo>
                  <a:lnTo>
                    <a:pt x="114846" y="408051"/>
                  </a:lnTo>
                  <a:lnTo>
                    <a:pt x="114896" y="416733"/>
                  </a:lnTo>
                  <a:lnTo>
                    <a:pt x="114947" y="425415"/>
                  </a:lnTo>
                  <a:lnTo>
                    <a:pt x="114999" y="434097"/>
                  </a:lnTo>
                  <a:lnTo>
                    <a:pt x="115051" y="442779"/>
                  </a:lnTo>
                  <a:lnTo>
                    <a:pt x="115105" y="451461"/>
                  </a:lnTo>
                  <a:lnTo>
                    <a:pt x="115160" y="460143"/>
                  </a:lnTo>
                  <a:lnTo>
                    <a:pt x="115217" y="468825"/>
                  </a:lnTo>
                  <a:lnTo>
                    <a:pt x="115277" y="477507"/>
                  </a:lnTo>
                  <a:lnTo>
                    <a:pt x="115339" y="486189"/>
                  </a:lnTo>
                  <a:lnTo>
                    <a:pt x="115403" y="494871"/>
                  </a:lnTo>
                  <a:lnTo>
                    <a:pt x="115470" y="503553"/>
                  </a:lnTo>
                  <a:lnTo>
                    <a:pt x="115540" y="512235"/>
                  </a:lnTo>
                  <a:lnTo>
                    <a:pt x="115614" y="520916"/>
                  </a:lnTo>
                  <a:lnTo>
                    <a:pt x="115691" y="529598"/>
                  </a:lnTo>
                  <a:lnTo>
                    <a:pt x="115771" y="538280"/>
                  </a:lnTo>
                  <a:lnTo>
                    <a:pt x="115854" y="546962"/>
                  </a:lnTo>
                  <a:lnTo>
                    <a:pt x="115940" y="555644"/>
                  </a:lnTo>
                  <a:lnTo>
                    <a:pt x="116030" y="564326"/>
                  </a:lnTo>
                  <a:lnTo>
                    <a:pt x="116122" y="573008"/>
                  </a:lnTo>
                  <a:lnTo>
                    <a:pt x="116218" y="581690"/>
                  </a:lnTo>
                  <a:lnTo>
                    <a:pt x="116317" y="590372"/>
                  </a:lnTo>
                  <a:lnTo>
                    <a:pt x="116418" y="599054"/>
                  </a:lnTo>
                  <a:lnTo>
                    <a:pt x="116522" y="607736"/>
                  </a:lnTo>
                  <a:lnTo>
                    <a:pt x="116629" y="616418"/>
                  </a:lnTo>
                  <a:lnTo>
                    <a:pt x="116738" y="625100"/>
                  </a:lnTo>
                  <a:lnTo>
                    <a:pt x="116850" y="633782"/>
                  </a:lnTo>
                  <a:lnTo>
                    <a:pt x="116964" y="642464"/>
                  </a:lnTo>
                  <a:lnTo>
                    <a:pt x="117081" y="651146"/>
                  </a:lnTo>
                  <a:lnTo>
                    <a:pt x="117201" y="659828"/>
                  </a:lnTo>
                  <a:lnTo>
                    <a:pt x="117324" y="668510"/>
                  </a:lnTo>
                  <a:lnTo>
                    <a:pt x="117451" y="677192"/>
                  </a:lnTo>
                  <a:lnTo>
                    <a:pt x="117582" y="685873"/>
                  </a:lnTo>
                  <a:lnTo>
                    <a:pt x="117717" y="694555"/>
                  </a:lnTo>
                  <a:lnTo>
                    <a:pt x="117857" y="703237"/>
                  </a:lnTo>
                  <a:lnTo>
                    <a:pt x="118002" y="711919"/>
                  </a:lnTo>
                  <a:lnTo>
                    <a:pt x="118152" y="720601"/>
                  </a:lnTo>
                  <a:lnTo>
                    <a:pt x="118309" y="729283"/>
                  </a:lnTo>
                  <a:lnTo>
                    <a:pt x="118473" y="737965"/>
                  </a:lnTo>
                  <a:lnTo>
                    <a:pt x="118644" y="746647"/>
                  </a:lnTo>
                  <a:lnTo>
                    <a:pt x="118822" y="755329"/>
                  </a:lnTo>
                  <a:lnTo>
                    <a:pt x="119007" y="764011"/>
                  </a:lnTo>
                  <a:lnTo>
                    <a:pt x="119202" y="772693"/>
                  </a:lnTo>
                  <a:lnTo>
                    <a:pt x="119405" y="781375"/>
                  </a:lnTo>
                  <a:lnTo>
                    <a:pt x="119617" y="790057"/>
                  </a:lnTo>
                  <a:lnTo>
                    <a:pt x="119837" y="798739"/>
                  </a:lnTo>
                  <a:lnTo>
                    <a:pt x="120066" y="807421"/>
                  </a:lnTo>
                  <a:lnTo>
                    <a:pt x="120303" y="816103"/>
                  </a:lnTo>
                  <a:lnTo>
                    <a:pt x="120550" y="824785"/>
                  </a:lnTo>
                  <a:lnTo>
                    <a:pt x="120806" y="833467"/>
                  </a:lnTo>
                  <a:lnTo>
                    <a:pt x="121069" y="842149"/>
                  </a:lnTo>
                  <a:lnTo>
                    <a:pt x="121340" y="850831"/>
                  </a:lnTo>
                  <a:lnTo>
                    <a:pt x="121619" y="859512"/>
                  </a:lnTo>
                  <a:lnTo>
                    <a:pt x="121905" y="868194"/>
                  </a:lnTo>
                  <a:lnTo>
                    <a:pt x="122199" y="876876"/>
                  </a:lnTo>
                  <a:lnTo>
                    <a:pt x="122500" y="885558"/>
                  </a:lnTo>
                  <a:lnTo>
                    <a:pt x="122807" y="894240"/>
                  </a:lnTo>
                  <a:lnTo>
                    <a:pt x="123119" y="902922"/>
                  </a:lnTo>
                  <a:lnTo>
                    <a:pt x="123436" y="911604"/>
                  </a:lnTo>
                  <a:lnTo>
                    <a:pt x="123759" y="920286"/>
                  </a:lnTo>
                  <a:lnTo>
                    <a:pt x="124087" y="928968"/>
                  </a:lnTo>
                  <a:lnTo>
                    <a:pt x="124419" y="937650"/>
                  </a:lnTo>
                  <a:lnTo>
                    <a:pt x="124755" y="946332"/>
                  </a:lnTo>
                  <a:lnTo>
                    <a:pt x="125094" y="955014"/>
                  </a:lnTo>
                  <a:lnTo>
                    <a:pt x="125437" y="963696"/>
                  </a:lnTo>
                  <a:lnTo>
                    <a:pt x="125784" y="972378"/>
                  </a:lnTo>
                  <a:lnTo>
                    <a:pt x="126134" y="981060"/>
                  </a:lnTo>
                  <a:lnTo>
                    <a:pt x="126487" y="989742"/>
                  </a:lnTo>
                  <a:lnTo>
                    <a:pt x="126844" y="998424"/>
                  </a:lnTo>
                  <a:lnTo>
                    <a:pt x="127203" y="1007106"/>
                  </a:lnTo>
                  <a:lnTo>
                    <a:pt x="127565" y="1015788"/>
                  </a:lnTo>
                  <a:lnTo>
                    <a:pt x="127932" y="1024470"/>
                  </a:lnTo>
                  <a:lnTo>
                    <a:pt x="128302" y="1033151"/>
                  </a:lnTo>
                  <a:lnTo>
                    <a:pt x="128676" y="1041833"/>
                  </a:lnTo>
                  <a:lnTo>
                    <a:pt x="129054" y="1050515"/>
                  </a:lnTo>
                  <a:lnTo>
                    <a:pt x="129437" y="1059197"/>
                  </a:lnTo>
                  <a:lnTo>
                    <a:pt x="129825" y="1067879"/>
                  </a:lnTo>
                  <a:lnTo>
                    <a:pt x="130221" y="1076561"/>
                  </a:lnTo>
                  <a:lnTo>
                    <a:pt x="130623" y="1085243"/>
                  </a:lnTo>
                  <a:lnTo>
                    <a:pt x="131033" y="1093925"/>
                  </a:lnTo>
                  <a:lnTo>
                    <a:pt x="131450" y="1102607"/>
                  </a:lnTo>
                  <a:lnTo>
                    <a:pt x="131876" y="1111289"/>
                  </a:lnTo>
                  <a:lnTo>
                    <a:pt x="132312" y="1119971"/>
                  </a:lnTo>
                  <a:lnTo>
                    <a:pt x="132760" y="1128653"/>
                  </a:lnTo>
                  <a:lnTo>
                    <a:pt x="133220" y="1137335"/>
                  </a:lnTo>
                  <a:lnTo>
                    <a:pt x="133692" y="1146017"/>
                  </a:lnTo>
                  <a:lnTo>
                    <a:pt x="134176" y="1154699"/>
                  </a:lnTo>
                  <a:lnTo>
                    <a:pt x="134674" y="1163381"/>
                  </a:lnTo>
                  <a:lnTo>
                    <a:pt x="135188" y="1172063"/>
                  </a:lnTo>
                  <a:lnTo>
                    <a:pt x="135718" y="1180745"/>
                  </a:lnTo>
                  <a:lnTo>
                    <a:pt x="136264" y="1189427"/>
                  </a:lnTo>
                  <a:lnTo>
                    <a:pt x="136826" y="1198108"/>
                  </a:lnTo>
                  <a:lnTo>
                    <a:pt x="137404" y="1206790"/>
                  </a:lnTo>
                  <a:lnTo>
                    <a:pt x="137998" y="1215472"/>
                  </a:lnTo>
                  <a:lnTo>
                    <a:pt x="138612" y="1224154"/>
                  </a:lnTo>
                  <a:lnTo>
                    <a:pt x="139244" y="1232836"/>
                  </a:lnTo>
                  <a:lnTo>
                    <a:pt x="139892" y="1241518"/>
                  </a:lnTo>
                  <a:lnTo>
                    <a:pt x="140556" y="1250200"/>
                  </a:lnTo>
                  <a:lnTo>
                    <a:pt x="141236" y="1258882"/>
                  </a:lnTo>
                  <a:lnTo>
                    <a:pt x="141931" y="1267564"/>
                  </a:lnTo>
                  <a:lnTo>
                    <a:pt x="142643" y="1276246"/>
                  </a:lnTo>
                  <a:lnTo>
                    <a:pt x="143369" y="1284928"/>
                  </a:lnTo>
                  <a:lnTo>
                    <a:pt x="144106" y="1293610"/>
                  </a:lnTo>
                  <a:lnTo>
                    <a:pt x="144855" y="1302292"/>
                  </a:lnTo>
                  <a:lnTo>
                    <a:pt x="145612" y="1310974"/>
                  </a:lnTo>
                  <a:lnTo>
                    <a:pt x="146378" y="1319656"/>
                  </a:lnTo>
                  <a:lnTo>
                    <a:pt x="147151" y="1328338"/>
                  </a:lnTo>
                  <a:lnTo>
                    <a:pt x="147927" y="1337020"/>
                  </a:lnTo>
                  <a:lnTo>
                    <a:pt x="148705" y="1345702"/>
                  </a:lnTo>
                  <a:lnTo>
                    <a:pt x="149483" y="1354384"/>
                  </a:lnTo>
                  <a:lnTo>
                    <a:pt x="150259" y="1363066"/>
                  </a:lnTo>
                  <a:lnTo>
                    <a:pt x="151031" y="1371747"/>
                  </a:lnTo>
                  <a:lnTo>
                    <a:pt x="151796" y="1380429"/>
                  </a:lnTo>
                  <a:lnTo>
                    <a:pt x="152552" y="1389111"/>
                  </a:lnTo>
                  <a:lnTo>
                    <a:pt x="153299" y="1397793"/>
                  </a:lnTo>
                  <a:lnTo>
                    <a:pt x="154035" y="1406475"/>
                  </a:lnTo>
                  <a:lnTo>
                    <a:pt x="154759" y="1415157"/>
                  </a:lnTo>
                  <a:lnTo>
                    <a:pt x="155468" y="1423839"/>
                  </a:lnTo>
                  <a:lnTo>
                    <a:pt x="156161" y="1432521"/>
                  </a:lnTo>
                  <a:lnTo>
                    <a:pt x="156840" y="1441203"/>
                  </a:lnTo>
                  <a:lnTo>
                    <a:pt x="157505" y="1449885"/>
                  </a:lnTo>
                  <a:lnTo>
                    <a:pt x="158157" y="1458567"/>
                  </a:lnTo>
                  <a:lnTo>
                    <a:pt x="158795" y="1467249"/>
                  </a:lnTo>
                  <a:lnTo>
                    <a:pt x="159418" y="1475931"/>
                  </a:lnTo>
                  <a:lnTo>
                    <a:pt x="160032" y="1484613"/>
                  </a:lnTo>
                  <a:lnTo>
                    <a:pt x="160637" y="1493295"/>
                  </a:lnTo>
                  <a:lnTo>
                    <a:pt x="161235" y="1501977"/>
                  </a:lnTo>
                  <a:lnTo>
                    <a:pt x="161829" y="1510659"/>
                  </a:lnTo>
                  <a:lnTo>
                    <a:pt x="162421" y="1519341"/>
                  </a:lnTo>
                  <a:lnTo>
                    <a:pt x="163013" y="1528023"/>
                  </a:lnTo>
                  <a:lnTo>
                    <a:pt x="163609" y="1536705"/>
                  </a:lnTo>
                  <a:lnTo>
                    <a:pt x="164212" y="1545386"/>
                  </a:lnTo>
                  <a:lnTo>
                    <a:pt x="164823" y="1554068"/>
                  </a:lnTo>
                  <a:lnTo>
                    <a:pt x="165444" y="1562750"/>
                  </a:lnTo>
                  <a:lnTo>
                    <a:pt x="166079" y="1571432"/>
                  </a:lnTo>
                  <a:lnTo>
                    <a:pt x="166731" y="1580114"/>
                  </a:lnTo>
                  <a:lnTo>
                    <a:pt x="167401" y="1588796"/>
                  </a:lnTo>
                  <a:lnTo>
                    <a:pt x="168088" y="1597478"/>
                  </a:lnTo>
                  <a:lnTo>
                    <a:pt x="168793" y="1606160"/>
                  </a:lnTo>
                  <a:lnTo>
                    <a:pt x="169518" y="1614842"/>
                  </a:lnTo>
                  <a:lnTo>
                    <a:pt x="170265" y="1623524"/>
                  </a:lnTo>
                  <a:lnTo>
                    <a:pt x="171034" y="1632206"/>
                  </a:lnTo>
                  <a:lnTo>
                    <a:pt x="171821" y="1640888"/>
                  </a:lnTo>
                  <a:lnTo>
                    <a:pt x="172625" y="1649570"/>
                  </a:lnTo>
                  <a:lnTo>
                    <a:pt x="173445" y="1658252"/>
                  </a:lnTo>
                  <a:lnTo>
                    <a:pt x="174280" y="1666934"/>
                  </a:lnTo>
                  <a:lnTo>
                    <a:pt x="175130" y="1675616"/>
                  </a:lnTo>
                  <a:lnTo>
                    <a:pt x="175991" y="1684298"/>
                  </a:lnTo>
                  <a:lnTo>
                    <a:pt x="176859" y="1692980"/>
                  </a:lnTo>
                  <a:lnTo>
                    <a:pt x="177732" y="1701662"/>
                  </a:lnTo>
                  <a:lnTo>
                    <a:pt x="178607" y="1710344"/>
                  </a:lnTo>
                  <a:lnTo>
                    <a:pt x="179483" y="1719025"/>
                  </a:lnTo>
                  <a:lnTo>
                    <a:pt x="180354" y="1727707"/>
                  </a:lnTo>
                  <a:lnTo>
                    <a:pt x="181219" y="1736389"/>
                  </a:lnTo>
                  <a:lnTo>
                    <a:pt x="182076" y="1745071"/>
                  </a:lnTo>
                  <a:lnTo>
                    <a:pt x="182921" y="1753753"/>
                  </a:lnTo>
                  <a:lnTo>
                    <a:pt x="183752" y="1762435"/>
                  </a:lnTo>
                  <a:lnTo>
                    <a:pt x="184567" y="1771117"/>
                  </a:lnTo>
                  <a:lnTo>
                    <a:pt x="185361" y="1779799"/>
                  </a:lnTo>
                  <a:lnTo>
                    <a:pt x="186135" y="1788481"/>
                  </a:lnTo>
                  <a:lnTo>
                    <a:pt x="186888" y="1797163"/>
                  </a:lnTo>
                  <a:lnTo>
                    <a:pt x="187619" y="1805845"/>
                  </a:lnTo>
                  <a:lnTo>
                    <a:pt x="188328" y="1814527"/>
                  </a:lnTo>
                  <a:lnTo>
                    <a:pt x="189010" y="1823209"/>
                  </a:lnTo>
                  <a:lnTo>
                    <a:pt x="189666" y="1831891"/>
                  </a:lnTo>
                  <a:lnTo>
                    <a:pt x="190298" y="1840573"/>
                  </a:lnTo>
                  <a:lnTo>
                    <a:pt x="190908" y="1849255"/>
                  </a:lnTo>
                  <a:lnTo>
                    <a:pt x="191495" y="1857937"/>
                  </a:lnTo>
                  <a:lnTo>
                    <a:pt x="192061" y="1866619"/>
                  </a:lnTo>
                  <a:lnTo>
                    <a:pt x="192603" y="1875301"/>
                  </a:lnTo>
                  <a:lnTo>
                    <a:pt x="193125" y="1883982"/>
                  </a:lnTo>
                  <a:lnTo>
                    <a:pt x="193630" y="1892664"/>
                  </a:lnTo>
                  <a:lnTo>
                    <a:pt x="194120" y="1901346"/>
                  </a:lnTo>
                  <a:lnTo>
                    <a:pt x="194596" y="1910028"/>
                  </a:lnTo>
                  <a:lnTo>
                    <a:pt x="195059" y="1918710"/>
                  </a:lnTo>
                  <a:lnTo>
                    <a:pt x="195510" y="1927392"/>
                  </a:lnTo>
                  <a:lnTo>
                    <a:pt x="195954" y="1936074"/>
                  </a:lnTo>
                  <a:lnTo>
                    <a:pt x="196392" y="1944756"/>
                  </a:lnTo>
                  <a:lnTo>
                    <a:pt x="196826" y="1953438"/>
                  </a:lnTo>
                  <a:lnTo>
                    <a:pt x="197258" y="1962120"/>
                  </a:lnTo>
                  <a:lnTo>
                    <a:pt x="197689" y="1970802"/>
                  </a:lnTo>
                  <a:lnTo>
                    <a:pt x="198122" y="1979484"/>
                  </a:lnTo>
                  <a:lnTo>
                    <a:pt x="198558" y="1988166"/>
                  </a:lnTo>
                  <a:lnTo>
                    <a:pt x="198999" y="1996848"/>
                  </a:lnTo>
                  <a:lnTo>
                    <a:pt x="199445" y="2005530"/>
                  </a:lnTo>
                  <a:lnTo>
                    <a:pt x="199898" y="2014212"/>
                  </a:lnTo>
                  <a:lnTo>
                    <a:pt x="200360" y="2022894"/>
                  </a:lnTo>
                  <a:lnTo>
                    <a:pt x="200831" y="2031576"/>
                  </a:lnTo>
                  <a:lnTo>
                    <a:pt x="201311" y="2040258"/>
                  </a:lnTo>
                  <a:lnTo>
                    <a:pt x="201800" y="2048940"/>
                  </a:lnTo>
                  <a:lnTo>
                    <a:pt x="202298" y="2057621"/>
                  </a:lnTo>
                  <a:lnTo>
                    <a:pt x="202803" y="2066303"/>
                  </a:lnTo>
                  <a:lnTo>
                    <a:pt x="203318" y="2074985"/>
                  </a:lnTo>
                  <a:lnTo>
                    <a:pt x="203839" y="2083667"/>
                  </a:lnTo>
                  <a:lnTo>
                    <a:pt x="204365" y="2092349"/>
                  </a:lnTo>
                  <a:lnTo>
                    <a:pt x="204895" y="2101031"/>
                  </a:lnTo>
                  <a:lnTo>
                    <a:pt x="205426" y="2109713"/>
                  </a:lnTo>
                  <a:lnTo>
                    <a:pt x="205957" y="2118395"/>
                  </a:lnTo>
                  <a:lnTo>
                    <a:pt x="206485" y="2127077"/>
                  </a:lnTo>
                  <a:lnTo>
                    <a:pt x="207009" y="2135759"/>
                  </a:lnTo>
                  <a:lnTo>
                    <a:pt x="207525" y="2144441"/>
                  </a:lnTo>
                  <a:lnTo>
                    <a:pt x="208032" y="2153123"/>
                  </a:lnTo>
                  <a:lnTo>
                    <a:pt x="208528" y="2161805"/>
                  </a:lnTo>
                  <a:lnTo>
                    <a:pt x="209011" y="2170487"/>
                  </a:lnTo>
                  <a:lnTo>
                    <a:pt x="209476" y="2179169"/>
                  </a:lnTo>
                  <a:lnTo>
                    <a:pt x="209925" y="2187851"/>
                  </a:lnTo>
                  <a:lnTo>
                    <a:pt x="210357" y="2196533"/>
                  </a:lnTo>
                  <a:lnTo>
                    <a:pt x="210770" y="2205215"/>
                  </a:lnTo>
                  <a:lnTo>
                    <a:pt x="211166" y="2213897"/>
                  </a:lnTo>
                  <a:lnTo>
                    <a:pt x="211541" y="2222579"/>
                  </a:lnTo>
                  <a:lnTo>
                    <a:pt x="211896" y="2231260"/>
                  </a:lnTo>
                  <a:lnTo>
                    <a:pt x="212235" y="2239942"/>
                  </a:lnTo>
                  <a:lnTo>
                    <a:pt x="212558" y="2248624"/>
                  </a:lnTo>
                  <a:lnTo>
                    <a:pt x="212867" y="2257306"/>
                  </a:lnTo>
                  <a:lnTo>
                    <a:pt x="213163" y="2265988"/>
                  </a:lnTo>
                  <a:lnTo>
                    <a:pt x="213446" y="2274670"/>
                  </a:lnTo>
                  <a:lnTo>
                    <a:pt x="213720" y="2283352"/>
                  </a:lnTo>
                  <a:lnTo>
                    <a:pt x="213988" y="2292034"/>
                  </a:lnTo>
                  <a:lnTo>
                    <a:pt x="214252" y="2300716"/>
                  </a:lnTo>
                  <a:lnTo>
                    <a:pt x="214513" y="2309398"/>
                  </a:lnTo>
                  <a:lnTo>
                    <a:pt x="214773" y="2318080"/>
                  </a:lnTo>
                  <a:lnTo>
                    <a:pt x="215034" y="2326762"/>
                  </a:lnTo>
                  <a:lnTo>
                    <a:pt x="215297" y="2335444"/>
                  </a:lnTo>
                  <a:lnTo>
                    <a:pt x="215564" y="2344126"/>
                  </a:lnTo>
                  <a:lnTo>
                    <a:pt x="215835" y="2352808"/>
                  </a:lnTo>
                  <a:lnTo>
                    <a:pt x="216110" y="2361490"/>
                  </a:lnTo>
                  <a:lnTo>
                    <a:pt x="216390" y="2370172"/>
                  </a:lnTo>
                  <a:lnTo>
                    <a:pt x="216675" y="2378854"/>
                  </a:lnTo>
                  <a:lnTo>
                    <a:pt x="216964" y="2387536"/>
                  </a:lnTo>
                  <a:lnTo>
                    <a:pt x="217255" y="2396217"/>
                  </a:lnTo>
                  <a:lnTo>
                    <a:pt x="217548" y="2404899"/>
                  </a:lnTo>
                  <a:lnTo>
                    <a:pt x="217843" y="2413581"/>
                  </a:lnTo>
                  <a:lnTo>
                    <a:pt x="218137" y="2422263"/>
                  </a:lnTo>
                  <a:lnTo>
                    <a:pt x="218429" y="2430945"/>
                  </a:lnTo>
                  <a:lnTo>
                    <a:pt x="218718" y="2439627"/>
                  </a:lnTo>
                  <a:lnTo>
                    <a:pt x="219002" y="2448309"/>
                  </a:lnTo>
                  <a:lnTo>
                    <a:pt x="219281" y="2456991"/>
                  </a:lnTo>
                  <a:lnTo>
                    <a:pt x="219553" y="2465673"/>
                  </a:lnTo>
                  <a:lnTo>
                    <a:pt x="219816" y="2474355"/>
                  </a:lnTo>
                  <a:lnTo>
                    <a:pt x="220070" y="2483037"/>
                  </a:lnTo>
                  <a:lnTo>
                    <a:pt x="220315" y="2491719"/>
                  </a:lnTo>
                  <a:lnTo>
                    <a:pt x="220551" y="2500401"/>
                  </a:lnTo>
                  <a:lnTo>
                    <a:pt x="220777" y="2509083"/>
                  </a:lnTo>
                  <a:lnTo>
                    <a:pt x="220993" y="2517765"/>
                  </a:lnTo>
                  <a:lnTo>
                    <a:pt x="221198" y="2526447"/>
                  </a:lnTo>
                  <a:lnTo>
                    <a:pt x="221393" y="2535129"/>
                  </a:lnTo>
                  <a:lnTo>
                    <a:pt x="221579" y="2543811"/>
                  </a:lnTo>
                  <a:lnTo>
                    <a:pt x="221757" y="2552493"/>
                  </a:lnTo>
                  <a:lnTo>
                    <a:pt x="221928" y="2561175"/>
                  </a:lnTo>
                  <a:lnTo>
                    <a:pt x="222090" y="2569856"/>
                  </a:lnTo>
                  <a:lnTo>
                    <a:pt x="222245" y="2578538"/>
                  </a:lnTo>
                  <a:lnTo>
                    <a:pt x="222395" y="2587220"/>
                  </a:lnTo>
                  <a:lnTo>
                    <a:pt x="222540" y="2595902"/>
                  </a:lnTo>
                  <a:lnTo>
                    <a:pt x="222681" y="2604584"/>
                  </a:lnTo>
                  <a:lnTo>
                    <a:pt x="222818" y="2613266"/>
                  </a:lnTo>
                  <a:lnTo>
                    <a:pt x="222953" y="2621948"/>
                  </a:lnTo>
                  <a:lnTo>
                    <a:pt x="223085" y="2630630"/>
                  </a:lnTo>
                  <a:lnTo>
                    <a:pt x="223216" y="2639312"/>
                  </a:lnTo>
                  <a:lnTo>
                    <a:pt x="223346" y="2647994"/>
                  </a:lnTo>
                  <a:lnTo>
                    <a:pt x="223475" y="2656676"/>
                  </a:lnTo>
                  <a:lnTo>
                    <a:pt x="223605" y="2665358"/>
                  </a:lnTo>
                  <a:lnTo>
                    <a:pt x="223735" y="2674040"/>
                  </a:lnTo>
                  <a:lnTo>
                    <a:pt x="223866" y="2682722"/>
                  </a:lnTo>
                  <a:lnTo>
                    <a:pt x="223997" y="2691404"/>
                  </a:lnTo>
                  <a:lnTo>
                    <a:pt x="224130" y="2700086"/>
                  </a:lnTo>
                  <a:lnTo>
                    <a:pt x="224265" y="2708768"/>
                  </a:lnTo>
                  <a:lnTo>
                    <a:pt x="224400" y="2717450"/>
                  </a:lnTo>
                  <a:lnTo>
                    <a:pt x="224537" y="2726132"/>
                  </a:lnTo>
                  <a:lnTo>
                    <a:pt x="224674" y="2734814"/>
                  </a:lnTo>
                  <a:lnTo>
                    <a:pt x="224812" y="2743495"/>
                  </a:lnTo>
                  <a:lnTo>
                    <a:pt x="224950" y="2752177"/>
                  </a:lnTo>
                  <a:lnTo>
                    <a:pt x="225087" y="2760859"/>
                  </a:lnTo>
                  <a:lnTo>
                    <a:pt x="225223" y="2769541"/>
                  </a:lnTo>
                  <a:lnTo>
                    <a:pt x="225355" y="2778223"/>
                  </a:lnTo>
                  <a:lnTo>
                    <a:pt x="225484" y="2786905"/>
                  </a:lnTo>
                  <a:lnTo>
                    <a:pt x="225608" y="2795587"/>
                  </a:lnTo>
                  <a:lnTo>
                    <a:pt x="225725" y="2804269"/>
                  </a:lnTo>
                  <a:lnTo>
                    <a:pt x="225835" y="2812951"/>
                  </a:lnTo>
                  <a:lnTo>
                    <a:pt x="225935" y="2821633"/>
                  </a:lnTo>
                  <a:lnTo>
                    <a:pt x="226023" y="2830315"/>
                  </a:lnTo>
                  <a:lnTo>
                    <a:pt x="226097" y="2838997"/>
                  </a:lnTo>
                  <a:lnTo>
                    <a:pt x="226158" y="2847679"/>
                  </a:lnTo>
                  <a:lnTo>
                    <a:pt x="226203" y="2856361"/>
                  </a:lnTo>
                  <a:lnTo>
                    <a:pt x="226231" y="2865043"/>
                  </a:lnTo>
                  <a:lnTo>
                    <a:pt x="226238" y="2873725"/>
                  </a:lnTo>
                  <a:lnTo>
                    <a:pt x="226223" y="2882407"/>
                  </a:lnTo>
                  <a:lnTo>
                    <a:pt x="226187" y="2891089"/>
                  </a:lnTo>
                  <a:lnTo>
                    <a:pt x="226129" y="2899771"/>
                  </a:lnTo>
                  <a:lnTo>
                    <a:pt x="226048" y="2908453"/>
                  </a:lnTo>
                  <a:lnTo>
                    <a:pt x="225945" y="2917134"/>
                  </a:lnTo>
                  <a:lnTo>
                    <a:pt x="225814" y="2925816"/>
                  </a:lnTo>
                  <a:lnTo>
                    <a:pt x="225658" y="2934498"/>
                  </a:lnTo>
                  <a:lnTo>
                    <a:pt x="225480" y="2943180"/>
                  </a:lnTo>
                  <a:lnTo>
                    <a:pt x="225279" y="2951862"/>
                  </a:lnTo>
                  <a:lnTo>
                    <a:pt x="225056" y="2960544"/>
                  </a:lnTo>
                  <a:lnTo>
                    <a:pt x="224811" y="2969226"/>
                  </a:lnTo>
                  <a:lnTo>
                    <a:pt x="224542" y="2977908"/>
                  </a:lnTo>
                  <a:lnTo>
                    <a:pt x="224253" y="2986590"/>
                  </a:lnTo>
                  <a:lnTo>
                    <a:pt x="223947" y="2995272"/>
                  </a:lnTo>
                  <a:lnTo>
                    <a:pt x="223625" y="3003954"/>
                  </a:lnTo>
                  <a:lnTo>
                    <a:pt x="223287" y="3012636"/>
                  </a:lnTo>
                  <a:lnTo>
                    <a:pt x="222933" y="3021318"/>
                  </a:lnTo>
                  <a:lnTo>
                    <a:pt x="222565" y="3030000"/>
                  </a:lnTo>
                  <a:lnTo>
                    <a:pt x="222185" y="3038682"/>
                  </a:lnTo>
                  <a:lnTo>
                    <a:pt x="221796" y="3047364"/>
                  </a:lnTo>
                  <a:lnTo>
                    <a:pt x="221396" y="3056046"/>
                  </a:lnTo>
                  <a:lnTo>
                    <a:pt x="220989" y="3064728"/>
                  </a:lnTo>
                  <a:lnTo>
                    <a:pt x="220572" y="3073410"/>
                  </a:lnTo>
                  <a:lnTo>
                    <a:pt x="220147" y="3082091"/>
                  </a:lnTo>
                  <a:lnTo>
                    <a:pt x="219715" y="3090773"/>
                  </a:lnTo>
                  <a:lnTo>
                    <a:pt x="219277" y="3099455"/>
                  </a:lnTo>
                  <a:lnTo>
                    <a:pt x="218831" y="3108137"/>
                  </a:lnTo>
                  <a:lnTo>
                    <a:pt x="218379" y="3116819"/>
                  </a:lnTo>
                  <a:lnTo>
                    <a:pt x="217917" y="3125501"/>
                  </a:lnTo>
                  <a:lnTo>
                    <a:pt x="217446" y="3134183"/>
                  </a:lnTo>
                  <a:lnTo>
                    <a:pt x="216965" y="3142865"/>
                  </a:lnTo>
                  <a:lnTo>
                    <a:pt x="216474" y="3151547"/>
                  </a:lnTo>
                  <a:lnTo>
                    <a:pt x="215970" y="3160229"/>
                  </a:lnTo>
                  <a:lnTo>
                    <a:pt x="215453" y="3168911"/>
                  </a:lnTo>
                  <a:lnTo>
                    <a:pt x="214916" y="3177593"/>
                  </a:lnTo>
                  <a:lnTo>
                    <a:pt x="214362" y="3186275"/>
                  </a:lnTo>
                  <a:lnTo>
                    <a:pt x="213789" y="3194957"/>
                  </a:lnTo>
                  <a:lnTo>
                    <a:pt x="213194" y="3203639"/>
                  </a:lnTo>
                  <a:lnTo>
                    <a:pt x="212578" y="3212321"/>
                  </a:lnTo>
                  <a:lnTo>
                    <a:pt x="211935" y="3221003"/>
                  </a:lnTo>
                  <a:lnTo>
                    <a:pt x="211262" y="3229685"/>
                  </a:lnTo>
                  <a:lnTo>
                    <a:pt x="210560" y="3238367"/>
                  </a:lnTo>
                  <a:lnTo>
                    <a:pt x="209830" y="3247049"/>
                  </a:lnTo>
                  <a:lnTo>
                    <a:pt x="209070" y="3255730"/>
                  </a:lnTo>
                  <a:lnTo>
                    <a:pt x="208280" y="3264412"/>
                  </a:lnTo>
                  <a:lnTo>
                    <a:pt x="207455" y="3273094"/>
                  </a:lnTo>
                  <a:lnTo>
                    <a:pt x="206595" y="3281776"/>
                  </a:lnTo>
                  <a:lnTo>
                    <a:pt x="205704" y="3290458"/>
                  </a:lnTo>
                  <a:lnTo>
                    <a:pt x="204782" y="3299140"/>
                  </a:lnTo>
                  <a:lnTo>
                    <a:pt x="203830" y="3307822"/>
                  </a:lnTo>
                  <a:lnTo>
                    <a:pt x="202850" y="3316504"/>
                  </a:lnTo>
                  <a:lnTo>
                    <a:pt x="201836" y="3325186"/>
                  </a:lnTo>
                  <a:lnTo>
                    <a:pt x="200794" y="3333868"/>
                  </a:lnTo>
                  <a:lnTo>
                    <a:pt x="199729" y="3342550"/>
                  </a:lnTo>
                  <a:lnTo>
                    <a:pt x="198641" y="3351232"/>
                  </a:lnTo>
                  <a:lnTo>
                    <a:pt x="197533" y="3359914"/>
                  </a:lnTo>
                  <a:lnTo>
                    <a:pt x="196405" y="3368596"/>
                  </a:lnTo>
                  <a:lnTo>
                    <a:pt x="195258" y="3377278"/>
                  </a:lnTo>
                  <a:lnTo>
                    <a:pt x="194097" y="3385960"/>
                  </a:lnTo>
                  <a:lnTo>
                    <a:pt x="192926" y="3394642"/>
                  </a:lnTo>
                  <a:lnTo>
                    <a:pt x="191745" y="3403324"/>
                  </a:lnTo>
                  <a:lnTo>
                    <a:pt x="190558" y="3412006"/>
                  </a:lnTo>
                  <a:lnTo>
                    <a:pt x="189366" y="3420688"/>
                  </a:lnTo>
                  <a:lnTo>
                    <a:pt x="188171" y="3429369"/>
                  </a:lnTo>
                  <a:lnTo>
                    <a:pt x="186977" y="3438051"/>
                  </a:lnTo>
                  <a:lnTo>
                    <a:pt x="185786" y="3446733"/>
                  </a:lnTo>
                  <a:lnTo>
                    <a:pt x="184599" y="3455415"/>
                  </a:lnTo>
                  <a:lnTo>
                    <a:pt x="183417" y="3464097"/>
                  </a:lnTo>
                  <a:lnTo>
                    <a:pt x="182244" y="3472779"/>
                  </a:lnTo>
                  <a:lnTo>
                    <a:pt x="181082" y="3481461"/>
                  </a:lnTo>
                  <a:lnTo>
                    <a:pt x="179930" y="3490143"/>
                  </a:lnTo>
                  <a:lnTo>
                    <a:pt x="178790" y="3498825"/>
                  </a:lnTo>
                  <a:lnTo>
                    <a:pt x="177662" y="3507507"/>
                  </a:lnTo>
                  <a:lnTo>
                    <a:pt x="176547" y="3516189"/>
                  </a:lnTo>
                  <a:lnTo>
                    <a:pt x="175448" y="3524871"/>
                  </a:lnTo>
                  <a:lnTo>
                    <a:pt x="174364" y="3533553"/>
                  </a:lnTo>
                  <a:lnTo>
                    <a:pt x="173292" y="3542235"/>
                  </a:lnTo>
                  <a:lnTo>
                    <a:pt x="172234" y="3550917"/>
                  </a:lnTo>
                  <a:lnTo>
                    <a:pt x="171188" y="3559599"/>
                  </a:lnTo>
                  <a:lnTo>
                    <a:pt x="170154" y="3568281"/>
                  </a:lnTo>
                  <a:lnTo>
                    <a:pt x="169133" y="3576963"/>
                  </a:lnTo>
                  <a:lnTo>
                    <a:pt x="168121" y="3585645"/>
                  </a:lnTo>
                  <a:lnTo>
                    <a:pt x="167118" y="3594326"/>
                  </a:lnTo>
                  <a:lnTo>
                    <a:pt x="166121" y="3603008"/>
                  </a:lnTo>
                  <a:lnTo>
                    <a:pt x="165129" y="3611690"/>
                  </a:lnTo>
                  <a:lnTo>
                    <a:pt x="164142" y="3620372"/>
                  </a:lnTo>
                  <a:lnTo>
                    <a:pt x="163158" y="3629054"/>
                  </a:lnTo>
                  <a:lnTo>
                    <a:pt x="162175" y="3637736"/>
                  </a:lnTo>
                  <a:lnTo>
                    <a:pt x="161193" y="3646418"/>
                  </a:lnTo>
                  <a:lnTo>
                    <a:pt x="160209" y="3655100"/>
                  </a:lnTo>
                  <a:lnTo>
                    <a:pt x="159224" y="3663782"/>
                  </a:lnTo>
                  <a:lnTo>
                    <a:pt x="158237" y="3672464"/>
                  </a:lnTo>
                  <a:lnTo>
                    <a:pt x="157247" y="3681146"/>
                  </a:lnTo>
                  <a:lnTo>
                    <a:pt x="156255" y="3689828"/>
                  </a:lnTo>
                  <a:lnTo>
                    <a:pt x="155260" y="3698510"/>
                  </a:lnTo>
                  <a:lnTo>
                    <a:pt x="154264" y="3707192"/>
                  </a:lnTo>
                  <a:lnTo>
                    <a:pt x="153267" y="3715874"/>
                  </a:lnTo>
                  <a:lnTo>
                    <a:pt x="152271" y="3724556"/>
                  </a:lnTo>
                  <a:lnTo>
                    <a:pt x="151276" y="3733238"/>
                  </a:lnTo>
                  <a:lnTo>
                    <a:pt x="150285" y="3741920"/>
                  </a:lnTo>
                  <a:lnTo>
                    <a:pt x="149299" y="3750602"/>
                  </a:lnTo>
                  <a:lnTo>
                    <a:pt x="148319" y="3759284"/>
                  </a:lnTo>
                  <a:lnTo>
                    <a:pt x="147348" y="3767965"/>
                  </a:lnTo>
                  <a:lnTo>
                    <a:pt x="146390" y="3776647"/>
                  </a:lnTo>
                  <a:lnTo>
                    <a:pt x="145445" y="3785329"/>
                  </a:lnTo>
                  <a:lnTo>
                    <a:pt x="144515" y="3794011"/>
                  </a:lnTo>
                  <a:lnTo>
                    <a:pt x="143602" y="3802693"/>
                  </a:lnTo>
                  <a:lnTo>
                    <a:pt x="142706" y="3811375"/>
                  </a:lnTo>
                  <a:lnTo>
                    <a:pt x="141831" y="3820057"/>
                  </a:lnTo>
                  <a:lnTo>
                    <a:pt x="140982" y="3828739"/>
                  </a:lnTo>
                  <a:lnTo>
                    <a:pt x="140156" y="3837421"/>
                  </a:lnTo>
                  <a:lnTo>
                    <a:pt x="139354" y="3846103"/>
                  </a:lnTo>
                  <a:lnTo>
                    <a:pt x="138576" y="3854785"/>
                  </a:lnTo>
                  <a:lnTo>
                    <a:pt x="137822" y="3863467"/>
                  </a:lnTo>
                  <a:lnTo>
                    <a:pt x="137097" y="3872149"/>
                  </a:lnTo>
                  <a:lnTo>
                    <a:pt x="136400" y="3880831"/>
                  </a:lnTo>
                  <a:lnTo>
                    <a:pt x="135729" y="3889513"/>
                  </a:lnTo>
                  <a:lnTo>
                    <a:pt x="135081" y="3898195"/>
                  </a:lnTo>
                  <a:lnTo>
                    <a:pt x="134458" y="3906877"/>
                  </a:lnTo>
                  <a:lnTo>
                    <a:pt x="133857" y="3915559"/>
                  </a:lnTo>
                  <a:lnTo>
                    <a:pt x="133282" y="3924241"/>
                  </a:lnTo>
                  <a:lnTo>
                    <a:pt x="132729" y="3932923"/>
                  </a:lnTo>
                  <a:lnTo>
                    <a:pt x="132196" y="3941604"/>
                  </a:lnTo>
                  <a:lnTo>
                    <a:pt x="131680" y="3950286"/>
                  </a:lnTo>
                  <a:lnTo>
                    <a:pt x="131180" y="3958968"/>
                  </a:lnTo>
                  <a:lnTo>
                    <a:pt x="130696" y="3967650"/>
                  </a:lnTo>
                  <a:lnTo>
                    <a:pt x="130229" y="3976332"/>
                  </a:lnTo>
                  <a:lnTo>
                    <a:pt x="129773" y="3985014"/>
                  </a:lnTo>
                  <a:lnTo>
                    <a:pt x="129328" y="3993696"/>
                  </a:lnTo>
                  <a:lnTo>
                    <a:pt x="128892" y="4002378"/>
                  </a:lnTo>
                  <a:lnTo>
                    <a:pt x="128464" y="4011060"/>
                  </a:lnTo>
                  <a:lnTo>
                    <a:pt x="128043" y="4019742"/>
                  </a:lnTo>
                  <a:lnTo>
                    <a:pt x="127629" y="4028424"/>
                  </a:lnTo>
                  <a:lnTo>
                    <a:pt x="127220" y="4037106"/>
                  </a:lnTo>
                  <a:lnTo>
                    <a:pt x="126815" y="4045788"/>
                  </a:lnTo>
                  <a:lnTo>
                    <a:pt x="126413" y="4054470"/>
                  </a:lnTo>
                  <a:lnTo>
                    <a:pt x="126014" y="4063152"/>
                  </a:lnTo>
                  <a:lnTo>
                    <a:pt x="125618" y="4071834"/>
                  </a:lnTo>
                  <a:lnTo>
                    <a:pt x="125225" y="4080516"/>
                  </a:lnTo>
                  <a:lnTo>
                    <a:pt x="124834" y="4089198"/>
                  </a:lnTo>
                  <a:lnTo>
                    <a:pt x="124445" y="4097880"/>
                  </a:lnTo>
                  <a:lnTo>
                    <a:pt x="124058" y="4106562"/>
                  </a:lnTo>
                  <a:lnTo>
                    <a:pt x="123674" y="4115243"/>
                  </a:lnTo>
                  <a:lnTo>
                    <a:pt x="123293" y="4123925"/>
                  </a:lnTo>
                  <a:lnTo>
                    <a:pt x="122915" y="4132607"/>
                  </a:lnTo>
                  <a:lnTo>
                    <a:pt x="122541" y="4141289"/>
                  </a:lnTo>
                  <a:lnTo>
                    <a:pt x="122171" y="4149971"/>
                  </a:lnTo>
                  <a:lnTo>
                    <a:pt x="121805" y="4158653"/>
                  </a:lnTo>
                  <a:lnTo>
                    <a:pt x="121444" y="4167335"/>
                  </a:lnTo>
                  <a:lnTo>
                    <a:pt x="121089" y="4176017"/>
                  </a:lnTo>
                  <a:lnTo>
                    <a:pt x="120742" y="4184699"/>
                  </a:lnTo>
                  <a:lnTo>
                    <a:pt x="120400" y="4193381"/>
                  </a:lnTo>
                  <a:lnTo>
                    <a:pt x="120066" y="4202063"/>
                  </a:lnTo>
                  <a:lnTo>
                    <a:pt x="119739" y="4210745"/>
                  </a:lnTo>
                  <a:lnTo>
                    <a:pt x="119421" y="4219427"/>
                  </a:lnTo>
                  <a:lnTo>
                    <a:pt x="119112" y="4228109"/>
                  </a:lnTo>
                  <a:lnTo>
                    <a:pt x="118813" y="4236791"/>
                  </a:lnTo>
                  <a:lnTo>
                    <a:pt x="118523" y="4245473"/>
                  </a:lnTo>
                  <a:lnTo>
                    <a:pt x="118241" y="4254155"/>
                  </a:lnTo>
                  <a:lnTo>
                    <a:pt x="117970" y="4262837"/>
                  </a:lnTo>
                  <a:lnTo>
                    <a:pt x="117708" y="4271519"/>
                  </a:lnTo>
                  <a:lnTo>
                    <a:pt x="117459" y="4280200"/>
                  </a:lnTo>
                  <a:lnTo>
                    <a:pt x="117218" y="4288882"/>
                  </a:lnTo>
                  <a:lnTo>
                    <a:pt x="116987" y="4297564"/>
                  </a:lnTo>
                  <a:lnTo>
                    <a:pt x="116766" y="4306246"/>
                  </a:lnTo>
                  <a:lnTo>
                    <a:pt x="116554" y="4314928"/>
                  </a:lnTo>
                  <a:lnTo>
                    <a:pt x="116352" y="4323610"/>
                  </a:lnTo>
                  <a:lnTo>
                    <a:pt x="116160" y="4332292"/>
                  </a:lnTo>
                  <a:lnTo>
                    <a:pt x="115977" y="4340974"/>
                  </a:lnTo>
                  <a:lnTo>
                    <a:pt x="115802" y="4349656"/>
                  </a:lnTo>
                  <a:lnTo>
                    <a:pt x="115635" y="4358338"/>
                  </a:lnTo>
                  <a:lnTo>
                    <a:pt x="115476" y="4367020"/>
                  </a:lnTo>
                  <a:lnTo>
                    <a:pt x="115325" y="4375702"/>
                  </a:lnTo>
                  <a:lnTo>
                    <a:pt x="115182" y="4384384"/>
                  </a:lnTo>
                  <a:lnTo>
                    <a:pt x="115046" y="4393066"/>
                  </a:lnTo>
                  <a:lnTo>
                    <a:pt x="114916" y="4401748"/>
                  </a:lnTo>
                  <a:lnTo>
                    <a:pt x="114792" y="4410430"/>
                  </a:lnTo>
                  <a:lnTo>
                    <a:pt x="114674" y="4419112"/>
                  </a:lnTo>
                  <a:lnTo>
                    <a:pt x="114563" y="4427794"/>
                  </a:lnTo>
                  <a:lnTo>
                    <a:pt x="114458" y="4436476"/>
                  </a:lnTo>
                  <a:close/>
                </a:path>
              </a:pathLst>
            </a:custGeom>
            <a:solidFill>
              <a:srgbClr val="00BBD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6" name="pg40">
              <a:extLst>
                <a:ext uri="{FF2B5EF4-FFF2-40B4-BE49-F238E27FC236}">
                  <a16:creationId xmlns:a16="http://schemas.microsoft.com/office/drawing/2014/main" id="{496933B0-59AF-CDEA-2959-3B63EB48ACB0}"/>
                </a:ext>
              </a:extLst>
            </p:cNvPr>
            <p:cNvSpPr/>
            <p:nvPr/>
          </p:nvSpPr>
          <p:spPr>
            <a:xfrm>
              <a:off x="7254135" y="3662060"/>
              <a:ext cx="272541" cy="4470962"/>
            </a:xfrm>
            <a:custGeom>
              <a:avLst/>
              <a:gdLst/>
              <a:ahLst/>
              <a:cxnLst/>
              <a:rect l="0" t="0" r="0" b="0"/>
              <a:pathLst>
                <a:path w="272541" h="4470962">
                  <a:moveTo>
                    <a:pt x="135711" y="4470962"/>
                  </a:moveTo>
                  <a:lnTo>
                    <a:pt x="135657" y="4462212"/>
                  </a:lnTo>
                  <a:lnTo>
                    <a:pt x="135599" y="4453463"/>
                  </a:lnTo>
                  <a:lnTo>
                    <a:pt x="135539" y="4444713"/>
                  </a:lnTo>
                  <a:lnTo>
                    <a:pt x="135475" y="4435964"/>
                  </a:lnTo>
                  <a:lnTo>
                    <a:pt x="135408" y="4427214"/>
                  </a:lnTo>
                  <a:lnTo>
                    <a:pt x="135338" y="4418465"/>
                  </a:lnTo>
                  <a:lnTo>
                    <a:pt x="135264" y="4409716"/>
                  </a:lnTo>
                  <a:lnTo>
                    <a:pt x="135186" y="4400966"/>
                  </a:lnTo>
                  <a:lnTo>
                    <a:pt x="135105" y="4392217"/>
                  </a:lnTo>
                  <a:lnTo>
                    <a:pt x="135021" y="4383467"/>
                  </a:lnTo>
                  <a:lnTo>
                    <a:pt x="134934" y="4374718"/>
                  </a:lnTo>
                  <a:lnTo>
                    <a:pt x="134842" y="4365968"/>
                  </a:lnTo>
                  <a:lnTo>
                    <a:pt x="134747" y="4357219"/>
                  </a:lnTo>
                  <a:lnTo>
                    <a:pt x="134647" y="4348469"/>
                  </a:lnTo>
                  <a:lnTo>
                    <a:pt x="134544" y="4339720"/>
                  </a:lnTo>
                  <a:lnTo>
                    <a:pt x="134436" y="4330971"/>
                  </a:lnTo>
                  <a:lnTo>
                    <a:pt x="134324" y="4322221"/>
                  </a:lnTo>
                  <a:lnTo>
                    <a:pt x="134207" y="4313472"/>
                  </a:lnTo>
                  <a:lnTo>
                    <a:pt x="134086" y="4304722"/>
                  </a:lnTo>
                  <a:lnTo>
                    <a:pt x="133958" y="4295973"/>
                  </a:lnTo>
                  <a:lnTo>
                    <a:pt x="133824" y="4287223"/>
                  </a:lnTo>
                  <a:lnTo>
                    <a:pt x="133684" y="4278474"/>
                  </a:lnTo>
                  <a:lnTo>
                    <a:pt x="133538" y="4269725"/>
                  </a:lnTo>
                  <a:lnTo>
                    <a:pt x="133385" y="4260975"/>
                  </a:lnTo>
                  <a:lnTo>
                    <a:pt x="133225" y="4252226"/>
                  </a:lnTo>
                  <a:lnTo>
                    <a:pt x="133055" y="4243476"/>
                  </a:lnTo>
                  <a:lnTo>
                    <a:pt x="132877" y="4234727"/>
                  </a:lnTo>
                  <a:lnTo>
                    <a:pt x="132689" y="4225977"/>
                  </a:lnTo>
                  <a:lnTo>
                    <a:pt x="132492" y="4217228"/>
                  </a:lnTo>
                  <a:lnTo>
                    <a:pt x="132284" y="4208479"/>
                  </a:lnTo>
                  <a:lnTo>
                    <a:pt x="132065" y="4199729"/>
                  </a:lnTo>
                  <a:lnTo>
                    <a:pt x="131833" y="4190980"/>
                  </a:lnTo>
                  <a:lnTo>
                    <a:pt x="131587" y="4182230"/>
                  </a:lnTo>
                  <a:lnTo>
                    <a:pt x="131327" y="4173481"/>
                  </a:lnTo>
                  <a:lnTo>
                    <a:pt x="131053" y="4164731"/>
                  </a:lnTo>
                  <a:lnTo>
                    <a:pt x="130763" y="4155982"/>
                  </a:lnTo>
                  <a:lnTo>
                    <a:pt x="130458" y="4147232"/>
                  </a:lnTo>
                  <a:lnTo>
                    <a:pt x="130136" y="4138483"/>
                  </a:lnTo>
                  <a:lnTo>
                    <a:pt x="129793" y="4129734"/>
                  </a:lnTo>
                  <a:lnTo>
                    <a:pt x="129432" y="4120984"/>
                  </a:lnTo>
                  <a:lnTo>
                    <a:pt x="129053" y="4112235"/>
                  </a:lnTo>
                  <a:lnTo>
                    <a:pt x="128656" y="4103485"/>
                  </a:lnTo>
                  <a:lnTo>
                    <a:pt x="128240" y="4094736"/>
                  </a:lnTo>
                  <a:lnTo>
                    <a:pt x="127806" y="4085986"/>
                  </a:lnTo>
                  <a:lnTo>
                    <a:pt x="127351" y="4077237"/>
                  </a:lnTo>
                  <a:lnTo>
                    <a:pt x="126877" y="4068488"/>
                  </a:lnTo>
                  <a:lnTo>
                    <a:pt x="126386" y="4059738"/>
                  </a:lnTo>
                  <a:lnTo>
                    <a:pt x="125878" y="4050989"/>
                  </a:lnTo>
                  <a:lnTo>
                    <a:pt x="125355" y="4042239"/>
                  </a:lnTo>
                  <a:lnTo>
                    <a:pt x="124818" y="4033490"/>
                  </a:lnTo>
                  <a:lnTo>
                    <a:pt x="124267" y="4024740"/>
                  </a:lnTo>
                  <a:lnTo>
                    <a:pt x="123702" y="4015991"/>
                  </a:lnTo>
                  <a:lnTo>
                    <a:pt x="123126" y="4007241"/>
                  </a:lnTo>
                  <a:lnTo>
                    <a:pt x="122541" y="3998492"/>
                  </a:lnTo>
                  <a:lnTo>
                    <a:pt x="121949" y="3989743"/>
                  </a:lnTo>
                  <a:lnTo>
                    <a:pt x="121349" y="3980993"/>
                  </a:lnTo>
                  <a:lnTo>
                    <a:pt x="120743" y="3972244"/>
                  </a:lnTo>
                  <a:lnTo>
                    <a:pt x="120132" y="3963494"/>
                  </a:lnTo>
                  <a:lnTo>
                    <a:pt x="119517" y="3954745"/>
                  </a:lnTo>
                  <a:lnTo>
                    <a:pt x="118898" y="3945995"/>
                  </a:lnTo>
                  <a:lnTo>
                    <a:pt x="118276" y="3937246"/>
                  </a:lnTo>
                  <a:lnTo>
                    <a:pt x="117652" y="3928497"/>
                  </a:lnTo>
                  <a:lnTo>
                    <a:pt x="117025" y="3919747"/>
                  </a:lnTo>
                  <a:lnTo>
                    <a:pt x="116395" y="3910998"/>
                  </a:lnTo>
                  <a:lnTo>
                    <a:pt x="115762" y="3902248"/>
                  </a:lnTo>
                  <a:lnTo>
                    <a:pt x="115126" y="3893499"/>
                  </a:lnTo>
                  <a:lnTo>
                    <a:pt x="114486" y="3884749"/>
                  </a:lnTo>
                  <a:lnTo>
                    <a:pt x="113841" y="3876000"/>
                  </a:lnTo>
                  <a:lnTo>
                    <a:pt x="113192" y="3867250"/>
                  </a:lnTo>
                  <a:lnTo>
                    <a:pt x="112537" y="3858501"/>
                  </a:lnTo>
                  <a:lnTo>
                    <a:pt x="111875" y="3849752"/>
                  </a:lnTo>
                  <a:lnTo>
                    <a:pt x="111206" y="3841002"/>
                  </a:lnTo>
                  <a:lnTo>
                    <a:pt x="110529" y="3832253"/>
                  </a:lnTo>
                  <a:lnTo>
                    <a:pt x="109845" y="3823503"/>
                  </a:lnTo>
                  <a:lnTo>
                    <a:pt x="109152" y="3814754"/>
                  </a:lnTo>
                  <a:lnTo>
                    <a:pt x="108450" y="3806004"/>
                  </a:lnTo>
                  <a:lnTo>
                    <a:pt x="107737" y="3797255"/>
                  </a:lnTo>
                  <a:lnTo>
                    <a:pt x="107014" y="3788506"/>
                  </a:lnTo>
                  <a:lnTo>
                    <a:pt x="106281" y="3779756"/>
                  </a:lnTo>
                  <a:lnTo>
                    <a:pt x="105538" y="3771007"/>
                  </a:lnTo>
                  <a:lnTo>
                    <a:pt x="104783" y="3762257"/>
                  </a:lnTo>
                  <a:lnTo>
                    <a:pt x="104018" y="3753508"/>
                  </a:lnTo>
                  <a:lnTo>
                    <a:pt x="103239" y="3744758"/>
                  </a:lnTo>
                  <a:lnTo>
                    <a:pt x="102446" y="3736009"/>
                  </a:lnTo>
                  <a:lnTo>
                    <a:pt x="101640" y="3727259"/>
                  </a:lnTo>
                  <a:lnTo>
                    <a:pt x="100818" y="3718510"/>
                  </a:lnTo>
                  <a:lnTo>
                    <a:pt x="99981" y="3709761"/>
                  </a:lnTo>
                  <a:lnTo>
                    <a:pt x="99127" y="3701011"/>
                  </a:lnTo>
                  <a:lnTo>
                    <a:pt x="98255" y="3692262"/>
                  </a:lnTo>
                  <a:lnTo>
                    <a:pt x="97358" y="3683512"/>
                  </a:lnTo>
                  <a:lnTo>
                    <a:pt x="96438" y="3674763"/>
                  </a:lnTo>
                  <a:lnTo>
                    <a:pt x="95494" y="3666013"/>
                  </a:lnTo>
                  <a:lnTo>
                    <a:pt x="94524" y="3657264"/>
                  </a:lnTo>
                  <a:lnTo>
                    <a:pt x="93526" y="3648515"/>
                  </a:lnTo>
                  <a:lnTo>
                    <a:pt x="92499" y="3639765"/>
                  </a:lnTo>
                  <a:lnTo>
                    <a:pt x="91437" y="3631016"/>
                  </a:lnTo>
                  <a:lnTo>
                    <a:pt x="90337" y="3622266"/>
                  </a:lnTo>
                  <a:lnTo>
                    <a:pt x="89202" y="3613517"/>
                  </a:lnTo>
                  <a:lnTo>
                    <a:pt x="88030" y="3604767"/>
                  </a:lnTo>
                  <a:lnTo>
                    <a:pt x="86822" y="3596018"/>
                  </a:lnTo>
                  <a:lnTo>
                    <a:pt x="85576" y="3587269"/>
                  </a:lnTo>
                  <a:lnTo>
                    <a:pt x="84290" y="3578519"/>
                  </a:lnTo>
                  <a:lnTo>
                    <a:pt x="82959" y="3569770"/>
                  </a:lnTo>
                  <a:lnTo>
                    <a:pt x="81589" y="3561020"/>
                  </a:lnTo>
                  <a:lnTo>
                    <a:pt x="80182" y="3552271"/>
                  </a:lnTo>
                  <a:lnTo>
                    <a:pt x="78739" y="3543521"/>
                  </a:lnTo>
                  <a:lnTo>
                    <a:pt x="77261" y="3534772"/>
                  </a:lnTo>
                  <a:lnTo>
                    <a:pt x="75749" y="3526022"/>
                  </a:lnTo>
                  <a:lnTo>
                    <a:pt x="74203" y="3517273"/>
                  </a:lnTo>
                  <a:lnTo>
                    <a:pt x="72626" y="3508524"/>
                  </a:lnTo>
                  <a:lnTo>
                    <a:pt x="71023" y="3499774"/>
                  </a:lnTo>
                  <a:lnTo>
                    <a:pt x="69398" y="3491025"/>
                  </a:lnTo>
                  <a:lnTo>
                    <a:pt x="67753" y="3482275"/>
                  </a:lnTo>
                  <a:lnTo>
                    <a:pt x="66091" y="3473526"/>
                  </a:lnTo>
                  <a:lnTo>
                    <a:pt x="64415" y="3464776"/>
                  </a:lnTo>
                  <a:lnTo>
                    <a:pt x="62726" y="3456027"/>
                  </a:lnTo>
                  <a:lnTo>
                    <a:pt x="61030" y="3447278"/>
                  </a:lnTo>
                  <a:lnTo>
                    <a:pt x="59331" y="3438528"/>
                  </a:lnTo>
                  <a:lnTo>
                    <a:pt x="57630" y="3429779"/>
                  </a:lnTo>
                  <a:lnTo>
                    <a:pt x="55930" y="3421029"/>
                  </a:lnTo>
                  <a:lnTo>
                    <a:pt x="54234" y="3412280"/>
                  </a:lnTo>
                  <a:lnTo>
                    <a:pt x="52544" y="3403530"/>
                  </a:lnTo>
                  <a:lnTo>
                    <a:pt x="50863" y="3394781"/>
                  </a:lnTo>
                  <a:lnTo>
                    <a:pt x="49190" y="3386031"/>
                  </a:lnTo>
                  <a:lnTo>
                    <a:pt x="47529" y="3377282"/>
                  </a:lnTo>
                  <a:lnTo>
                    <a:pt x="45878" y="3368533"/>
                  </a:lnTo>
                  <a:lnTo>
                    <a:pt x="44240" y="3359783"/>
                  </a:lnTo>
                  <a:lnTo>
                    <a:pt x="42615" y="3351034"/>
                  </a:lnTo>
                  <a:lnTo>
                    <a:pt x="41004" y="3342284"/>
                  </a:lnTo>
                  <a:lnTo>
                    <a:pt x="39407" y="3333535"/>
                  </a:lnTo>
                  <a:lnTo>
                    <a:pt x="37822" y="3324785"/>
                  </a:lnTo>
                  <a:lnTo>
                    <a:pt x="36249" y="3316036"/>
                  </a:lnTo>
                  <a:lnTo>
                    <a:pt x="34690" y="3307287"/>
                  </a:lnTo>
                  <a:lnTo>
                    <a:pt x="33142" y="3298537"/>
                  </a:lnTo>
                  <a:lnTo>
                    <a:pt x="31611" y="3289788"/>
                  </a:lnTo>
                  <a:lnTo>
                    <a:pt x="30092" y="3281038"/>
                  </a:lnTo>
                  <a:lnTo>
                    <a:pt x="28587" y="3272289"/>
                  </a:lnTo>
                  <a:lnTo>
                    <a:pt x="27096" y="3263539"/>
                  </a:lnTo>
                  <a:lnTo>
                    <a:pt x="25622" y="3254790"/>
                  </a:lnTo>
                  <a:lnTo>
                    <a:pt x="24164" y="3246040"/>
                  </a:lnTo>
                  <a:lnTo>
                    <a:pt x="22729" y="3237291"/>
                  </a:lnTo>
                  <a:lnTo>
                    <a:pt x="21317" y="3228542"/>
                  </a:lnTo>
                  <a:lnTo>
                    <a:pt x="19931" y="3219792"/>
                  </a:lnTo>
                  <a:lnTo>
                    <a:pt x="18572" y="3211043"/>
                  </a:lnTo>
                  <a:lnTo>
                    <a:pt x="17244" y="3202293"/>
                  </a:lnTo>
                  <a:lnTo>
                    <a:pt x="15951" y="3193544"/>
                  </a:lnTo>
                  <a:lnTo>
                    <a:pt x="14697" y="3184794"/>
                  </a:lnTo>
                  <a:lnTo>
                    <a:pt x="13491" y="3176045"/>
                  </a:lnTo>
                  <a:lnTo>
                    <a:pt x="12332" y="3167296"/>
                  </a:lnTo>
                  <a:lnTo>
                    <a:pt x="11221" y="3158546"/>
                  </a:lnTo>
                  <a:lnTo>
                    <a:pt x="10161" y="3149797"/>
                  </a:lnTo>
                  <a:lnTo>
                    <a:pt x="9156" y="3141047"/>
                  </a:lnTo>
                  <a:lnTo>
                    <a:pt x="8207" y="3132298"/>
                  </a:lnTo>
                  <a:lnTo>
                    <a:pt x="7327" y="3123548"/>
                  </a:lnTo>
                  <a:lnTo>
                    <a:pt x="6508" y="3114799"/>
                  </a:lnTo>
                  <a:lnTo>
                    <a:pt x="5749" y="3106049"/>
                  </a:lnTo>
                  <a:lnTo>
                    <a:pt x="5049" y="3097300"/>
                  </a:lnTo>
                  <a:lnTo>
                    <a:pt x="4407" y="3088551"/>
                  </a:lnTo>
                  <a:lnTo>
                    <a:pt x="3823" y="3079801"/>
                  </a:lnTo>
                  <a:lnTo>
                    <a:pt x="3299" y="3071052"/>
                  </a:lnTo>
                  <a:lnTo>
                    <a:pt x="2832" y="3062302"/>
                  </a:lnTo>
                  <a:lnTo>
                    <a:pt x="2415" y="3053553"/>
                  </a:lnTo>
                  <a:lnTo>
                    <a:pt x="2042" y="3044803"/>
                  </a:lnTo>
                  <a:lnTo>
                    <a:pt x="1711" y="3036054"/>
                  </a:lnTo>
                  <a:lnTo>
                    <a:pt x="1419" y="3027305"/>
                  </a:lnTo>
                  <a:lnTo>
                    <a:pt x="1162" y="3018555"/>
                  </a:lnTo>
                  <a:lnTo>
                    <a:pt x="942" y="3009806"/>
                  </a:lnTo>
                  <a:lnTo>
                    <a:pt x="749" y="3001056"/>
                  </a:lnTo>
                  <a:lnTo>
                    <a:pt x="581" y="2992307"/>
                  </a:lnTo>
                  <a:lnTo>
                    <a:pt x="436" y="2983557"/>
                  </a:lnTo>
                  <a:lnTo>
                    <a:pt x="311" y="2974808"/>
                  </a:lnTo>
                  <a:lnTo>
                    <a:pt x="207" y="2966059"/>
                  </a:lnTo>
                  <a:lnTo>
                    <a:pt x="124" y="2957309"/>
                  </a:lnTo>
                  <a:lnTo>
                    <a:pt x="62" y="2948560"/>
                  </a:lnTo>
                  <a:lnTo>
                    <a:pt x="20" y="2939810"/>
                  </a:lnTo>
                  <a:lnTo>
                    <a:pt x="0" y="2931061"/>
                  </a:lnTo>
                  <a:lnTo>
                    <a:pt x="1" y="2922311"/>
                  </a:lnTo>
                  <a:lnTo>
                    <a:pt x="27" y="2913562"/>
                  </a:lnTo>
                  <a:lnTo>
                    <a:pt x="79" y="2904812"/>
                  </a:lnTo>
                  <a:lnTo>
                    <a:pt x="165" y="2896063"/>
                  </a:lnTo>
                  <a:lnTo>
                    <a:pt x="280" y="2887314"/>
                  </a:lnTo>
                  <a:lnTo>
                    <a:pt x="427" y="2878564"/>
                  </a:lnTo>
                  <a:lnTo>
                    <a:pt x="606" y="2869815"/>
                  </a:lnTo>
                  <a:lnTo>
                    <a:pt x="818" y="2861065"/>
                  </a:lnTo>
                  <a:lnTo>
                    <a:pt x="1063" y="2852316"/>
                  </a:lnTo>
                  <a:lnTo>
                    <a:pt x="1349" y="2843566"/>
                  </a:lnTo>
                  <a:lnTo>
                    <a:pt x="1667" y="2834817"/>
                  </a:lnTo>
                  <a:lnTo>
                    <a:pt x="2016" y="2826068"/>
                  </a:lnTo>
                  <a:lnTo>
                    <a:pt x="2395" y="2817318"/>
                  </a:lnTo>
                  <a:lnTo>
                    <a:pt x="2802" y="2808569"/>
                  </a:lnTo>
                  <a:lnTo>
                    <a:pt x="3234" y="2799819"/>
                  </a:lnTo>
                  <a:lnTo>
                    <a:pt x="3691" y="2791070"/>
                  </a:lnTo>
                  <a:lnTo>
                    <a:pt x="4169" y="2782320"/>
                  </a:lnTo>
                  <a:lnTo>
                    <a:pt x="4665" y="2773571"/>
                  </a:lnTo>
                  <a:lnTo>
                    <a:pt x="5175" y="2764821"/>
                  </a:lnTo>
                  <a:lnTo>
                    <a:pt x="5698" y="2756072"/>
                  </a:lnTo>
                  <a:lnTo>
                    <a:pt x="6231" y="2747323"/>
                  </a:lnTo>
                  <a:lnTo>
                    <a:pt x="6773" y="2738573"/>
                  </a:lnTo>
                  <a:lnTo>
                    <a:pt x="7323" y="2729824"/>
                  </a:lnTo>
                  <a:lnTo>
                    <a:pt x="7880" y="2721074"/>
                  </a:lnTo>
                  <a:lnTo>
                    <a:pt x="8442" y="2712325"/>
                  </a:lnTo>
                  <a:lnTo>
                    <a:pt x="9010" y="2703575"/>
                  </a:lnTo>
                  <a:lnTo>
                    <a:pt x="9584" y="2694826"/>
                  </a:lnTo>
                  <a:lnTo>
                    <a:pt x="10164" y="2686077"/>
                  </a:lnTo>
                  <a:lnTo>
                    <a:pt x="10752" y="2677327"/>
                  </a:lnTo>
                  <a:lnTo>
                    <a:pt x="11349" y="2668578"/>
                  </a:lnTo>
                  <a:lnTo>
                    <a:pt x="11956" y="2659828"/>
                  </a:lnTo>
                  <a:lnTo>
                    <a:pt x="12573" y="2651079"/>
                  </a:lnTo>
                  <a:lnTo>
                    <a:pt x="13203" y="2642329"/>
                  </a:lnTo>
                  <a:lnTo>
                    <a:pt x="13844" y="2633580"/>
                  </a:lnTo>
                  <a:lnTo>
                    <a:pt x="14501" y="2624830"/>
                  </a:lnTo>
                  <a:lnTo>
                    <a:pt x="15174" y="2616081"/>
                  </a:lnTo>
                  <a:lnTo>
                    <a:pt x="15862" y="2607332"/>
                  </a:lnTo>
                  <a:lnTo>
                    <a:pt x="16566" y="2598582"/>
                  </a:lnTo>
                  <a:lnTo>
                    <a:pt x="17284" y="2589833"/>
                  </a:lnTo>
                  <a:lnTo>
                    <a:pt x="18017" y="2581083"/>
                  </a:lnTo>
                  <a:lnTo>
                    <a:pt x="18763" y="2572334"/>
                  </a:lnTo>
                  <a:lnTo>
                    <a:pt x="19526" y="2563584"/>
                  </a:lnTo>
                  <a:lnTo>
                    <a:pt x="20300" y="2554835"/>
                  </a:lnTo>
                  <a:lnTo>
                    <a:pt x="21084" y="2546086"/>
                  </a:lnTo>
                  <a:lnTo>
                    <a:pt x="21877" y="2537336"/>
                  </a:lnTo>
                  <a:lnTo>
                    <a:pt x="22677" y="2528587"/>
                  </a:lnTo>
                  <a:lnTo>
                    <a:pt x="23482" y="2519837"/>
                  </a:lnTo>
                  <a:lnTo>
                    <a:pt x="24291" y="2511088"/>
                  </a:lnTo>
                  <a:lnTo>
                    <a:pt x="25102" y="2502338"/>
                  </a:lnTo>
                  <a:lnTo>
                    <a:pt x="25913" y="2493589"/>
                  </a:lnTo>
                  <a:lnTo>
                    <a:pt x="26723" y="2484839"/>
                  </a:lnTo>
                  <a:lnTo>
                    <a:pt x="27529" y="2476090"/>
                  </a:lnTo>
                  <a:lnTo>
                    <a:pt x="28332" y="2467341"/>
                  </a:lnTo>
                  <a:lnTo>
                    <a:pt x="29129" y="2458591"/>
                  </a:lnTo>
                  <a:lnTo>
                    <a:pt x="29918" y="2449842"/>
                  </a:lnTo>
                  <a:lnTo>
                    <a:pt x="30700" y="2441092"/>
                  </a:lnTo>
                  <a:lnTo>
                    <a:pt x="31473" y="2432343"/>
                  </a:lnTo>
                  <a:lnTo>
                    <a:pt x="32239" y="2423593"/>
                  </a:lnTo>
                  <a:lnTo>
                    <a:pt x="32995" y="2414844"/>
                  </a:lnTo>
                  <a:lnTo>
                    <a:pt x="33742" y="2406095"/>
                  </a:lnTo>
                  <a:lnTo>
                    <a:pt x="34477" y="2397345"/>
                  </a:lnTo>
                  <a:lnTo>
                    <a:pt x="35201" y="2388596"/>
                  </a:lnTo>
                  <a:lnTo>
                    <a:pt x="35915" y="2379846"/>
                  </a:lnTo>
                  <a:lnTo>
                    <a:pt x="36619" y="2371097"/>
                  </a:lnTo>
                  <a:lnTo>
                    <a:pt x="37311" y="2362347"/>
                  </a:lnTo>
                  <a:lnTo>
                    <a:pt x="37993" y="2353598"/>
                  </a:lnTo>
                  <a:lnTo>
                    <a:pt x="38663" y="2344849"/>
                  </a:lnTo>
                  <a:lnTo>
                    <a:pt x="39320" y="2336099"/>
                  </a:lnTo>
                  <a:lnTo>
                    <a:pt x="39965" y="2327350"/>
                  </a:lnTo>
                  <a:lnTo>
                    <a:pt x="40600" y="2318600"/>
                  </a:lnTo>
                  <a:lnTo>
                    <a:pt x="41223" y="2309851"/>
                  </a:lnTo>
                  <a:lnTo>
                    <a:pt x="41836" y="2301101"/>
                  </a:lnTo>
                  <a:lnTo>
                    <a:pt x="42437" y="2292352"/>
                  </a:lnTo>
                  <a:lnTo>
                    <a:pt x="43025" y="2283602"/>
                  </a:lnTo>
                  <a:lnTo>
                    <a:pt x="43603" y="2274853"/>
                  </a:lnTo>
                  <a:lnTo>
                    <a:pt x="44171" y="2266104"/>
                  </a:lnTo>
                  <a:lnTo>
                    <a:pt x="44729" y="2257354"/>
                  </a:lnTo>
                  <a:lnTo>
                    <a:pt x="45278" y="2248605"/>
                  </a:lnTo>
                  <a:lnTo>
                    <a:pt x="45818" y="2239855"/>
                  </a:lnTo>
                  <a:lnTo>
                    <a:pt x="46350" y="2231106"/>
                  </a:lnTo>
                  <a:lnTo>
                    <a:pt x="46875" y="2222356"/>
                  </a:lnTo>
                  <a:lnTo>
                    <a:pt x="47394" y="2213607"/>
                  </a:lnTo>
                  <a:lnTo>
                    <a:pt x="47909" y="2204858"/>
                  </a:lnTo>
                  <a:lnTo>
                    <a:pt x="48420" y="2196108"/>
                  </a:lnTo>
                  <a:lnTo>
                    <a:pt x="48929" y="2187359"/>
                  </a:lnTo>
                  <a:lnTo>
                    <a:pt x="49437" y="2178609"/>
                  </a:lnTo>
                  <a:lnTo>
                    <a:pt x="49947" y="2169860"/>
                  </a:lnTo>
                  <a:lnTo>
                    <a:pt x="50459" y="2161110"/>
                  </a:lnTo>
                  <a:lnTo>
                    <a:pt x="50977" y="2152361"/>
                  </a:lnTo>
                  <a:lnTo>
                    <a:pt x="51501" y="2143611"/>
                  </a:lnTo>
                  <a:lnTo>
                    <a:pt x="52034" y="2134862"/>
                  </a:lnTo>
                  <a:lnTo>
                    <a:pt x="52577" y="2126113"/>
                  </a:lnTo>
                  <a:lnTo>
                    <a:pt x="53133" y="2117363"/>
                  </a:lnTo>
                  <a:lnTo>
                    <a:pt x="53705" y="2108614"/>
                  </a:lnTo>
                  <a:lnTo>
                    <a:pt x="54291" y="2099864"/>
                  </a:lnTo>
                  <a:lnTo>
                    <a:pt x="54895" y="2091115"/>
                  </a:lnTo>
                  <a:lnTo>
                    <a:pt x="55515" y="2082365"/>
                  </a:lnTo>
                  <a:lnTo>
                    <a:pt x="56154" y="2073616"/>
                  </a:lnTo>
                  <a:lnTo>
                    <a:pt x="56813" y="2064867"/>
                  </a:lnTo>
                  <a:lnTo>
                    <a:pt x="57492" y="2056117"/>
                  </a:lnTo>
                  <a:lnTo>
                    <a:pt x="58190" y="2047368"/>
                  </a:lnTo>
                  <a:lnTo>
                    <a:pt x="58904" y="2038618"/>
                  </a:lnTo>
                  <a:lnTo>
                    <a:pt x="59635" y="2029869"/>
                  </a:lnTo>
                  <a:lnTo>
                    <a:pt x="60380" y="2021119"/>
                  </a:lnTo>
                  <a:lnTo>
                    <a:pt x="61138" y="2012370"/>
                  </a:lnTo>
                  <a:lnTo>
                    <a:pt x="61909" y="2003620"/>
                  </a:lnTo>
                  <a:lnTo>
                    <a:pt x="62688" y="1994871"/>
                  </a:lnTo>
                  <a:lnTo>
                    <a:pt x="63473" y="1986122"/>
                  </a:lnTo>
                  <a:lnTo>
                    <a:pt x="64261" y="1977372"/>
                  </a:lnTo>
                  <a:lnTo>
                    <a:pt x="65052" y="1968623"/>
                  </a:lnTo>
                  <a:lnTo>
                    <a:pt x="65843" y="1959873"/>
                  </a:lnTo>
                  <a:lnTo>
                    <a:pt x="66631" y="1951124"/>
                  </a:lnTo>
                  <a:lnTo>
                    <a:pt x="67414" y="1942374"/>
                  </a:lnTo>
                  <a:lnTo>
                    <a:pt x="68191" y="1933625"/>
                  </a:lnTo>
                  <a:lnTo>
                    <a:pt x="68962" y="1924876"/>
                  </a:lnTo>
                  <a:lnTo>
                    <a:pt x="69726" y="1916126"/>
                  </a:lnTo>
                  <a:lnTo>
                    <a:pt x="70481" y="1907377"/>
                  </a:lnTo>
                  <a:lnTo>
                    <a:pt x="71228" y="1898627"/>
                  </a:lnTo>
                  <a:lnTo>
                    <a:pt x="71965" y="1889878"/>
                  </a:lnTo>
                  <a:lnTo>
                    <a:pt x="72693" y="1881128"/>
                  </a:lnTo>
                  <a:lnTo>
                    <a:pt x="73414" y="1872379"/>
                  </a:lnTo>
                  <a:lnTo>
                    <a:pt x="74126" y="1863629"/>
                  </a:lnTo>
                  <a:lnTo>
                    <a:pt x="74832" y="1854880"/>
                  </a:lnTo>
                  <a:lnTo>
                    <a:pt x="75530" y="1846131"/>
                  </a:lnTo>
                  <a:lnTo>
                    <a:pt x="76222" y="1837381"/>
                  </a:lnTo>
                  <a:lnTo>
                    <a:pt x="76907" y="1828632"/>
                  </a:lnTo>
                  <a:lnTo>
                    <a:pt x="77587" y="1819882"/>
                  </a:lnTo>
                  <a:lnTo>
                    <a:pt x="78262" y="1811133"/>
                  </a:lnTo>
                  <a:lnTo>
                    <a:pt x="78931" y="1802383"/>
                  </a:lnTo>
                  <a:lnTo>
                    <a:pt x="79596" y="1793634"/>
                  </a:lnTo>
                  <a:lnTo>
                    <a:pt x="80254" y="1784885"/>
                  </a:lnTo>
                  <a:lnTo>
                    <a:pt x="80907" y="1776135"/>
                  </a:lnTo>
                  <a:lnTo>
                    <a:pt x="81554" y="1767386"/>
                  </a:lnTo>
                  <a:lnTo>
                    <a:pt x="82194" y="1758636"/>
                  </a:lnTo>
                  <a:lnTo>
                    <a:pt x="82828" y="1749887"/>
                  </a:lnTo>
                  <a:lnTo>
                    <a:pt x="83455" y="1741137"/>
                  </a:lnTo>
                  <a:lnTo>
                    <a:pt x="84075" y="1732388"/>
                  </a:lnTo>
                  <a:lnTo>
                    <a:pt x="84685" y="1723639"/>
                  </a:lnTo>
                  <a:lnTo>
                    <a:pt x="85287" y="1714889"/>
                  </a:lnTo>
                  <a:lnTo>
                    <a:pt x="85880" y="1706140"/>
                  </a:lnTo>
                  <a:lnTo>
                    <a:pt x="86464" y="1697390"/>
                  </a:lnTo>
                  <a:lnTo>
                    <a:pt x="87039" y="1688641"/>
                  </a:lnTo>
                  <a:lnTo>
                    <a:pt x="87606" y="1679891"/>
                  </a:lnTo>
                  <a:lnTo>
                    <a:pt x="88162" y="1671142"/>
                  </a:lnTo>
                  <a:lnTo>
                    <a:pt x="88707" y="1662392"/>
                  </a:lnTo>
                  <a:lnTo>
                    <a:pt x="89244" y="1653643"/>
                  </a:lnTo>
                  <a:lnTo>
                    <a:pt x="89772" y="1644894"/>
                  </a:lnTo>
                  <a:lnTo>
                    <a:pt x="90290" y="1636144"/>
                  </a:lnTo>
                  <a:lnTo>
                    <a:pt x="90800" y="1627395"/>
                  </a:lnTo>
                  <a:lnTo>
                    <a:pt x="91301" y="1618645"/>
                  </a:lnTo>
                  <a:lnTo>
                    <a:pt x="91792" y="1609896"/>
                  </a:lnTo>
                  <a:lnTo>
                    <a:pt x="92275" y="1601146"/>
                  </a:lnTo>
                  <a:lnTo>
                    <a:pt x="92750" y="1592397"/>
                  </a:lnTo>
                  <a:lnTo>
                    <a:pt x="93218" y="1583648"/>
                  </a:lnTo>
                  <a:lnTo>
                    <a:pt x="93678" y="1574898"/>
                  </a:lnTo>
                  <a:lnTo>
                    <a:pt x="94132" y="1566149"/>
                  </a:lnTo>
                  <a:lnTo>
                    <a:pt x="94578" y="1557399"/>
                  </a:lnTo>
                  <a:lnTo>
                    <a:pt x="95018" y="1548650"/>
                  </a:lnTo>
                  <a:lnTo>
                    <a:pt x="95454" y="1539900"/>
                  </a:lnTo>
                  <a:lnTo>
                    <a:pt x="95886" y="1531151"/>
                  </a:lnTo>
                  <a:lnTo>
                    <a:pt x="96316" y="1522401"/>
                  </a:lnTo>
                  <a:lnTo>
                    <a:pt x="96745" y="1513652"/>
                  </a:lnTo>
                  <a:lnTo>
                    <a:pt x="97173" y="1504903"/>
                  </a:lnTo>
                  <a:lnTo>
                    <a:pt x="97604" y="1496153"/>
                  </a:lnTo>
                  <a:lnTo>
                    <a:pt x="98038" y="1487404"/>
                  </a:lnTo>
                  <a:lnTo>
                    <a:pt x="98478" y="1478654"/>
                  </a:lnTo>
                  <a:lnTo>
                    <a:pt x="98926" y="1469905"/>
                  </a:lnTo>
                  <a:lnTo>
                    <a:pt x="99382" y="1461155"/>
                  </a:lnTo>
                  <a:lnTo>
                    <a:pt x="99849" y="1452406"/>
                  </a:lnTo>
                  <a:lnTo>
                    <a:pt x="100332" y="1443657"/>
                  </a:lnTo>
                  <a:lnTo>
                    <a:pt x="100829" y="1434907"/>
                  </a:lnTo>
                  <a:lnTo>
                    <a:pt x="101342" y="1426158"/>
                  </a:lnTo>
                  <a:lnTo>
                    <a:pt x="101871" y="1417408"/>
                  </a:lnTo>
                  <a:lnTo>
                    <a:pt x="102418" y="1408659"/>
                  </a:lnTo>
                  <a:lnTo>
                    <a:pt x="102983" y="1399909"/>
                  </a:lnTo>
                  <a:lnTo>
                    <a:pt x="103568" y="1391160"/>
                  </a:lnTo>
                  <a:lnTo>
                    <a:pt x="104172" y="1382410"/>
                  </a:lnTo>
                  <a:lnTo>
                    <a:pt x="104793" y="1373661"/>
                  </a:lnTo>
                  <a:lnTo>
                    <a:pt x="105429" y="1364912"/>
                  </a:lnTo>
                  <a:lnTo>
                    <a:pt x="106079" y="1356162"/>
                  </a:lnTo>
                  <a:lnTo>
                    <a:pt x="106742" y="1347413"/>
                  </a:lnTo>
                  <a:lnTo>
                    <a:pt x="107416" y="1338663"/>
                  </a:lnTo>
                  <a:lnTo>
                    <a:pt x="108099" y="1329914"/>
                  </a:lnTo>
                  <a:lnTo>
                    <a:pt x="108788" y="1321164"/>
                  </a:lnTo>
                  <a:lnTo>
                    <a:pt x="109478" y="1312415"/>
                  </a:lnTo>
                  <a:lnTo>
                    <a:pt x="110169" y="1303666"/>
                  </a:lnTo>
                  <a:lnTo>
                    <a:pt x="110858" y="1294916"/>
                  </a:lnTo>
                  <a:lnTo>
                    <a:pt x="111541" y="1286167"/>
                  </a:lnTo>
                  <a:lnTo>
                    <a:pt x="112216" y="1277417"/>
                  </a:lnTo>
                  <a:lnTo>
                    <a:pt x="112879" y="1268668"/>
                  </a:lnTo>
                  <a:lnTo>
                    <a:pt x="113529" y="1259918"/>
                  </a:lnTo>
                  <a:lnTo>
                    <a:pt x="114165" y="1251169"/>
                  </a:lnTo>
                  <a:lnTo>
                    <a:pt x="114784" y="1242419"/>
                  </a:lnTo>
                  <a:lnTo>
                    <a:pt x="115385" y="1233670"/>
                  </a:lnTo>
                  <a:lnTo>
                    <a:pt x="115966" y="1224921"/>
                  </a:lnTo>
                  <a:lnTo>
                    <a:pt x="116523" y="1216171"/>
                  </a:lnTo>
                  <a:lnTo>
                    <a:pt x="117058" y="1207422"/>
                  </a:lnTo>
                  <a:lnTo>
                    <a:pt x="117572" y="1198672"/>
                  </a:lnTo>
                  <a:lnTo>
                    <a:pt x="118065" y="1189923"/>
                  </a:lnTo>
                  <a:lnTo>
                    <a:pt x="118535" y="1181173"/>
                  </a:lnTo>
                  <a:lnTo>
                    <a:pt x="118984" y="1172424"/>
                  </a:lnTo>
                  <a:lnTo>
                    <a:pt x="119407" y="1163675"/>
                  </a:lnTo>
                  <a:lnTo>
                    <a:pt x="119810" y="1154925"/>
                  </a:lnTo>
                  <a:lnTo>
                    <a:pt x="120194" y="1146176"/>
                  </a:lnTo>
                  <a:lnTo>
                    <a:pt x="120560" y="1137426"/>
                  </a:lnTo>
                  <a:lnTo>
                    <a:pt x="120910" y="1128677"/>
                  </a:lnTo>
                  <a:lnTo>
                    <a:pt x="121243" y="1119927"/>
                  </a:lnTo>
                  <a:lnTo>
                    <a:pt x="121561" y="1111178"/>
                  </a:lnTo>
                  <a:lnTo>
                    <a:pt x="121866" y="1102429"/>
                  </a:lnTo>
                  <a:lnTo>
                    <a:pt x="122160" y="1093679"/>
                  </a:lnTo>
                  <a:lnTo>
                    <a:pt x="122446" y="1084930"/>
                  </a:lnTo>
                  <a:lnTo>
                    <a:pt x="122724" y="1076180"/>
                  </a:lnTo>
                  <a:lnTo>
                    <a:pt x="122995" y="1067431"/>
                  </a:lnTo>
                  <a:lnTo>
                    <a:pt x="123262" y="1058681"/>
                  </a:lnTo>
                  <a:lnTo>
                    <a:pt x="123525" y="1049932"/>
                  </a:lnTo>
                  <a:lnTo>
                    <a:pt x="123785" y="1041182"/>
                  </a:lnTo>
                  <a:lnTo>
                    <a:pt x="124045" y="1032433"/>
                  </a:lnTo>
                  <a:lnTo>
                    <a:pt x="124304" y="1023684"/>
                  </a:lnTo>
                  <a:lnTo>
                    <a:pt x="124562" y="1014934"/>
                  </a:lnTo>
                  <a:lnTo>
                    <a:pt x="124821" y="1006185"/>
                  </a:lnTo>
                  <a:lnTo>
                    <a:pt x="125081" y="997435"/>
                  </a:lnTo>
                  <a:lnTo>
                    <a:pt x="125342" y="988686"/>
                  </a:lnTo>
                  <a:lnTo>
                    <a:pt x="125602" y="979936"/>
                  </a:lnTo>
                  <a:lnTo>
                    <a:pt x="125863" y="971187"/>
                  </a:lnTo>
                  <a:lnTo>
                    <a:pt x="126123" y="962438"/>
                  </a:lnTo>
                  <a:lnTo>
                    <a:pt x="126382" y="953688"/>
                  </a:lnTo>
                  <a:lnTo>
                    <a:pt x="126640" y="944939"/>
                  </a:lnTo>
                  <a:lnTo>
                    <a:pt x="126894" y="936189"/>
                  </a:lnTo>
                  <a:lnTo>
                    <a:pt x="127145" y="927440"/>
                  </a:lnTo>
                  <a:lnTo>
                    <a:pt x="127393" y="918690"/>
                  </a:lnTo>
                  <a:lnTo>
                    <a:pt x="127635" y="909941"/>
                  </a:lnTo>
                  <a:lnTo>
                    <a:pt x="127873" y="901191"/>
                  </a:lnTo>
                  <a:lnTo>
                    <a:pt x="128104" y="892442"/>
                  </a:lnTo>
                  <a:lnTo>
                    <a:pt x="128328" y="883693"/>
                  </a:lnTo>
                  <a:lnTo>
                    <a:pt x="128545" y="874943"/>
                  </a:lnTo>
                  <a:lnTo>
                    <a:pt x="128755" y="866194"/>
                  </a:lnTo>
                  <a:lnTo>
                    <a:pt x="128958" y="857444"/>
                  </a:lnTo>
                  <a:lnTo>
                    <a:pt x="129154" y="848695"/>
                  </a:lnTo>
                  <a:lnTo>
                    <a:pt x="129343" y="839945"/>
                  </a:lnTo>
                  <a:lnTo>
                    <a:pt x="129524" y="831196"/>
                  </a:lnTo>
                  <a:lnTo>
                    <a:pt x="129698" y="822447"/>
                  </a:lnTo>
                  <a:lnTo>
                    <a:pt x="129866" y="813697"/>
                  </a:lnTo>
                  <a:lnTo>
                    <a:pt x="130029" y="804948"/>
                  </a:lnTo>
                  <a:lnTo>
                    <a:pt x="130186" y="796198"/>
                  </a:lnTo>
                  <a:lnTo>
                    <a:pt x="130339" y="787449"/>
                  </a:lnTo>
                  <a:lnTo>
                    <a:pt x="130488" y="778699"/>
                  </a:lnTo>
                  <a:lnTo>
                    <a:pt x="130632" y="769950"/>
                  </a:lnTo>
                  <a:lnTo>
                    <a:pt x="130774" y="761200"/>
                  </a:lnTo>
                  <a:lnTo>
                    <a:pt x="130913" y="752451"/>
                  </a:lnTo>
                  <a:lnTo>
                    <a:pt x="131049" y="743702"/>
                  </a:lnTo>
                  <a:lnTo>
                    <a:pt x="131184" y="734952"/>
                  </a:lnTo>
                  <a:lnTo>
                    <a:pt x="131318" y="726203"/>
                  </a:lnTo>
                  <a:lnTo>
                    <a:pt x="131450" y="717453"/>
                  </a:lnTo>
                  <a:lnTo>
                    <a:pt x="131581" y="708704"/>
                  </a:lnTo>
                  <a:lnTo>
                    <a:pt x="131711" y="699954"/>
                  </a:lnTo>
                  <a:lnTo>
                    <a:pt x="131841" y="691205"/>
                  </a:lnTo>
                  <a:lnTo>
                    <a:pt x="131969" y="682456"/>
                  </a:lnTo>
                  <a:lnTo>
                    <a:pt x="132097" y="673706"/>
                  </a:lnTo>
                  <a:lnTo>
                    <a:pt x="132225" y="664957"/>
                  </a:lnTo>
                  <a:lnTo>
                    <a:pt x="132351" y="656207"/>
                  </a:lnTo>
                  <a:lnTo>
                    <a:pt x="132477" y="647458"/>
                  </a:lnTo>
                  <a:lnTo>
                    <a:pt x="132602" y="638708"/>
                  </a:lnTo>
                  <a:lnTo>
                    <a:pt x="132726" y="629959"/>
                  </a:lnTo>
                  <a:lnTo>
                    <a:pt x="132849" y="621209"/>
                  </a:lnTo>
                  <a:lnTo>
                    <a:pt x="132970" y="612460"/>
                  </a:lnTo>
                  <a:lnTo>
                    <a:pt x="133090" y="603711"/>
                  </a:lnTo>
                  <a:lnTo>
                    <a:pt x="133207" y="594961"/>
                  </a:lnTo>
                  <a:lnTo>
                    <a:pt x="133323" y="586212"/>
                  </a:lnTo>
                  <a:lnTo>
                    <a:pt x="133436" y="577462"/>
                  </a:lnTo>
                  <a:lnTo>
                    <a:pt x="133547" y="568713"/>
                  </a:lnTo>
                  <a:lnTo>
                    <a:pt x="133655" y="559963"/>
                  </a:lnTo>
                  <a:lnTo>
                    <a:pt x="133760" y="551214"/>
                  </a:lnTo>
                  <a:lnTo>
                    <a:pt x="133860" y="542465"/>
                  </a:lnTo>
                  <a:lnTo>
                    <a:pt x="133957" y="533715"/>
                  </a:lnTo>
                  <a:lnTo>
                    <a:pt x="134051" y="524966"/>
                  </a:lnTo>
                  <a:lnTo>
                    <a:pt x="134140" y="516216"/>
                  </a:lnTo>
                  <a:lnTo>
                    <a:pt x="134225" y="507467"/>
                  </a:lnTo>
                  <a:lnTo>
                    <a:pt x="134306" y="498717"/>
                  </a:lnTo>
                  <a:lnTo>
                    <a:pt x="134382" y="489968"/>
                  </a:lnTo>
                  <a:lnTo>
                    <a:pt x="134454" y="481219"/>
                  </a:lnTo>
                  <a:lnTo>
                    <a:pt x="134522" y="472469"/>
                  </a:lnTo>
                  <a:lnTo>
                    <a:pt x="134585" y="463720"/>
                  </a:lnTo>
                  <a:lnTo>
                    <a:pt x="134645" y="454970"/>
                  </a:lnTo>
                  <a:lnTo>
                    <a:pt x="134701" y="446221"/>
                  </a:lnTo>
                  <a:lnTo>
                    <a:pt x="134753" y="437471"/>
                  </a:lnTo>
                  <a:lnTo>
                    <a:pt x="134801" y="428722"/>
                  </a:lnTo>
                  <a:lnTo>
                    <a:pt x="134847" y="419972"/>
                  </a:lnTo>
                  <a:lnTo>
                    <a:pt x="134889" y="411223"/>
                  </a:lnTo>
                  <a:lnTo>
                    <a:pt x="134929" y="402474"/>
                  </a:lnTo>
                  <a:lnTo>
                    <a:pt x="134967" y="393724"/>
                  </a:lnTo>
                  <a:lnTo>
                    <a:pt x="135002" y="384975"/>
                  </a:lnTo>
                  <a:lnTo>
                    <a:pt x="135034" y="376225"/>
                  </a:lnTo>
                  <a:lnTo>
                    <a:pt x="135064" y="367476"/>
                  </a:lnTo>
                  <a:lnTo>
                    <a:pt x="135093" y="358726"/>
                  </a:lnTo>
                  <a:lnTo>
                    <a:pt x="135119" y="349977"/>
                  </a:lnTo>
                  <a:lnTo>
                    <a:pt x="135144" y="341228"/>
                  </a:lnTo>
                  <a:lnTo>
                    <a:pt x="135167" y="332478"/>
                  </a:lnTo>
                  <a:lnTo>
                    <a:pt x="135188" y="323729"/>
                  </a:lnTo>
                  <a:lnTo>
                    <a:pt x="135207" y="314979"/>
                  </a:lnTo>
                  <a:lnTo>
                    <a:pt x="135225" y="306230"/>
                  </a:lnTo>
                  <a:lnTo>
                    <a:pt x="135242" y="297480"/>
                  </a:lnTo>
                  <a:lnTo>
                    <a:pt x="135258" y="288731"/>
                  </a:lnTo>
                  <a:lnTo>
                    <a:pt x="135272" y="279981"/>
                  </a:lnTo>
                  <a:lnTo>
                    <a:pt x="135285" y="271232"/>
                  </a:lnTo>
                  <a:lnTo>
                    <a:pt x="135298" y="262483"/>
                  </a:lnTo>
                  <a:lnTo>
                    <a:pt x="135311" y="253733"/>
                  </a:lnTo>
                  <a:lnTo>
                    <a:pt x="135323" y="244984"/>
                  </a:lnTo>
                  <a:lnTo>
                    <a:pt x="135335" y="236234"/>
                  </a:lnTo>
                  <a:lnTo>
                    <a:pt x="135348" y="227485"/>
                  </a:lnTo>
                  <a:lnTo>
                    <a:pt x="135362" y="218735"/>
                  </a:lnTo>
                  <a:lnTo>
                    <a:pt x="135376" y="209986"/>
                  </a:lnTo>
                  <a:lnTo>
                    <a:pt x="135392" y="201237"/>
                  </a:lnTo>
                  <a:lnTo>
                    <a:pt x="135409" y="192487"/>
                  </a:lnTo>
                  <a:lnTo>
                    <a:pt x="135427" y="183738"/>
                  </a:lnTo>
                  <a:lnTo>
                    <a:pt x="135447" y="174988"/>
                  </a:lnTo>
                  <a:lnTo>
                    <a:pt x="135469" y="166239"/>
                  </a:lnTo>
                  <a:lnTo>
                    <a:pt x="135492" y="157489"/>
                  </a:lnTo>
                  <a:lnTo>
                    <a:pt x="135517" y="148740"/>
                  </a:lnTo>
                  <a:lnTo>
                    <a:pt x="135543" y="139990"/>
                  </a:lnTo>
                  <a:lnTo>
                    <a:pt x="135571" y="131241"/>
                  </a:lnTo>
                  <a:lnTo>
                    <a:pt x="135599" y="122492"/>
                  </a:lnTo>
                  <a:lnTo>
                    <a:pt x="135629" y="113742"/>
                  </a:lnTo>
                  <a:lnTo>
                    <a:pt x="135659" y="104993"/>
                  </a:lnTo>
                  <a:lnTo>
                    <a:pt x="135689" y="96243"/>
                  </a:lnTo>
                  <a:lnTo>
                    <a:pt x="135720" y="87494"/>
                  </a:lnTo>
                  <a:lnTo>
                    <a:pt x="135751" y="78744"/>
                  </a:lnTo>
                  <a:lnTo>
                    <a:pt x="135781" y="69995"/>
                  </a:lnTo>
                  <a:lnTo>
                    <a:pt x="135811" y="61246"/>
                  </a:lnTo>
                  <a:lnTo>
                    <a:pt x="135841" y="52496"/>
                  </a:lnTo>
                  <a:lnTo>
                    <a:pt x="135869" y="43747"/>
                  </a:lnTo>
                  <a:lnTo>
                    <a:pt x="135896" y="34997"/>
                  </a:lnTo>
                  <a:lnTo>
                    <a:pt x="135923" y="26248"/>
                  </a:lnTo>
                  <a:lnTo>
                    <a:pt x="135948" y="17498"/>
                  </a:lnTo>
                  <a:lnTo>
                    <a:pt x="135972" y="8749"/>
                  </a:lnTo>
                  <a:lnTo>
                    <a:pt x="135995" y="0"/>
                  </a:lnTo>
                  <a:lnTo>
                    <a:pt x="136546" y="0"/>
                  </a:lnTo>
                  <a:lnTo>
                    <a:pt x="136569" y="8749"/>
                  </a:lnTo>
                  <a:lnTo>
                    <a:pt x="136593" y="17498"/>
                  </a:lnTo>
                  <a:lnTo>
                    <a:pt x="136618" y="26248"/>
                  </a:lnTo>
                  <a:lnTo>
                    <a:pt x="136644" y="34997"/>
                  </a:lnTo>
                  <a:lnTo>
                    <a:pt x="136672" y="43747"/>
                  </a:lnTo>
                  <a:lnTo>
                    <a:pt x="136700" y="52496"/>
                  </a:lnTo>
                  <a:lnTo>
                    <a:pt x="136729" y="61246"/>
                  </a:lnTo>
                  <a:lnTo>
                    <a:pt x="136759" y="69995"/>
                  </a:lnTo>
                  <a:lnTo>
                    <a:pt x="136790" y="78744"/>
                  </a:lnTo>
                  <a:lnTo>
                    <a:pt x="136820" y="87494"/>
                  </a:lnTo>
                  <a:lnTo>
                    <a:pt x="136851" y="96243"/>
                  </a:lnTo>
                  <a:lnTo>
                    <a:pt x="136882" y="104993"/>
                  </a:lnTo>
                  <a:lnTo>
                    <a:pt x="136912" y="113742"/>
                  </a:lnTo>
                  <a:lnTo>
                    <a:pt x="136942" y="122492"/>
                  </a:lnTo>
                  <a:lnTo>
                    <a:pt x="136970" y="131241"/>
                  </a:lnTo>
                  <a:lnTo>
                    <a:pt x="136998" y="139990"/>
                  </a:lnTo>
                  <a:lnTo>
                    <a:pt x="137024" y="148740"/>
                  </a:lnTo>
                  <a:lnTo>
                    <a:pt x="137049" y="157489"/>
                  </a:lnTo>
                  <a:lnTo>
                    <a:pt x="137072" y="166239"/>
                  </a:lnTo>
                  <a:lnTo>
                    <a:pt x="137093" y="174988"/>
                  </a:lnTo>
                  <a:lnTo>
                    <a:pt x="137113" y="183738"/>
                  </a:lnTo>
                  <a:lnTo>
                    <a:pt x="137132" y="192487"/>
                  </a:lnTo>
                  <a:lnTo>
                    <a:pt x="137149" y="201237"/>
                  </a:lnTo>
                  <a:lnTo>
                    <a:pt x="137164" y="209986"/>
                  </a:lnTo>
                  <a:lnTo>
                    <a:pt x="137179" y="218735"/>
                  </a:lnTo>
                  <a:lnTo>
                    <a:pt x="137192" y="227485"/>
                  </a:lnTo>
                  <a:lnTo>
                    <a:pt x="137205" y="236234"/>
                  </a:lnTo>
                  <a:lnTo>
                    <a:pt x="137218" y="244984"/>
                  </a:lnTo>
                  <a:lnTo>
                    <a:pt x="137230" y="253733"/>
                  </a:lnTo>
                  <a:lnTo>
                    <a:pt x="137242" y="262483"/>
                  </a:lnTo>
                  <a:lnTo>
                    <a:pt x="137255" y="271232"/>
                  </a:lnTo>
                  <a:lnTo>
                    <a:pt x="137269" y="279981"/>
                  </a:lnTo>
                  <a:lnTo>
                    <a:pt x="137283" y="288731"/>
                  </a:lnTo>
                  <a:lnTo>
                    <a:pt x="137299" y="297480"/>
                  </a:lnTo>
                  <a:lnTo>
                    <a:pt x="137315" y="306230"/>
                  </a:lnTo>
                  <a:lnTo>
                    <a:pt x="137333" y="314979"/>
                  </a:lnTo>
                  <a:lnTo>
                    <a:pt x="137353" y="323729"/>
                  </a:lnTo>
                  <a:lnTo>
                    <a:pt x="137374" y="332478"/>
                  </a:lnTo>
                  <a:lnTo>
                    <a:pt x="137397" y="341228"/>
                  </a:lnTo>
                  <a:lnTo>
                    <a:pt x="137421" y="349977"/>
                  </a:lnTo>
                  <a:lnTo>
                    <a:pt x="137448" y="358726"/>
                  </a:lnTo>
                  <a:lnTo>
                    <a:pt x="137476" y="367476"/>
                  </a:lnTo>
                  <a:lnTo>
                    <a:pt x="137507" y="376225"/>
                  </a:lnTo>
                  <a:lnTo>
                    <a:pt x="137539" y="384975"/>
                  </a:lnTo>
                  <a:lnTo>
                    <a:pt x="137574" y="393724"/>
                  </a:lnTo>
                  <a:lnTo>
                    <a:pt x="137611" y="402474"/>
                  </a:lnTo>
                  <a:lnTo>
                    <a:pt x="137651" y="411223"/>
                  </a:lnTo>
                  <a:lnTo>
                    <a:pt x="137694" y="419972"/>
                  </a:lnTo>
                  <a:lnTo>
                    <a:pt x="137739" y="428722"/>
                  </a:lnTo>
                  <a:lnTo>
                    <a:pt x="137788" y="437471"/>
                  </a:lnTo>
                  <a:lnTo>
                    <a:pt x="137840" y="446221"/>
                  </a:lnTo>
                  <a:lnTo>
                    <a:pt x="137896" y="454970"/>
                  </a:lnTo>
                  <a:lnTo>
                    <a:pt x="137955" y="463720"/>
                  </a:lnTo>
                  <a:lnTo>
                    <a:pt x="138019" y="472469"/>
                  </a:lnTo>
                  <a:lnTo>
                    <a:pt x="138087" y="481219"/>
                  </a:lnTo>
                  <a:lnTo>
                    <a:pt x="138158" y="489968"/>
                  </a:lnTo>
                  <a:lnTo>
                    <a:pt x="138234" y="498717"/>
                  </a:lnTo>
                  <a:lnTo>
                    <a:pt x="138315" y="507467"/>
                  </a:lnTo>
                  <a:lnTo>
                    <a:pt x="138401" y="516216"/>
                  </a:lnTo>
                  <a:lnTo>
                    <a:pt x="138490" y="524966"/>
                  </a:lnTo>
                  <a:lnTo>
                    <a:pt x="138583" y="533715"/>
                  </a:lnTo>
                  <a:lnTo>
                    <a:pt x="138680" y="542465"/>
                  </a:lnTo>
                  <a:lnTo>
                    <a:pt x="138781" y="551214"/>
                  </a:lnTo>
                  <a:lnTo>
                    <a:pt x="138886" y="559963"/>
                  </a:lnTo>
                  <a:lnTo>
                    <a:pt x="138994" y="568713"/>
                  </a:lnTo>
                  <a:lnTo>
                    <a:pt x="139104" y="577462"/>
                  </a:lnTo>
                  <a:lnTo>
                    <a:pt x="139218" y="586212"/>
                  </a:lnTo>
                  <a:lnTo>
                    <a:pt x="139333" y="594961"/>
                  </a:lnTo>
                  <a:lnTo>
                    <a:pt x="139451" y="603711"/>
                  </a:lnTo>
                  <a:lnTo>
                    <a:pt x="139571" y="612460"/>
                  </a:lnTo>
                  <a:lnTo>
                    <a:pt x="139692" y="621209"/>
                  </a:lnTo>
                  <a:lnTo>
                    <a:pt x="139815" y="629959"/>
                  </a:lnTo>
                  <a:lnTo>
                    <a:pt x="139939" y="638708"/>
                  </a:lnTo>
                  <a:lnTo>
                    <a:pt x="140064" y="647458"/>
                  </a:lnTo>
                  <a:lnTo>
                    <a:pt x="140189" y="656207"/>
                  </a:lnTo>
                  <a:lnTo>
                    <a:pt x="140316" y="664957"/>
                  </a:lnTo>
                  <a:lnTo>
                    <a:pt x="140443" y="673706"/>
                  </a:lnTo>
                  <a:lnTo>
                    <a:pt x="140571" y="682456"/>
                  </a:lnTo>
                  <a:lnTo>
                    <a:pt x="140700" y="691205"/>
                  </a:lnTo>
                  <a:lnTo>
                    <a:pt x="140830" y="699954"/>
                  </a:lnTo>
                  <a:lnTo>
                    <a:pt x="140960" y="708704"/>
                  </a:lnTo>
                  <a:lnTo>
                    <a:pt x="141091" y="717453"/>
                  </a:lnTo>
                  <a:lnTo>
                    <a:pt x="141223" y="726203"/>
                  </a:lnTo>
                  <a:lnTo>
                    <a:pt x="141356" y="734952"/>
                  </a:lnTo>
                  <a:lnTo>
                    <a:pt x="141491" y="743702"/>
                  </a:lnTo>
                  <a:lnTo>
                    <a:pt x="141628" y="752451"/>
                  </a:lnTo>
                  <a:lnTo>
                    <a:pt x="141767" y="761200"/>
                  </a:lnTo>
                  <a:lnTo>
                    <a:pt x="141909" y="769950"/>
                  </a:lnTo>
                  <a:lnTo>
                    <a:pt x="142053" y="778699"/>
                  </a:lnTo>
                  <a:lnTo>
                    <a:pt x="142202" y="787449"/>
                  </a:lnTo>
                  <a:lnTo>
                    <a:pt x="142354" y="796198"/>
                  </a:lnTo>
                  <a:lnTo>
                    <a:pt x="142512" y="804948"/>
                  </a:lnTo>
                  <a:lnTo>
                    <a:pt x="142675" y="813697"/>
                  </a:lnTo>
                  <a:lnTo>
                    <a:pt x="142843" y="822447"/>
                  </a:lnTo>
                  <a:lnTo>
                    <a:pt x="143017" y="831196"/>
                  </a:lnTo>
                  <a:lnTo>
                    <a:pt x="143198" y="839945"/>
                  </a:lnTo>
                  <a:lnTo>
                    <a:pt x="143387" y="848695"/>
                  </a:lnTo>
                  <a:lnTo>
                    <a:pt x="143583" y="857444"/>
                  </a:lnTo>
                  <a:lnTo>
                    <a:pt x="143786" y="866194"/>
                  </a:lnTo>
                  <a:lnTo>
                    <a:pt x="143996" y="874943"/>
                  </a:lnTo>
                  <a:lnTo>
                    <a:pt x="144213" y="883693"/>
                  </a:lnTo>
                  <a:lnTo>
                    <a:pt x="144437" y="892442"/>
                  </a:lnTo>
                  <a:lnTo>
                    <a:pt x="144668" y="901191"/>
                  </a:lnTo>
                  <a:lnTo>
                    <a:pt x="144905" y="909941"/>
                  </a:lnTo>
                  <a:lnTo>
                    <a:pt x="145148" y="918690"/>
                  </a:lnTo>
                  <a:lnTo>
                    <a:pt x="145395" y="927440"/>
                  </a:lnTo>
                  <a:lnTo>
                    <a:pt x="145647" y="936189"/>
                  </a:lnTo>
                  <a:lnTo>
                    <a:pt x="145901" y="944939"/>
                  </a:lnTo>
                  <a:lnTo>
                    <a:pt x="146159" y="953688"/>
                  </a:lnTo>
                  <a:lnTo>
                    <a:pt x="146418" y="962438"/>
                  </a:lnTo>
                  <a:lnTo>
                    <a:pt x="146678" y="971187"/>
                  </a:lnTo>
                  <a:lnTo>
                    <a:pt x="146939" y="979936"/>
                  </a:lnTo>
                  <a:lnTo>
                    <a:pt x="147199" y="988686"/>
                  </a:lnTo>
                  <a:lnTo>
                    <a:pt x="147460" y="997435"/>
                  </a:lnTo>
                  <a:lnTo>
                    <a:pt x="147719" y="1006185"/>
                  </a:lnTo>
                  <a:lnTo>
                    <a:pt x="147978" y="1014934"/>
                  </a:lnTo>
                  <a:lnTo>
                    <a:pt x="148237" y="1023684"/>
                  </a:lnTo>
                  <a:lnTo>
                    <a:pt x="148496" y="1032433"/>
                  </a:lnTo>
                  <a:lnTo>
                    <a:pt x="148755" y="1041182"/>
                  </a:lnTo>
                  <a:lnTo>
                    <a:pt x="149016" y="1049932"/>
                  </a:lnTo>
                  <a:lnTo>
                    <a:pt x="149279" y="1058681"/>
                  </a:lnTo>
                  <a:lnTo>
                    <a:pt x="149545" y="1067431"/>
                  </a:lnTo>
                  <a:lnTo>
                    <a:pt x="149817" y="1076180"/>
                  </a:lnTo>
                  <a:lnTo>
                    <a:pt x="150095" y="1084930"/>
                  </a:lnTo>
                  <a:lnTo>
                    <a:pt x="150380" y="1093679"/>
                  </a:lnTo>
                  <a:lnTo>
                    <a:pt x="150675" y="1102429"/>
                  </a:lnTo>
                  <a:lnTo>
                    <a:pt x="150979" y="1111178"/>
                  </a:lnTo>
                  <a:lnTo>
                    <a:pt x="151297" y="1119927"/>
                  </a:lnTo>
                  <a:lnTo>
                    <a:pt x="151631" y="1128677"/>
                  </a:lnTo>
                  <a:lnTo>
                    <a:pt x="151980" y="1137426"/>
                  </a:lnTo>
                  <a:lnTo>
                    <a:pt x="152346" y="1146176"/>
                  </a:lnTo>
                  <a:lnTo>
                    <a:pt x="152730" y="1154925"/>
                  </a:lnTo>
                  <a:lnTo>
                    <a:pt x="153134" y="1163675"/>
                  </a:lnTo>
                  <a:lnTo>
                    <a:pt x="153557" y="1172424"/>
                  </a:lnTo>
                  <a:lnTo>
                    <a:pt x="154006" y="1181173"/>
                  </a:lnTo>
                  <a:lnTo>
                    <a:pt x="154476" y="1189923"/>
                  </a:lnTo>
                  <a:lnTo>
                    <a:pt x="154968" y="1198672"/>
                  </a:lnTo>
                  <a:lnTo>
                    <a:pt x="155482" y="1207422"/>
                  </a:lnTo>
                  <a:lnTo>
                    <a:pt x="156018" y="1216171"/>
                  </a:lnTo>
                  <a:lnTo>
                    <a:pt x="156575" y="1224921"/>
                  </a:lnTo>
                  <a:lnTo>
                    <a:pt x="157155" y="1233670"/>
                  </a:lnTo>
                  <a:lnTo>
                    <a:pt x="157757" y="1242419"/>
                  </a:lnTo>
                  <a:lnTo>
                    <a:pt x="158376" y="1251169"/>
                  </a:lnTo>
                  <a:lnTo>
                    <a:pt x="159011" y="1259918"/>
                  </a:lnTo>
                  <a:lnTo>
                    <a:pt x="159662" y="1268668"/>
                  </a:lnTo>
                  <a:lnTo>
                    <a:pt x="160325" y="1277417"/>
                  </a:lnTo>
                  <a:lnTo>
                    <a:pt x="160999" y="1286167"/>
                  </a:lnTo>
                  <a:lnTo>
                    <a:pt x="161683" y="1294916"/>
                  </a:lnTo>
                  <a:lnTo>
                    <a:pt x="162371" y="1303666"/>
                  </a:lnTo>
                  <a:lnTo>
                    <a:pt x="163062" y="1312415"/>
                  </a:lnTo>
                  <a:lnTo>
                    <a:pt x="163753" y="1321164"/>
                  </a:lnTo>
                  <a:lnTo>
                    <a:pt x="164441" y="1329914"/>
                  </a:lnTo>
                  <a:lnTo>
                    <a:pt x="165125" y="1338663"/>
                  </a:lnTo>
                  <a:lnTo>
                    <a:pt x="165799" y="1347413"/>
                  </a:lnTo>
                  <a:lnTo>
                    <a:pt x="166462" y="1356162"/>
                  </a:lnTo>
                  <a:lnTo>
                    <a:pt x="167112" y="1364912"/>
                  </a:lnTo>
                  <a:lnTo>
                    <a:pt x="167748" y="1373661"/>
                  </a:lnTo>
                  <a:lnTo>
                    <a:pt x="168369" y="1382410"/>
                  </a:lnTo>
                  <a:lnTo>
                    <a:pt x="168973" y="1391160"/>
                  </a:lnTo>
                  <a:lnTo>
                    <a:pt x="169558" y="1399909"/>
                  </a:lnTo>
                  <a:lnTo>
                    <a:pt x="170123" y="1408659"/>
                  </a:lnTo>
                  <a:lnTo>
                    <a:pt x="170669" y="1417408"/>
                  </a:lnTo>
                  <a:lnTo>
                    <a:pt x="171199" y="1426158"/>
                  </a:lnTo>
                  <a:lnTo>
                    <a:pt x="171712" y="1434907"/>
                  </a:lnTo>
                  <a:lnTo>
                    <a:pt x="172209" y="1443657"/>
                  </a:lnTo>
                  <a:lnTo>
                    <a:pt x="172692" y="1452406"/>
                  </a:lnTo>
                  <a:lnTo>
                    <a:pt x="173159" y="1461155"/>
                  </a:lnTo>
                  <a:lnTo>
                    <a:pt x="173615" y="1469905"/>
                  </a:lnTo>
                  <a:lnTo>
                    <a:pt x="174062" y="1478654"/>
                  </a:lnTo>
                  <a:lnTo>
                    <a:pt x="174503" y="1487404"/>
                  </a:lnTo>
                  <a:lnTo>
                    <a:pt x="174937" y="1496153"/>
                  </a:lnTo>
                  <a:lnTo>
                    <a:pt x="175368" y="1504903"/>
                  </a:lnTo>
                  <a:lnTo>
                    <a:pt x="175796" y="1513652"/>
                  </a:lnTo>
                  <a:lnTo>
                    <a:pt x="176224" y="1522401"/>
                  </a:lnTo>
                  <a:lnTo>
                    <a:pt x="176654" y="1531151"/>
                  </a:lnTo>
                  <a:lnTo>
                    <a:pt x="177087" y="1539900"/>
                  </a:lnTo>
                  <a:lnTo>
                    <a:pt x="177522" y="1548650"/>
                  </a:lnTo>
                  <a:lnTo>
                    <a:pt x="177963" y="1557399"/>
                  </a:lnTo>
                  <a:lnTo>
                    <a:pt x="178409" y="1566149"/>
                  </a:lnTo>
                  <a:lnTo>
                    <a:pt x="178863" y="1574898"/>
                  </a:lnTo>
                  <a:lnTo>
                    <a:pt x="179323" y="1583648"/>
                  </a:lnTo>
                  <a:lnTo>
                    <a:pt x="179790" y="1592397"/>
                  </a:lnTo>
                  <a:lnTo>
                    <a:pt x="180265" y="1601146"/>
                  </a:lnTo>
                  <a:lnTo>
                    <a:pt x="180748" y="1609896"/>
                  </a:lnTo>
                  <a:lnTo>
                    <a:pt x="181239" y="1618645"/>
                  </a:lnTo>
                  <a:lnTo>
                    <a:pt x="181740" y="1627395"/>
                  </a:lnTo>
                  <a:lnTo>
                    <a:pt x="182250" y="1636144"/>
                  </a:lnTo>
                  <a:lnTo>
                    <a:pt x="182769" y="1644894"/>
                  </a:lnTo>
                  <a:lnTo>
                    <a:pt x="183297" y="1653643"/>
                  </a:lnTo>
                  <a:lnTo>
                    <a:pt x="183833" y="1662392"/>
                  </a:lnTo>
                  <a:lnTo>
                    <a:pt x="184379" y="1671142"/>
                  </a:lnTo>
                  <a:lnTo>
                    <a:pt x="184935" y="1679891"/>
                  </a:lnTo>
                  <a:lnTo>
                    <a:pt x="185501" y="1688641"/>
                  </a:lnTo>
                  <a:lnTo>
                    <a:pt x="186077" y="1697390"/>
                  </a:lnTo>
                  <a:lnTo>
                    <a:pt x="186661" y="1706140"/>
                  </a:lnTo>
                  <a:lnTo>
                    <a:pt x="187254" y="1714889"/>
                  </a:lnTo>
                  <a:lnTo>
                    <a:pt x="187856" y="1723639"/>
                  </a:lnTo>
                  <a:lnTo>
                    <a:pt x="188466" y="1732388"/>
                  </a:lnTo>
                  <a:lnTo>
                    <a:pt x="189086" y="1741137"/>
                  </a:lnTo>
                  <a:lnTo>
                    <a:pt x="189713" y="1749887"/>
                  </a:lnTo>
                  <a:lnTo>
                    <a:pt x="190347" y="1758636"/>
                  </a:lnTo>
                  <a:lnTo>
                    <a:pt x="190987" y="1767386"/>
                  </a:lnTo>
                  <a:lnTo>
                    <a:pt x="191634" y="1776135"/>
                  </a:lnTo>
                  <a:lnTo>
                    <a:pt x="192286" y="1784885"/>
                  </a:lnTo>
                  <a:lnTo>
                    <a:pt x="192945" y="1793634"/>
                  </a:lnTo>
                  <a:lnTo>
                    <a:pt x="193609" y="1802383"/>
                  </a:lnTo>
                  <a:lnTo>
                    <a:pt x="194279" y="1811133"/>
                  </a:lnTo>
                  <a:lnTo>
                    <a:pt x="194954" y="1819882"/>
                  </a:lnTo>
                  <a:lnTo>
                    <a:pt x="195633" y="1828632"/>
                  </a:lnTo>
                  <a:lnTo>
                    <a:pt x="196319" y="1837381"/>
                  </a:lnTo>
                  <a:lnTo>
                    <a:pt x="197010" y="1846131"/>
                  </a:lnTo>
                  <a:lnTo>
                    <a:pt x="197709" y="1854880"/>
                  </a:lnTo>
                  <a:lnTo>
                    <a:pt x="198414" y="1863629"/>
                  </a:lnTo>
                  <a:lnTo>
                    <a:pt x="199127" y="1872379"/>
                  </a:lnTo>
                  <a:lnTo>
                    <a:pt x="199847" y="1881128"/>
                  </a:lnTo>
                  <a:lnTo>
                    <a:pt x="200576" y="1889878"/>
                  </a:lnTo>
                  <a:lnTo>
                    <a:pt x="201312" y="1898627"/>
                  </a:lnTo>
                  <a:lnTo>
                    <a:pt x="202059" y="1907377"/>
                  </a:lnTo>
                  <a:lnTo>
                    <a:pt x="202815" y="1916126"/>
                  </a:lnTo>
                  <a:lnTo>
                    <a:pt x="203578" y="1924876"/>
                  </a:lnTo>
                  <a:lnTo>
                    <a:pt x="204349" y="1933625"/>
                  </a:lnTo>
                  <a:lnTo>
                    <a:pt x="205127" y="1942374"/>
                  </a:lnTo>
                  <a:lnTo>
                    <a:pt x="205910" y="1951124"/>
                  </a:lnTo>
                  <a:lnTo>
                    <a:pt x="206698" y="1959873"/>
                  </a:lnTo>
                  <a:lnTo>
                    <a:pt x="207489" y="1968623"/>
                  </a:lnTo>
                  <a:lnTo>
                    <a:pt x="208279" y="1977372"/>
                  </a:lnTo>
                  <a:lnTo>
                    <a:pt x="209068" y="1986122"/>
                  </a:lnTo>
                  <a:lnTo>
                    <a:pt x="209853" y="1994871"/>
                  </a:lnTo>
                  <a:lnTo>
                    <a:pt x="210632" y="2003620"/>
                  </a:lnTo>
                  <a:lnTo>
                    <a:pt x="211403" y="2012370"/>
                  </a:lnTo>
                  <a:lnTo>
                    <a:pt x="212161" y="2021119"/>
                  </a:lnTo>
                  <a:lnTo>
                    <a:pt x="212906" y="2029869"/>
                  </a:lnTo>
                  <a:lnTo>
                    <a:pt x="213636" y="2038618"/>
                  </a:lnTo>
                  <a:lnTo>
                    <a:pt x="214351" y="2047368"/>
                  </a:lnTo>
                  <a:lnTo>
                    <a:pt x="215048" y="2056117"/>
                  </a:lnTo>
                  <a:lnTo>
                    <a:pt x="215728" y="2064867"/>
                  </a:lnTo>
                  <a:lnTo>
                    <a:pt x="216387" y="2073616"/>
                  </a:lnTo>
                  <a:lnTo>
                    <a:pt x="217025" y="2082365"/>
                  </a:lnTo>
                  <a:lnTo>
                    <a:pt x="217646" y="2091115"/>
                  </a:lnTo>
                  <a:lnTo>
                    <a:pt x="218249" y="2099864"/>
                  </a:lnTo>
                  <a:lnTo>
                    <a:pt x="218836" y="2108614"/>
                  </a:lnTo>
                  <a:lnTo>
                    <a:pt x="219408" y="2117363"/>
                  </a:lnTo>
                  <a:lnTo>
                    <a:pt x="219964" y="2126113"/>
                  </a:lnTo>
                  <a:lnTo>
                    <a:pt x="220507" y="2134862"/>
                  </a:lnTo>
                  <a:lnTo>
                    <a:pt x="221039" y="2143611"/>
                  </a:lnTo>
                  <a:lnTo>
                    <a:pt x="221564" y="2152361"/>
                  </a:lnTo>
                  <a:lnTo>
                    <a:pt x="222081" y="2161110"/>
                  </a:lnTo>
                  <a:lnTo>
                    <a:pt x="222594" y="2169860"/>
                  </a:lnTo>
                  <a:lnTo>
                    <a:pt x="223104" y="2178609"/>
                  </a:lnTo>
                  <a:lnTo>
                    <a:pt x="223612" y="2187359"/>
                  </a:lnTo>
                  <a:lnTo>
                    <a:pt x="224121" y="2196108"/>
                  </a:lnTo>
                  <a:lnTo>
                    <a:pt x="224632" y="2204858"/>
                  </a:lnTo>
                  <a:lnTo>
                    <a:pt x="225147" y="2213607"/>
                  </a:lnTo>
                  <a:lnTo>
                    <a:pt x="225666" y="2222356"/>
                  </a:lnTo>
                  <a:lnTo>
                    <a:pt x="226190" y="2231106"/>
                  </a:lnTo>
                  <a:lnTo>
                    <a:pt x="226722" y="2239855"/>
                  </a:lnTo>
                  <a:lnTo>
                    <a:pt x="227263" y="2248605"/>
                  </a:lnTo>
                  <a:lnTo>
                    <a:pt x="227812" y="2257354"/>
                  </a:lnTo>
                  <a:lnTo>
                    <a:pt x="228370" y="2266104"/>
                  </a:lnTo>
                  <a:lnTo>
                    <a:pt x="228938" y="2274853"/>
                  </a:lnTo>
                  <a:lnTo>
                    <a:pt x="229516" y="2283602"/>
                  </a:lnTo>
                  <a:lnTo>
                    <a:pt x="230104" y="2292352"/>
                  </a:lnTo>
                  <a:lnTo>
                    <a:pt x="230705" y="2301101"/>
                  </a:lnTo>
                  <a:lnTo>
                    <a:pt x="231317" y="2309851"/>
                  </a:lnTo>
                  <a:lnTo>
                    <a:pt x="231941" y="2318600"/>
                  </a:lnTo>
                  <a:lnTo>
                    <a:pt x="232575" y="2327350"/>
                  </a:lnTo>
                  <a:lnTo>
                    <a:pt x="233221" y="2336099"/>
                  </a:lnTo>
                  <a:lnTo>
                    <a:pt x="233878" y="2344849"/>
                  </a:lnTo>
                  <a:lnTo>
                    <a:pt x="234548" y="2353598"/>
                  </a:lnTo>
                  <a:lnTo>
                    <a:pt x="235230" y="2362347"/>
                  </a:lnTo>
                  <a:lnTo>
                    <a:pt x="235922" y="2371097"/>
                  </a:lnTo>
                  <a:lnTo>
                    <a:pt x="236625" y="2379846"/>
                  </a:lnTo>
                  <a:lnTo>
                    <a:pt x="237339" y="2388596"/>
                  </a:lnTo>
                  <a:lnTo>
                    <a:pt x="238064" y="2397345"/>
                  </a:lnTo>
                  <a:lnTo>
                    <a:pt x="238799" y="2406095"/>
                  </a:lnTo>
                  <a:lnTo>
                    <a:pt x="239546" y="2414844"/>
                  </a:lnTo>
                  <a:lnTo>
                    <a:pt x="240302" y="2423593"/>
                  </a:lnTo>
                  <a:lnTo>
                    <a:pt x="241067" y="2432343"/>
                  </a:lnTo>
                  <a:lnTo>
                    <a:pt x="241841" y="2441092"/>
                  </a:lnTo>
                  <a:lnTo>
                    <a:pt x="242623" y="2449842"/>
                  </a:lnTo>
                  <a:lnTo>
                    <a:pt x="243412" y="2458591"/>
                  </a:lnTo>
                  <a:lnTo>
                    <a:pt x="244209" y="2467341"/>
                  </a:lnTo>
                  <a:lnTo>
                    <a:pt x="245012" y="2476090"/>
                  </a:lnTo>
                  <a:lnTo>
                    <a:pt x="245818" y="2484839"/>
                  </a:lnTo>
                  <a:lnTo>
                    <a:pt x="246627" y="2493589"/>
                  </a:lnTo>
                  <a:lnTo>
                    <a:pt x="247438" y="2502338"/>
                  </a:lnTo>
                  <a:lnTo>
                    <a:pt x="248249" y="2511088"/>
                  </a:lnTo>
                  <a:lnTo>
                    <a:pt x="249059" y="2519837"/>
                  </a:lnTo>
                  <a:lnTo>
                    <a:pt x="249864" y="2528587"/>
                  </a:lnTo>
                  <a:lnTo>
                    <a:pt x="250664" y="2537336"/>
                  </a:lnTo>
                  <a:lnTo>
                    <a:pt x="251457" y="2546086"/>
                  </a:lnTo>
                  <a:lnTo>
                    <a:pt x="252241" y="2554835"/>
                  </a:lnTo>
                  <a:lnTo>
                    <a:pt x="253015" y="2563584"/>
                  </a:lnTo>
                  <a:lnTo>
                    <a:pt x="253777" y="2572334"/>
                  </a:lnTo>
                  <a:lnTo>
                    <a:pt x="254524" y="2581083"/>
                  </a:lnTo>
                  <a:lnTo>
                    <a:pt x="255257" y="2589833"/>
                  </a:lnTo>
                  <a:lnTo>
                    <a:pt x="255975" y="2598582"/>
                  </a:lnTo>
                  <a:lnTo>
                    <a:pt x="256678" y="2607332"/>
                  </a:lnTo>
                  <a:lnTo>
                    <a:pt x="257367" y="2616081"/>
                  </a:lnTo>
                  <a:lnTo>
                    <a:pt x="258040" y="2624830"/>
                  </a:lnTo>
                  <a:lnTo>
                    <a:pt x="258696" y="2633580"/>
                  </a:lnTo>
                  <a:lnTo>
                    <a:pt x="259338" y="2642329"/>
                  </a:lnTo>
                  <a:lnTo>
                    <a:pt x="259967" y="2651079"/>
                  </a:lnTo>
                  <a:lnTo>
                    <a:pt x="260585" y="2659828"/>
                  </a:lnTo>
                  <a:lnTo>
                    <a:pt x="261192" y="2668578"/>
                  </a:lnTo>
                  <a:lnTo>
                    <a:pt x="261789" y="2677327"/>
                  </a:lnTo>
                  <a:lnTo>
                    <a:pt x="262377" y="2686077"/>
                  </a:lnTo>
                  <a:lnTo>
                    <a:pt x="262957" y="2694826"/>
                  </a:lnTo>
                  <a:lnTo>
                    <a:pt x="263531" y="2703575"/>
                  </a:lnTo>
                  <a:lnTo>
                    <a:pt x="264099" y="2712325"/>
                  </a:lnTo>
                  <a:lnTo>
                    <a:pt x="264661" y="2721074"/>
                  </a:lnTo>
                  <a:lnTo>
                    <a:pt x="265218" y="2729824"/>
                  </a:lnTo>
                  <a:lnTo>
                    <a:pt x="265768" y="2738573"/>
                  </a:lnTo>
                  <a:lnTo>
                    <a:pt x="266310" y="2747323"/>
                  </a:lnTo>
                  <a:lnTo>
                    <a:pt x="266843" y="2756072"/>
                  </a:lnTo>
                  <a:lnTo>
                    <a:pt x="267365" y="2764821"/>
                  </a:lnTo>
                  <a:lnTo>
                    <a:pt x="267876" y="2773571"/>
                  </a:lnTo>
                  <a:lnTo>
                    <a:pt x="268371" y="2782320"/>
                  </a:lnTo>
                  <a:lnTo>
                    <a:pt x="268850" y="2791070"/>
                  </a:lnTo>
                  <a:lnTo>
                    <a:pt x="269307" y="2799819"/>
                  </a:lnTo>
                  <a:lnTo>
                    <a:pt x="269739" y="2808569"/>
                  </a:lnTo>
                  <a:lnTo>
                    <a:pt x="270145" y="2817318"/>
                  </a:lnTo>
                  <a:lnTo>
                    <a:pt x="270524" y="2826068"/>
                  </a:lnTo>
                  <a:lnTo>
                    <a:pt x="270874" y="2834817"/>
                  </a:lnTo>
                  <a:lnTo>
                    <a:pt x="271192" y="2843566"/>
                  </a:lnTo>
                  <a:lnTo>
                    <a:pt x="271477" y="2852316"/>
                  </a:lnTo>
                  <a:lnTo>
                    <a:pt x="271723" y="2861065"/>
                  </a:lnTo>
                  <a:lnTo>
                    <a:pt x="271935" y="2869815"/>
                  </a:lnTo>
                  <a:lnTo>
                    <a:pt x="272114" y="2878564"/>
                  </a:lnTo>
                  <a:lnTo>
                    <a:pt x="272260" y="2887314"/>
                  </a:lnTo>
                  <a:lnTo>
                    <a:pt x="272376" y="2896063"/>
                  </a:lnTo>
                  <a:lnTo>
                    <a:pt x="272461" y="2904812"/>
                  </a:lnTo>
                  <a:lnTo>
                    <a:pt x="272514" y="2913562"/>
                  </a:lnTo>
                  <a:lnTo>
                    <a:pt x="272540" y="2922311"/>
                  </a:lnTo>
                  <a:lnTo>
                    <a:pt x="272541" y="2931061"/>
                  </a:lnTo>
                  <a:lnTo>
                    <a:pt x="272520" y="2939810"/>
                  </a:lnTo>
                  <a:lnTo>
                    <a:pt x="272479" y="2948560"/>
                  </a:lnTo>
                  <a:lnTo>
                    <a:pt x="272417" y="2957309"/>
                  </a:lnTo>
                  <a:lnTo>
                    <a:pt x="272334" y="2966059"/>
                  </a:lnTo>
                  <a:lnTo>
                    <a:pt x="272229" y="2974808"/>
                  </a:lnTo>
                  <a:lnTo>
                    <a:pt x="272105" y="2983557"/>
                  </a:lnTo>
                  <a:lnTo>
                    <a:pt x="271960" y="2992307"/>
                  </a:lnTo>
                  <a:lnTo>
                    <a:pt x="271791" y="3001056"/>
                  </a:lnTo>
                  <a:lnTo>
                    <a:pt x="271599" y="3009806"/>
                  </a:lnTo>
                  <a:lnTo>
                    <a:pt x="271379" y="3018555"/>
                  </a:lnTo>
                  <a:lnTo>
                    <a:pt x="271122" y="3027305"/>
                  </a:lnTo>
                  <a:lnTo>
                    <a:pt x="270830" y="3036054"/>
                  </a:lnTo>
                  <a:lnTo>
                    <a:pt x="270499" y="3044803"/>
                  </a:lnTo>
                  <a:lnTo>
                    <a:pt x="270126" y="3053553"/>
                  </a:lnTo>
                  <a:lnTo>
                    <a:pt x="269708" y="3062302"/>
                  </a:lnTo>
                  <a:lnTo>
                    <a:pt x="269242" y="3071052"/>
                  </a:lnTo>
                  <a:lnTo>
                    <a:pt x="268718" y="3079801"/>
                  </a:lnTo>
                  <a:lnTo>
                    <a:pt x="268133" y="3088551"/>
                  </a:lnTo>
                  <a:lnTo>
                    <a:pt x="267492" y="3097300"/>
                  </a:lnTo>
                  <a:lnTo>
                    <a:pt x="266792" y="3106049"/>
                  </a:lnTo>
                  <a:lnTo>
                    <a:pt x="266032" y="3114799"/>
                  </a:lnTo>
                  <a:lnTo>
                    <a:pt x="265214" y="3123548"/>
                  </a:lnTo>
                  <a:lnTo>
                    <a:pt x="264334" y="3132298"/>
                  </a:lnTo>
                  <a:lnTo>
                    <a:pt x="263385" y="3141047"/>
                  </a:lnTo>
                  <a:lnTo>
                    <a:pt x="262379" y="3149797"/>
                  </a:lnTo>
                  <a:lnTo>
                    <a:pt x="261320" y="3158546"/>
                  </a:lnTo>
                  <a:lnTo>
                    <a:pt x="260209" y="3167296"/>
                  </a:lnTo>
                  <a:lnTo>
                    <a:pt x="259049" y="3176045"/>
                  </a:lnTo>
                  <a:lnTo>
                    <a:pt x="257844" y="3184794"/>
                  </a:lnTo>
                  <a:lnTo>
                    <a:pt x="256590" y="3193544"/>
                  </a:lnTo>
                  <a:lnTo>
                    <a:pt x="255296" y="3202293"/>
                  </a:lnTo>
                  <a:lnTo>
                    <a:pt x="253968" y="3211043"/>
                  </a:lnTo>
                  <a:lnTo>
                    <a:pt x="252610" y="3219792"/>
                  </a:lnTo>
                  <a:lnTo>
                    <a:pt x="251223" y="3228542"/>
                  </a:lnTo>
                  <a:lnTo>
                    <a:pt x="249812" y="3237291"/>
                  </a:lnTo>
                  <a:lnTo>
                    <a:pt x="248376" y="3246040"/>
                  </a:lnTo>
                  <a:lnTo>
                    <a:pt x="246919" y="3254790"/>
                  </a:lnTo>
                  <a:lnTo>
                    <a:pt x="245444" y="3263539"/>
                  </a:lnTo>
                  <a:lnTo>
                    <a:pt x="243954" y="3272289"/>
                  </a:lnTo>
                  <a:lnTo>
                    <a:pt x="242449" y="3281038"/>
                  </a:lnTo>
                  <a:lnTo>
                    <a:pt x="240930" y="3289788"/>
                  </a:lnTo>
                  <a:lnTo>
                    <a:pt x="239398" y="3298537"/>
                  </a:lnTo>
                  <a:lnTo>
                    <a:pt x="237851" y="3307287"/>
                  </a:lnTo>
                  <a:lnTo>
                    <a:pt x="236291" y="3316036"/>
                  </a:lnTo>
                  <a:lnTo>
                    <a:pt x="234719" y="3324785"/>
                  </a:lnTo>
                  <a:lnTo>
                    <a:pt x="233134" y="3333535"/>
                  </a:lnTo>
                  <a:lnTo>
                    <a:pt x="231536" y="3342284"/>
                  </a:lnTo>
                  <a:lnTo>
                    <a:pt x="229926" y="3351034"/>
                  </a:lnTo>
                  <a:lnTo>
                    <a:pt x="228301" y="3359783"/>
                  </a:lnTo>
                  <a:lnTo>
                    <a:pt x="226663" y="3368533"/>
                  </a:lnTo>
                  <a:lnTo>
                    <a:pt x="225012" y="3377282"/>
                  </a:lnTo>
                  <a:lnTo>
                    <a:pt x="223350" y="3386031"/>
                  </a:lnTo>
                  <a:lnTo>
                    <a:pt x="221678" y="3394781"/>
                  </a:lnTo>
                  <a:lnTo>
                    <a:pt x="219997" y="3403530"/>
                  </a:lnTo>
                  <a:lnTo>
                    <a:pt x="218307" y="3412280"/>
                  </a:lnTo>
                  <a:lnTo>
                    <a:pt x="216610" y="3421029"/>
                  </a:lnTo>
                  <a:lnTo>
                    <a:pt x="214910" y="3429779"/>
                  </a:lnTo>
                  <a:lnTo>
                    <a:pt x="213210" y="3438528"/>
                  </a:lnTo>
                  <a:lnTo>
                    <a:pt x="211510" y="3447278"/>
                  </a:lnTo>
                  <a:lnTo>
                    <a:pt x="209815" y="3456027"/>
                  </a:lnTo>
                  <a:lnTo>
                    <a:pt x="208126" y="3464776"/>
                  </a:lnTo>
                  <a:lnTo>
                    <a:pt x="206449" y="3473526"/>
                  </a:lnTo>
                  <a:lnTo>
                    <a:pt x="204787" y="3482275"/>
                  </a:lnTo>
                  <a:lnTo>
                    <a:pt x="203142" y="3491025"/>
                  </a:lnTo>
                  <a:lnTo>
                    <a:pt x="201517" y="3499774"/>
                  </a:lnTo>
                  <a:lnTo>
                    <a:pt x="199915" y="3508524"/>
                  </a:lnTo>
                  <a:lnTo>
                    <a:pt x="198338" y="3517273"/>
                  </a:lnTo>
                  <a:lnTo>
                    <a:pt x="196791" y="3526022"/>
                  </a:lnTo>
                  <a:lnTo>
                    <a:pt x="195280" y="3534772"/>
                  </a:lnTo>
                  <a:lnTo>
                    <a:pt x="193802" y="3543521"/>
                  </a:lnTo>
                  <a:lnTo>
                    <a:pt x="192359" y="3552271"/>
                  </a:lnTo>
                  <a:lnTo>
                    <a:pt x="190952" y="3561020"/>
                  </a:lnTo>
                  <a:lnTo>
                    <a:pt x="189582" y="3569770"/>
                  </a:lnTo>
                  <a:lnTo>
                    <a:pt x="188250" y="3578519"/>
                  </a:lnTo>
                  <a:lnTo>
                    <a:pt x="186965" y="3587269"/>
                  </a:lnTo>
                  <a:lnTo>
                    <a:pt x="185719" y="3596018"/>
                  </a:lnTo>
                  <a:lnTo>
                    <a:pt x="184510" y="3604767"/>
                  </a:lnTo>
                  <a:lnTo>
                    <a:pt x="183339" y="3613517"/>
                  </a:lnTo>
                  <a:lnTo>
                    <a:pt x="182204" y="3622266"/>
                  </a:lnTo>
                  <a:lnTo>
                    <a:pt x="181104" y="3631016"/>
                  </a:lnTo>
                  <a:lnTo>
                    <a:pt x="180042" y="3639765"/>
                  </a:lnTo>
                  <a:lnTo>
                    <a:pt x="179015" y="3648515"/>
                  </a:lnTo>
                  <a:lnTo>
                    <a:pt x="178017" y="3657264"/>
                  </a:lnTo>
                  <a:lnTo>
                    <a:pt x="177047" y="3666013"/>
                  </a:lnTo>
                  <a:lnTo>
                    <a:pt x="176103" y="3674763"/>
                  </a:lnTo>
                  <a:lnTo>
                    <a:pt x="175183" y="3683512"/>
                  </a:lnTo>
                  <a:lnTo>
                    <a:pt x="174286" y="3692262"/>
                  </a:lnTo>
                  <a:lnTo>
                    <a:pt x="173414" y="3701011"/>
                  </a:lnTo>
                  <a:lnTo>
                    <a:pt x="172559" y="3709761"/>
                  </a:lnTo>
                  <a:lnTo>
                    <a:pt x="171722" y="3718510"/>
                  </a:lnTo>
                  <a:lnTo>
                    <a:pt x="170901" y="3727259"/>
                  </a:lnTo>
                  <a:lnTo>
                    <a:pt x="170094" y="3736009"/>
                  </a:lnTo>
                  <a:lnTo>
                    <a:pt x="169301" y="3744758"/>
                  </a:lnTo>
                  <a:lnTo>
                    <a:pt x="168523" y="3753508"/>
                  </a:lnTo>
                  <a:lnTo>
                    <a:pt x="167757" y="3762257"/>
                  </a:lnTo>
                  <a:lnTo>
                    <a:pt x="167003" y="3771007"/>
                  </a:lnTo>
                  <a:lnTo>
                    <a:pt x="166260" y="3779756"/>
                  </a:lnTo>
                  <a:lnTo>
                    <a:pt x="165526" y="3788506"/>
                  </a:lnTo>
                  <a:lnTo>
                    <a:pt x="164803" y="3797255"/>
                  </a:lnTo>
                  <a:lnTo>
                    <a:pt x="164091" y="3806004"/>
                  </a:lnTo>
                  <a:lnTo>
                    <a:pt x="163389" y="3814754"/>
                  </a:lnTo>
                  <a:lnTo>
                    <a:pt x="162696" y="3823503"/>
                  </a:lnTo>
                  <a:lnTo>
                    <a:pt x="162011" y="3832253"/>
                  </a:lnTo>
                  <a:lnTo>
                    <a:pt x="161335" y="3841002"/>
                  </a:lnTo>
                  <a:lnTo>
                    <a:pt x="160666" y="3849752"/>
                  </a:lnTo>
                  <a:lnTo>
                    <a:pt x="160003" y="3858501"/>
                  </a:lnTo>
                  <a:lnTo>
                    <a:pt x="159349" y="3867250"/>
                  </a:lnTo>
                  <a:lnTo>
                    <a:pt x="158699" y="3876000"/>
                  </a:lnTo>
                  <a:lnTo>
                    <a:pt x="158055" y="3884749"/>
                  </a:lnTo>
                  <a:lnTo>
                    <a:pt x="157415" y="3893499"/>
                  </a:lnTo>
                  <a:lnTo>
                    <a:pt x="156778" y="3902248"/>
                  </a:lnTo>
                  <a:lnTo>
                    <a:pt x="156145" y="3910998"/>
                  </a:lnTo>
                  <a:lnTo>
                    <a:pt x="155516" y="3919747"/>
                  </a:lnTo>
                  <a:lnTo>
                    <a:pt x="154889" y="3928497"/>
                  </a:lnTo>
                  <a:lnTo>
                    <a:pt x="154264" y="3937246"/>
                  </a:lnTo>
                  <a:lnTo>
                    <a:pt x="153643" y="3945995"/>
                  </a:lnTo>
                  <a:lnTo>
                    <a:pt x="153024" y="3954745"/>
                  </a:lnTo>
                  <a:lnTo>
                    <a:pt x="152409" y="3963494"/>
                  </a:lnTo>
                  <a:lnTo>
                    <a:pt x="151797" y="3972244"/>
                  </a:lnTo>
                  <a:lnTo>
                    <a:pt x="151192" y="3980993"/>
                  </a:lnTo>
                  <a:lnTo>
                    <a:pt x="150592" y="3989743"/>
                  </a:lnTo>
                  <a:lnTo>
                    <a:pt x="149999" y="3998492"/>
                  </a:lnTo>
                  <a:lnTo>
                    <a:pt x="149415" y="4007241"/>
                  </a:lnTo>
                  <a:lnTo>
                    <a:pt x="148839" y="4015991"/>
                  </a:lnTo>
                  <a:lnTo>
                    <a:pt x="148274" y="4024740"/>
                  </a:lnTo>
                  <a:lnTo>
                    <a:pt x="147723" y="4033490"/>
                  </a:lnTo>
                  <a:lnTo>
                    <a:pt x="147185" y="4042239"/>
                  </a:lnTo>
                  <a:lnTo>
                    <a:pt x="146663" y="4050989"/>
                  </a:lnTo>
                  <a:lnTo>
                    <a:pt x="146155" y="4059738"/>
                  </a:lnTo>
                  <a:lnTo>
                    <a:pt x="145664" y="4068488"/>
                  </a:lnTo>
                  <a:lnTo>
                    <a:pt x="145190" y="4077237"/>
                  </a:lnTo>
                  <a:lnTo>
                    <a:pt x="144735" y="4085986"/>
                  </a:lnTo>
                  <a:lnTo>
                    <a:pt x="144300" y="4094736"/>
                  </a:lnTo>
                  <a:lnTo>
                    <a:pt x="143885" y="4103485"/>
                  </a:lnTo>
                  <a:lnTo>
                    <a:pt x="143487" y="4112235"/>
                  </a:lnTo>
                  <a:lnTo>
                    <a:pt x="143108" y="4120984"/>
                  </a:lnTo>
                  <a:lnTo>
                    <a:pt x="142748" y="4129734"/>
                  </a:lnTo>
                  <a:lnTo>
                    <a:pt x="142405" y="4138483"/>
                  </a:lnTo>
                  <a:lnTo>
                    <a:pt x="142083" y="4147232"/>
                  </a:lnTo>
                  <a:lnTo>
                    <a:pt x="141777" y="4155982"/>
                  </a:lnTo>
                  <a:lnTo>
                    <a:pt x="141488" y="4164731"/>
                  </a:lnTo>
                  <a:lnTo>
                    <a:pt x="141214" y="4173481"/>
                  </a:lnTo>
                  <a:lnTo>
                    <a:pt x="140954" y="4182230"/>
                  </a:lnTo>
                  <a:lnTo>
                    <a:pt x="140707" y="4190980"/>
                  </a:lnTo>
                  <a:lnTo>
                    <a:pt x="140475" y="4199729"/>
                  </a:lnTo>
                  <a:lnTo>
                    <a:pt x="140257" y="4208479"/>
                  </a:lnTo>
                  <a:lnTo>
                    <a:pt x="140049" y="4217228"/>
                  </a:lnTo>
                  <a:lnTo>
                    <a:pt x="139852" y="4225977"/>
                  </a:lnTo>
                  <a:lnTo>
                    <a:pt x="139664" y="4234727"/>
                  </a:lnTo>
                  <a:lnTo>
                    <a:pt x="139485" y="4243476"/>
                  </a:lnTo>
                  <a:lnTo>
                    <a:pt x="139316" y="4252226"/>
                  </a:lnTo>
                  <a:lnTo>
                    <a:pt x="139156" y="4260975"/>
                  </a:lnTo>
                  <a:lnTo>
                    <a:pt x="139003" y="4269725"/>
                  </a:lnTo>
                  <a:lnTo>
                    <a:pt x="138857" y="4278474"/>
                  </a:lnTo>
                  <a:lnTo>
                    <a:pt x="138717" y="4287223"/>
                  </a:lnTo>
                  <a:lnTo>
                    <a:pt x="138583" y="4295973"/>
                  </a:lnTo>
                  <a:lnTo>
                    <a:pt x="138455" y="4304722"/>
                  </a:lnTo>
                  <a:lnTo>
                    <a:pt x="138333" y="4313472"/>
                  </a:lnTo>
                  <a:lnTo>
                    <a:pt x="138217" y="4322221"/>
                  </a:lnTo>
                  <a:lnTo>
                    <a:pt x="138104" y="4330971"/>
                  </a:lnTo>
                  <a:lnTo>
                    <a:pt x="137997" y="4339720"/>
                  </a:lnTo>
                  <a:lnTo>
                    <a:pt x="137893" y="4348469"/>
                  </a:lnTo>
                  <a:lnTo>
                    <a:pt x="137794" y="4357219"/>
                  </a:lnTo>
                  <a:lnTo>
                    <a:pt x="137698" y="4365968"/>
                  </a:lnTo>
                  <a:lnTo>
                    <a:pt x="137607" y="4374718"/>
                  </a:lnTo>
                  <a:lnTo>
                    <a:pt x="137519" y="4383467"/>
                  </a:lnTo>
                  <a:lnTo>
                    <a:pt x="137435" y="4392217"/>
                  </a:lnTo>
                  <a:lnTo>
                    <a:pt x="137354" y="4400966"/>
                  </a:lnTo>
                  <a:lnTo>
                    <a:pt x="137277" y="4409716"/>
                  </a:lnTo>
                  <a:lnTo>
                    <a:pt x="137203" y="4418465"/>
                  </a:lnTo>
                  <a:lnTo>
                    <a:pt x="137132" y="4427214"/>
                  </a:lnTo>
                  <a:lnTo>
                    <a:pt x="137066" y="4435964"/>
                  </a:lnTo>
                  <a:lnTo>
                    <a:pt x="137002" y="4444713"/>
                  </a:lnTo>
                  <a:lnTo>
                    <a:pt x="136941" y="4453463"/>
                  </a:lnTo>
                  <a:lnTo>
                    <a:pt x="136884" y="4462212"/>
                  </a:lnTo>
                  <a:lnTo>
                    <a:pt x="136830" y="4470962"/>
                  </a:lnTo>
                  <a:close/>
                </a:path>
              </a:pathLst>
            </a:custGeom>
            <a:solidFill>
              <a:srgbClr val="00ACF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7" name="pg41">
              <a:extLst>
                <a:ext uri="{FF2B5EF4-FFF2-40B4-BE49-F238E27FC236}">
                  <a16:creationId xmlns:a16="http://schemas.microsoft.com/office/drawing/2014/main" id="{9C607E64-F122-76E5-9884-0938FD74FFFD}"/>
                </a:ext>
              </a:extLst>
            </p:cNvPr>
            <p:cNvSpPr/>
            <p:nvPr/>
          </p:nvSpPr>
          <p:spPr>
            <a:xfrm>
              <a:off x="7688275" y="3710856"/>
              <a:ext cx="317237" cy="4373268"/>
            </a:xfrm>
            <a:custGeom>
              <a:avLst/>
              <a:gdLst/>
              <a:ahLst/>
              <a:cxnLst/>
              <a:rect l="0" t="0" r="0" b="0"/>
              <a:pathLst>
                <a:path w="317237" h="4373268">
                  <a:moveTo>
                    <a:pt x="158187" y="4373268"/>
                  </a:moveTo>
                  <a:lnTo>
                    <a:pt x="158166" y="4364709"/>
                  </a:lnTo>
                  <a:lnTo>
                    <a:pt x="158145" y="4356151"/>
                  </a:lnTo>
                  <a:lnTo>
                    <a:pt x="158124" y="4347593"/>
                  </a:lnTo>
                  <a:lnTo>
                    <a:pt x="158105" y="4339035"/>
                  </a:lnTo>
                  <a:lnTo>
                    <a:pt x="158085" y="4330476"/>
                  </a:lnTo>
                  <a:lnTo>
                    <a:pt x="158067" y="4321918"/>
                  </a:lnTo>
                  <a:lnTo>
                    <a:pt x="158049" y="4313360"/>
                  </a:lnTo>
                  <a:lnTo>
                    <a:pt x="158032" y="4304801"/>
                  </a:lnTo>
                  <a:lnTo>
                    <a:pt x="158016" y="4296243"/>
                  </a:lnTo>
                  <a:lnTo>
                    <a:pt x="158001" y="4287685"/>
                  </a:lnTo>
                  <a:lnTo>
                    <a:pt x="157986" y="4279127"/>
                  </a:lnTo>
                  <a:lnTo>
                    <a:pt x="157971" y="4270568"/>
                  </a:lnTo>
                  <a:lnTo>
                    <a:pt x="157957" y="4262010"/>
                  </a:lnTo>
                  <a:lnTo>
                    <a:pt x="157944" y="4253452"/>
                  </a:lnTo>
                  <a:lnTo>
                    <a:pt x="157929" y="4244894"/>
                  </a:lnTo>
                  <a:lnTo>
                    <a:pt x="157915" y="4236335"/>
                  </a:lnTo>
                  <a:lnTo>
                    <a:pt x="157900" y="4227777"/>
                  </a:lnTo>
                  <a:lnTo>
                    <a:pt x="157883" y="4219219"/>
                  </a:lnTo>
                  <a:lnTo>
                    <a:pt x="157866" y="4210661"/>
                  </a:lnTo>
                  <a:lnTo>
                    <a:pt x="157846" y="4202102"/>
                  </a:lnTo>
                  <a:lnTo>
                    <a:pt x="157824" y="4193544"/>
                  </a:lnTo>
                  <a:lnTo>
                    <a:pt x="157799" y="4184986"/>
                  </a:lnTo>
                  <a:lnTo>
                    <a:pt x="157771" y="4176428"/>
                  </a:lnTo>
                  <a:lnTo>
                    <a:pt x="157739" y="4167869"/>
                  </a:lnTo>
                  <a:lnTo>
                    <a:pt x="157703" y="4159311"/>
                  </a:lnTo>
                  <a:lnTo>
                    <a:pt x="157664" y="4150753"/>
                  </a:lnTo>
                  <a:lnTo>
                    <a:pt x="157619" y="4142195"/>
                  </a:lnTo>
                  <a:lnTo>
                    <a:pt x="157569" y="4133636"/>
                  </a:lnTo>
                  <a:lnTo>
                    <a:pt x="157515" y="4125078"/>
                  </a:lnTo>
                  <a:lnTo>
                    <a:pt x="157456" y="4116520"/>
                  </a:lnTo>
                  <a:lnTo>
                    <a:pt x="157392" y="4107962"/>
                  </a:lnTo>
                  <a:lnTo>
                    <a:pt x="157324" y="4099403"/>
                  </a:lnTo>
                  <a:lnTo>
                    <a:pt x="157250" y="4090845"/>
                  </a:lnTo>
                  <a:lnTo>
                    <a:pt x="157172" y="4082287"/>
                  </a:lnTo>
                  <a:lnTo>
                    <a:pt x="157090" y="4073729"/>
                  </a:lnTo>
                  <a:lnTo>
                    <a:pt x="157004" y="4065170"/>
                  </a:lnTo>
                  <a:lnTo>
                    <a:pt x="156916" y="4056612"/>
                  </a:lnTo>
                  <a:lnTo>
                    <a:pt x="156825" y="4048054"/>
                  </a:lnTo>
                  <a:lnTo>
                    <a:pt x="156732" y="4039496"/>
                  </a:lnTo>
                  <a:lnTo>
                    <a:pt x="156638" y="4030937"/>
                  </a:lnTo>
                  <a:lnTo>
                    <a:pt x="156543" y="4022379"/>
                  </a:lnTo>
                  <a:lnTo>
                    <a:pt x="156447" y="4013821"/>
                  </a:lnTo>
                  <a:lnTo>
                    <a:pt x="156352" y="4005263"/>
                  </a:lnTo>
                  <a:lnTo>
                    <a:pt x="156257" y="3996704"/>
                  </a:lnTo>
                  <a:lnTo>
                    <a:pt x="156163" y="3988146"/>
                  </a:lnTo>
                  <a:lnTo>
                    <a:pt x="156071" y="3979588"/>
                  </a:lnTo>
                  <a:lnTo>
                    <a:pt x="155980" y="3971030"/>
                  </a:lnTo>
                  <a:lnTo>
                    <a:pt x="155890" y="3962471"/>
                  </a:lnTo>
                  <a:lnTo>
                    <a:pt x="155803" y="3953913"/>
                  </a:lnTo>
                  <a:lnTo>
                    <a:pt x="155716" y="3945355"/>
                  </a:lnTo>
                  <a:lnTo>
                    <a:pt x="155632" y="3936797"/>
                  </a:lnTo>
                  <a:lnTo>
                    <a:pt x="155548" y="3928238"/>
                  </a:lnTo>
                  <a:lnTo>
                    <a:pt x="155465" y="3919680"/>
                  </a:lnTo>
                  <a:lnTo>
                    <a:pt x="155382" y="3911122"/>
                  </a:lnTo>
                  <a:lnTo>
                    <a:pt x="155299" y="3902564"/>
                  </a:lnTo>
                  <a:lnTo>
                    <a:pt x="155215" y="3894005"/>
                  </a:lnTo>
                  <a:lnTo>
                    <a:pt x="155129" y="3885447"/>
                  </a:lnTo>
                  <a:lnTo>
                    <a:pt x="155041" y="3876889"/>
                  </a:lnTo>
                  <a:lnTo>
                    <a:pt x="154949" y="3868331"/>
                  </a:lnTo>
                  <a:lnTo>
                    <a:pt x="154853" y="3859772"/>
                  </a:lnTo>
                  <a:lnTo>
                    <a:pt x="154752" y="3851214"/>
                  </a:lnTo>
                  <a:lnTo>
                    <a:pt x="154646" y="3842656"/>
                  </a:lnTo>
                  <a:lnTo>
                    <a:pt x="154533" y="3834097"/>
                  </a:lnTo>
                  <a:lnTo>
                    <a:pt x="154412" y="3825539"/>
                  </a:lnTo>
                  <a:lnTo>
                    <a:pt x="154282" y="3816981"/>
                  </a:lnTo>
                  <a:lnTo>
                    <a:pt x="154144" y="3808423"/>
                  </a:lnTo>
                  <a:lnTo>
                    <a:pt x="153996" y="3799864"/>
                  </a:lnTo>
                  <a:lnTo>
                    <a:pt x="153837" y="3791306"/>
                  </a:lnTo>
                  <a:lnTo>
                    <a:pt x="153666" y="3782748"/>
                  </a:lnTo>
                  <a:lnTo>
                    <a:pt x="153481" y="3774190"/>
                  </a:lnTo>
                  <a:lnTo>
                    <a:pt x="153283" y="3765631"/>
                  </a:lnTo>
                  <a:lnTo>
                    <a:pt x="153071" y="3757073"/>
                  </a:lnTo>
                  <a:lnTo>
                    <a:pt x="152844" y="3748515"/>
                  </a:lnTo>
                  <a:lnTo>
                    <a:pt x="152602" y="3739957"/>
                  </a:lnTo>
                  <a:lnTo>
                    <a:pt x="152340" y="3731398"/>
                  </a:lnTo>
                  <a:lnTo>
                    <a:pt x="152059" y="3722840"/>
                  </a:lnTo>
                  <a:lnTo>
                    <a:pt x="151758" y="3714282"/>
                  </a:lnTo>
                  <a:lnTo>
                    <a:pt x="151438" y="3705724"/>
                  </a:lnTo>
                  <a:lnTo>
                    <a:pt x="151096" y="3697165"/>
                  </a:lnTo>
                  <a:lnTo>
                    <a:pt x="150732" y="3688607"/>
                  </a:lnTo>
                  <a:lnTo>
                    <a:pt x="150340" y="3680049"/>
                  </a:lnTo>
                  <a:lnTo>
                    <a:pt x="149921" y="3671491"/>
                  </a:lnTo>
                  <a:lnTo>
                    <a:pt x="149474" y="3662932"/>
                  </a:lnTo>
                  <a:lnTo>
                    <a:pt x="149000" y="3654374"/>
                  </a:lnTo>
                  <a:lnTo>
                    <a:pt x="148495" y="3645816"/>
                  </a:lnTo>
                  <a:lnTo>
                    <a:pt x="147960" y="3637258"/>
                  </a:lnTo>
                  <a:lnTo>
                    <a:pt x="147388" y="3628699"/>
                  </a:lnTo>
                  <a:lnTo>
                    <a:pt x="146778" y="3620141"/>
                  </a:lnTo>
                  <a:lnTo>
                    <a:pt x="146133" y="3611583"/>
                  </a:lnTo>
                  <a:lnTo>
                    <a:pt x="145450" y="3603025"/>
                  </a:lnTo>
                  <a:lnTo>
                    <a:pt x="144729" y="3594466"/>
                  </a:lnTo>
                  <a:lnTo>
                    <a:pt x="143969" y="3585908"/>
                  </a:lnTo>
                  <a:lnTo>
                    <a:pt x="143164" y="3577350"/>
                  </a:lnTo>
                  <a:lnTo>
                    <a:pt x="142312" y="3568792"/>
                  </a:lnTo>
                  <a:lnTo>
                    <a:pt x="141417" y="3560233"/>
                  </a:lnTo>
                  <a:lnTo>
                    <a:pt x="140479" y="3551675"/>
                  </a:lnTo>
                  <a:lnTo>
                    <a:pt x="139497" y="3543117"/>
                  </a:lnTo>
                  <a:lnTo>
                    <a:pt x="138470" y="3534559"/>
                  </a:lnTo>
                  <a:lnTo>
                    <a:pt x="137394" y="3526000"/>
                  </a:lnTo>
                  <a:lnTo>
                    <a:pt x="136266" y="3517442"/>
                  </a:lnTo>
                  <a:lnTo>
                    <a:pt x="135094" y="3508884"/>
                  </a:lnTo>
                  <a:lnTo>
                    <a:pt x="133876" y="3500326"/>
                  </a:lnTo>
                  <a:lnTo>
                    <a:pt x="132614" y="3491767"/>
                  </a:lnTo>
                  <a:lnTo>
                    <a:pt x="131308" y="3483209"/>
                  </a:lnTo>
                  <a:lnTo>
                    <a:pt x="129953" y="3474651"/>
                  </a:lnTo>
                  <a:lnTo>
                    <a:pt x="128550" y="3466093"/>
                  </a:lnTo>
                  <a:lnTo>
                    <a:pt x="127106" y="3457534"/>
                  </a:lnTo>
                  <a:lnTo>
                    <a:pt x="125621" y="3448976"/>
                  </a:lnTo>
                  <a:lnTo>
                    <a:pt x="124097" y="3440418"/>
                  </a:lnTo>
                  <a:lnTo>
                    <a:pt x="122535" y="3431860"/>
                  </a:lnTo>
                  <a:lnTo>
                    <a:pt x="120935" y="3423301"/>
                  </a:lnTo>
                  <a:lnTo>
                    <a:pt x="119295" y="3414743"/>
                  </a:lnTo>
                  <a:lnTo>
                    <a:pt x="117625" y="3406185"/>
                  </a:lnTo>
                  <a:lnTo>
                    <a:pt x="115925" y="3397627"/>
                  </a:lnTo>
                  <a:lnTo>
                    <a:pt x="114197" y="3389068"/>
                  </a:lnTo>
                  <a:lnTo>
                    <a:pt x="112445" y="3380510"/>
                  </a:lnTo>
                  <a:lnTo>
                    <a:pt x="110669" y="3371952"/>
                  </a:lnTo>
                  <a:lnTo>
                    <a:pt x="108869" y="3363394"/>
                  </a:lnTo>
                  <a:lnTo>
                    <a:pt x="107052" y="3354835"/>
                  </a:lnTo>
                  <a:lnTo>
                    <a:pt x="105220" y="3346277"/>
                  </a:lnTo>
                  <a:lnTo>
                    <a:pt x="103376" y="3337719"/>
                  </a:lnTo>
                  <a:lnTo>
                    <a:pt x="101520" y="3329160"/>
                  </a:lnTo>
                  <a:lnTo>
                    <a:pt x="99655" y="3320602"/>
                  </a:lnTo>
                  <a:lnTo>
                    <a:pt x="97783" y="3312044"/>
                  </a:lnTo>
                  <a:lnTo>
                    <a:pt x="95905" y="3303486"/>
                  </a:lnTo>
                  <a:lnTo>
                    <a:pt x="94024" y="3294927"/>
                  </a:lnTo>
                  <a:lnTo>
                    <a:pt x="92140" y="3286369"/>
                  </a:lnTo>
                  <a:lnTo>
                    <a:pt x="90254" y="3277811"/>
                  </a:lnTo>
                  <a:lnTo>
                    <a:pt x="88367" y="3269253"/>
                  </a:lnTo>
                  <a:lnTo>
                    <a:pt x="86479" y="3260694"/>
                  </a:lnTo>
                  <a:lnTo>
                    <a:pt x="84590" y="3252136"/>
                  </a:lnTo>
                  <a:lnTo>
                    <a:pt x="82701" y="3243578"/>
                  </a:lnTo>
                  <a:lnTo>
                    <a:pt x="80811" y="3235020"/>
                  </a:lnTo>
                  <a:lnTo>
                    <a:pt x="78919" y="3226461"/>
                  </a:lnTo>
                  <a:lnTo>
                    <a:pt x="77024" y="3217903"/>
                  </a:lnTo>
                  <a:lnTo>
                    <a:pt x="75125" y="3209345"/>
                  </a:lnTo>
                  <a:lnTo>
                    <a:pt x="73220" y="3200787"/>
                  </a:lnTo>
                  <a:lnTo>
                    <a:pt x="71310" y="3192228"/>
                  </a:lnTo>
                  <a:lnTo>
                    <a:pt x="69391" y="3183670"/>
                  </a:lnTo>
                  <a:lnTo>
                    <a:pt x="67464" y="3175112"/>
                  </a:lnTo>
                  <a:lnTo>
                    <a:pt x="65524" y="3166554"/>
                  </a:lnTo>
                  <a:lnTo>
                    <a:pt x="63569" y="3157995"/>
                  </a:lnTo>
                  <a:lnTo>
                    <a:pt x="61599" y="3149437"/>
                  </a:lnTo>
                  <a:lnTo>
                    <a:pt x="59612" y="3140879"/>
                  </a:lnTo>
                  <a:lnTo>
                    <a:pt x="57606" y="3132321"/>
                  </a:lnTo>
                  <a:lnTo>
                    <a:pt x="55580" y="3123762"/>
                  </a:lnTo>
                  <a:lnTo>
                    <a:pt x="53532" y="3115204"/>
                  </a:lnTo>
                  <a:lnTo>
                    <a:pt x="51455" y="3106646"/>
                  </a:lnTo>
                  <a:lnTo>
                    <a:pt x="49355" y="3098088"/>
                  </a:lnTo>
                  <a:lnTo>
                    <a:pt x="47230" y="3089529"/>
                  </a:lnTo>
                  <a:lnTo>
                    <a:pt x="45080" y="3080971"/>
                  </a:lnTo>
                  <a:lnTo>
                    <a:pt x="42906" y="3072413"/>
                  </a:lnTo>
                  <a:lnTo>
                    <a:pt x="40709" y="3063855"/>
                  </a:lnTo>
                  <a:lnTo>
                    <a:pt x="38486" y="3055296"/>
                  </a:lnTo>
                  <a:lnTo>
                    <a:pt x="36247" y="3046738"/>
                  </a:lnTo>
                  <a:lnTo>
                    <a:pt x="33994" y="3038180"/>
                  </a:lnTo>
                  <a:lnTo>
                    <a:pt x="31732" y="3029622"/>
                  </a:lnTo>
                  <a:lnTo>
                    <a:pt x="29467" y="3021063"/>
                  </a:lnTo>
                  <a:lnTo>
                    <a:pt x="27205" y="3012505"/>
                  </a:lnTo>
                  <a:lnTo>
                    <a:pt x="24958" y="3003947"/>
                  </a:lnTo>
                  <a:lnTo>
                    <a:pt x="22736" y="2995389"/>
                  </a:lnTo>
                  <a:lnTo>
                    <a:pt x="20547" y="2986830"/>
                  </a:lnTo>
                  <a:lnTo>
                    <a:pt x="18401" y="2978272"/>
                  </a:lnTo>
                  <a:lnTo>
                    <a:pt x="16310" y="2969714"/>
                  </a:lnTo>
                  <a:lnTo>
                    <a:pt x="14285" y="2961156"/>
                  </a:lnTo>
                  <a:lnTo>
                    <a:pt x="12359" y="2952597"/>
                  </a:lnTo>
                  <a:lnTo>
                    <a:pt x="10530" y="2944039"/>
                  </a:lnTo>
                  <a:lnTo>
                    <a:pt x="8809" y="2935481"/>
                  </a:lnTo>
                  <a:lnTo>
                    <a:pt x="7208" y="2926923"/>
                  </a:lnTo>
                  <a:lnTo>
                    <a:pt x="5736" y="2918364"/>
                  </a:lnTo>
                  <a:lnTo>
                    <a:pt x="4405" y="2909806"/>
                  </a:lnTo>
                  <a:lnTo>
                    <a:pt x="3263" y="2901248"/>
                  </a:lnTo>
                  <a:lnTo>
                    <a:pt x="2283" y="2892690"/>
                  </a:lnTo>
                  <a:lnTo>
                    <a:pt x="1471" y="2884131"/>
                  </a:lnTo>
                  <a:lnTo>
                    <a:pt x="831" y="2875573"/>
                  </a:lnTo>
                  <a:lnTo>
                    <a:pt x="365" y="2867015"/>
                  </a:lnTo>
                  <a:lnTo>
                    <a:pt x="74" y="2858456"/>
                  </a:lnTo>
                  <a:lnTo>
                    <a:pt x="0" y="2849898"/>
                  </a:lnTo>
                  <a:lnTo>
                    <a:pt x="95" y="2841340"/>
                  </a:lnTo>
                  <a:lnTo>
                    <a:pt x="352" y="2832782"/>
                  </a:lnTo>
                  <a:lnTo>
                    <a:pt x="765" y="2824223"/>
                  </a:lnTo>
                  <a:lnTo>
                    <a:pt x="1324" y="2815665"/>
                  </a:lnTo>
                  <a:lnTo>
                    <a:pt x="2017" y="2807107"/>
                  </a:lnTo>
                  <a:lnTo>
                    <a:pt x="2858" y="2798549"/>
                  </a:lnTo>
                  <a:lnTo>
                    <a:pt x="3801" y="2789990"/>
                  </a:lnTo>
                  <a:lnTo>
                    <a:pt x="4831" y="2781432"/>
                  </a:lnTo>
                  <a:lnTo>
                    <a:pt x="5932" y="2772874"/>
                  </a:lnTo>
                  <a:lnTo>
                    <a:pt x="7090" y="2764316"/>
                  </a:lnTo>
                  <a:lnTo>
                    <a:pt x="8288" y="2755757"/>
                  </a:lnTo>
                  <a:lnTo>
                    <a:pt x="9514" y="2747199"/>
                  </a:lnTo>
                  <a:lnTo>
                    <a:pt x="10743" y="2738641"/>
                  </a:lnTo>
                  <a:lnTo>
                    <a:pt x="11963" y="2730083"/>
                  </a:lnTo>
                  <a:lnTo>
                    <a:pt x="13161" y="2721524"/>
                  </a:lnTo>
                  <a:lnTo>
                    <a:pt x="14327" y="2712966"/>
                  </a:lnTo>
                  <a:lnTo>
                    <a:pt x="15452" y="2704408"/>
                  </a:lnTo>
                  <a:lnTo>
                    <a:pt x="16516" y="2695850"/>
                  </a:lnTo>
                  <a:lnTo>
                    <a:pt x="17520" y="2687291"/>
                  </a:lnTo>
                  <a:lnTo>
                    <a:pt x="18463" y="2678733"/>
                  </a:lnTo>
                  <a:lnTo>
                    <a:pt x="19343" y="2670175"/>
                  </a:lnTo>
                  <a:lnTo>
                    <a:pt x="20159" y="2661617"/>
                  </a:lnTo>
                  <a:lnTo>
                    <a:pt x="20912" y="2653058"/>
                  </a:lnTo>
                  <a:lnTo>
                    <a:pt x="21593" y="2644500"/>
                  </a:lnTo>
                  <a:lnTo>
                    <a:pt x="22216" y="2635942"/>
                  </a:lnTo>
                  <a:lnTo>
                    <a:pt x="22788" y="2627384"/>
                  </a:lnTo>
                  <a:lnTo>
                    <a:pt x="23314" y="2618825"/>
                  </a:lnTo>
                  <a:lnTo>
                    <a:pt x="23801" y="2610267"/>
                  </a:lnTo>
                  <a:lnTo>
                    <a:pt x="24253" y="2601709"/>
                  </a:lnTo>
                  <a:lnTo>
                    <a:pt x="24674" y="2593151"/>
                  </a:lnTo>
                  <a:lnTo>
                    <a:pt x="25074" y="2584592"/>
                  </a:lnTo>
                  <a:lnTo>
                    <a:pt x="25462" y="2576034"/>
                  </a:lnTo>
                  <a:lnTo>
                    <a:pt x="25842" y="2567476"/>
                  </a:lnTo>
                  <a:lnTo>
                    <a:pt x="26220" y="2558918"/>
                  </a:lnTo>
                  <a:lnTo>
                    <a:pt x="26598" y="2550359"/>
                  </a:lnTo>
                  <a:lnTo>
                    <a:pt x="26984" y="2541801"/>
                  </a:lnTo>
                  <a:lnTo>
                    <a:pt x="27381" y="2533243"/>
                  </a:lnTo>
                  <a:lnTo>
                    <a:pt x="27790" y="2524685"/>
                  </a:lnTo>
                  <a:lnTo>
                    <a:pt x="28213" y="2516126"/>
                  </a:lnTo>
                  <a:lnTo>
                    <a:pt x="28651" y="2507568"/>
                  </a:lnTo>
                  <a:lnTo>
                    <a:pt x="29106" y="2499010"/>
                  </a:lnTo>
                  <a:lnTo>
                    <a:pt x="29581" y="2490452"/>
                  </a:lnTo>
                  <a:lnTo>
                    <a:pt x="30073" y="2481893"/>
                  </a:lnTo>
                  <a:lnTo>
                    <a:pt x="30582" y="2473335"/>
                  </a:lnTo>
                  <a:lnTo>
                    <a:pt x="31106" y="2464777"/>
                  </a:lnTo>
                  <a:lnTo>
                    <a:pt x="31644" y="2456219"/>
                  </a:lnTo>
                  <a:lnTo>
                    <a:pt x="32195" y="2447660"/>
                  </a:lnTo>
                  <a:lnTo>
                    <a:pt x="32760" y="2439102"/>
                  </a:lnTo>
                  <a:lnTo>
                    <a:pt x="33335" y="2430544"/>
                  </a:lnTo>
                  <a:lnTo>
                    <a:pt x="33918" y="2421986"/>
                  </a:lnTo>
                  <a:lnTo>
                    <a:pt x="34505" y="2413427"/>
                  </a:lnTo>
                  <a:lnTo>
                    <a:pt x="35095" y="2404869"/>
                  </a:lnTo>
                  <a:lnTo>
                    <a:pt x="35686" y="2396311"/>
                  </a:lnTo>
                  <a:lnTo>
                    <a:pt x="36274" y="2387752"/>
                  </a:lnTo>
                  <a:lnTo>
                    <a:pt x="36854" y="2379194"/>
                  </a:lnTo>
                  <a:lnTo>
                    <a:pt x="37426" y="2370636"/>
                  </a:lnTo>
                  <a:lnTo>
                    <a:pt x="37985" y="2362078"/>
                  </a:lnTo>
                  <a:lnTo>
                    <a:pt x="38528" y="2353519"/>
                  </a:lnTo>
                  <a:lnTo>
                    <a:pt x="39053" y="2344961"/>
                  </a:lnTo>
                  <a:lnTo>
                    <a:pt x="39553" y="2336403"/>
                  </a:lnTo>
                  <a:lnTo>
                    <a:pt x="40026" y="2327845"/>
                  </a:lnTo>
                  <a:lnTo>
                    <a:pt x="40471" y="2319286"/>
                  </a:lnTo>
                  <a:lnTo>
                    <a:pt x="40887" y="2310728"/>
                  </a:lnTo>
                  <a:lnTo>
                    <a:pt x="41273" y="2302170"/>
                  </a:lnTo>
                  <a:lnTo>
                    <a:pt x="41628" y="2293612"/>
                  </a:lnTo>
                  <a:lnTo>
                    <a:pt x="41947" y="2285053"/>
                  </a:lnTo>
                  <a:lnTo>
                    <a:pt x="42233" y="2276495"/>
                  </a:lnTo>
                  <a:lnTo>
                    <a:pt x="42490" y="2267937"/>
                  </a:lnTo>
                  <a:lnTo>
                    <a:pt x="42722" y="2259379"/>
                  </a:lnTo>
                  <a:lnTo>
                    <a:pt x="42932" y="2250820"/>
                  </a:lnTo>
                  <a:lnTo>
                    <a:pt x="43123" y="2242262"/>
                  </a:lnTo>
                  <a:lnTo>
                    <a:pt x="43298" y="2233704"/>
                  </a:lnTo>
                  <a:lnTo>
                    <a:pt x="43467" y="2225146"/>
                  </a:lnTo>
                  <a:lnTo>
                    <a:pt x="43636" y="2216587"/>
                  </a:lnTo>
                  <a:lnTo>
                    <a:pt x="43811" y="2208029"/>
                  </a:lnTo>
                  <a:lnTo>
                    <a:pt x="43999" y="2199471"/>
                  </a:lnTo>
                  <a:lnTo>
                    <a:pt x="44207" y="2190913"/>
                  </a:lnTo>
                  <a:lnTo>
                    <a:pt x="44446" y="2182354"/>
                  </a:lnTo>
                  <a:lnTo>
                    <a:pt x="44724" y="2173796"/>
                  </a:lnTo>
                  <a:lnTo>
                    <a:pt x="45046" y="2165238"/>
                  </a:lnTo>
                  <a:lnTo>
                    <a:pt x="45416" y="2156680"/>
                  </a:lnTo>
                  <a:lnTo>
                    <a:pt x="45839" y="2148121"/>
                  </a:lnTo>
                  <a:lnTo>
                    <a:pt x="46320" y="2139563"/>
                  </a:lnTo>
                  <a:lnTo>
                    <a:pt x="46871" y="2131005"/>
                  </a:lnTo>
                  <a:lnTo>
                    <a:pt x="47496" y="2122447"/>
                  </a:lnTo>
                  <a:lnTo>
                    <a:pt x="48190" y="2113888"/>
                  </a:lnTo>
                  <a:lnTo>
                    <a:pt x="48952" y="2105330"/>
                  </a:lnTo>
                  <a:lnTo>
                    <a:pt x="49783" y="2096772"/>
                  </a:lnTo>
                  <a:lnTo>
                    <a:pt x="50682" y="2088214"/>
                  </a:lnTo>
                  <a:lnTo>
                    <a:pt x="51654" y="2079655"/>
                  </a:lnTo>
                  <a:lnTo>
                    <a:pt x="52696" y="2071097"/>
                  </a:lnTo>
                  <a:lnTo>
                    <a:pt x="53797" y="2062539"/>
                  </a:lnTo>
                  <a:lnTo>
                    <a:pt x="54951" y="2053981"/>
                  </a:lnTo>
                  <a:lnTo>
                    <a:pt x="56152" y="2045422"/>
                  </a:lnTo>
                  <a:lnTo>
                    <a:pt x="57397" y="2036864"/>
                  </a:lnTo>
                  <a:lnTo>
                    <a:pt x="58680" y="2028306"/>
                  </a:lnTo>
                  <a:lnTo>
                    <a:pt x="59996" y="2019748"/>
                  </a:lnTo>
                  <a:lnTo>
                    <a:pt x="61330" y="2011189"/>
                  </a:lnTo>
                  <a:lnTo>
                    <a:pt x="62678" y="2002631"/>
                  </a:lnTo>
                  <a:lnTo>
                    <a:pt x="64032" y="1994073"/>
                  </a:lnTo>
                  <a:lnTo>
                    <a:pt x="65386" y="1985515"/>
                  </a:lnTo>
                  <a:lnTo>
                    <a:pt x="66732" y="1976956"/>
                  </a:lnTo>
                  <a:lnTo>
                    <a:pt x="68062" y="1968398"/>
                  </a:lnTo>
                  <a:lnTo>
                    <a:pt x="69370" y="1959840"/>
                  </a:lnTo>
                  <a:lnTo>
                    <a:pt x="70654" y="1951282"/>
                  </a:lnTo>
                  <a:lnTo>
                    <a:pt x="71908" y="1942723"/>
                  </a:lnTo>
                  <a:lnTo>
                    <a:pt x="73130" y="1934165"/>
                  </a:lnTo>
                  <a:lnTo>
                    <a:pt x="74313" y="1925607"/>
                  </a:lnTo>
                  <a:lnTo>
                    <a:pt x="75453" y="1917048"/>
                  </a:lnTo>
                  <a:lnTo>
                    <a:pt x="76553" y="1908490"/>
                  </a:lnTo>
                  <a:lnTo>
                    <a:pt x="77615" y="1899932"/>
                  </a:lnTo>
                  <a:lnTo>
                    <a:pt x="78638" y="1891374"/>
                  </a:lnTo>
                  <a:lnTo>
                    <a:pt x="79624" y="1882815"/>
                  </a:lnTo>
                  <a:lnTo>
                    <a:pt x="80572" y="1874257"/>
                  </a:lnTo>
                  <a:lnTo>
                    <a:pt x="81480" y="1865699"/>
                  </a:lnTo>
                  <a:lnTo>
                    <a:pt x="82358" y="1857141"/>
                  </a:lnTo>
                  <a:lnTo>
                    <a:pt x="83210" y="1848582"/>
                  </a:lnTo>
                  <a:lnTo>
                    <a:pt x="84036" y="1840024"/>
                  </a:lnTo>
                  <a:lnTo>
                    <a:pt x="84842" y="1831466"/>
                  </a:lnTo>
                  <a:lnTo>
                    <a:pt x="85629" y="1822908"/>
                  </a:lnTo>
                  <a:lnTo>
                    <a:pt x="86398" y="1814349"/>
                  </a:lnTo>
                  <a:lnTo>
                    <a:pt x="87157" y="1805791"/>
                  </a:lnTo>
                  <a:lnTo>
                    <a:pt x="87907" y="1797233"/>
                  </a:lnTo>
                  <a:lnTo>
                    <a:pt x="88652" y="1788675"/>
                  </a:lnTo>
                  <a:lnTo>
                    <a:pt x="89392" y="1780116"/>
                  </a:lnTo>
                  <a:lnTo>
                    <a:pt x="90129" y="1771558"/>
                  </a:lnTo>
                  <a:lnTo>
                    <a:pt x="90865" y="1763000"/>
                  </a:lnTo>
                  <a:lnTo>
                    <a:pt x="91602" y="1754442"/>
                  </a:lnTo>
                  <a:lnTo>
                    <a:pt x="92339" y="1745883"/>
                  </a:lnTo>
                  <a:lnTo>
                    <a:pt x="93077" y="1737325"/>
                  </a:lnTo>
                  <a:lnTo>
                    <a:pt x="93817" y="1728767"/>
                  </a:lnTo>
                  <a:lnTo>
                    <a:pt x="94557" y="1720209"/>
                  </a:lnTo>
                  <a:lnTo>
                    <a:pt x="95297" y="1711650"/>
                  </a:lnTo>
                  <a:lnTo>
                    <a:pt x="96037" y="1703092"/>
                  </a:lnTo>
                  <a:lnTo>
                    <a:pt x="96777" y="1694534"/>
                  </a:lnTo>
                  <a:lnTo>
                    <a:pt x="97514" y="1685976"/>
                  </a:lnTo>
                  <a:lnTo>
                    <a:pt x="98249" y="1677417"/>
                  </a:lnTo>
                  <a:lnTo>
                    <a:pt x="98982" y="1668859"/>
                  </a:lnTo>
                  <a:lnTo>
                    <a:pt x="99709" y="1660301"/>
                  </a:lnTo>
                  <a:lnTo>
                    <a:pt x="100432" y="1651743"/>
                  </a:lnTo>
                  <a:lnTo>
                    <a:pt x="101151" y="1643184"/>
                  </a:lnTo>
                  <a:lnTo>
                    <a:pt x="101864" y="1634626"/>
                  </a:lnTo>
                  <a:lnTo>
                    <a:pt x="102572" y="1626068"/>
                  </a:lnTo>
                  <a:lnTo>
                    <a:pt x="103274" y="1617510"/>
                  </a:lnTo>
                  <a:lnTo>
                    <a:pt x="103969" y="1608951"/>
                  </a:lnTo>
                  <a:lnTo>
                    <a:pt x="104659" y="1600393"/>
                  </a:lnTo>
                  <a:lnTo>
                    <a:pt x="105343" y="1591835"/>
                  </a:lnTo>
                  <a:lnTo>
                    <a:pt x="106022" y="1583277"/>
                  </a:lnTo>
                  <a:lnTo>
                    <a:pt x="106697" y="1574718"/>
                  </a:lnTo>
                  <a:lnTo>
                    <a:pt x="107367" y="1566160"/>
                  </a:lnTo>
                  <a:lnTo>
                    <a:pt x="108032" y="1557602"/>
                  </a:lnTo>
                  <a:lnTo>
                    <a:pt x="108694" y="1549044"/>
                  </a:lnTo>
                  <a:lnTo>
                    <a:pt x="109353" y="1540485"/>
                  </a:lnTo>
                  <a:lnTo>
                    <a:pt x="110009" y="1531927"/>
                  </a:lnTo>
                  <a:lnTo>
                    <a:pt x="110662" y="1523369"/>
                  </a:lnTo>
                  <a:lnTo>
                    <a:pt x="111314" y="1514811"/>
                  </a:lnTo>
                  <a:lnTo>
                    <a:pt x="111963" y="1506252"/>
                  </a:lnTo>
                  <a:lnTo>
                    <a:pt x="112611" y="1497694"/>
                  </a:lnTo>
                  <a:lnTo>
                    <a:pt x="113258" y="1489136"/>
                  </a:lnTo>
                  <a:lnTo>
                    <a:pt x="113902" y="1480578"/>
                  </a:lnTo>
                  <a:lnTo>
                    <a:pt x="114546" y="1472019"/>
                  </a:lnTo>
                  <a:lnTo>
                    <a:pt x="115187" y="1463461"/>
                  </a:lnTo>
                  <a:lnTo>
                    <a:pt x="115826" y="1454903"/>
                  </a:lnTo>
                  <a:lnTo>
                    <a:pt x="116462" y="1446345"/>
                  </a:lnTo>
                  <a:lnTo>
                    <a:pt x="117095" y="1437786"/>
                  </a:lnTo>
                  <a:lnTo>
                    <a:pt x="117725" y="1429228"/>
                  </a:lnTo>
                  <a:lnTo>
                    <a:pt x="118350" y="1420670"/>
                  </a:lnTo>
                  <a:lnTo>
                    <a:pt x="118971" y="1412111"/>
                  </a:lnTo>
                  <a:lnTo>
                    <a:pt x="119584" y="1403553"/>
                  </a:lnTo>
                  <a:lnTo>
                    <a:pt x="120191" y="1394995"/>
                  </a:lnTo>
                  <a:lnTo>
                    <a:pt x="120791" y="1386437"/>
                  </a:lnTo>
                  <a:lnTo>
                    <a:pt x="121384" y="1377878"/>
                  </a:lnTo>
                  <a:lnTo>
                    <a:pt x="121968" y="1369320"/>
                  </a:lnTo>
                  <a:lnTo>
                    <a:pt x="122544" y="1360762"/>
                  </a:lnTo>
                  <a:lnTo>
                    <a:pt x="123108" y="1352204"/>
                  </a:lnTo>
                  <a:lnTo>
                    <a:pt x="123663" y="1343645"/>
                  </a:lnTo>
                  <a:lnTo>
                    <a:pt x="124209" y="1335087"/>
                  </a:lnTo>
                  <a:lnTo>
                    <a:pt x="124746" y="1326529"/>
                  </a:lnTo>
                  <a:lnTo>
                    <a:pt x="125274" y="1317971"/>
                  </a:lnTo>
                  <a:lnTo>
                    <a:pt x="125793" y="1309412"/>
                  </a:lnTo>
                  <a:lnTo>
                    <a:pt x="126303" y="1300854"/>
                  </a:lnTo>
                  <a:lnTo>
                    <a:pt x="126805" y="1292296"/>
                  </a:lnTo>
                  <a:lnTo>
                    <a:pt x="127300" y="1283738"/>
                  </a:lnTo>
                  <a:lnTo>
                    <a:pt x="127791" y="1275179"/>
                  </a:lnTo>
                  <a:lnTo>
                    <a:pt x="128277" y="1266621"/>
                  </a:lnTo>
                  <a:lnTo>
                    <a:pt x="128760" y="1258063"/>
                  </a:lnTo>
                  <a:lnTo>
                    <a:pt x="129241" y="1249505"/>
                  </a:lnTo>
                  <a:lnTo>
                    <a:pt x="129722" y="1240946"/>
                  </a:lnTo>
                  <a:lnTo>
                    <a:pt x="130204" y="1232388"/>
                  </a:lnTo>
                  <a:lnTo>
                    <a:pt x="130688" y="1223830"/>
                  </a:lnTo>
                  <a:lnTo>
                    <a:pt x="131175" y="1215272"/>
                  </a:lnTo>
                  <a:lnTo>
                    <a:pt x="131667" y="1206713"/>
                  </a:lnTo>
                  <a:lnTo>
                    <a:pt x="132166" y="1198155"/>
                  </a:lnTo>
                  <a:lnTo>
                    <a:pt x="132671" y="1189597"/>
                  </a:lnTo>
                  <a:lnTo>
                    <a:pt x="133184" y="1181039"/>
                  </a:lnTo>
                  <a:lnTo>
                    <a:pt x="133704" y="1172480"/>
                  </a:lnTo>
                  <a:lnTo>
                    <a:pt x="134231" y="1163922"/>
                  </a:lnTo>
                  <a:lnTo>
                    <a:pt x="134766" y="1155364"/>
                  </a:lnTo>
                  <a:lnTo>
                    <a:pt x="135309" y="1146806"/>
                  </a:lnTo>
                  <a:lnTo>
                    <a:pt x="135858" y="1138247"/>
                  </a:lnTo>
                  <a:lnTo>
                    <a:pt x="136413" y="1129689"/>
                  </a:lnTo>
                  <a:lnTo>
                    <a:pt x="136972" y="1121131"/>
                  </a:lnTo>
                  <a:lnTo>
                    <a:pt x="137534" y="1112573"/>
                  </a:lnTo>
                  <a:lnTo>
                    <a:pt x="138097" y="1104014"/>
                  </a:lnTo>
                  <a:lnTo>
                    <a:pt x="138660" y="1095456"/>
                  </a:lnTo>
                  <a:lnTo>
                    <a:pt x="139220" y="1086898"/>
                  </a:lnTo>
                  <a:lnTo>
                    <a:pt x="139776" y="1078340"/>
                  </a:lnTo>
                  <a:lnTo>
                    <a:pt x="140326" y="1069781"/>
                  </a:lnTo>
                  <a:lnTo>
                    <a:pt x="140867" y="1061223"/>
                  </a:lnTo>
                  <a:lnTo>
                    <a:pt x="141399" y="1052665"/>
                  </a:lnTo>
                  <a:lnTo>
                    <a:pt x="141918" y="1044107"/>
                  </a:lnTo>
                  <a:lnTo>
                    <a:pt x="142421" y="1035548"/>
                  </a:lnTo>
                  <a:lnTo>
                    <a:pt x="142910" y="1026990"/>
                  </a:lnTo>
                  <a:lnTo>
                    <a:pt x="143382" y="1018432"/>
                  </a:lnTo>
                  <a:lnTo>
                    <a:pt x="143838" y="1009874"/>
                  </a:lnTo>
                  <a:lnTo>
                    <a:pt x="144275" y="1001315"/>
                  </a:lnTo>
                  <a:lnTo>
                    <a:pt x="144690" y="992757"/>
                  </a:lnTo>
                  <a:lnTo>
                    <a:pt x="145084" y="984199"/>
                  </a:lnTo>
                  <a:lnTo>
                    <a:pt x="145459" y="975641"/>
                  </a:lnTo>
                  <a:lnTo>
                    <a:pt x="145815" y="967082"/>
                  </a:lnTo>
                  <a:lnTo>
                    <a:pt x="146153" y="958524"/>
                  </a:lnTo>
                  <a:lnTo>
                    <a:pt x="146471" y="949966"/>
                  </a:lnTo>
                  <a:lnTo>
                    <a:pt x="146770" y="941407"/>
                  </a:lnTo>
                  <a:lnTo>
                    <a:pt x="147050" y="932849"/>
                  </a:lnTo>
                  <a:lnTo>
                    <a:pt x="147316" y="924291"/>
                  </a:lnTo>
                  <a:lnTo>
                    <a:pt x="147567" y="915733"/>
                  </a:lnTo>
                  <a:lnTo>
                    <a:pt x="147804" y="907174"/>
                  </a:lnTo>
                  <a:lnTo>
                    <a:pt x="148030" y="898616"/>
                  </a:lnTo>
                  <a:lnTo>
                    <a:pt x="148244" y="890058"/>
                  </a:lnTo>
                  <a:lnTo>
                    <a:pt x="148448" y="881500"/>
                  </a:lnTo>
                  <a:lnTo>
                    <a:pt x="148645" y="872941"/>
                  </a:lnTo>
                  <a:lnTo>
                    <a:pt x="148836" y="864383"/>
                  </a:lnTo>
                  <a:lnTo>
                    <a:pt x="149021" y="855825"/>
                  </a:lnTo>
                  <a:lnTo>
                    <a:pt x="149203" y="847267"/>
                  </a:lnTo>
                  <a:lnTo>
                    <a:pt x="149381" y="838708"/>
                  </a:lnTo>
                  <a:lnTo>
                    <a:pt x="149558" y="830150"/>
                  </a:lnTo>
                  <a:lnTo>
                    <a:pt x="149733" y="821592"/>
                  </a:lnTo>
                  <a:lnTo>
                    <a:pt x="149909" y="813034"/>
                  </a:lnTo>
                  <a:lnTo>
                    <a:pt x="150085" y="804475"/>
                  </a:lnTo>
                  <a:lnTo>
                    <a:pt x="150262" y="795917"/>
                  </a:lnTo>
                  <a:lnTo>
                    <a:pt x="150441" y="787359"/>
                  </a:lnTo>
                  <a:lnTo>
                    <a:pt x="150621" y="778801"/>
                  </a:lnTo>
                  <a:lnTo>
                    <a:pt x="150803" y="770242"/>
                  </a:lnTo>
                  <a:lnTo>
                    <a:pt x="150987" y="761684"/>
                  </a:lnTo>
                  <a:lnTo>
                    <a:pt x="151172" y="753126"/>
                  </a:lnTo>
                  <a:lnTo>
                    <a:pt x="151358" y="744568"/>
                  </a:lnTo>
                  <a:lnTo>
                    <a:pt x="151546" y="736009"/>
                  </a:lnTo>
                  <a:lnTo>
                    <a:pt x="151734" y="727451"/>
                  </a:lnTo>
                  <a:lnTo>
                    <a:pt x="151922" y="718893"/>
                  </a:lnTo>
                  <a:lnTo>
                    <a:pt x="152109" y="710335"/>
                  </a:lnTo>
                  <a:lnTo>
                    <a:pt x="152296" y="701776"/>
                  </a:lnTo>
                  <a:lnTo>
                    <a:pt x="152480" y="693218"/>
                  </a:lnTo>
                  <a:lnTo>
                    <a:pt x="152663" y="684660"/>
                  </a:lnTo>
                  <a:lnTo>
                    <a:pt x="152842" y="676102"/>
                  </a:lnTo>
                  <a:lnTo>
                    <a:pt x="153017" y="667543"/>
                  </a:lnTo>
                  <a:lnTo>
                    <a:pt x="153189" y="658985"/>
                  </a:lnTo>
                  <a:lnTo>
                    <a:pt x="153356" y="650427"/>
                  </a:lnTo>
                  <a:lnTo>
                    <a:pt x="153518" y="641869"/>
                  </a:lnTo>
                  <a:lnTo>
                    <a:pt x="153675" y="633310"/>
                  </a:lnTo>
                  <a:lnTo>
                    <a:pt x="153825" y="624752"/>
                  </a:lnTo>
                  <a:lnTo>
                    <a:pt x="153970" y="616194"/>
                  </a:lnTo>
                  <a:lnTo>
                    <a:pt x="154109" y="607636"/>
                  </a:lnTo>
                  <a:lnTo>
                    <a:pt x="154242" y="599077"/>
                  </a:lnTo>
                  <a:lnTo>
                    <a:pt x="154369" y="590519"/>
                  </a:lnTo>
                  <a:lnTo>
                    <a:pt x="154490" y="581961"/>
                  </a:lnTo>
                  <a:lnTo>
                    <a:pt x="154604" y="573403"/>
                  </a:lnTo>
                  <a:lnTo>
                    <a:pt x="154713" y="564844"/>
                  </a:lnTo>
                  <a:lnTo>
                    <a:pt x="154817" y="556286"/>
                  </a:lnTo>
                  <a:lnTo>
                    <a:pt x="154916" y="547728"/>
                  </a:lnTo>
                  <a:lnTo>
                    <a:pt x="155011" y="539170"/>
                  </a:lnTo>
                  <a:lnTo>
                    <a:pt x="155101" y="530611"/>
                  </a:lnTo>
                  <a:lnTo>
                    <a:pt x="155186" y="522053"/>
                  </a:lnTo>
                  <a:lnTo>
                    <a:pt x="155268" y="513495"/>
                  </a:lnTo>
                  <a:lnTo>
                    <a:pt x="155347" y="504937"/>
                  </a:lnTo>
                  <a:lnTo>
                    <a:pt x="155422" y="496378"/>
                  </a:lnTo>
                  <a:lnTo>
                    <a:pt x="155496" y="487820"/>
                  </a:lnTo>
                  <a:lnTo>
                    <a:pt x="155567" y="479262"/>
                  </a:lnTo>
                  <a:lnTo>
                    <a:pt x="155636" y="470703"/>
                  </a:lnTo>
                  <a:lnTo>
                    <a:pt x="155703" y="462145"/>
                  </a:lnTo>
                  <a:lnTo>
                    <a:pt x="155770" y="453587"/>
                  </a:lnTo>
                  <a:lnTo>
                    <a:pt x="155836" y="445029"/>
                  </a:lnTo>
                  <a:lnTo>
                    <a:pt x="155901" y="436470"/>
                  </a:lnTo>
                  <a:lnTo>
                    <a:pt x="155965" y="427912"/>
                  </a:lnTo>
                  <a:lnTo>
                    <a:pt x="156030" y="419354"/>
                  </a:lnTo>
                  <a:lnTo>
                    <a:pt x="156095" y="410796"/>
                  </a:lnTo>
                  <a:lnTo>
                    <a:pt x="156160" y="402237"/>
                  </a:lnTo>
                  <a:lnTo>
                    <a:pt x="156226" y="393679"/>
                  </a:lnTo>
                  <a:lnTo>
                    <a:pt x="156293" y="385121"/>
                  </a:lnTo>
                  <a:lnTo>
                    <a:pt x="156360" y="376563"/>
                  </a:lnTo>
                  <a:lnTo>
                    <a:pt x="156428" y="368004"/>
                  </a:lnTo>
                  <a:lnTo>
                    <a:pt x="156496" y="359446"/>
                  </a:lnTo>
                  <a:lnTo>
                    <a:pt x="156566" y="350888"/>
                  </a:lnTo>
                  <a:lnTo>
                    <a:pt x="156636" y="342330"/>
                  </a:lnTo>
                  <a:lnTo>
                    <a:pt x="156706" y="333771"/>
                  </a:lnTo>
                  <a:lnTo>
                    <a:pt x="156777" y="325213"/>
                  </a:lnTo>
                  <a:lnTo>
                    <a:pt x="156847" y="316655"/>
                  </a:lnTo>
                  <a:lnTo>
                    <a:pt x="156917" y="308097"/>
                  </a:lnTo>
                  <a:lnTo>
                    <a:pt x="156987" y="299538"/>
                  </a:lnTo>
                  <a:lnTo>
                    <a:pt x="157056" y="290980"/>
                  </a:lnTo>
                  <a:lnTo>
                    <a:pt x="157123" y="282422"/>
                  </a:lnTo>
                  <a:lnTo>
                    <a:pt x="157190" y="273864"/>
                  </a:lnTo>
                  <a:lnTo>
                    <a:pt x="157254" y="265305"/>
                  </a:lnTo>
                  <a:lnTo>
                    <a:pt x="157316" y="256747"/>
                  </a:lnTo>
                  <a:lnTo>
                    <a:pt x="157376" y="248189"/>
                  </a:lnTo>
                  <a:lnTo>
                    <a:pt x="157433" y="239631"/>
                  </a:lnTo>
                  <a:lnTo>
                    <a:pt x="157488" y="231072"/>
                  </a:lnTo>
                  <a:lnTo>
                    <a:pt x="157540" y="222514"/>
                  </a:lnTo>
                  <a:lnTo>
                    <a:pt x="157588" y="213956"/>
                  </a:lnTo>
                  <a:lnTo>
                    <a:pt x="157633" y="205398"/>
                  </a:lnTo>
                  <a:lnTo>
                    <a:pt x="157675" y="196839"/>
                  </a:lnTo>
                  <a:lnTo>
                    <a:pt x="157714" y="188281"/>
                  </a:lnTo>
                  <a:lnTo>
                    <a:pt x="157750" y="179723"/>
                  </a:lnTo>
                  <a:lnTo>
                    <a:pt x="157783" y="171165"/>
                  </a:lnTo>
                  <a:lnTo>
                    <a:pt x="157812" y="162606"/>
                  </a:lnTo>
                  <a:lnTo>
                    <a:pt x="157839" y="154048"/>
                  </a:lnTo>
                  <a:lnTo>
                    <a:pt x="157864" y="145490"/>
                  </a:lnTo>
                  <a:lnTo>
                    <a:pt x="157886" y="136932"/>
                  </a:lnTo>
                  <a:lnTo>
                    <a:pt x="157906" y="128373"/>
                  </a:lnTo>
                  <a:lnTo>
                    <a:pt x="157925" y="119815"/>
                  </a:lnTo>
                  <a:lnTo>
                    <a:pt x="157942" y="111257"/>
                  </a:lnTo>
                  <a:lnTo>
                    <a:pt x="157957" y="102699"/>
                  </a:lnTo>
                  <a:lnTo>
                    <a:pt x="157972" y="94140"/>
                  </a:lnTo>
                  <a:lnTo>
                    <a:pt x="157987" y="85582"/>
                  </a:lnTo>
                  <a:lnTo>
                    <a:pt x="158001" y="77024"/>
                  </a:lnTo>
                  <a:lnTo>
                    <a:pt x="158015" y="68466"/>
                  </a:lnTo>
                  <a:lnTo>
                    <a:pt x="158029" y="59907"/>
                  </a:lnTo>
                  <a:lnTo>
                    <a:pt x="158044" y="51349"/>
                  </a:lnTo>
                  <a:lnTo>
                    <a:pt x="158059" y="42791"/>
                  </a:lnTo>
                  <a:lnTo>
                    <a:pt x="158074" y="34233"/>
                  </a:lnTo>
                  <a:lnTo>
                    <a:pt x="158091" y="25674"/>
                  </a:lnTo>
                  <a:lnTo>
                    <a:pt x="158108" y="17116"/>
                  </a:lnTo>
                  <a:lnTo>
                    <a:pt x="158126" y="8558"/>
                  </a:lnTo>
                  <a:lnTo>
                    <a:pt x="158145" y="0"/>
                  </a:lnTo>
                  <a:lnTo>
                    <a:pt x="159091" y="0"/>
                  </a:lnTo>
                  <a:lnTo>
                    <a:pt x="159111" y="8558"/>
                  </a:lnTo>
                  <a:lnTo>
                    <a:pt x="159129" y="17116"/>
                  </a:lnTo>
                  <a:lnTo>
                    <a:pt x="159146" y="25674"/>
                  </a:lnTo>
                  <a:lnTo>
                    <a:pt x="159163" y="34233"/>
                  </a:lnTo>
                  <a:lnTo>
                    <a:pt x="159178" y="42791"/>
                  </a:lnTo>
                  <a:lnTo>
                    <a:pt x="159193" y="51349"/>
                  </a:lnTo>
                  <a:lnTo>
                    <a:pt x="159208" y="59907"/>
                  </a:lnTo>
                  <a:lnTo>
                    <a:pt x="159222" y="68466"/>
                  </a:lnTo>
                  <a:lnTo>
                    <a:pt x="159236" y="77024"/>
                  </a:lnTo>
                  <a:lnTo>
                    <a:pt x="159250" y="85582"/>
                  </a:lnTo>
                  <a:lnTo>
                    <a:pt x="159265" y="94140"/>
                  </a:lnTo>
                  <a:lnTo>
                    <a:pt x="159280" y="102699"/>
                  </a:lnTo>
                  <a:lnTo>
                    <a:pt x="159295" y="111257"/>
                  </a:lnTo>
                  <a:lnTo>
                    <a:pt x="159312" y="119815"/>
                  </a:lnTo>
                  <a:lnTo>
                    <a:pt x="159331" y="128373"/>
                  </a:lnTo>
                  <a:lnTo>
                    <a:pt x="159351" y="136932"/>
                  </a:lnTo>
                  <a:lnTo>
                    <a:pt x="159373" y="145490"/>
                  </a:lnTo>
                  <a:lnTo>
                    <a:pt x="159398" y="154048"/>
                  </a:lnTo>
                  <a:lnTo>
                    <a:pt x="159425" y="162606"/>
                  </a:lnTo>
                  <a:lnTo>
                    <a:pt x="159454" y="171165"/>
                  </a:lnTo>
                  <a:lnTo>
                    <a:pt x="159487" y="179723"/>
                  </a:lnTo>
                  <a:lnTo>
                    <a:pt x="159523" y="188281"/>
                  </a:lnTo>
                  <a:lnTo>
                    <a:pt x="159562" y="196839"/>
                  </a:lnTo>
                  <a:lnTo>
                    <a:pt x="159604" y="205398"/>
                  </a:lnTo>
                  <a:lnTo>
                    <a:pt x="159649" y="213956"/>
                  </a:lnTo>
                  <a:lnTo>
                    <a:pt x="159697" y="222514"/>
                  </a:lnTo>
                  <a:lnTo>
                    <a:pt x="159749" y="231072"/>
                  </a:lnTo>
                  <a:lnTo>
                    <a:pt x="159803" y="239631"/>
                  </a:lnTo>
                  <a:lnTo>
                    <a:pt x="159861" y="248189"/>
                  </a:lnTo>
                  <a:lnTo>
                    <a:pt x="159921" y="256747"/>
                  </a:lnTo>
                  <a:lnTo>
                    <a:pt x="159983" y="265305"/>
                  </a:lnTo>
                  <a:lnTo>
                    <a:pt x="160047" y="273864"/>
                  </a:lnTo>
                  <a:lnTo>
                    <a:pt x="160113" y="282422"/>
                  </a:lnTo>
                  <a:lnTo>
                    <a:pt x="160181" y="290980"/>
                  </a:lnTo>
                  <a:lnTo>
                    <a:pt x="160250" y="299538"/>
                  </a:lnTo>
                  <a:lnTo>
                    <a:pt x="160320" y="308097"/>
                  </a:lnTo>
                  <a:lnTo>
                    <a:pt x="160390" y="316655"/>
                  </a:lnTo>
                  <a:lnTo>
                    <a:pt x="160460" y="325213"/>
                  </a:lnTo>
                  <a:lnTo>
                    <a:pt x="160531" y="333771"/>
                  </a:lnTo>
                  <a:lnTo>
                    <a:pt x="160601" y="342330"/>
                  </a:lnTo>
                  <a:lnTo>
                    <a:pt x="160671" y="350888"/>
                  </a:lnTo>
                  <a:lnTo>
                    <a:pt x="160740" y="359446"/>
                  </a:lnTo>
                  <a:lnTo>
                    <a:pt x="160809" y="368004"/>
                  </a:lnTo>
                  <a:lnTo>
                    <a:pt x="160877" y="376563"/>
                  </a:lnTo>
                  <a:lnTo>
                    <a:pt x="160944" y="385121"/>
                  </a:lnTo>
                  <a:lnTo>
                    <a:pt x="161011" y="393679"/>
                  </a:lnTo>
                  <a:lnTo>
                    <a:pt x="161077" y="402237"/>
                  </a:lnTo>
                  <a:lnTo>
                    <a:pt x="161142" y="410796"/>
                  </a:lnTo>
                  <a:lnTo>
                    <a:pt x="161207" y="419354"/>
                  </a:lnTo>
                  <a:lnTo>
                    <a:pt x="161272" y="427912"/>
                  </a:lnTo>
                  <a:lnTo>
                    <a:pt x="161336" y="436470"/>
                  </a:lnTo>
                  <a:lnTo>
                    <a:pt x="161401" y="445029"/>
                  </a:lnTo>
                  <a:lnTo>
                    <a:pt x="161467" y="453587"/>
                  </a:lnTo>
                  <a:lnTo>
                    <a:pt x="161534" y="462145"/>
                  </a:lnTo>
                  <a:lnTo>
                    <a:pt x="161601" y="470703"/>
                  </a:lnTo>
                  <a:lnTo>
                    <a:pt x="161670" y="479262"/>
                  </a:lnTo>
                  <a:lnTo>
                    <a:pt x="161741" y="487820"/>
                  </a:lnTo>
                  <a:lnTo>
                    <a:pt x="161815" y="496378"/>
                  </a:lnTo>
                  <a:lnTo>
                    <a:pt x="161890" y="504937"/>
                  </a:lnTo>
                  <a:lnTo>
                    <a:pt x="161969" y="513495"/>
                  </a:lnTo>
                  <a:lnTo>
                    <a:pt x="162051" y="522053"/>
                  </a:lnTo>
                  <a:lnTo>
                    <a:pt x="162136" y="530611"/>
                  </a:lnTo>
                  <a:lnTo>
                    <a:pt x="162226" y="539170"/>
                  </a:lnTo>
                  <a:lnTo>
                    <a:pt x="162320" y="547728"/>
                  </a:lnTo>
                  <a:lnTo>
                    <a:pt x="162419" y="556286"/>
                  </a:lnTo>
                  <a:lnTo>
                    <a:pt x="162523" y="564844"/>
                  </a:lnTo>
                  <a:lnTo>
                    <a:pt x="162633" y="573403"/>
                  </a:lnTo>
                  <a:lnTo>
                    <a:pt x="162747" y="581961"/>
                  </a:lnTo>
                  <a:lnTo>
                    <a:pt x="162868" y="590519"/>
                  </a:lnTo>
                  <a:lnTo>
                    <a:pt x="162995" y="599077"/>
                  </a:lnTo>
                  <a:lnTo>
                    <a:pt x="163128" y="607636"/>
                  </a:lnTo>
                  <a:lnTo>
                    <a:pt x="163267" y="616194"/>
                  </a:lnTo>
                  <a:lnTo>
                    <a:pt x="163412" y="624752"/>
                  </a:lnTo>
                  <a:lnTo>
                    <a:pt x="163562" y="633310"/>
                  </a:lnTo>
                  <a:lnTo>
                    <a:pt x="163719" y="641869"/>
                  </a:lnTo>
                  <a:lnTo>
                    <a:pt x="163881" y="650427"/>
                  </a:lnTo>
                  <a:lnTo>
                    <a:pt x="164048" y="658985"/>
                  </a:lnTo>
                  <a:lnTo>
                    <a:pt x="164220" y="667543"/>
                  </a:lnTo>
                  <a:lnTo>
                    <a:pt x="164395" y="676102"/>
                  </a:lnTo>
                  <a:lnTo>
                    <a:pt x="164574" y="684660"/>
                  </a:lnTo>
                  <a:lnTo>
                    <a:pt x="164757" y="693218"/>
                  </a:lnTo>
                  <a:lnTo>
                    <a:pt x="164941" y="701776"/>
                  </a:lnTo>
                  <a:lnTo>
                    <a:pt x="165128" y="710335"/>
                  </a:lnTo>
                  <a:lnTo>
                    <a:pt x="165315" y="718893"/>
                  </a:lnTo>
                  <a:lnTo>
                    <a:pt x="165503" y="727451"/>
                  </a:lnTo>
                  <a:lnTo>
                    <a:pt x="165691" y="736009"/>
                  </a:lnTo>
                  <a:lnTo>
                    <a:pt x="165879" y="744568"/>
                  </a:lnTo>
                  <a:lnTo>
                    <a:pt x="166065" y="753126"/>
                  </a:lnTo>
                  <a:lnTo>
                    <a:pt x="166250" y="761684"/>
                  </a:lnTo>
                  <a:lnTo>
                    <a:pt x="166434" y="770242"/>
                  </a:lnTo>
                  <a:lnTo>
                    <a:pt x="166616" y="778801"/>
                  </a:lnTo>
                  <a:lnTo>
                    <a:pt x="166796" y="787359"/>
                  </a:lnTo>
                  <a:lnTo>
                    <a:pt x="166975" y="795917"/>
                  </a:lnTo>
                  <a:lnTo>
                    <a:pt x="167152" y="804475"/>
                  </a:lnTo>
                  <a:lnTo>
                    <a:pt x="167328" y="813034"/>
                  </a:lnTo>
                  <a:lnTo>
                    <a:pt x="167504" y="821592"/>
                  </a:lnTo>
                  <a:lnTo>
                    <a:pt x="167679" y="830150"/>
                  </a:lnTo>
                  <a:lnTo>
                    <a:pt x="167856" y="838708"/>
                  </a:lnTo>
                  <a:lnTo>
                    <a:pt x="168034" y="847267"/>
                  </a:lnTo>
                  <a:lnTo>
                    <a:pt x="168216" y="855825"/>
                  </a:lnTo>
                  <a:lnTo>
                    <a:pt x="168401" y="864383"/>
                  </a:lnTo>
                  <a:lnTo>
                    <a:pt x="168592" y="872941"/>
                  </a:lnTo>
                  <a:lnTo>
                    <a:pt x="168788" y="881500"/>
                  </a:lnTo>
                  <a:lnTo>
                    <a:pt x="168993" y="890058"/>
                  </a:lnTo>
                  <a:lnTo>
                    <a:pt x="169207" y="898616"/>
                  </a:lnTo>
                  <a:lnTo>
                    <a:pt x="169432" y="907174"/>
                  </a:lnTo>
                  <a:lnTo>
                    <a:pt x="169670" y="915733"/>
                  </a:lnTo>
                  <a:lnTo>
                    <a:pt x="169921" y="924291"/>
                  </a:lnTo>
                  <a:lnTo>
                    <a:pt x="170186" y="932849"/>
                  </a:lnTo>
                  <a:lnTo>
                    <a:pt x="170467" y="941407"/>
                  </a:lnTo>
                  <a:lnTo>
                    <a:pt x="170766" y="949966"/>
                  </a:lnTo>
                  <a:lnTo>
                    <a:pt x="171084" y="958524"/>
                  </a:lnTo>
                  <a:lnTo>
                    <a:pt x="171422" y="967082"/>
                  </a:lnTo>
                  <a:lnTo>
                    <a:pt x="171778" y="975641"/>
                  </a:lnTo>
                  <a:lnTo>
                    <a:pt x="172153" y="984199"/>
                  </a:lnTo>
                  <a:lnTo>
                    <a:pt x="172547" y="992757"/>
                  </a:lnTo>
                  <a:lnTo>
                    <a:pt x="172962" y="1001315"/>
                  </a:lnTo>
                  <a:lnTo>
                    <a:pt x="173399" y="1009874"/>
                  </a:lnTo>
                  <a:lnTo>
                    <a:pt x="173854" y="1018432"/>
                  </a:lnTo>
                  <a:lnTo>
                    <a:pt x="174327" y="1026990"/>
                  </a:lnTo>
                  <a:lnTo>
                    <a:pt x="174815" y="1035548"/>
                  </a:lnTo>
                  <a:lnTo>
                    <a:pt x="175319" y="1044107"/>
                  </a:lnTo>
                  <a:lnTo>
                    <a:pt x="175838" y="1052665"/>
                  </a:lnTo>
                  <a:lnTo>
                    <a:pt x="176370" y="1061223"/>
                  </a:lnTo>
                  <a:lnTo>
                    <a:pt x="176911" y="1069781"/>
                  </a:lnTo>
                  <a:lnTo>
                    <a:pt x="177461" y="1078340"/>
                  </a:lnTo>
                  <a:lnTo>
                    <a:pt x="178017" y="1086898"/>
                  </a:lnTo>
                  <a:lnTo>
                    <a:pt x="178577" y="1095456"/>
                  </a:lnTo>
                  <a:lnTo>
                    <a:pt x="179140" y="1104014"/>
                  </a:lnTo>
                  <a:lnTo>
                    <a:pt x="179703" y="1112573"/>
                  </a:lnTo>
                  <a:lnTo>
                    <a:pt x="180265" y="1121131"/>
                  </a:lnTo>
                  <a:lnTo>
                    <a:pt x="180824" y="1129689"/>
                  </a:lnTo>
                  <a:lnTo>
                    <a:pt x="181379" y="1138247"/>
                  </a:lnTo>
                  <a:lnTo>
                    <a:pt x="181928" y="1146806"/>
                  </a:lnTo>
                  <a:lnTo>
                    <a:pt x="182471" y="1155364"/>
                  </a:lnTo>
                  <a:lnTo>
                    <a:pt x="183006" y="1163922"/>
                  </a:lnTo>
                  <a:lnTo>
                    <a:pt x="183533" y="1172480"/>
                  </a:lnTo>
                  <a:lnTo>
                    <a:pt x="184053" y="1181039"/>
                  </a:lnTo>
                  <a:lnTo>
                    <a:pt x="184565" y="1189597"/>
                  </a:lnTo>
                  <a:lnTo>
                    <a:pt x="185071" y="1198155"/>
                  </a:lnTo>
                  <a:lnTo>
                    <a:pt x="185570" y="1206713"/>
                  </a:lnTo>
                  <a:lnTo>
                    <a:pt x="186062" y="1215272"/>
                  </a:lnTo>
                  <a:lnTo>
                    <a:pt x="186549" y="1223830"/>
                  </a:lnTo>
                  <a:lnTo>
                    <a:pt x="187033" y="1232388"/>
                  </a:lnTo>
                  <a:lnTo>
                    <a:pt x="187515" y="1240946"/>
                  </a:lnTo>
                  <a:lnTo>
                    <a:pt x="187996" y="1249505"/>
                  </a:lnTo>
                  <a:lnTo>
                    <a:pt x="188477" y="1258063"/>
                  </a:lnTo>
                  <a:lnTo>
                    <a:pt x="188960" y="1266621"/>
                  </a:lnTo>
                  <a:lnTo>
                    <a:pt x="189446" y="1275179"/>
                  </a:lnTo>
                  <a:lnTo>
                    <a:pt x="189936" y="1283738"/>
                  </a:lnTo>
                  <a:lnTo>
                    <a:pt x="190432" y="1292296"/>
                  </a:lnTo>
                  <a:lnTo>
                    <a:pt x="190934" y="1300854"/>
                  </a:lnTo>
                  <a:lnTo>
                    <a:pt x="191444" y="1309412"/>
                  </a:lnTo>
                  <a:lnTo>
                    <a:pt x="191963" y="1317971"/>
                  </a:lnTo>
                  <a:lnTo>
                    <a:pt x="192491" y="1326529"/>
                  </a:lnTo>
                  <a:lnTo>
                    <a:pt x="193027" y="1335087"/>
                  </a:lnTo>
                  <a:lnTo>
                    <a:pt x="193573" y="1343645"/>
                  </a:lnTo>
                  <a:lnTo>
                    <a:pt x="194129" y="1352204"/>
                  </a:lnTo>
                  <a:lnTo>
                    <a:pt x="194693" y="1360762"/>
                  </a:lnTo>
                  <a:lnTo>
                    <a:pt x="195269" y="1369320"/>
                  </a:lnTo>
                  <a:lnTo>
                    <a:pt x="195853" y="1377878"/>
                  </a:lnTo>
                  <a:lnTo>
                    <a:pt x="196446" y="1386437"/>
                  </a:lnTo>
                  <a:lnTo>
                    <a:pt x="197046" y="1394995"/>
                  </a:lnTo>
                  <a:lnTo>
                    <a:pt x="197653" y="1403553"/>
                  </a:lnTo>
                  <a:lnTo>
                    <a:pt x="198266" y="1412111"/>
                  </a:lnTo>
                  <a:lnTo>
                    <a:pt x="198887" y="1420670"/>
                  </a:lnTo>
                  <a:lnTo>
                    <a:pt x="199512" y="1429228"/>
                  </a:lnTo>
                  <a:lnTo>
                    <a:pt x="200142" y="1437786"/>
                  </a:lnTo>
                  <a:lnTo>
                    <a:pt x="200775" y="1446345"/>
                  </a:lnTo>
                  <a:lnTo>
                    <a:pt x="201411" y="1454903"/>
                  </a:lnTo>
                  <a:lnTo>
                    <a:pt x="202050" y="1463461"/>
                  </a:lnTo>
                  <a:lnTo>
                    <a:pt x="202691" y="1472019"/>
                  </a:lnTo>
                  <a:lnTo>
                    <a:pt x="203334" y="1480578"/>
                  </a:lnTo>
                  <a:lnTo>
                    <a:pt x="203979" y="1489136"/>
                  </a:lnTo>
                  <a:lnTo>
                    <a:pt x="204626" y="1497694"/>
                  </a:lnTo>
                  <a:lnTo>
                    <a:pt x="205274" y="1506252"/>
                  </a:lnTo>
                  <a:lnTo>
                    <a:pt x="205923" y="1514811"/>
                  </a:lnTo>
                  <a:lnTo>
                    <a:pt x="206575" y="1523369"/>
                  </a:lnTo>
                  <a:lnTo>
                    <a:pt x="207228" y="1531927"/>
                  </a:lnTo>
                  <a:lnTo>
                    <a:pt x="207884" y="1540485"/>
                  </a:lnTo>
                  <a:lnTo>
                    <a:pt x="208543" y="1549044"/>
                  </a:lnTo>
                  <a:lnTo>
                    <a:pt x="209205" y="1557602"/>
                  </a:lnTo>
                  <a:lnTo>
                    <a:pt x="209870" y="1566160"/>
                  </a:lnTo>
                  <a:lnTo>
                    <a:pt x="210540" y="1574718"/>
                  </a:lnTo>
                  <a:lnTo>
                    <a:pt x="211214" y="1583277"/>
                  </a:lnTo>
                  <a:lnTo>
                    <a:pt x="211894" y="1591835"/>
                  </a:lnTo>
                  <a:lnTo>
                    <a:pt x="212578" y="1600393"/>
                  </a:lnTo>
                  <a:lnTo>
                    <a:pt x="213268" y="1608951"/>
                  </a:lnTo>
                  <a:lnTo>
                    <a:pt x="213963" y="1617510"/>
                  </a:lnTo>
                  <a:lnTo>
                    <a:pt x="214665" y="1626068"/>
                  </a:lnTo>
                  <a:lnTo>
                    <a:pt x="215373" y="1634626"/>
                  </a:lnTo>
                  <a:lnTo>
                    <a:pt x="216086" y="1643184"/>
                  </a:lnTo>
                  <a:lnTo>
                    <a:pt x="216805" y="1651743"/>
                  </a:lnTo>
                  <a:lnTo>
                    <a:pt x="217528" y="1660301"/>
                  </a:lnTo>
                  <a:lnTo>
                    <a:pt x="218255" y="1668859"/>
                  </a:lnTo>
                  <a:lnTo>
                    <a:pt x="218988" y="1677417"/>
                  </a:lnTo>
                  <a:lnTo>
                    <a:pt x="219723" y="1685976"/>
                  </a:lnTo>
                  <a:lnTo>
                    <a:pt x="220460" y="1694534"/>
                  </a:lnTo>
                  <a:lnTo>
                    <a:pt x="221199" y="1703092"/>
                  </a:lnTo>
                  <a:lnTo>
                    <a:pt x="221940" y="1711650"/>
                  </a:lnTo>
                  <a:lnTo>
                    <a:pt x="222680" y="1720209"/>
                  </a:lnTo>
                  <a:lnTo>
                    <a:pt x="223420" y="1728767"/>
                  </a:lnTo>
                  <a:lnTo>
                    <a:pt x="224159" y="1737325"/>
                  </a:lnTo>
                  <a:lnTo>
                    <a:pt x="224898" y="1745883"/>
                  </a:lnTo>
                  <a:lnTo>
                    <a:pt x="225635" y="1754442"/>
                  </a:lnTo>
                  <a:lnTo>
                    <a:pt x="226372" y="1763000"/>
                  </a:lnTo>
                  <a:lnTo>
                    <a:pt x="227108" y="1771558"/>
                  </a:lnTo>
                  <a:lnTo>
                    <a:pt x="227845" y="1780116"/>
                  </a:lnTo>
                  <a:lnTo>
                    <a:pt x="228585" y="1788675"/>
                  </a:lnTo>
                  <a:lnTo>
                    <a:pt x="229329" y="1797233"/>
                  </a:lnTo>
                  <a:lnTo>
                    <a:pt x="230080" y="1805791"/>
                  </a:lnTo>
                  <a:lnTo>
                    <a:pt x="230839" y="1814349"/>
                  </a:lnTo>
                  <a:lnTo>
                    <a:pt x="231608" y="1822908"/>
                  </a:lnTo>
                  <a:lnTo>
                    <a:pt x="232395" y="1831466"/>
                  </a:lnTo>
                  <a:lnTo>
                    <a:pt x="233200" y="1840024"/>
                  </a:lnTo>
                  <a:lnTo>
                    <a:pt x="234027" y="1848582"/>
                  </a:lnTo>
                  <a:lnTo>
                    <a:pt x="234879" y="1857141"/>
                  </a:lnTo>
                  <a:lnTo>
                    <a:pt x="235757" y="1865699"/>
                  </a:lnTo>
                  <a:lnTo>
                    <a:pt x="236665" y="1874257"/>
                  </a:lnTo>
                  <a:lnTo>
                    <a:pt x="237613" y="1882815"/>
                  </a:lnTo>
                  <a:lnTo>
                    <a:pt x="238598" y="1891374"/>
                  </a:lnTo>
                  <a:lnTo>
                    <a:pt x="239622" y="1899932"/>
                  </a:lnTo>
                  <a:lnTo>
                    <a:pt x="240683" y="1908490"/>
                  </a:lnTo>
                  <a:lnTo>
                    <a:pt x="241784" y="1917048"/>
                  </a:lnTo>
                  <a:lnTo>
                    <a:pt x="242923" y="1925607"/>
                  </a:lnTo>
                  <a:lnTo>
                    <a:pt x="244107" y="1934165"/>
                  </a:lnTo>
                  <a:lnTo>
                    <a:pt x="245329" y="1942723"/>
                  </a:lnTo>
                  <a:lnTo>
                    <a:pt x="246583" y="1951282"/>
                  </a:lnTo>
                  <a:lnTo>
                    <a:pt x="247867" y="1959840"/>
                  </a:lnTo>
                  <a:lnTo>
                    <a:pt x="249175" y="1968398"/>
                  </a:lnTo>
                  <a:lnTo>
                    <a:pt x="250505" y="1976956"/>
                  </a:lnTo>
                  <a:lnTo>
                    <a:pt x="251851" y="1985515"/>
                  </a:lnTo>
                  <a:lnTo>
                    <a:pt x="253205" y="1994073"/>
                  </a:lnTo>
                  <a:lnTo>
                    <a:pt x="254559" y="2002631"/>
                  </a:lnTo>
                  <a:lnTo>
                    <a:pt x="255907" y="2011189"/>
                  </a:lnTo>
                  <a:lnTo>
                    <a:pt x="257241" y="2019748"/>
                  </a:lnTo>
                  <a:lnTo>
                    <a:pt x="258557" y="2028306"/>
                  </a:lnTo>
                  <a:lnTo>
                    <a:pt x="259840" y="2036864"/>
                  </a:lnTo>
                  <a:lnTo>
                    <a:pt x="261085" y="2045422"/>
                  </a:lnTo>
                  <a:lnTo>
                    <a:pt x="262286" y="2053981"/>
                  </a:lnTo>
                  <a:lnTo>
                    <a:pt x="263440" y="2062539"/>
                  </a:lnTo>
                  <a:lnTo>
                    <a:pt x="264540" y="2071097"/>
                  </a:lnTo>
                  <a:lnTo>
                    <a:pt x="265583" y="2079655"/>
                  </a:lnTo>
                  <a:lnTo>
                    <a:pt x="266555" y="2088214"/>
                  </a:lnTo>
                  <a:lnTo>
                    <a:pt x="267454" y="2096772"/>
                  </a:lnTo>
                  <a:lnTo>
                    <a:pt x="268285" y="2105330"/>
                  </a:lnTo>
                  <a:lnTo>
                    <a:pt x="269047" y="2113888"/>
                  </a:lnTo>
                  <a:lnTo>
                    <a:pt x="269741" y="2122447"/>
                  </a:lnTo>
                  <a:lnTo>
                    <a:pt x="270366" y="2131005"/>
                  </a:lnTo>
                  <a:lnTo>
                    <a:pt x="270917" y="2139563"/>
                  </a:lnTo>
                  <a:lnTo>
                    <a:pt x="271398" y="2148121"/>
                  </a:lnTo>
                  <a:lnTo>
                    <a:pt x="271821" y="2156680"/>
                  </a:lnTo>
                  <a:lnTo>
                    <a:pt x="272191" y="2165238"/>
                  </a:lnTo>
                  <a:lnTo>
                    <a:pt x="272512" y="2173796"/>
                  </a:lnTo>
                  <a:lnTo>
                    <a:pt x="272791" y="2182354"/>
                  </a:lnTo>
                  <a:lnTo>
                    <a:pt x="273030" y="2190913"/>
                  </a:lnTo>
                  <a:lnTo>
                    <a:pt x="273237" y="2199471"/>
                  </a:lnTo>
                  <a:lnTo>
                    <a:pt x="273426" y="2208029"/>
                  </a:lnTo>
                  <a:lnTo>
                    <a:pt x="273601" y="2216587"/>
                  </a:lnTo>
                  <a:lnTo>
                    <a:pt x="273770" y="2225146"/>
                  </a:lnTo>
                  <a:lnTo>
                    <a:pt x="273938" y="2233704"/>
                  </a:lnTo>
                  <a:lnTo>
                    <a:pt x="274114" y="2242262"/>
                  </a:lnTo>
                  <a:lnTo>
                    <a:pt x="274305" y="2250820"/>
                  </a:lnTo>
                  <a:lnTo>
                    <a:pt x="274515" y="2259379"/>
                  </a:lnTo>
                  <a:lnTo>
                    <a:pt x="274747" y="2267937"/>
                  </a:lnTo>
                  <a:lnTo>
                    <a:pt x="275004" y="2276495"/>
                  </a:lnTo>
                  <a:lnTo>
                    <a:pt x="275290" y="2285053"/>
                  </a:lnTo>
                  <a:lnTo>
                    <a:pt x="275609" y="2293612"/>
                  </a:lnTo>
                  <a:lnTo>
                    <a:pt x="275964" y="2302170"/>
                  </a:lnTo>
                  <a:lnTo>
                    <a:pt x="276350" y="2310728"/>
                  </a:lnTo>
                  <a:lnTo>
                    <a:pt x="276766" y="2319286"/>
                  </a:lnTo>
                  <a:lnTo>
                    <a:pt x="277211" y="2327845"/>
                  </a:lnTo>
                  <a:lnTo>
                    <a:pt x="277684" y="2336403"/>
                  </a:lnTo>
                  <a:lnTo>
                    <a:pt x="278184" y="2344961"/>
                  </a:lnTo>
                  <a:lnTo>
                    <a:pt x="278709" y="2353519"/>
                  </a:lnTo>
                  <a:lnTo>
                    <a:pt x="279252" y="2362078"/>
                  </a:lnTo>
                  <a:lnTo>
                    <a:pt x="279811" y="2370636"/>
                  </a:lnTo>
                  <a:lnTo>
                    <a:pt x="280383" y="2379194"/>
                  </a:lnTo>
                  <a:lnTo>
                    <a:pt x="280963" y="2387752"/>
                  </a:lnTo>
                  <a:lnTo>
                    <a:pt x="281551" y="2396311"/>
                  </a:lnTo>
                  <a:lnTo>
                    <a:pt x="282142" y="2404869"/>
                  </a:lnTo>
                  <a:lnTo>
                    <a:pt x="282732" y="2413427"/>
                  </a:lnTo>
                  <a:lnTo>
                    <a:pt x="283319" y="2421986"/>
                  </a:lnTo>
                  <a:lnTo>
                    <a:pt x="283902" y="2430544"/>
                  </a:lnTo>
                  <a:lnTo>
                    <a:pt x="284477" y="2439102"/>
                  </a:lnTo>
                  <a:lnTo>
                    <a:pt x="285041" y="2447660"/>
                  </a:lnTo>
                  <a:lnTo>
                    <a:pt x="285593" y="2456219"/>
                  </a:lnTo>
                  <a:lnTo>
                    <a:pt x="286131" y="2464777"/>
                  </a:lnTo>
                  <a:lnTo>
                    <a:pt x="286655" y="2473335"/>
                  </a:lnTo>
                  <a:lnTo>
                    <a:pt x="287164" y="2481893"/>
                  </a:lnTo>
                  <a:lnTo>
                    <a:pt x="287656" y="2490452"/>
                  </a:lnTo>
                  <a:lnTo>
                    <a:pt x="288131" y="2499010"/>
                  </a:lnTo>
                  <a:lnTo>
                    <a:pt x="288585" y="2507568"/>
                  </a:lnTo>
                  <a:lnTo>
                    <a:pt x="289024" y="2516126"/>
                  </a:lnTo>
                  <a:lnTo>
                    <a:pt x="289447" y="2524685"/>
                  </a:lnTo>
                  <a:lnTo>
                    <a:pt x="289856" y="2533243"/>
                  </a:lnTo>
                  <a:lnTo>
                    <a:pt x="290253" y="2541801"/>
                  </a:lnTo>
                  <a:lnTo>
                    <a:pt x="290639" y="2550359"/>
                  </a:lnTo>
                  <a:lnTo>
                    <a:pt x="291017" y="2558918"/>
                  </a:lnTo>
                  <a:lnTo>
                    <a:pt x="291394" y="2567476"/>
                  </a:lnTo>
                  <a:lnTo>
                    <a:pt x="291775" y="2576034"/>
                  </a:lnTo>
                  <a:lnTo>
                    <a:pt x="292163" y="2584592"/>
                  </a:lnTo>
                  <a:lnTo>
                    <a:pt x="292563" y="2593151"/>
                  </a:lnTo>
                  <a:lnTo>
                    <a:pt x="292984" y="2601709"/>
                  </a:lnTo>
                  <a:lnTo>
                    <a:pt x="293436" y="2610267"/>
                  </a:lnTo>
                  <a:lnTo>
                    <a:pt x="293923" y="2618825"/>
                  </a:lnTo>
                  <a:lnTo>
                    <a:pt x="294449" y="2627384"/>
                  </a:lnTo>
                  <a:lnTo>
                    <a:pt x="295021" y="2635942"/>
                  </a:lnTo>
                  <a:lnTo>
                    <a:pt x="295644" y="2644500"/>
                  </a:lnTo>
                  <a:lnTo>
                    <a:pt x="296324" y="2653058"/>
                  </a:lnTo>
                  <a:lnTo>
                    <a:pt x="297078" y="2661617"/>
                  </a:lnTo>
                  <a:lnTo>
                    <a:pt x="297894" y="2670175"/>
                  </a:lnTo>
                  <a:lnTo>
                    <a:pt x="298774" y="2678733"/>
                  </a:lnTo>
                  <a:lnTo>
                    <a:pt x="299717" y="2687291"/>
                  </a:lnTo>
                  <a:lnTo>
                    <a:pt x="300721" y="2695850"/>
                  </a:lnTo>
                  <a:lnTo>
                    <a:pt x="301784" y="2704408"/>
                  </a:lnTo>
                  <a:lnTo>
                    <a:pt x="302910" y="2712966"/>
                  </a:lnTo>
                  <a:lnTo>
                    <a:pt x="304076" y="2721524"/>
                  </a:lnTo>
                  <a:lnTo>
                    <a:pt x="305274" y="2730083"/>
                  </a:lnTo>
                  <a:lnTo>
                    <a:pt x="306494" y="2738641"/>
                  </a:lnTo>
                  <a:lnTo>
                    <a:pt x="307723" y="2747199"/>
                  </a:lnTo>
                  <a:lnTo>
                    <a:pt x="308948" y="2755757"/>
                  </a:lnTo>
                  <a:lnTo>
                    <a:pt x="310147" y="2764316"/>
                  </a:lnTo>
                  <a:lnTo>
                    <a:pt x="311305" y="2772874"/>
                  </a:lnTo>
                  <a:lnTo>
                    <a:pt x="312406" y="2781432"/>
                  </a:lnTo>
                  <a:lnTo>
                    <a:pt x="313436" y="2789990"/>
                  </a:lnTo>
                  <a:lnTo>
                    <a:pt x="314379" y="2798549"/>
                  </a:lnTo>
                  <a:lnTo>
                    <a:pt x="315220" y="2807107"/>
                  </a:lnTo>
                  <a:lnTo>
                    <a:pt x="315913" y="2815665"/>
                  </a:lnTo>
                  <a:lnTo>
                    <a:pt x="316472" y="2824223"/>
                  </a:lnTo>
                  <a:lnTo>
                    <a:pt x="316884" y="2832782"/>
                  </a:lnTo>
                  <a:lnTo>
                    <a:pt x="317142" y="2841340"/>
                  </a:lnTo>
                  <a:lnTo>
                    <a:pt x="317237" y="2849898"/>
                  </a:lnTo>
                  <a:lnTo>
                    <a:pt x="317163" y="2858456"/>
                  </a:lnTo>
                  <a:lnTo>
                    <a:pt x="316872" y="2867015"/>
                  </a:lnTo>
                  <a:lnTo>
                    <a:pt x="316406" y="2875573"/>
                  </a:lnTo>
                  <a:lnTo>
                    <a:pt x="315766" y="2884131"/>
                  </a:lnTo>
                  <a:lnTo>
                    <a:pt x="314954" y="2892690"/>
                  </a:lnTo>
                  <a:lnTo>
                    <a:pt x="313974" y="2901248"/>
                  </a:lnTo>
                  <a:lnTo>
                    <a:pt x="312832" y="2909806"/>
                  </a:lnTo>
                  <a:lnTo>
                    <a:pt x="311501" y="2918364"/>
                  </a:lnTo>
                  <a:lnTo>
                    <a:pt x="310029" y="2926923"/>
                  </a:lnTo>
                  <a:lnTo>
                    <a:pt x="308427" y="2935481"/>
                  </a:lnTo>
                  <a:lnTo>
                    <a:pt x="306706" y="2944039"/>
                  </a:lnTo>
                  <a:lnTo>
                    <a:pt x="304878" y="2952597"/>
                  </a:lnTo>
                  <a:lnTo>
                    <a:pt x="302952" y="2961156"/>
                  </a:lnTo>
                  <a:lnTo>
                    <a:pt x="300927" y="2969714"/>
                  </a:lnTo>
                  <a:lnTo>
                    <a:pt x="298836" y="2978272"/>
                  </a:lnTo>
                  <a:lnTo>
                    <a:pt x="296690" y="2986830"/>
                  </a:lnTo>
                  <a:lnTo>
                    <a:pt x="294501" y="2995389"/>
                  </a:lnTo>
                  <a:lnTo>
                    <a:pt x="292278" y="3003947"/>
                  </a:lnTo>
                  <a:lnTo>
                    <a:pt x="290032" y="3012505"/>
                  </a:lnTo>
                  <a:lnTo>
                    <a:pt x="287770" y="3021063"/>
                  </a:lnTo>
                  <a:lnTo>
                    <a:pt x="285505" y="3029622"/>
                  </a:lnTo>
                  <a:lnTo>
                    <a:pt x="283243" y="3038180"/>
                  </a:lnTo>
                  <a:lnTo>
                    <a:pt x="280990" y="3046738"/>
                  </a:lnTo>
                  <a:lnTo>
                    <a:pt x="278751" y="3055296"/>
                  </a:lnTo>
                  <a:lnTo>
                    <a:pt x="276528" y="3063855"/>
                  </a:lnTo>
                  <a:lnTo>
                    <a:pt x="274330" y="3072413"/>
                  </a:lnTo>
                  <a:lnTo>
                    <a:pt x="272157" y="3080971"/>
                  </a:lnTo>
                  <a:lnTo>
                    <a:pt x="270007" y="3089529"/>
                  </a:lnTo>
                  <a:lnTo>
                    <a:pt x="267882" y="3098088"/>
                  </a:lnTo>
                  <a:lnTo>
                    <a:pt x="265781" y="3106646"/>
                  </a:lnTo>
                  <a:lnTo>
                    <a:pt x="263705" y="3115204"/>
                  </a:lnTo>
                  <a:lnTo>
                    <a:pt x="261657" y="3123762"/>
                  </a:lnTo>
                  <a:lnTo>
                    <a:pt x="259631" y="3132321"/>
                  </a:lnTo>
                  <a:lnTo>
                    <a:pt x="257625" y="3140879"/>
                  </a:lnTo>
                  <a:lnTo>
                    <a:pt x="255638" y="3149437"/>
                  </a:lnTo>
                  <a:lnTo>
                    <a:pt x="253668" y="3157995"/>
                  </a:lnTo>
                  <a:lnTo>
                    <a:pt x="251713" y="3166554"/>
                  </a:lnTo>
                  <a:lnTo>
                    <a:pt x="249773" y="3175112"/>
                  </a:lnTo>
                  <a:lnTo>
                    <a:pt x="247846" y="3183670"/>
                  </a:lnTo>
                  <a:lnTo>
                    <a:pt x="245927" y="3192228"/>
                  </a:lnTo>
                  <a:lnTo>
                    <a:pt x="244016" y="3200787"/>
                  </a:lnTo>
                  <a:lnTo>
                    <a:pt x="242112" y="3209345"/>
                  </a:lnTo>
                  <a:lnTo>
                    <a:pt x="240213" y="3217903"/>
                  </a:lnTo>
                  <a:lnTo>
                    <a:pt x="238318" y="3226461"/>
                  </a:lnTo>
                  <a:lnTo>
                    <a:pt x="236426" y="3235020"/>
                  </a:lnTo>
                  <a:lnTo>
                    <a:pt x="234536" y="3243578"/>
                  </a:lnTo>
                  <a:lnTo>
                    <a:pt x="232647" y="3252136"/>
                  </a:lnTo>
                  <a:lnTo>
                    <a:pt x="230758" y="3260694"/>
                  </a:lnTo>
                  <a:lnTo>
                    <a:pt x="228870" y="3269253"/>
                  </a:lnTo>
                  <a:lnTo>
                    <a:pt x="226983" y="3277811"/>
                  </a:lnTo>
                  <a:lnTo>
                    <a:pt x="225097" y="3286369"/>
                  </a:lnTo>
                  <a:lnTo>
                    <a:pt x="223213" y="3294927"/>
                  </a:lnTo>
                  <a:lnTo>
                    <a:pt x="221332" y="3303486"/>
                  </a:lnTo>
                  <a:lnTo>
                    <a:pt x="219454" y="3312044"/>
                  </a:lnTo>
                  <a:lnTo>
                    <a:pt x="217581" y="3320602"/>
                  </a:lnTo>
                  <a:lnTo>
                    <a:pt x="215716" y="3329160"/>
                  </a:lnTo>
                  <a:lnTo>
                    <a:pt x="213861" y="3337719"/>
                  </a:lnTo>
                  <a:lnTo>
                    <a:pt x="212016" y="3346277"/>
                  </a:lnTo>
                  <a:lnTo>
                    <a:pt x="210185" y="3354835"/>
                  </a:lnTo>
                  <a:lnTo>
                    <a:pt x="208368" y="3363394"/>
                  </a:lnTo>
                  <a:lnTo>
                    <a:pt x="206568" y="3371952"/>
                  </a:lnTo>
                  <a:lnTo>
                    <a:pt x="204792" y="3380510"/>
                  </a:lnTo>
                  <a:lnTo>
                    <a:pt x="203039" y="3389068"/>
                  </a:lnTo>
                  <a:lnTo>
                    <a:pt x="201312" y="3397627"/>
                  </a:lnTo>
                  <a:lnTo>
                    <a:pt x="199612" y="3406185"/>
                  </a:lnTo>
                  <a:lnTo>
                    <a:pt x="197942" y="3414743"/>
                  </a:lnTo>
                  <a:lnTo>
                    <a:pt x="196302" y="3423301"/>
                  </a:lnTo>
                  <a:lnTo>
                    <a:pt x="194702" y="3431860"/>
                  </a:lnTo>
                  <a:lnTo>
                    <a:pt x="193140" y="3440418"/>
                  </a:lnTo>
                  <a:lnTo>
                    <a:pt x="191616" y="3448976"/>
                  </a:lnTo>
                  <a:lnTo>
                    <a:pt x="190131" y="3457534"/>
                  </a:lnTo>
                  <a:lnTo>
                    <a:pt x="188687" y="3466093"/>
                  </a:lnTo>
                  <a:lnTo>
                    <a:pt x="187283" y="3474651"/>
                  </a:lnTo>
                  <a:lnTo>
                    <a:pt x="185929" y="3483209"/>
                  </a:lnTo>
                  <a:lnTo>
                    <a:pt x="184623" y="3491767"/>
                  </a:lnTo>
                  <a:lnTo>
                    <a:pt x="183361" y="3500326"/>
                  </a:lnTo>
                  <a:lnTo>
                    <a:pt x="182143" y="3508884"/>
                  </a:lnTo>
                  <a:lnTo>
                    <a:pt x="180970" y="3517442"/>
                  </a:lnTo>
                  <a:lnTo>
                    <a:pt x="179843" y="3526000"/>
                  </a:lnTo>
                  <a:lnTo>
                    <a:pt x="178767" y="3534559"/>
                  </a:lnTo>
                  <a:lnTo>
                    <a:pt x="177740" y="3543117"/>
                  </a:lnTo>
                  <a:lnTo>
                    <a:pt x="176758" y="3551675"/>
                  </a:lnTo>
                  <a:lnTo>
                    <a:pt x="175820" y="3560233"/>
                  </a:lnTo>
                  <a:lnTo>
                    <a:pt x="174925" y="3568792"/>
                  </a:lnTo>
                  <a:lnTo>
                    <a:pt x="174073" y="3577350"/>
                  </a:lnTo>
                  <a:lnTo>
                    <a:pt x="173268" y="3585908"/>
                  </a:lnTo>
                  <a:lnTo>
                    <a:pt x="172508" y="3594466"/>
                  </a:lnTo>
                  <a:lnTo>
                    <a:pt x="171787" y="3603025"/>
                  </a:lnTo>
                  <a:lnTo>
                    <a:pt x="171104" y="3611583"/>
                  </a:lnTo>
                  <a:lnTo>
                    <a:pt x="170459" y="3620141"/>
                  </a:lnTo>
                  <a:lnTo>
                    <a:pt x="169849" y="3628699"/>
                  </a:lnTo>
                  <a:lnTo>
                    <a:pt x="169277" y="3637258"/>
                  </a:lnTo>
                  <a:lnTo>
                    <a:pt x="168742" y="3645816"/>
                  </a:lnTo>
                  <a:lnTo>
                    <a:pt x="168237" y="3654374"/>
                  </a:lnTo>
                  <a:lnTo>
                    <a:pt x="167763" y="3662932"/>
                  </a:lnTo>
                  <a:lnTo>
                    <a:pt x="167316" y="3671491"/>
                  </a:lnTo>
                  <a:lnTo>
                    <a:pt x="166897" y="3680049"/>
                  </a:lnTo>
                  <a:lnTo>
                    <a:pt x="166505" y="3688607"/>
                  </a:lnTo>
                  <a:lnTo>
                    <a:pt x="166141" y="3697165"/>
                  </a:lnTo>
                  <a:lnTo>
                    <a:pt x="165799" y="3705724"/>
                  </a:lnTo>
                  <a:lnTo>
                    <a:pt x="165479" y="3714282"/>
                  </a:lnTo>
                  <a:lnTo>
                    <a:pt x="165178" y="3722840"/>
                  </a:lnTo>
                  <a:lnTo>
                    <a:pt x="164897" y="3731398"/>
                  </a:lnTo>
                  <a:lnTo>
                    <a:pt x="164635" y="3739957"/>
                  </a:lnTo>
                  <a:lnTo>
                    <a:pt x="164393" y="3748515"/>
                  </a:lnTo>
                  <a:lnTo>
                    <a:pt x="164166" y="3757073"/>
                  </a:lnTo>
                  <a:lnTo>
                    <a:pt x="163954" y="3765631"/>
                  </a:lnTo>
                  <a:lnTo>
                    <a:pt x="163756" y="3774190"/>
                  </a:lnTo>
                  <a:lnTo>
                    <a:pt x="163571" y="3782748"/>
                  </a:lnTo>
                  <a:lnTo>
                    <a:pt x="163400" y="3791306"/>
                  </a:lnTo>
                  <a:lnTo>
                    <a:pt x="163241" y="3799864"/>
                  </a:lnTo>
                  <a:lnTo>
                    <a:pt x="163093" y="3808423"/>
                  </a:lnTo>
                  <a:lnTo>
                    <a:pt x="162955" y="3816981"/>
                  </a:lnTo>
                  <a:lnTo>
                    <a:pt x="162825" y="3825539"/>
                  </a:lnTo>
                  <a:lnTo>
                    <a:pt x="162704" y="3834097"/>
                  </a:lnTo>
                  <a:lnTo>
                    <a:pt x="162591" y="3842656"/>
                  </a:lnTo>
                  <a:lnTo>
                    <a:pt x="162485" y="3851214"/>
                  </a:lnTo>
                  <a:lnTo>
                    <a:pt x="162384" y="3859772"/>
                  </a:lnTo>
                  <a:lnTo>
                    <a:pt x="162288" y="3868331"/>
                  </a:lnTo>
                  <a:lnTo>
                    <a:pt x="162196" y="3876889"/>
                  </a:lnTo>
                  <a:lnTo>
                    <a:pt x="162108" y="3885447"/>
                  </a:lnTo>
                  <a:lnTo>
                    <a:pt x="162022" y="3894005"/>
                  </a:lnTo>
                  <a:lnTo>
                    <a:pt x="161938" y="3902564"/>
                  </a:lnTo>
                  <a:lnTo>
                    <a:pt x="161855" y="3911122"/>
                  </a:lnTo>
                  <a:lnTo>
                    <a:pt x="161772" y="3919680"/>
                  </a:lnTo>
                  <a:lnTo>
                    <a:pt x="161689" y="3928238"/>
                  </a:lnTo>
                  <a:lnTo>
                    <a:pt x="161605" y="3936797"/>
                  </a:lnTo>
                  <a:lnTo>
                    <a:pt x="161521" y="3945355"/>
                  </a:lnTo>
                  <a:lnTo>
                    <a:pt x="161434" y="3953913"/>
                  </a:lnTo>
                  <a:lnTo>
                    <a:pt x="161347" y="3962471"/>
                  </a:lnTo>
                  <a:lnTo>
                    <a:pt x="161257" y="3971030"/>
                  </a:lnTo>
                  <a:lnTo>
                    <a:pt x="161166" y="3979588"/>
                  </a:lnTo>
                  <a:lnTo>
                    <a:pt x="161074" y="3988146"/>
                  </a:lnTo>
                  <a:lnTo>
                    <a:pt x="160980" y="3996704"/>
                  </a:lnTo>
                  <a:lnTo>
                    <a:pt x="160885" y="4005263"/>
                  </a:lnTo>
                  <a:lnTo>
                    <a:pt x="160790" y="4013821"/>
                  </a:lnTo>
                  <a:lnTo>
                    <a:pt x="160694" y="4022379"/>
                  </a:lnTo>
                  <a:lnTo>
                    <a:pt x="160599" y="4030937"/>
                  </a:lnTo>
                  <a:lnTo>
                    <a:pt x="160505" y="4039496"/>
                  </a:lnTo>
                  <a:lnTo>
                    <a:pt x="160411" y="4048054"/>
                  </a:lnTo>
                  <a:lnTo>
                    <a:pt x="160321" y="4056612"/>
                  </a:lnTo>
                  <a:lnTo>
                    <a:pt x="160232" y="4065170"/>
                  </a:lnTo>
                  <a:lnTo>
                    <a:pt x="160147" y="4073729"/>
                  </a:lnTo>
                  <a:lnTo>
                    <a:pt x="160065" y="4082287"/>
                  </a:lnTo>
                  <a:lnTo>
                    <a:pt x="159987" y="4090845"/>
                  </a:lnTo>
                  <a:lnTo>
                    <a:pt x="159913" y="4099403"/>
                  </a:lnTo>
                  <a:lnTo>
                    <a:pt x="159845" y="4107962"/>
                  </a:lnTo>
                  <a:lnTo>
                    <a:pt x="159781" y="4116520"/>
                  </a:lnTo>
                  <a:lnTo>
                    <a:pt x="159722" y="4125078"/>
                  </a:lnTo>
                  <a:lnTo>
                    <a:pt x="159667" y="4133636"/>
                  </a:lnTo>
                  <a:lnTo>
                    <a:pt x="159618" y="4142195"/>
                  </a:lnTo>
                  <a:lnTo>
                    <a:pt x="159573" y="4150753"/>
                  </a:lnTo>
                  <a:lnTo>
                    <a:pt x="159533" y="4159311"/>
                  </a:lnTo>
                  <a:lnTo>
                    <a:pt x="159498" y="4167869"/>
                  </a:lnTo>
                  <a:lnTo>
                    <a:pt x="159466" y="4176428"/>
                  </a:lnTo>
                  <a:lnTo>
                    <a:pt x="159438" y="4184986"/>
                  </a:lnTo>
                  <a:lnTo>
                    <a:pt x="159413" y="4193544"/>
                  </a:lnTo>
                  <a:lnTo>
                    <a:pt x="159391" y="4202102"/>
                  </a:lnTo>
                  <a:lnTo>
                    <a:pt x="159371" y="4210661"/>
                  </a:lnTo>
                  <a:lnTo>
                    <a:pt x="159354" y="4219219"/>
                  </a:lnTo>
                  <a:lnTo>
                    <a:pt x="159337" y="4227777"/>
                  </a:lnTo>
                  <a:lnTo>
                    <a:pt x="159322" y="4236335"/>
                  </a:lnTo>
                  <a:lnTo>
                    <a:pt x="159307" y="4244894"/>
                  </a:lnTo>
                  <a:lnTo>
                    <a:pt x="159293" y="4253452"/>
                  </a:lnTo>
                  <a:lnTo>
                    <a:pt x="159279" y="4262010"/>
                  </a:lnTo>
                  <a:lnTo>
                    <a:pt x="159265" y="4270568"/>
                  </a:lnTo>
                  <a:lnTo>
                    <a:pt x="159251" y="4279127"/>
                  </a:lnTo>
                  <a:lnTo>
                    <a:pt x="159236" y="4287685"/>
                  </a:lnTo>
                  <a:lnTo>
                    <a:pt x="159221" y="4296243"/>
                  </a:lnTo>
                  <a:lnTo>
                    <a:pt x="159205" y="4304801"/>
                  </a:lnTo>
                  <a:lnTo>
                    <a:pt x="159188" y="4313360"/>
                  </a:lnTo>
                  <a:lnTo>
                    <a:pt x="159170" y="4321918"/>
                  </a:lnTo>
                  <a:lnTo>
                    <a:pt x="159152" y="4330476"/>
                  </a:lnTo>
                  <a:lnTo>
                    <a:pt x="159132" y="4339035"/>
                  </a:lnTo>
                  <a:lnTo>
                    <a:pt x="159113" y="4347593"/>
                  </a:lnTo>
                  <a:lnTo>
                    <a:pt x="159092" y="4356151"/>
                  </a:lnTo>
                  <a:lnTo>
                    <a:pt x="159071" y="4364709"/>
                  </a:lnTo>
                  <a:lnTo>
                    <a:pt x="159050" y="4373268"/>
                  </a:lnTo>
                  <a:close/>
                </a:path>
              </a:pathLst>
            </a:custGeom>
            <a:solidFill>
              <a:srgbClr val="8B93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8" name="pg42">
              <a:extLst>
                <a:ext uri="{FF2B5EF4-FFF2-40B4-BE49-F238E27FC236}">
                  <a16:creationId xmlns:a16="http://schemas.microsoft.com/office/drawing/2014/main" id="{4FB0EC0B-FE64-5356-EDE6-7C3CC2A57A11}"/>
                </a:ext>
              </a:extLst>
            </p:cNvPr>
            <p:cNvSpPr/>
            <p:nvPr/>
          </p:nvSpPr>
          <p:spPr>
            <a:xfrm>
              <a:off x="8166677" y="3717889"/>
              <a:ext cx="273408" cy="4228318"/>
            </a:xfrm>
            <a:custGeom>
              <a:avLst/>
              <a:gdLst/>
              <a:ahLst/>
              <a:cxnLst/>
              <a:rect l="0" t="0" r="0" b="0"/>
              <a:pathLst>
                <a:path w="273408" h="4228318">
                  <a:moveTo>
                    <a:pt x="136138" y="4228318"/>
                  </a:moveTo>
                  <a:lnTo>
                    <a:pt x="136102" y="4220043"/>
                  </a:lnTo>
                  <a:lnTo>
                    <a:pt x="136064" y="4211769"/>
                  </a:lnTo>
                  <a:lnTo>
                    <a:pt x="136025" y="4203494"/>
                  </a:lnTo>
                  <a:lnTo>
                    <a:pt x="135983" y="4195219"/>
                  </a:lnTo>
                  <a:lnTo>
                    <a:pt x="135940" y="4186945"/>
                  </a:lnTo>
                  <a:lnTo>
                    <a:pt x="135894" y="4178670"/>
                  </a:lnTo>
                  <a:lnTo>
                    <a:pt x="135847" y="4170396"/>
                  </a:lnTo>
                  <a:lnTo>
                    <a:pt x="135798" y="4162121"/>
                  </a:lnTo>
                  <a:lnTo>
                    <a:pt x="135747" y="4153846"/>
                  </a:lnTo>
                  <a:lnTo>
                    <a:pt x="135694" y="4145572"/>
                  </a:lnTo>
                  <a:lnTo>
                    <a:pt x="135639" y="4137297"/>
                  </a:lnTo>
                  <a:lnTo>
                    <a:pt x="135582" y="4129023"/>
                  </a:lnTo>
                  <a:lnTo>
                    <a:pt x="135524" y="4120748"/>
                  </a:lnTo>
                  <a:lnTo>
                    <a:pt x="135463" y="4112473"/>
                  </a:lnTo>
                  <a:lnTo>
                    <a:pt x="135401" y="4104199"/>
                  </a:lnTo>
                  <a:lnTo>
                    <a:pt x="135338" y="4095924"/>
                  </a:lnTo>
                  <a:lnTo>
                    <a:pt x="135273" y="4087650"/>
                  </a:lnTo>
                  <a:lnTo>
                    <a:pt x="135207" y="4079375"/>
                  </a:lnTo>
                  <a:lnTo>
                    <a:pt x="135140" y="4071100"/>
                  </a:lnTo>
                  <a:lnTo>
                    <a:pt x="135071" y="4062826"/>
                  </a:lnTo>
                  <a:lnTo>
                    <a:pt x="135001" y="4054551"/>
                  </a:lnTo>
                  <a:lnTo>
                    <a:pt x="134930" y="4046277"/>
                  </a:lnTo>
                  <a:lnTo>
                    <a:pt x="134858" y="4038002"/>
                  </a:lnTo>
                  <a:lnTo>
                    <a:pt x="134785" y="4029727"/>
                  </a:lnTo>
                  <a:lnTo>
                    <a:pt x="134710" y="4021453"/>
                  </a:lnTo>
                  <a:lnTo>
                    <a:pt x="134635" y="4013178"/>
                  </a:lnTo>
                  <a:lnTo>
                    <a:pt x="134558" y="4004904"/>
                  </a:lnTo>
                  <a:lnTo>
                    <a:pt x="134480" y="3996629"/>
                  </a:lnTo>
                  <a:lnTo>
                    <a:pt x="134400" y="3988354"/>
                  </a:lnTo>
                  <a:lnTo>
                    <a:pt x="134318" y="3980080"/>
                  </a:lnTo>
                  <a:lnTo>
                    <a:pt x="134235" y="3971805"/>
                  </a:lnTo>
                  <a:lnTo>
                    <a:pt x="134150" y="3963531"/>
                  </a:lnTo>
                  <a:lnTo>
                    <a:pt x="134063" y="3955256"/>
                  </a:lnTo>
                  <a:lnTo>
                    <a:pt x="133974" y="3946981"/>
                  </a:lnTo>
                  <a:lnTo>
                    <a:pt x="133881" y="3938707"/>
                  </a:lnTo>
                  <a:lnTo>
                    <a:pt x="133786" y="3930432"/>
                  </a:lnTo>
                  <a:lnTo>
                    <a:pt x="133688" y="3922158"/>
                  </a:lnTo>
                  <a:lnTo>
                    <a:pt x="133586" y="3913883"/>
                  </a:lnTo>
                  <a:lnTo>
                    <a:pt x="133481" y="3905609"/>
                  </a:lnTo>
                  <a:lnTo>
                    <a:pt x="133371" y="3897334"/>
                  </a:lnTo>
                  <a:lnTo>
                    <a:pt x="133256" y="3889059"/>
                  </a:lnTo>
                  <a:lnTo>
                    <a:pt x="133137" y="3880785"/>
                  </a:lnTo>
                  <a:lnTo>
                    <a:pt x="133012" y="3872510"/>
                  </a:lnTo>
                  <a:lnTo>
                    <a:pt x="132882" y="3864236"/>
                  </a:lnTo>
                  <a:lnTo>
                    <a:pt x="132746" y="3855961"/>
                  </a:lnTo>
                  <a:lnTo>
                    <a:pt x="132601" y="3847686"/>
                  </a:lnTo>
                  <a:lnTo>
                    <a:pt x="132450" y="3839412"/>
                  </a:lnTo>
                  <a:lnTo>
                    <a:pt x="132290" y="3831137"/>
                  </a:lnTo>
                  <a:lnTo>
                    <a:pt x="132122" y="3822863"/>
                  </a:lnTo>
                  <a:lnTo>
                    <a:pt x="131945" y="3814588"/>
                  </a:lnTo>
                  <a:lnTo>
                    <a:pt x="131756" y="3806313"/>
                  </a:lnTo>
                  <a:lnTo>
                    <a:pt x="131555" y="3798039"/>
                  </a:lnTo>
                  <a:lnTo>
                    <a:pt x="131343" y="3789764"/>
                  </a:lnTo>
                  <a:lnTo>
                    <a:pt x="131119" y="3781490"/>
                  </a:lnTo>
                  <a:lnTo>
                    <a:pt x="130881" y="3773215"/>
                  </a:lnTo>
                  <a:lnTo>
                    <a:pt x="130627" y="3764940"/>
                  </a:lnTo>
                  <a:lnTo>
                    <a:pt x="130356" y="3756666"/>
                  </a:lnTo>
                  <a:lnTo>
                    <a:pt x="130069" y="3748391"/>
                  </a:lnTo>
                  <a:lnTo>
                    <a:pt x="129764" y="3740117"/>
                  </a:lnTo>
                  <a:lnTo>
                    <a:pt x="129441" y="3731842"/>
                  </a:lnTo>
                  <a:lnTo>
                    <a:pt x="129098" y="3723567"/>
                  </a:lnTo>
                  <a:lnTo>
                    <a:pt x="128730" y="3715293"/>
                  </a:lnTo>
                  <a:lnTo>
                    <a:pt x="128340" y="3707018"/>
                  </a:lnTo>
                  <a:lnTo>
                    <a:pt x="127927" y="3698744"/>
                  </a:lnTo>
                  <a:lnTo>
                    <a:pt x="127490" y="3690469"/>
                  </a:lnTo>
                  <a:lnTo>
                    <a:pt x="127029" y="3682194"/>
                  </a:lnTo>
                  <a:lnTo>
                    <a:pt x="126537" y="3673920"/>
                  </a:lnTo>
                  <a:lnTo>
                    <a:pt x="126015" y="3665645"/>
                  </a:lnTo>
                  <a:lnTo>
                    <a:pt x="125466" y="3657371"/>
                  </a:lnTo>
                  <a:lnTo>
                    <a:pt x="124887" y="3649096"/>
                  </a:lnTo>
                  <a:lnTo>
                    <a:pt x="124279" y="3640821"/>
                  </a:lnTo>
                  <a:lnTo>
                    <a:pt x="123637" y="3632547"/>
                  </a:lnTo>
                  <a:lnTo>
                    <a:pt x="122957" y="3624272"/>
                  </a:lnTo>
                  <a:lnTo>
                    <a:pt x="122245" y="3615998"/>
                  </a:lnTo>
                  <a:lnTo>
                    <a:pt x="121500" y="3607723"/>
                  </a:lnTo>
                  <a:lnTo>
                    <a:pt x="120721" y="3599448"/>
                  </a:lnTo>
                  <a:lnTo>
                    <a:pt x="119909" y="3591174"/>
                  </a:lnTo>
                  <a:lnTo>
                    <a:pt x="119053" y="3582899"/>
                  </a:lnTo>
                  <a:lnTo>
                    <a:pt x="118161" y="3574625"/>
                  </a:lnTo>
                  <a:lnTo>
                    <a:pt x="117234" y="3566350"/>
                  </a:lnTo>
                  <a:lnTo>
                    <a:pt x="116272" y="3558076"/>
                  </a:lnTo>
                  <a:lnTo>
                    <a:pt x="115276" y="3549801"/>
                  </a:lnTo>
                  <a:lnTo>
                    <a:pt x="114240" y="3541526"/>
                  </a:lnTo>
                  <a:lnTo>
                    <a:pt x="113165" y="3533252"/>
                  </a:lnTo>
                  <a:lnTo>
                    <a:pt x="112056" y="3524977"/>
                  </a:lnTo>
                  <a:lnTo>
                    <a:pt x="110914" y="3516703"/>
                  </a:lnTo>
                  <a:lnTo>
                    <a:pt x="109740" y="3508428"/>
                  </a:lnTo>
                  <a:lnTo>
                    <a:pt x="108534" y="3500153"/>
                  </a:lnTo>
                  <a:lnTo>
                    <a:pt x="107289" y="3491879"/>
                  </a:lnTo>
                  <a:lnTo>
                    <a:pt x="106015" y="3483604"/>
                  </a:lnTo>
                  <a:lnTo>
                    <a:pt x="104713" y="3475330"/>
                  </a:lnTo>
                  <a:lnTo>
                    <a:pt x="103384" y="3467055"/>
                  </a:lnTo>
                  <a:lnTo>
                    <a:pt x="102030" y="3458780"/>
                  </a:lnTo>
                  <a:lnTo>
                    <a:pt x="100646" y="3450506"/>
                  </a:lnTo>
                  <a:lnTo>
                    <a:pt x="99238" y="3442231"/>
                  </a:lnTo>
                  <a:lnTo>
                    <a:pt x="97808" y="3433957"/>
                  </a:lnTo>
                  <a:lnTo>
                    <a:pt x="96357" y="3425682"/>
                  </a:lnTo>
                  <a:lnTo>
                    <a:pt x="94887" y="3417407"/>
                  </a:lnTo>
                  <a:lnTo>
                    <a:pt x="93398" y="3409133"/>
                  </a:lnTo>
                  <a:lnTo>
                    <a:pt x="91888" y="3400858"/>
                  </a:lnTo>
                  <a:lnTo>
                    <a:pt x="90362" y="3392584"/>
                  </a:lnTo>
                  <a:lnTo>
                    <a:pt x="88820" y="3384309"/>
                  </a:lnTo>
                  <a:lnTo>
                    <a:pt x="87264" y="3376034"/>
                  </a:lnTo>
                  <a:lnTo>
                    <a:pt x="85695" y="3367760"/>
                  </a:lnTo>
                  <a:lnTo>
                    <a:pt x="84108" y="3359485"/>
                  </a:lnTo>
                  <a:lnTo>
                    <a:pt x="82508" y="3351211"/>
                  </a:lnTo>
                  <a:lnTo>
                    <a:pt x="80895" y="3342936"/>
                  </a:lnTo>
                  <a:lnTo>
                    <a:pt x="79270" y="3334661"/>
                  </a:lnTo>
                  <a:lnTo>
                    <a:pt x="77632" y="3326387"/>
                  </a:lnTo>
                  <a:lnTo>
                    <a:pt x="75980" y="3318112"/>
                  </a:lnTo>
                  <a:lnTo>
                    <a:pt x="74313" y="3309838"/>
                  </a:lnTo>
                  <a:lnTo>
                    <a:pt x="72633" y="3301563"/>
                  </a:lnTo>
                  <a:lnTo>
                    <a:pt x="70941" y="3293288"/>
                  </a:lnTo>
                  <a:lnTo>
                    <a:pt x="69236" y="3285014"/>
                  </a:lnTo>
                  <a:lnTo>
                    <a:pt x="67518" y="3276739"/>
                  </a:lnTo>
                  <a:lnTo>
                    <a:pt x="65784" y="3268465"/>
                  </a:lnTo>
                  <a:lnTo>
                    <a:pt x="64037" y="3260190"/>
                  </a:lnTo>
                  <a:lnTo>
                    <a:pt x="62277" y="3251915"/>
                  </a:lnTo>
                  <a:lnTo>
                    <a:pt x="60505" y="3243641"/>
                  </a:lnTo>
                  <a:lnTo>
                    <a:pt x="58722" y="3235366"/>
                  </a:lnTo>
                  <a:lnTo>
                    <a:pt x="56925" y="3227092"/>
                  </a:lnTo>
                  <a:lnTo>
                    <a:pt x="55117" y="3218817"/>
                  </a:lnTo>
                  <a:lnTo>
                    <a:pt x="53300" y="3210543"/>
                  </a:lnTo>
                  <a:lnTo>
                    <a:pt x="51475" y="3202268"/>
                  </a:lnTo>
                  <a:lnTo>
                    <a:pt x="49643" y="3193993"/>
                  </a:lnTo>
                  <a:lnTo>
                    <a:pt x="47805" y="3185719"/>
                  </a:lnTo>
                  <a:lnTo>
                    <a:pt x="45963" y="3177444"/>
                  </a:lnTo>
                  <a:lnTo>
                    <a:pt x="44120" y="3169170"/>
                  </a:lnTo>
                  <a:lnTo>
                    <a:pt x="42278" y="3160895"/>
                  </a:lnTo>
                  <a:lnTo>
                    <a:pt x="40438" y="3152620"/>
                  </a:lnTo>
                  <a:lnTo>
                    <a:pt x="38604" y="3144346"/>
                  </a:lnTo>
                  <a:lnTo>
                    <a:pt x="36779" y="3136071"/>
                  </a:lnTo>
                  <a:lnTo>
                    <a:pt x="34965" y="3127797"/>
                  </a:lnTo>
                  <a:lnTo>
                    <a:pt x="33166" y="3119522"/>
                  </a:lnTo>
                  <a:lnTo>
                    <a:pt x="31382" y="3111247"/>
                  </a:lnTo>
                  <a:lnTo>
                    <a:pt x="29617" y="3102973"/>
                  </a:lnTo>
                  <a:lnTo>
                    <a:pt x="27876" y="3094698"/>
                  </a:lnTo>
                  <a:lnTo>
                    <a:pt x="26165" y="3086424"/>
                  </a:lnTo>
                  <a:lnTo>
                    <a:pt x="24482" y="3078149"/>
                  </a:lnTo>
                  <a:lnTo>
                    <a:pt x="22830" y="3069874"/>
                  </a:lnTo>
                  <a:lnTo>
                    <a:pt x="21211" y="3061600"/>
                  </a:lnTo>
                  <a:lnTo>
                    <a:pt x="19628" y="3053325"/>
                  </a:lnTo>
                  <a:lnTo>
                    <a:pt x="18096" y="3045051"/>
                  </a:lnTo>
                  <a:lnTo>
                    <a:pt x="16606" y="3036776"/>
                  </a:lnTo>
                  <a:lnTo>
                    <a:pt x="15161" y="3028501"/>
                  </a:lnTo>
                  <a:lnTo>
                    <a:pt x="13764" y="3020227"/>
                  </a:lnTo>
                  <a:lnTo>
                    <a:pt x="12416" y="3011952"/>
                  </a:lnTo>
                  <a:lnTo>
                    <a:pt x="11130" y="3003678"/>
                  </a:lnTo>
                  <a:lnTo>
                    <a:pt x="9905" y="2995403"/>
                  </a:lnTo>
                  <a:lnTo>
                    <a:pt x="8739" y="2987128"/>
                  </a:lnTo>
                  <a:lnTo>
                    <a:pt x="7632" y="2978854"/>
                  </a:lnTo>
                  <a:lnTo>
                    <a:pt x="6587" y="2970579"/>
                  </a:lnTo>
                  <a:lnTo>
                    <a:pt x="5610" y="2962305"/>
                  </a:lnTo>
                  <a:lnTo>
                    <a:pt x="4716" y="2954030"/>
                  </a:lnTo>
                  <a:lnTo>
                    <a:pt x="3891" y="2945755"/>
                  </a:lnTo>
                  <a:lnTo>
                    <a:pt x="3137" y="2937481"/>
                  </a:lnTo>
                  <a:lnTo>
                    <a:pt x="2457" y="2929206"/>
                  </a:lnTo>
                  <a:lnTo>
                    <a:pt x="1851" y="2920932"/>
                  </a:lnTo>
                  <a:lnTo>
                    <a:pt x="1339" y="2912657"/>
                  </a:lnTo>
                  <a:lnTo>
                    <a:pt x="910" y="2904382"/>
                  </a:lnTo>
                  <a:lnTo>
                    <a:pt x="561" y="2896108"/>
                  </a:lnTo>
                  <a:lnTo>
                    <a:pt x="292" y="2887833"/>
                  </a:lnTo>
                  <a:lnTo>
                    <a:pt x="103" y="2879559"/>
                  </a:lnTo>
                  <a:lnTo>
                    <a:pt x="4" y="2871284"/>
                  </a:lnTo>
                  <a:lnTo>
                    <a:pt x="0" y="2863010"/>
                  </a:lnTo>
                  <a:lnTo>
                    <a:pt x="74" y="2854735"/>
                  </a:lnTo>
                  <a:lnTo>
                    <a:pt x="227" y="2846460"/>
                  </a:lnTo>
                  <a:lnTo>
                    <a:pt x="456" y="2838186"/>
                  </a:lnTo>
                  <a:lnTo>
                    <a:pt x="760" y="2829911"/>
                  </a:lnTo>
                  <a:lnTo>
                    <a:pt x="1153" y="2821637"/>
                  </a:lnTo>
                  <a:lnTo>
                    <a:pt x="1613" y="2813362"/>
                  </a:lnTo>
                  <a:lnTo>
                    <a:pt x="2134" y="2805087"/>
                  </a:lnTo>
                  <a:lnTo>
                    <a:pt x="2713" y="2796813"/>
                  </a:lnTo>
                  <a:lnTo>
                    <a:pt x="3344" y="2788538"/>
                  </a:lnTo>
                  <a:lnTo>
                    <a:pt x="4029" y="2780264"/>
                  </a:lnTo>
                  <a:lnTo>
                    <a:pt x="4758" y="2771989"/>
                  </a:lnTo>
                  <a:lnTo>
                    <a:pt x="5518" y="2763714"/>
                  </a:lnTo>
                  <a:lnTo>
                    <a:pt x="6304" y="2755440"/>
                  </a:lnTo>
                  <a:lnTo>
                    <a:pt x="7110" y="2747165"/>
                  </a:lnTo>
                  <a:lnTo>
                    <a:pt x="7929" y="2738891"/>
                  </a:lnTo>
                  <a:lnTo>
                    <a:pt x="8754" y="2730616"/>
                  </a:lnTo>
                  <a:lnTo>
                    <a:pt x="9576" y="2722341"/>
                  </a:lnTo>
                  <a:lnTo>
                    <a:pt x="10389" y="2714067"/>
                  </a:lnTo>
                  <a:lnTo>
                    <a:pt x="11187" y="2705792"/>
                  </a:lnTo>
                  <a:lnTo>
                    <a:pt x="11967" y="2697518"/>
                  </a:lnTo>
                  <a:lnTo>
                    <a:pt x="12716" y="2689243"/>
                  </a:lnTo>
                  <a:lnTo>
                    <a:pt x="13431" y="2680968"/>
                  </a:lnTo>
                  <a:lnTo>
                    <a:pt x="14113" y="2672694"/>
                  </a:lnTo>
                  <a:lnTo>
                    <a:pt x="14758" y="2664419"/>
                  </a:lnTo>
                  <a:lnTo>
                    <a:pt x="15365" y="2656145"/>
                  </a:lnTo>
                  <a:lnTo>
                    <a:pt x="15926" y="2647870"/>
                  </a:lnTo>
                  <a:lnTo>
                    <a:pt x="16437" y="2639595"/>
                  </a:lnTo>
                  <a:lnTo>
                    <a:pt x="16906" y="2631321"/>
                  </a:lnTo>
                  <a:lnTo>
                    <a:pt x="17334" y="2623046"/>
                  </a:lnTo>
                  <a:lnTo>
                    <a:pt x="17721" y="2614772"/>
                  </a:lnTo>
                  <a:lnTo>
                    <a:pt x="18068" y="2606497"/>
                  </a:lnTo>
                  <a:lnTo>
                    <a:pt x="18367" y="2598222"/>
                  </a:lnTo>
                  <a:lnTo>
                    <a:pt x="18632" y="2589948"/>
                  </a:lnTo>
                  <a:lnTo>
                    <a:pt x="18866" y="2581673"/>
                  </a:lnTo>
                  <a:lnTo>
                    <a:pt x="19070" y="2573399"/>
                  </a:lnTo>
                  <a:lnTo>
                    <a:pt x="19249" y="2565124"/>
                  </a:lnTo>
                  <a:lnTo>
                    <a:pt x="19401" y="2556849"/>
                  </a:lnTo>
                  <a:lnTo>
                    <a:pt x="19531" y="2548575"/>
                  </a:lnTo>
                  <a:lnTo>
                    <a:pt x="19646" y="2540300"/>
                  </a:lnTo>
                  <a:lnTo>
                    <a:pt x="19749" y="2532026"/>
                  </a:lnTo>
                  <a:lnTo>
                    <a:pt x="19841" y="2523751"/>
                  </a:lnTo>
                  <a:lnTo>
                    <a:pt x="19925" y="2515476"/>
                  </a:lnTo>
                  <a:lnTo>
                    <a:pt x="20003" y="2507202"/>
                  </a:lnTo>
                  <a:lnTo>
                    <a:pt x="20078" y="2498927"/>
                  </a:lnTo>
                  <a:lnTo>
                    <a:pt x="20153" y="2490653"/>
                  </a:lnTo>
                  <a:lnTo>
                    <a:pt x="20228" y="2482378"/>
                  </a:lnTo>
                  <a:lnTo>
                    <a:pt x="20304" y="2474104"/>
                  </a:lnTo>
                  <a:lnTo>
                    <a:pt x="20383" y="2465829"/>
                  </a:lnTo>
                  <a:lnTo>
                    <a:pt x="20464" y="2457554"/>
                  </a:lnTo>
                  <a:lnTo>
                    <a:pt x="20549" y="2449280"/>
                  </a:lnTo>
                  <a:lnTo>
                    <a:pt x="20636" y="2441005"/>
                  </a:lnTo>
                  <a:lnTo>
                    <a:pt x="20725" y="2432731"/>
                  </a:lnTo>
                  <a:lnTo>
                    <a:pt x="20816" y="2424456"/>
                  </a:lnTo>
                  <a:lnTo>
                    <a:pt x="20909" y="2416181"/>
                  </a:lnTo>
                  <a:lnTo>
                    <a:pt x="21002" y="2407907"/>
                  </a:lnTo>
                  <a:lnTo>
                    <a:pt x="21094" y="2399632"/>
                  </a:lnTo>
                  <a:lnTo>
                    <a:pt x="21184" y="2391358"/>
                  </a:lnTo>
                  <a:lnTo>
                    <a:pt x="21273" y="2383083"/>
                  </a:lnTo>
                  <a:lnTo>
                    <a:pt x="21358" y="2374808"/>
                  </a:lnTo>
                  <a:lnTo>
                    <a:pt x="21438" y="2366534"/>
                  </a:lnTo>
                  <a:lnTo>
                    <a:pt x="21515" y="2358259"/>
                  </a:lnTo>
                  <a:lnTo>
                    <a:pt x="21588" y="2349985"/>
                  </a:lnTo>
                  <a:lnTo>
                    <a:pt x="21656" y="2341710"/>
                  </a:lnTo>
                  <a:lnTo>
                    <a:pt x="21719" y="2333435"/>
                  </a:lnTo>
                  <a:lnTo>
                    <a:pt x="21778" y="2325161"/>
                  </a:lnTo>
                  <a:lnTo>
                    <a:pt x="21834" y="2316886"/>
                  </a:lnTo>
                  <a:lnTo>
                    <a:pt x="21888" y="2308612"/>
                  </a:lnTo>
                  <a:lnTo>
                    <a:pt x="21941" y="2300337"/>
                  </a:lnTo>
                  <a:lnTo>
                    <a:pt x="21995" y="2292062"/>
                  </a:lnTo>
                  <a:lnTo>
                    <a:pt x="22052" y="2283788"/>
                  </a:lnTo>
                  <a:lnTo>
                    <a:pt x="22113" y="2275513"/>
                  </a:lnTo>
                  <a:lnTo>
                    <a:pt x="22181" y="2267239"/>
                  </a:lnTo>
                  <a:lnTo>
                    <a:pt x="22258" y="2258964"/>
                  </a:lnTo>
                  <a:lnTo>
                    <a:pt x="22344" y="2250689"/>
                  </a:lnTo>
                  <a:lnTo>
                    <a:pt x="22447" y="2242415"/>
                  </a:lnTo>
                  <a:lnTo>
                    <a:pt x="22566" y="2234140"/>
                  </a:lnTo>
                  <a:lnTo>
                    <a:pt x="22703" y="2225866"/>
                  </a:lnTo>
                  <a:lnTo>
                    <a:pt x="22860" y="2217591"/>
                  </a:lnTo>
                  <a:lnTo>
                    <a:pt x="23038" y="2209316"/>
                  </a:lnTo>
                  <a:lnTo>
                    <a:pt x="23241" y="2201042"/>
                  </a:lnTo>
                  <a:lnTo>
                    <a:pt x="23475" y="2192767"/>
                  </a:lnTo>
                  <a:lnTo>
                    <a:pt x="23736" y="2184493"/>
                  </a:lnTo>
                  <a:lnTo>
                    <a:pt x="24025" y="2176218"/>
                  </a:lnTo>
                  <a:lnTo>
                    <a:pt x="24343" y="2167943"/>
                  </a:lnTo>
                  <a:lnTo>
                    <a:pt x="24692" y="2159669"/>
                  </a:lnTo>
                  <a:lnTo>
                    <a:pt x="25079" y="2151394"/>
                  </a:lnTo>
                  <a:lnTo>
                    <a:pt x="25498" y="2143120"/>
                  </a:lnTo>
                  <a:lnTo>
                    <a:pt x="25949" y="2134845"/>
                  </a:lnTo>
                  <a:lnTo>
                    <a:pt x="26432" y="2126571"/>
                  </a:lnTo>
                  <a:lnTo>
                    <a:pt x="26946" y="2118296"/>
                  </a:lnTo>
                  <a:lnTo>
                    <a:pt x="27497" y="2110021"/>
                  </a:lnTo>
                  <a:lnTo>
                    <a:pt x="28083" y="2101747"/>
                  </a:lnTo>
                  <a:lnTo>
                    <a:pt x="28700" y="2093472"/>
                  </a:lnTo>
                  <a:lnTo>
                    <a:pt x="29347" y="2085198"/>
                  </a:lnTo>
                  <a:lnTo>
                    <a:pt x="30024" y="2076923"/>
                  </a:lnTo>
                  <a:lnTo>
                    <a:pt x="30730" y="2068648"/>
                  </a:lnTo>
                  <a:lnTo>
                    <a:pt x="31470" y="2060374"/>
                  </a:lnTo>
                  <a:lnTo>
                    <a:pt x="32237" y="2052099"/>
                  </a:lnTo>
                  <a:lnTo>
                    <a:pt x="33029" y="2043825"/>
                  </a:lnTo>
                  <a:lnTo>
                    <a:pt x="33844" y="2035550"/>
                  </a:lnTo>
                  <a:lnTo>
                    <a:pt x="34681" y="2027275"/>
                  </a:lnTo>
                  <a:lnTo>
                    <a:pt x="35542" y="2019001"/>
                  </a:lnTo>
                  <a:lnTo>
                    <a:pt x="36422" y="2010726"/>
                  </a:lnTo>
                  <a:lnTo>
                    <a:pt x="37318" y="2002452"/>
                  </a:lnTo>
                  <a:lnTo>
                    <a:pt x="38227" y="1994177"/>
                  </a:lnTo>
                  <a:lnTo>
                    <a:pt x="39147" y="1985902"/>
                  </a:lnTo>
                  <a:lnTo>
                    <a:pt x="40076" y="1977628"/>
                  </a:lnTo>
                  <a:lnTo>
                    <a:pt x="41011" y="1969353"/>
                  </a:lnTo>
                  <a:lnTo>
                    <a:pt x="41947" y="1961079"/>
                  </a:lnTo>
                  <a:lnTo>
                    <a:pt x="42882" y="1952804"/>
                  </a:lnTo>
                  <a:lnTo>
                    <a:pt x="43813" y="1944529"/>
                  </a:lnTo>
                  <a:lnTo>
                    <a:pt x="44738" y="1936255"/>
                  </a:lnTo>
                  <a:lnTo>
                    <a:pt x="45650" y="1927980"/>
                  </a:lnTo>
                  <a:lnTo>
                    <a:pt x="46548" y="1919706"/>
                  </a:lnTo>
                  <a:lnTo>
                    <a:pt x="47430" y="1911431"/>
                  </a:lnTo>
                  <a:lnTo>
                    <a:pt x="48294" y="1903156"/>
                  </a:lnTo>
                  <a:lnTo>
                    <a:pt x="49138" y="1894882"/>
                  </a:lnTo>
                  <a:lnTo>
                    <a:pt x="49957" y="1886607"/>
                  </a:lnTo>
                  <a:lnTo>
                    <a:pt x="50748" y="1878333"/>
                  </a:lnTo>
                  <a:lnTo>
                    <a:pt x="51515" y="1870058"/>
                  </a:lnTo>
                  <a:lnTo>
                    <a:pt x="52257" y="1861783"/>
                  </a:lnTo>
                  <a:lnTo>
                    <a:pt x="52973" y="1853509"/>
                  </a:lnTo>
                  <a:lnTo>
                    <a:pt x="53664" y="1845234"/>
                  </a:lnTo>
                  <a:lnTo>
                    <a:pt x="54323" y="1836960"/>
                  </a:lnTo>
                  <a:lnTo>
                    <a:pt x="54959" y="1828685"/>
                  </a:lnTo>
                  <a:lnTo>
                    <a:pt x="55574" y="1820410"/>
                  </a:lnTo>
                  <a:lnTo>
                    <a:pt x="56168" y="1812136"/>
                  </a:lnTo>
                  <a:lnTo>
                    <a:pt x="56744" y="1803861"/>
                  </a:lnTo>
                  <a:lnTo>
                    <a:pt x="57301" y="1795587"/>
                  </a:lnTo>
                  <a:lnTo>
                    <a:pt x="57844" y="1787312"/>
                  </a:lnTo>
                  <a:lnTo>
                    <a:pt x="58378" y="1779038"/>
                  </a:lnTo>
                  <a:lnTo>
                    <a:pt x="58904" y="1770763"/>
                  </a:lnTo>
                  <a:lnTo>
                    <a:pt x="59425" y="1762488"/>
                  </a:lnTo>
                  <a:lnTo>
                    <a:pt x="59944" y="1754214"/>
                  </a:lnTo>
                  <a:lnTo>
                    <a:pt x="60463" y="1745939"/>
                  </a:lnTo>
                  <a:lnTo>
                    <a:pt x="60986" y="1737665"/>
                  </a:lnTo>
                  <a:lnTo>
                    <a:pt x="61515" y="1729390"/>
                  </a:lnTo>
                  <a:lnTo>
                    <a:pt x="62050" y="1721115"/>
                  </a:lnTo>
                  <a:lnTo>
                    <a:pt x="62594" y="1712841"/>
                  </a:lnTo>
                  <a:lnTo>
                    <a:pt x="63150" y="1704566"/>
                  </a:lnTo>
                  <a:lnTo>
                    <a:pt x="63718" y="1696292"/>
                  </a:lnTo>
                  <a:lnTo>
                    <a:pt x="64298" y="1688017"/>
                  </a:lnTo>
                  <a:lnTo>
                    <a:pt x="64889" y="1679742"/>
                  </a:lnTo>
                  <a:lnTo>
                    <a:pt x="65493" y="1671468"/>
                  </a:lnTo>
                  <a:lnTo>
                    <a:pt x="66109" y="1663193"/>
                  </a:lnTo>
                  <a:lnTo>
                    <a:pt x="66737" y="1654919"/>
                  </a:lnTo>
                  <a:lnTo>
                    <a:pt x="67375" y="1646644"/>
                  </a:lnTo>
                  <a:lnTo>
                    <a:pt x="68022" y="1638369"/>
                  </a:lnTo>
                  <a:lnTo>
                    <a:pt x="68676" y="1630095"/>
                  </a:lnTo>
                  <a:lnTo>
                    <a:pt x="69337" y="1621820"/>
                  </a:lnTo>
                  <a:lnTo>
                    <a:pt x="70004" y="1613546"/>
                  </a:lnTo>
                  <a:lnTo>
                    <a:pt x="70675" y="1605271"/>
                  </a:lnTo>
                  <a:lnTo>
                    <a:pt x="71347" y="1596996"/>
                  </a:lnTo>
                  <a:lnTo>
                    <a:pt x="72020" y="1588722"/>
                  </a:lnTo>
                  <a:lnTo>
                    <a:pt x="72693" y="1580447"/>
                  </a:lnTo>
                  <a:lnTo>
                    <a:pt x="73365" y="1572173"/>
                  </a:lnTo>
                  <a:lnTo>
                    <a:pt x="74034" y="1563898"/>
                  </a:lnTo>
                  <a:lnTo>
                    <a:pt x="74700" y="1555623"/>
                  </a:lnTo>
                  <a:lnTo>
                    <a:pt x="75362" y="1547349"/>
                  </a:lnTo>
                  <a:lnTo>
                    <a:pt x="76021" y="1539074"/>
                  </a:lnTo>
                  <a:lnTo>
                    <a:pt x="76676" y="1530800"/>
                  </a:lnTo>
                  <a:lnTo>
                    <a:pt x="77326" y="1522525"/>
                  </a:lnTo>
                  <a:lnTo>
                    <a:pt x="77972" y="1514250"/>
                  </a:lnTo>
                  <a:lnTo>
                    <a:pt x="78615" y="1505976"/>
                  </a:lnTo>
                  <a:lnTo>
                    <a:pt x="79255" y="1497701"/>
                  </a:lnTo>
                  <a:lnTo>
                    <a:pt x="79892" y="1489427"/>
                  </a:lnTo>
                  <a:lnTo>
                    <a:pt x="80527" y="1481152"/>
                  </a:lnTo>
                  <a:lnTo>
                    <a:pt x="81161" y="1472877"/>
                  </a:lnTo>
                  <a:lnTo>
                    <a:pt x="81795" y="1464603"/>
                  </a:lnTo>
                  <a:lnTo>
                    <a:pt x="82429" y="1456328"/>
                  </a:lnTo>
                  <a:lnTo>
                    <a:pt x="83064" y="1448054"/>
                  </a:lnTo>
                  <a:lnTo>
                    <a:pt x="83700" y="1439779"/>
                  </a:lnTo>
                  <a:lnTo>
                    <a:pt x="84339" y="1431505"/>
                  </a:lnTo>
                  <a:lnTo>
                    <a:pt x="84980" y="1423230"/>
                  </a:lnTo>
                  <a:lnTo>
                    <a:pt x="85625" y="1414955"/>
                  </a:lnTo>
                  <a:lnTo>
                    <a:pt x="86273" y="1406681"/>
                  </a:lnTo>
                  <a:lnTo>
                    <a:pt x="86925" y="1398406"/>
                  </a:lnTo>
                  <a:lnTo>
                    <a:pt x="87582" y="1390132"/>
                  </a:lnTo>
                  <a:lnTo>
                    <a:pt x="88244" y="1381857"/>
                  </a:lnTo>
                  <a:lnTo>
                    <a:pt x="88910" y="1373582"/>
                  </a:lnTo>
                  <a:lnTo>
                    <a:pt x="89581" y="1365308"/>
                  </a:lnTo>
                  <a:lnTo>
                    <a:pt x="90257" y="1357033"/>
                  </a:lnTo>
                  <a:lnTo>
                    <a:pt x="90938" y="1348759"/>
                  </a:lnTo>
                  <a:lnTo>
                    <a:pt x="91623" y="1340484"/>
                  </a:lnTo>
                  <a:lnTo>
                    <a:pt x="92313" y="1332209"/>
                  </a:lnTo>
                  <a:lnTo>
                    <a:pt x="93007" y="1323935"/>
                  </a:lnTo>
                  <a:lnTo>
                    <a:pt x="93705" y="1315660"/>
                  </a:lnTo>
                  <a:lnTo>
                    <a:pt x="94407" y="1307386"/>
                  </a:lnTo>
                  <a:lnTo>
                    <a:pt x="95112" y="1299111"/>
                  </a:lnTo>
                  <a:lnTo>
                    <a:pt x="95820" y="1290836"/>
                  </a:lnTo>
                  <a:lnTo>
                    <a:pt x="96529" y="1282562"/>
                  </a:lnTo>
                  <a:lnTo>
                    <a:pt x="97240" y="1274287"/>
                  </a:lnTo>
                  <a:lnTo>
                    <a:pt x="97951" y="1266013"/>
                  </a:lnTo>
                  <a:lnTo>
                    <a:pt x="98663" y="1257738"/>
                  </a:lnTo>
                  <a:lnTo>
                    <a:pt x="99373" y="1249463"/>
                  </a:lnTo>
                  <a:lnTo>
                    <a:pt x="100082" y="1241189"/>
                  </a:lnTo>
                  <a:lnTo>
                    <a:pt x="100789" y="1232914"/>
                  </a:lnTo>
                  <a:lnTo>
                    <a:pt x="101492" y="1224640"/>
                  </a:lnTo>
                  <a:lnTo>
                    <a:pt x="102191" y="1216365"/>
                  </a:lnTo>
                  <a:lnTo>
                    <a:pt x="102883" y="1208090"/>
                  </a:lnTo>
                  <a:lnTo>
                    <a:pt x="103570" y="1199816"/>
                  </a:lnTo>
                  <a:lnTo>
                    <a:pt x="104250" y="1191541"/>
                  </a:lnTo>
                  <a:lnTo>
                    <a:pt x="104923" y="1183267"/>
                  </a:lnTo>
                  <a:lnTo>
                    <a:pt x="105587" y="1174992"/>
                  </a:lnTo>
                  <a:lnTo>
                    <a:pt x="106241" y="1166717"/>
                  </a:lnTo>
                  <a:lnTo>
                    <a:pt x="106885" y="1158443"/>
                  </a:lnTo>
                  <a:lnTo>
                    <a:pt x="107519" y="1150168"/>
                  </a:lnTo>
                  <a:lnTo>
                    <a:pt x="108144" y="1141894"/>
                  </a:lnTo>
                  <a:lnTo>
                    <a:pt x="108758" y="1133619"/>
                  </a:lnTo>
                  <a:lnTo>
                    <a:pt x="109360" y="1125344"/>
                  </a:lnTo>
                  <a:lnTo>
                    <a:pt x="109950" y="1117070"/>
                  </a:lnTo>
                  <a:lnTo>
                    <a:pt x="110530" y="1108795"/>
                  </a:lnTo>
                  <a:lnTo>
                    <a:pt x="111099" y="1100521"/>
                  </a:lnTo>
                  <a:lnTo>
                    <a:pt x="111658" y="1092246"/>
                  </a:lnTo>
                  <a:lnTo>
                    <a:pt x="112206" y="1083971"/>
                  </a:lnTo>
                  <a:lnTo>
                    <a:pt x="112743" y="1075697"/>
                  </a:lnTo>
                  <a:lnTo>
                    <a:pt x="113270" y="1067422"/>
                  </a:lnTo>
                  <a:lnTo>
                    <a:pt x="113788" y="1059148"/>
                  </a:lnTo>
                  <a:lnTo>
                    <a:pt x="114297" y="1050873"/>
                  </a:lnTo>
                  <a:lnTo>
                    <a:pt x="114797" y="1042599"/>
                  </a:lnTo>
                  <a:lnTo>
                    <a:pt x="115287" y="1034324"/>
                  </a:lnTo>
                  <a:lnTo>
                    <a:pt x="115769" y="1026049"/>
                  </a:lnTo>
                  <a:lnTo>
                    <a:pt x="116243" y="1017775"/>
                  </a:lnTo>
                  <a:lnTo>
                    <a:pt x="116710" y="1009500"/>
                  </a:lnTo>
                  <a:lnTo>
                    <a:pt x="117170" y="1001226"/>
                  </a:lnTo>
                  <a:lnTo>
                    <a:pt x="117621" y="992951"/>
                  </a:lnTo>
                  <a:lnTo>
                    <a:pt x="118064" y="984676"/>
                  </a:lnTo>
                  <a:lnTo>
                    <a:pt x="118500" y="976402"/>
                  </a:lnTo>
                  <a:lnTo>
                    <a:pt x="118928" y="968127"/>
                  </a:lnTo>
                  <a:lnTo>
                    <a:pt x="119350" y="959853"/>
                  </a:lnTo>
                  <a:lnTo>
                    <a:pt x="119764" y="951578"/>
                  </a:lnTo>
                  <a:lnTo>
                    <a:pt x="120169" y="943303"/>
                  </a:lnTo>
                  <a:lnTo>
                    <a:pt x="120566" y="935029"/>
                  </a:lnTo>
                  <a:lnTo>
                    <a:pt x="120956" y="926754"/>
                  </a:lnTo>
                  <a:lnTo>
                    <a:pt x="121338" y="918480"/>
                  </a:lnTo>
                  <a:lnTo>
                    <a:pt x="121712" y="910205"/>
                  </a:lnTo>
                  <a:lnTo>
                    <a:pt x="122077" y="901930"/>
                  </a:lnTo>
                  <a:lnTo>
                    <a:pt x="122432" y="893656"/>
                  </a:lnTo>
                  <a:lnTo>
                    <a:pt x="122780" y="885381"/>
                  </a:lnTo>
                  <a:lnTo>
                    <a:pt x="123120" y="877107"/>
                  </a:lnTo>
                  <a:lnTo>
                    <a:pt x="123452" y="868832"/>
                  </a:lnTo>
                  <a:lnTo>
                    <a:pt x="123775" y="860557"/>
                  </a:lnTo>
                  <a:lnTo>
                    <a:pt x="124089" y="852283"/>
                  </a:lnTo>
                  <a:lnTo>
                    <a:pt x="124396" y="844008"/>
                  </a:lnTo>
                  <a:lnTo>
                    <a:pt x="124695" y="835734"/>
                  </a:lnTo>
                  <a:lnTo>
                    <a:pt x="124987" y="827459"/>
                  </a:lnTo>
                  <a:lnTo>
                    <a:pt x="125272" y="819184"/>
                  </a:lnTo>
                  <a:lnTo>
                    <a:pt x="125550" y="810910"/>
                  </a:lnTo>
                  <a:lnTo>
                    <a:pt x="125821" y="802635"/>
                  </a:lnTo>
                  <a:lnTo>
                    <a:pt x="126087" y="794361"/>
                  </a:lnTo>
                  <a:lnTo>
                    <a:pt x="126347" y="786086"/>
                  </a:lnTo>
                  <a:lnTo>
                    <a:pt x="126603" y="777811"/>
                  </a:lnTo>
                  <a:lnTo>
                    <a:pt x="126854" y="769537"/>
                  </a:lnTo>
                  <a:lnTo>
                    <a:pt x="127100" y="761262"/>
                  </a:lnTo>
                  <a:lnTo>
                    <a:pt x="127343" y="752988"/>
                  </a:lnTo>
                  <a:lnTo>
                    <a:pt x="127583" y="744713"/>
                  </a:lnTo>
                  <a:lnTo>
                    <a:pt x="127820" y="736438"/>
                  </a:lnTo>
                  <a:lnTo>
                    <a:pt x="128055" y="728164"/>
                  </a:lnTo>
                  <a:lnTo>
                    <a:pt x="128287" y="719889"/>
                  </a:lnTo>
                  <a:lnTo>
                    <a:pt x="128517" y="711615"/>
                  </a:lnTo>
                  <a:lnTo>
                    <a:pt x="128746" y="703340"/>
                  </a:lnTo>
                  <a:lnTo>
                    <a:pt x="128974" y="695066"/>
                  </a:lnTo>
                  <a:lnTo>
                    <a:pt x="129200" y="686791"/>
                  </a:lnTo>
                  <a:lnTo>
                    <a:pt x="129425" y="678516"/>
                  </a:lnTo>
                  <a:lnTo>
                    <a:pt x="129649" y="670242"/>
                  </a:lnTo>
                  <a:lnTo>
                    <a:pt x="129871" y="661967"/>
                  </a:lnTo>
                  <a:lnTo>
                    <a:pt x="130092" y="653693"/>
                  </a:lnTo>
                  <a:lnTo>
                    <a:pt x="130312" y="645418"/>
                  </a:lnTo>
                  <a:lnTo>
                    <a:pt x="130530" y="637143"/>
                  </a:lnTo>
                  <a:lnTo>
                    <a:pt x="130746" y="628869"/>
                  </a:lnTo>
                  <a:lnTo>
                    <a:pt x="130959" y="620594"/>
                  </a:lnTo>
                  <a:lnTo>
                    <a:pt x="131171" y="612320"/>
                  </a:lnTo>
                  <a:lnTo>
                    <a:pt x="131379" y="604045"/>
                  </a:lnTo>
                  <a:lnTo>
                    <a:pt x="131585" y="595770"/>
                  </a:lnTo>
                  <a:lnTo>
                    <a:pt x="131787" y="587496"/>
                  </a:lnTo>
                  <a:lnTo>
                    <a:pt x="131986" y="579221"/>
                  </a:lnTo>
                  <a:lnTo>
                    <a:pt x="132180" y="570947"/>
                  </a:lnTo>
                  <a:lnTo>
                    <a:pt x="132371" y="562672"/>
                  </a:lnTo>
                  <a:lnTo>
                    <a:pt x="132558" y="554397"/>
                  </a:lnTo>
                  <a:lnTo>
                    <a:pt x="132739" y="546123"/>
                  </a:lnTo>
                  <a:lnTo>
                    <a:pt x="132916" y="537848"/>
                  </a:lnTo>
                  <a:lnTo>
                    <a:pt x="133087" y="529574"/>
                  </a:lnTo>
                  <a:lnTo>
                    <a:pt x="133254" y="521299"/>
                  </a:lnTo>
                  <a:lnTo>
                    <a:pt x="133415" y="513024"/>
                  </a:lnTo>
                  <a:lnTo>
                    <a:pt x="133572" y="504750"/>
                  </a:lnTo>
                  <a:lnTo>
                    <a:pt x="133722" y="496475"/>
                  </a:lnTo>
                  <a:lnTo>
                    <a:pt x="133868" y="488201"/>
                  </a:lnTo>
                  <a:lnTo>
                    <a:pt x="134008" y="479926"/>
                  </a:lnTo>
                  <a:lnTo>
                    <a:pt x="134143" y="471651"/>
                  </a:lnTo>
                  <a:lnTo>
                    <a:pt x="134273" y="463377"/>
                  </a:lnTo>
                  <a:lnTo>
                    <a:pt x="134398" y="455102"/>
                  </a:lnTo>
                  <a:lnTo>
                    <a:pt x="134517" y="446828"/>
                  </a:lnTo>
                  <a:lnTo>
                    <a:pt x="134632" y="438553"/>
                  </a:lnTo>
                  <a:lnTo>
                    <a:pt x="134742" y="430278"/>
                  </a:lnTo>
                  <a:lnTo>
                    <a:pt x="134847" y="422004"/>
                  </a:lnTo>
                  <a:lnTo>
                    <a:pt x="134948" y="413729"/>
                  </a:lnTo>
                  <a:lnTo>
                    <a:pt x="135043" y="405455"/>
                  </a:lnTo>
                  <a:lnTo>
                    <a:pt x="135133" y="397180"/>
                  </a:lnTo>
                  <a:lnTo>
                    <a:pt x="135220" y="388905"/>
                  </a:lnTo>
                  <a:lnTo>
                    <a:pt x="135302" y="380631"/>
                  </a:lnTo>
                  <a:lnTo>
                    <a:pt x="135379" y="372356"/>
                  </a:lnTo>
                  <a:lnTo>
                    <a:pt x="135452" y="364082"/>
                  </a:lnTo>
                  <a:lnTo>
                    <a:pt x="135520" y="355807"/>
                  </a:lnTo>
                  <a:lnTo>
                    <a:pt x="135583" y="347533"/>
                  </a:lnTo>
                  <a:lnTo>
                    <a:pt x="135643" y="339258"/>
                  </a:lnTo>
                  <a:lnTo>
                    <a:pt x="135698" y="330983"/>
                  </a:lnTo>
                  <a:lnTo>
                    <a:pt x="135748" y="322709"/>
                  </a:lnTo>
                  <a:lnTo>
                    <a:pt x="135794" y="314434"/>
                  </a:lnTo>
                  <a:lnTo>
                    <a:pt x="135835" y="306160"/>
                  </a:lnTo>
                  <a:lnTo>
                    <a:pt x="135873" y="297885"/>
                  </a:lnTo>
                  <a:lnTo>
                    <a:pt x="135906" y="289610"/>
                  </a:lnTo>
                  <a:lnTo>
                    <a:pt x="135935" y="281336"/>
                  </a:lnTo>
                  <a:lnTo>
                    <a:pt x="135959" y="273061"/>
                  </a:lnTo>
                  <a:lnTo>
                    <a:pt x="135979" y="264787"/>
                  </a:lnTo>
                  <a:lnTo>
                    <a:pt x="135996" y="256512"/>
                  </a:lnTo>
                  <a:lnTo>
                    <a:pt x="136009" y="248237"/>
                  </a:lnTo>
                  <a:lnTo>
                    <a:pt x="136019" y="239963"/>
                  </a:lnTo>
                  <a:lnTo>
                    <a:pt x="136024" y="231688"/>
                  </a:lnTo>
                  <a:lnTo>
                    <a:pt x="136027" y="223414"/>
                  </a:lnTo>
                  <a:lnTo>
                    <a:pt x="136026" y="215139"/>
                  </a:lnTo>
                  <a:lnTo>
                    <a:pt x="136023" y="206864"/>
                  </a:lnTo>
                  <a:lnTo>
                    <a:pt x="136017" y="198590"/>
                  </a:lnTo>
                  <a:lnTo>
                    <a:pt x="136010" y="190315"/>
                  </a:lnTo>
                  <a:lnTo>
                    <a:pt x="135999" y="182041"/>
                  </a:lnTo>
                  <a:lnTo>
                    <a:pt x="135987" y="173766"/>
                  </a:lnTo>
                  <a:lnTo>
                    <a:pt x="135974" y="165491"/>
                  </a:lnTo>
                  <a:lnTo>
                    <a:pt x="135959" y="157217"/>
                  </a:lnTo>
                  <a:lnTo>
                    <a:pt x="135944" y="148942"/>
                  </a:lnTo>
                  <a:lnTo>
                    <a:pt x="135928" y="140668"/>
                  </a:lnTo>
                  <a:lnTo>
                    <a:pt x="135912" y="132393"/>
                  </a:lnTo>
                  <a:lnTo>
                    <a:pt x="135896" y="124118"/>
                  </a:lnTo>
                  <a:lnTo>
                    <a:pt x="135881" y="115844"/>
                  </a:lnTo>
                  <a:lnTo>
                    <a:pt x="135866" y="107569"/>
                  </a:lnTo>
                  <a:lnTo>
                    <a:pt x="135853" y="99295"/>
                  </a:lnTo>
                  <a:lnTo>
                    <a:pt x="135841" y="91020"/>
                  </a:lnTo>
                  <a:lnTo>
                    <a:pt x="135831" y="82745"/>
                  </a:lnTo>
                  <a:lnTo>
                    <a:pt x="135822" y="74471"/>
                  </a:lnTo>
                  <a:lnTo>
                    <a:pt x="135816" y="66196"/>
                  </a:lnTo>
                  <a:lnTo>
                    <a:pt x="135812" y="57922"/>
                  </a:lnTo>
                  <a:lnTo>
                    <a:pt x="135811" y="49647"/>
                  </a:lnTo>
                  <a:lnTo>
                    <a:pt x="135813" y="41372"/>
                  </a:lnTo>
                  <a:lnTo>
                    <a:pt x="135818" y="33098"/>
                  </a:lnTo>
                  <a:lnTo>
                    <a:pt x="135826" y="24823"/>
                  </a:lnTo>
                  <a:lnTo>
                    <a:pt x="135836" y="16549"/>
                  </a:lnTo>
                  <a:lnTo>
                    <a:pt x="135850" y="8274"/>
                  </a:lnTo>
                  <a:lnTo>
                    <a:pt x="135866" y="0"/>
                  </a:lnTo>
                  <a:lnTo>
                    <a:pt x="137541" y="0"/>
                  </a:lnTo>
                  <a:lnTo>
                    <a:pt x="137558" y="8274"/>
                  </a:lnTo>
                  <a:lnTo>
                    <a:pt x="137571" y="16549"/>
                  </a:lnTo>
                  <a:lnTo>
                    <a:pt x="137581" y="24823"/>
                  </a:lnTo>
                  <a:lnTo>
                    <a:pt x="137589" y="33098"/>
                  </a:lnTo>
                  <a:lnTo>
                    <a:pt x="137594" y="41372"/>
                  </a:lnTo>
                  <a:lnTo>
                    <a:pt x="137596" y="49647"/>
                  </a:lnTo>
                  <a:lnTo>
                    <a:pt x="137595" y="57922"/>
                  </a:lnTo>
                  <a:lnTo>
                    <a:pt x="137591" y="66196"/>
                  </a:lnTo>
                  <a:lnTo>
                    <a:pt x="137585" y="74471"/>
                  </a:lnTo>
                  <a:lnTo>
                    <a:pt x="137577" y="82745"/>
                  </a:lnTo>
                  <a:lnTo>
                    <a:pt x="137566" y="91020"/>
                  </a:lnTo>
                  <a:lnTo>
                    <a:pt x="137555" y="99295"/>
                  </a:lnTo>
                  <a:lnTo>
                    <a:pt x="137541" y="107569"/>
                  </a:lnTo>
                  <a:lnTo>
                    <a:pt x="137526" y="115844"/>
                  </a:lnTo>
                  <a:lnTo>
                    <a:pt x="137511" y="124118"/>
                  </a:lnTo>
                  <a:lnTo>
                    <a:pt x="137495" y="132393"/>
                  </a:lnTo>
                  <a:lnTo>
                    <a:pt x="137479" y="140668"/>
                  </a:lnTo>
                  <a:lnTo>
                    <a:pt x="137463" y="148942"/>
                  </a:lnTo>
                  <a:lnTo>
                    <a:pt x="137448" y="157217"/>
                  </a:lnTo>
                  <a:lnTo>
                    <a:pt x="137433" y="165491"/>
                  </a:lnTo>
                  <a:lnTo>
                    <a:pt x="137420" y="173766"/>
                  </a:lnTo>
                  <a:lnTo>
                    <a:pt x="137408" y="182041"/>
                  </a:lnTo>
                  <a:lnTo>
                    <a:pt x="137398" y="190315"/>
                  </a:lnTo>
                  <a:lnTo>
                    <a:pt x="137390" y="198590"/>
                  </a:lnTo>
                  <a:lnTo>
                    <a:pt x="137384" y="206864"/>
                  </a:lnTo>
                  <a:lnTo>
                    <a:pt x="137381" y="215139"/>
                  </a:lnTo>
                  <a:lnTo>
                    <a:pt x="137380" y="223414"/>
                  </a:lnTo>
                  <a:lnTo>
                    <a:pt x="137383" y="231688"/>
                  </a:lnTo>
                  <a:lnTo>
                    <a:pt x="137389" y="239963"/>
                  </a:lnTo>
                  <a:lnTo>
                    <a:pt x="137398" y="248237"/>
                  </a:lnTo>
                  <a:lnTo>
                    <a:pt x="137411" y="256512"/>
                  </a:lnTo>
                  <a:lnTo>
                    <a:pt x="137428" y="264787"/>
                  </a:lnTo>
                  <a:lnTo>
                    <a:pt x="137448" y="273061"/>
                  </a:lnTo>
                  <a:lnTo>
                    <a:pt x="137472" y="281336"/>
                  </a:lnTo>
                  <a:lnTo>
                    <a:pt x="137501" y="289610"/>
                  </a:lnTo>
                  <a:lnTo>
                    <a:pt x="137535" y="297885"/>
                  </a:lnTo>
                  <a:lnTo>
                    <a:pt x="137572" y="306160"/>
                  </a:lnTo>
                  <a:lnTo>
                    <a:pt x="137613" y="314434"/>
                  </a:lnTo>
                  <a:lnTo>
                    <a:pt x="137659" y="322709"/>
                  </a:lnTo>
                  <a:lnTo>
                    <a:pt x="137709" y="330983"/>
                  </a:lnTo>
                  <a:lnTo>
                    <a:pt x="137764" y="339258"/>
                  </a:lnTo>
                  <a:lnTo>
                    <a:pt x="137824" y="347533"/>
                  </a:lnTo>
                  <a:lnTo>
                    <a:pt x="137887" y="355807"/>
                  </a:lnTo>
                  <a:lnTo>
                    <a:pt x="137955" y="364082"/>
                  </a:lnTo>
                  <a:lnTo>
                    <a:pt x="138028" y="372356"/>
                  </a:lnTo>
                  <a:lnTo>
                    <a:pt x="138105" y="380631"/>
                  </a:lnTo>
                  <a:lnTo>
                    <a:pt x="138187" y="388905"/>
                  </a:lnTo>
                  <a:lnTo>
                    <a:pt x="138274" y="397180"/>
                  </a:lnTo>
                  <a:lnTo>
                    <a:pt x="138364" y="405455"/>
                  </a:lnTo>
                  <a:lnTo>
                    <a:pt x="138459" y="413729"/>
                  </a:lnTo>
                  <a:lnTo>
                    <a:pt x="138560" y="422004"/>
                  </a:lnTo>
                  <a:lnTo>
                    <a:pt x="138665" y="430278"/>
                  </a:lnTo>
                  <a:lnTo>
                    <a:pt x="138775" y="438553"/>
                  </a:lnTo>
                  <a:lnTo>
                    <a:pt x="138890" y="446828"/>
                  </a:lnTo>
                  <a:lnTo>
                    <a:pt x="139009" y="455102"/>
                  </a:lnTo>
                  <a:lnTo>
                    <a:pt x="139134" y="463377"/>
                  </a:lnTo>
                  <a:lnTo>
                    <a:pt x="139264" y="471651"/>
                  </a:lnTo>
                  <a:lnTo>
                    <a:pt x="139399" y="479926"/>
                  </a:lnTo>
                  <a:lnTo>
                    <a:pt x="139540" y="488201"/>
                  </a:lnTo>
                  <a:lnTo>
                    <a:pt x="139685" y="496475"/>
                  </a:lnTo>
                  <a:lnTo>
                    <a:pt x="139835" y="504750"/>
                  </a:lnTo>
                  <a:lnTo>
                    <a:pt x="139992" y="513024"/>
                  </a:lnTo>
                  <a:lnTo>
                    <a:pt x="140154" y="521299"/>
                  </a:lnTo>
                  <a:lnTo>
                    <a:pt x="140320" y="529574"/>
                  </a:lnTo>
                  <a:lnTo>
                    <a:pt x="140492" y="537848"/>
                  </a:lnTo>
                  <a:lnTo>
                    <a:pt x="140668" y="546123"/>
                  </a:lnTo>
                  <a:lnTo>
                    <a:pt x="140850" y="554397"/>
                  </a:lnTo>
                  <a:lnTo>
                    <a:pt x="141036" y="562672"/>
                  </a:lnTo>
                  <a:lnTo>
                    <a:pt x="141227" y="570947"/>
                  </a:lnTo>
                  <a:lnTo>
                    <a:pt x="141421" y="579221"/>
                  </a:lnTo>
                  <a:lnTo>
                    <a:pt x="141620" y="587496"/>
                  </a:lnTo>
                  <a:lnTo>
                    <a:pt x="141822" y="595770"/>
                  </a:lnTo>
                  <a:lnTo>
                    <a:pt x="142028" y="604045"/>
                  </a:lnTo>
                  <a:lnTo>
                    <a:pt x="142237" y="612320"/>
                  </a:lnTo>
                  <a:lnTo>
                    <a:pt x="142448" y="620594"/>
                  </a:lnTo>
                  <a:lnTo>
                    <a:pt x="142661" y="628869"/>
                  </a:lnTo>
                  <a:lnTo>
                    <a:pt x="142877" y="637143"/>
                  </a:lnTo>
                  <a:lnTo>
                    <a:pt x="143095" y="645418"/>
                  </a:lnTo>
                  <a:lnTo>
                    <a:pt x="143315" y="653693"/>
                  </a:lnTo>
                  <a:lnTo>
                    <a:pt x="143536" y="661967"/>
                  </a:lnTo>
                  <a:lnTo>
                    <a:pt x="143758" y="670242"/>
                  </a:lnTo>
                  <a:lnTo>
                    <a:pt x="143982" y="678516"/>
                  </a:lnTo>
                  <a:lnTo>
                    <a:pt x="144207" y="686791"/>
                  </a:lnTo>
                  <a:lnTo>
                    <a:pt x="144433" y="695066"/>
                  </a:lnTo>
                  <a:lnTo>
                    <a:pt x="144661" y="703340"/>
                  </a:lnTo>
                  <a:lnTo>
                    <a:pt x="144890" y="711615"/>
                  </a:lnTo>
                  <a:lnTo>
                    <a:pt x="145120" y="719889"/>
                  </a:lnTo>
                  <a:lnTo>
                    <a:pt x="145352" y="728164"/>
                  </a:lnTo>
                  <a:lnTo>
                    <a:pt x="145587" y="736438"/>
                  </a:lnTo>
                  <a:lnTo>
                    <a:pt x="145824" y="744713"/>
                  </a:lnTo>
                  <a:lnTo>
                    <a:pt x="146064" y="752988"/>
                  </a:lnTo>
                  <a:lnTo>
                    <a:pt x="146307" y="761262"/>
                  </a:lnTo>
                  <a:lnTo>
                    <a:pt x="146553" y="769537"/>
                  </a:lnTo>
                  <a:lnTo>
                    <a:pt x="146804" y="777811"/>
                  </a:lnTo>
                  <a:lnTo>
                    <a:pt x="147060" y="786086"/>
                  </a:lnTo>
                  <a:lnTo>
                    <a:pt x="147320" y="794361"/>
                  </a:lnTo>
                  <a:lnTo>
                    <a:pt x="147586" y="802635"/>
                  </a:lnTo>
                  <a:lnTo>
                    <a:pt x="147857" y="810910"/>
                  </a:lnTo>
                  <a:lnTo>
                    <a:pt x="148135" y="819184"/>
                  </a:lnTo>
                  <a:lnTo>
                    <a:pt x="148420" y="827459"/>
                  </a:lnTo>
                  <a:lnTo>
                    <a:pt x="148712" y="835734"/>
                  </a:lnTo>
                  <a:lnTo>
                    <a:pt x="149011" y="844008"/>
                  </a:lnTo>
                  <a:lnTo>
                    <a:pt x="149318" y="852283"/>
                  </a:lnTo>
                  <a:lnTo>
                    <a:pt x="149632" y="860557"/>
                  </a:lnTo>
                  <a:lnTo>
                    <a:pt x="149955" y="868832"/>
                  </a:lnTo>
                  <a:lnTo>
                    <a:pt x="150287" y="877107"/>
                  </a:lnTo>
                  <a:lnTo>
                    <a:pt x="150627" y="885381"/>
                  </a:lnTo>
                  <a:lnTo>
                    <a:pt x="150975" y="893656"/>
                  </a:lnTo>
                  <a:lnTo>
                    <a:pt x="151331" y="901930"/>
                  </a:lnTo>
                  <a:lnTo>
                    <a:pt x="151695" y="910205"/>
                  </a:lnTo>
                  <a:lnTo>
                    <a:pt x="152070" y="918480"/>
                  </a:lnTo>
                  <a:lnTo>
                    <a:pt x="152451" y="926754"/>
                  </a:lnTo>
                  <a:lnTo>
                    <a:pt x="152841" y="935029"/>
                  </a:lnTo>
                  <a:lnTo>
                    <a:pt x="153238" y="943303"/>
                  </a:lnTo>
                  <a:lnTo>
                    <a:pt x="153643" y="951578"/>
                  </a:lnTo>
                  <a:lnTo>
                    <a:pt x="154057" y="959853"/>
                  </a:lnTo>
                  <a:lnTo>
                    <a:pt x="154479" y="968127"/>
                  </a:lnTo>
                  <a:lnTo>
                    <a:pt x="154907" y="976402"/>
                  </a:lnTo>
                  <a:lnTo>
                    <a:pt x="155343" y="984676"/>
                  </a:lnTo>
                  <a:lnTo>
                    <a:pt x="155786" y="992951"/>
                  </a:lnTo>
                  <a:lnTo>
                    <a:pt x="156238" y="1001226"/>
                  </a:lnTo>
                  <a:lnTo>
                    <a:pt x="156697" y="1009500"/>
                  </a:lnTo>
                  <a:lnTo>
                    <a:pt x="157164" y="1017775"/>
                  </a:lnTo>
                  <a:lnTo>
                    <a:pt x="157638" y="1026049"/>
                  </a:lnTo>
                  <a:lnTo>
                    <a:pt x="158120" y="1034324"/>
                  </a:lnTo>
                  <a:lnTo>
                    <a:pt x="158610" y="1042599"/>
                  </a:lnTo>
                  <a:lnTo>
                    <a:pt x="159111" y="1050873"/>
                  </a:lnTo>
                  <a:lnTo>
                    <a:pt x="159620" y="1059148"/>
                  </a:lnTo>
                  <a:lnTo>
                    <a:pt x="160137" y="1067422"/>
                  </a:lnTo>
                  <a:lnTo>
                    <a:pt x="160664" y="1075697"/>
                  </a:lnTo>
                  <a:lnTo>
                    <a:pt x="161201" y="1083971"/>
                  </a:lnTo>
                  <a:lnTo>
                    <a:pt x="161749" y="1092246"/>
                  </a:lnTo>
                  <a:lnTo>
                    <a:pt x="162308" y="1100521"/>
                  </a:lnTo>
                  <a:lnTo>
                    <a:pt x="162877" y="1108795"/>
                  </a:lnTo>
                  <a:lnTo>
                    <a:pt x="163457" y="1117070"/>
                  </a:lnTo>
                  <a:lnTo>
                    <a:pt x="164047" y="1125344"/>
                  </a:lnTo>
                  <a:lnTo>
                    <a:pt x="164649" y="1133619"/>
                  </a:lnTo>
                  <a:lnTo>
                    <a:pt x="165263" y="1141894"/>
                  </a:lnTo>
                  <a:lnTo>
                    <a:pt x="165888" y="1150168"/>
                  </a:lnTo>
                  <a:lnTo>
                    <a:pt x="166522" y="1158443"/>
                  </a:lnTo>
                  <a:lnTo>
                    <a:pt x="167166" y="1166717"/>
                  </a:lnTo>
                  <a:lnTo>
                    <a:pt x="167820" y="1174992"/>
                  </a:lnTo>
                  <a:lnTo>
                    <a:pt x="168485" y="1183267"/>
                  </a:lnTo>
                  <a:lnTo>
                    <a:pt x="169157" y="1191541"/>
                  </a:lnTo>
                  <a:lnTo>
                    <a:pt x="169837" y="1199816"/>
                  </a:lnTo>
                  <a:lnTo>
                    <a:pt x="170524" y="1208090"/>
                  </a:lnTo>
                  <a:lnTo>
                    <a:pt x="171217" y="1216365"/>
                  </a:lnTo>
                  <a:lnTo>
                    <a:pt x="171915" y="1224640"/>
                  </a:lnTo>
                  <a:lnTo>
                    <a:pt x="172618" y="1232914"/>
                  </a:lnTo>
                  <a:lnTo>
                    <a:pt x="173325" y="1241189"/>
                  </a:lnTo>
                  <a:lnTo>
                    <a:pt x="174034" y="1249463"/>
                  </a:lnTo>
                  <a:lnTo>
                    <a:pt x="174744" y="1257738"/>
                  </a:lnTo>
                  <a:lnTo>
                    <a:pt x="175456" y="1266013"/>
                  </a:lnTo>
                  <a:lnTo>
                    <a:pt x="176167" y="1274287"/>
                  </a:lnTo>
                  <a:lnTo>
                    <a:pt x="176878" y="1282562"/>
                  </a:lnTo>
                  <a:lnTo>
                    <a:pt x="177588" y="1290836"/>
                  </a:lnTo>
                  <a:lnTo>
                    <a:pt x="178295" y="1299111"/>
                  </a:lnTo>
                  <a:lnTo>
                    <a:pt x="179000" y="1307386"/>
                  </a:lnTo>
                  <a:lnTo>
                    <a:pt x="179702" y="1315660"/>
                  </a:lnTo>
                  <a:lnTo>
                    <a:pt x="180400" y="1323935"/>
                  </a:lnTo>
                  <a:lnTo>
                    <a:pt x="181094" y="1332209"/>
                  </a:lnTo>
                  <a:lnTo>
                    <a:pt x="181784" y="1340484"/>
                  </a:lnTo>
                  <a:lnTo>
                    <a:pt x="182470" y="1348759"/>
                  </a:lnTo>
                  <a:lnTo>
                    <a:pt x="183150" y="1357033"/>
                  </a:lnTo>
                  <a:lnTo>
                    <a:pt x="183826" y="1365308"/>
                  </a:lnTo>
                  <a:lnTo>
                    <a:pt x="184497" y="1373582"/>
                  </a:lnTo>
                  <a:lnTo>
                    <a:pt x="185163" y="1381857"/>
                  </a:lnTo>
                  <a:lnTo>
                    <a:pt x="185825" y="1390132"/>
                  </a:lnTo>
                  <a:lnTo>
                    <a:pt x="186482" y="1398406"/>
                  </a:lnTo>
                  <a:lnTo>
                    <a:pt x="187134" y="1406681"/>
                  </a:lnTo>
                  <a:lnTo>
                    <a:pt x="187782" y="1414955"/>
                  </a:lnTo>
                  <a:lnTo>
                    <a:pt x="188427" y="1423230"/>
                  </a:lnTo>
                  <a:lnTo>
                    <a:pt x="189068" y="1431505"/>
                  </a:lnTo>
                  <a:lnTo>
                    <a:pt x="189707" y="1439779"/>
                  </a:lnTo>
                  <a:lnTo>
                    <a:pt x="190344" y="1448054"/>
                  </a:lnTo>
                  <a:lnTo>
                    <a:pt x="190978" y="1456328"/>
                  </a:lnTo>
                  <a:lnTo>
                    <a:pt x="191612" y="1464603"/>
                  </a:lnTo>
                  <a:lnTo>
                    <a:pt x="192246" y="1472877"/>
                  </a:lnTo>
                  <a:lnTo>
                    <a:pt x="192880" y="1481152"/>
                  </a:lnTo>
                  <a:lnTo>
                    <a:pt x="193515" y="1489427"/>
                  </a:lnTo>
                  <a:lnTo>
                    <a:pt x="194153" y="1497701"/>
                  </a:lnTo>
                  <a:lnTo>
                    <a:pt x="194792" y="1505976"/>
                  </a:lnTo>
                  <a:lnTo>
                    <a:pt x="195435" y="1514250"/>
                  </a:lnTo>
                  <a:lnTo>
                    <a:pt x="196082" y="1522525"/>
                  </a:lnTo>
                  <a:lnTo>
                    <a:pt x="196732" y="1530800"/>
                  </a:lnTo>
                  <a:lnTo>
                    <a:pt x="197386" y="1539074"/>
                  </a:lnTo>
                  <a:lnTo>
                    <a:pt x="198045" y="1547349"/>
                  </a:lnTo>
                  <a:lnTo>
                    <a:pt x="198708" y="1555623"/>
                  </a:lnTo>
                  <a:lnTo>
                    <a:pt x="199373" y="1563898"/>
                  </a:lnTo>
                  <a:lnTo>
                    <a:pt x="200042" y="1572173"/>
                  </a:lnTo>
                  <a:lnTo>
                    <a:pt x="200714" y="1580447"/>
                  </a:lnTo>
                  <a:lnTo>
                    <a:pt x="201387" y="1588722"/>
                  </a:lnTo>
                  <a:lnTo>
                    <a:pt x="202060" y="1596996"/>
                  </a:lnTo>
                  <a:lnTo>
                    <a:pt x="202732" y="1605271"/>
                  </a:lnTo>
                  <a:lnTo>
                    <a:pt x="203403" y="1613546"/>
                  </a:lnTo>
                  <a:lnTo>
                    <a:pt x="204070" y="1621820"/>
                  </a:lnTo>
                  <a:lnTo>
                    <a:pt x="204731" y="1630095"/>
                  </a:lnTo>
                  <a:lnTo>
                    <a:pt x="205385" y="1638369"/>
                  </a:lnTo>
                  <a:lnTo>
                    <a:pt x="206032" y="1646644"/>
                  </a:lnTo>
                  <a:lnTo>
                    <a:pt x="206670" y="1654919"/>
                  </a:lnTo>
                  <a:lnTo>
                    <a:pt x="207299" y="1663193"/>
                  </a:lnTo>
                  <a:lnTo>
                    <a:pt x="207915" y="1671468"/>
                  </a:lnTo>
                  <a:lnTo>
                    <a:pt x="208518" y="1679742"/>
                  </a:lnTo>
                  <a:lnTo>
                    <a:pt x="209109" y="1688017"/>
                  </a:lnTo>
                  <a:lnTo>
                    <a:pt x="209689" y="1696292"/>
                  </a:lnTo>
                  <a:lnTo>
                    <a:pt x="210257" y="1704566"/>
                  </a:lnTo>
                  <a:lnTo>
                    <a:pt x="210813" y="1712841"/>
                  </a:lnTo>
                  <a:lnTo>
                    <a:pt x="211357" y="1721115"/>
                  </a:lnTo>
                  <a:lnTo>
                    <a:pt x="211892" y="1729390"/>
                  </a:lnTo>
                  <a:lnTo>
                    <a:pt x="212421" y="1737665"/>
                  </a:lnTo>
                  <a:lnTo>
                    <a:pt x="212944" y="1745939"/>
                  </a:lnTo>
                  <a:lnTo>
                    <a:pt x="213463" y="1754214"/>
                  </a:lnTo>
                  <a:lnTo>
                    <a:pt x="213982" y="1762488"/>
                  </a:lnTo>
                  <a:lnTo>
                    <a:pt x="214503" y="1770763"/>
                  </a:lnTo>
                  <a:lnTo>
                    <a:pt x="215029" y="1779038"/>
                  </a:lnTo>
                  <a:lnTo>
                    <a:pt x="215563" y="1787312"/>
                  </a:lnTo>
                  <a:lnTo>
                    <a:pt x="216106" y="1795587"/>
                  </a:lnTo>
                  <a:lnTo>
                    <a:pt x="216663" y="1803861"/>
                  </a:lnTo>
                  <a:lnTo>
                    <a:pt x="217239" y="1812136"/>
                  </a:lnTo>
                  <a:lnTo>
                    <a:pt x="217834" y="1820410"/>
                  </a:lnTo>
                  <a:lnTo>
                    <a:pt x="218448" y="1828685"/>
                  </a:lnTo>
                  <a:lnTo>
                    <a:pt x="219084" y="1836960"/>
                  </a:lnTo>
                  <a:lnTo>
                    <a:pt x="219743" y="1845234"/>
                  </a:lnTo>
                  <a:lnTo>
                    <a:pt x="220434" y="1853509"/>
                  </a:lnTo>
                  <a:lnTo>
                    <a:pt x="221150" y="1861783"/>
                  </a:lnTo>
                  <a:lnTo>
                    <a:pt x="221892" y="1870058"/>
                  </a:lnTo>
                  <a:lnTo>
                    <a:pt x="222659" y="1878333"/>
                  </a:lnTo>
                  <a:lnTo>
                    <a:pt x="223451" y="1886607"/>
                  </a:lnTo>
                  <a:lnTo>
                    <a:pt x="224270" y="1894882"/>
                  </a:lnTo>
                  <a:lnTo>
                    <a:pt x="225114" y="1903156"/>
                  </a:lnTo>
                  <a:lnTo>
                    <a:pt x="225977" y="1911431"/>
                  </a:lnTo>
                  <a:lnTo>
                    <a:pt x="226859" y="1919706"/>
                  </a:lnTo>
                  <a:lnTo>
                    <a:pt x="227757" y="1927980"/>
                  </a:lnTo>
                  <a:lnTo>
                    <a:pt x="228669" y="1936255"/>
                  </a:lnTo>
                  <a:lnTo>
                    <a:pt x="229594" y="1944529"/>
                  </a:lnTo>
                  <a:lnTo>
                    <a:pt x="230525" y="1952804"/>
                  </a:lnTo>
                  <a:lnTo>
                    <a:pt x="231460" y="1961079"/>
                  </a:lnTo>
                  <a:lnTo>
                    <a:pt x="232396" y="1969353"/>
                  </a:lnTo>
                  <a:lnTo>
                    <a:pt x="233331" y="1977628"/>
                  </a:lnTo>
                  <a:lnTo>
                    <a:pt x="234260" y="1985902"/>
                  </a:lnTo>
                  <a:lnTo>
                    <a:pt x="235180" y="1994177"/>
                  </a:lnTo>
                  <a:lnTo>
                    <a:pt x="236089" y="2002452"/>
                  </a:lnTo>
                  <a:lnTo>
                    <a:pt x="236985" y="2010726"/>
                  </a:lnTo>
                  <a:lnTo>
                    <a:pt x="237865" y="2019001"/>
                  </a:lnTo>
                  <a:lnTo>
                    <a:pt x="238726" y="2027275"/>
                  </a:lnTo>
                  <a:lnTo>
                    <a:pt x="239564" y="2035550"/>
                  </a:lnTo>
                  <a:lnTo>
                    <a:pt x="240379" y="2043825"/>
                  </a:lnTo>
                  <a:lnTo>
                    <a:pt x="241170" y="2052099"/>
                  </a:lnTo>
                  <a:lnTo>
                    <a:pt x="241937" y="2060374"/>
                  </a:lnTo>
                  <a:lnTo>
                    <a:pt x="242678" y="2068648"/>
                  </a:lnTo>
                  <a:lnTo>
                    <a:pt x="243384" y="2076923"/>
                  </a:lnTo>
                  <a:lnTo>
                    <a:pt x="244060" y="2085198"/>
                  </a:lnTo>
                  <a:lnTo>
                    <a:pt x="244707" y="2093472"/>
                  </a:lnTo>
                  <a:lnTo>
                    <a:pt x="245324" y="2101747"/>
                  </a:lnTo>
                  <a:lnTo>
                    <a:pt x="245911" y="2110021"/>
                  </a:lnTo>
                  <a:lnTo>
                    <a:pt x="246461" y="2118296"/>
                  </a:lnTo>
                  <a:lnTo>
                    <a:pt x="246976" y="2126571"/>
                  </a:lnTo>
                  <a:lnTo>
                    <a:pt x="247458" y="2134845"/>
                  </a:lnTo>
                  <a:lnTo>
                    <a:pt x="247909" y="2143120"/>
                  </a:lnTo>
                  <a:lnTo>
                    <a:pt x="248329" y="2151394"/>
                  </a:lnTo>
                  <a:lnTo>
                    <a:pt x="248716" y="2159669"/>
                  </a:lnTo>
                  <a:lnTo>
                    <a:pt x="249064" y="2167943"/>
                  </a:lnTo>
                  <a:lnTo>
                    <a:pt x="249382" y="2176218"/>
                  </a:lnTo>
                  <a:lnTo>
                    <a:pt x="249671" y="2184493"/>
                  </a:lnTo>
                  <a:lnTo>
                    <a:pt x="249932" y="2192767"/>
                  </a:lnTo>
                  <a:lnTo>
                    <a:pt x="250166" y="2201042"/>
                  </a:lnTo>
                  <a:lnTo>
                    <a:pt x="250369" y="2209316"/>
                  </a:lnTo>
                  <a:lnTo>
                    <a:pt x="250547" y="2217591"/>
                  </a:lnTo>
                  <a:lnTo>
                    <a:pt x="250704" y="2225866"/>
                  </a:lnTo>
                  <a:lnTo>
                    <a:pt x="250841" y="2234140"/>
                  </a:lnTo>
                  <a:lnTo>
                    <a:pt x="250960" y="2242415"/>
                  </a:lnTo>
                  <a:lnTo>
                    <a:pt x="251063" y="2250689"/>
                  </a:lnTo>
                  <a:lnTo>
                    <a:pt x="251149" y="2258964"/>
                  </a:lnTo>
                  <a:lnTo>
                    <a:pt x="251226" y="2267239"/>
                  </a:lnTo>
                  <a:lnTo>
                    <a:pt x="251294" y="2275513"/>
                  </a:lnTo>
                  <a:lnTo>
                    <a:pt x="251355" y="2283788"/>
                  </a:lnTo>
                  <a:lnTo>
                    <a:pt x="251412" y="2292062"/>
                  </a:lnTo>
                  <a:lnTo>
                    <a:pt x="251466" y="2300337"/>
                  </a:lnTo>
                  <a:lnTo>
                    <a:pt x="251519" y="2308612"/>
                  </a:lnTo>
                  <a:lnTo>
                    <a:pt x="251573" y="2316886"/>
                  </a:lnTo>
                  <a:lnTo>
                    <a:pt x="251630" y="2325161"/>
                  </a:lnTo>
                  <a:lnTo>
                    <a:pt x="251688" y="2333435"/>
                  </a:lnTo>
                  <a:lnTo>
                    <a:pt x="251752" y="2341710"/>
                  </a:lnTo>
                  <a:lnTo>
                    <a:pt x="251820" y="2349985"/>
                  </a:lnTo>
                  <a:lnTo>
                    <a:pt x="251892" y="2358259"/>
                  </a:lnTo>
                  <a:lnTo>
                    <a:pt x="251969" y="2366534"/>
                  </a:lnTo>
                  <a:lnTo>
                    <a:pt x="252050" y="2374808"/>
                  </a:lnTo>
                  <a:lnTo>
                    <a:pt x="252134" y="2383083"/>
                  </a:lnTo>
                  <a:lnTo>
                    <a:pt x="252223" y="2391358"/>
                  </a:lnTo>
                  <a:lnTo>
                    <a:pt x="252313" y="2399632"/>
                  </a:lnTo>
                  <a:lnTo>
                    <a:pt x="252405" y="2407907"/>
                  </a:lnTo>
                  <a:lnTo>
                    <a:pt x="252498" y="2416181"/>
                  </a:lnTo>
                  <a:lnTo>
                    <a:pt x="252591" y="2424456"/>
                  </a:lnTo>
                  <a:lnTo>
                    <a:pt x="252682" y="2432731"/>
                  </a:lnTo>
                  <a:lnTo>
                    <a:pt x="252772" y="2441005"/>
                  </a:lnTo>
                  <a:lnTo>
                    <a:pt x="252859" y="2449280"/>
                  </a:lnTo>
                  <a:lnTo>
                    <a:pt x="252943" y="2457554"/>
                  </a:lnTo>
                  <a:lnTo>
                    <a:pt x="253025" y="2465829"/>
                  </a:lnTo>
                  <a:lnTo>
                    <a:pt x="253103" y="2474104"/>
                  </a:lnTo>
                  <a:lnTo>
                    <a:pt x="253179" y="2482378"/>
                  </a:lnTo>
                  <a:lnTo>
                    <a:pt x="253254" y="2490653"/>
                  </a:lnTo>
                  <a:lnTo>
                    <a:pt x="253329" y="2498927"/>
                  </a:lnTo>
                  <a:lnTo>
                    <a:pt x="253404" y="2507202"/>
                  </a:lnTo>
                  <a:lnTo>
                    <a:pt x="253482" y="2515476"/>
                  </a:lnTo>
                  <a:lnTo>
                    <a:pt x="253566" y="2523751"/>
                  </a:lnTo>
                  <a:lnTo>
                    <a:pt x="253658" y="2532026"/>
                  </a:lnTo>
                  <a:lnTo>
                    <a:pt x="253761" y="2540300"/>
                  </a:lnTo>
                  <a:lnTo>
                    <a:pt x="253876" y="2548575"/>
                  </a:lnTo>
                  <a:lnTo>
                    <a:pt x="254007" y="2556849"/>
                  </a:lnTo>
                  <a:lnTo>
                    <a:pt x="254158" y="2565124"/>
                  </a:lnTo>
                  <a:lnTo>
                    <a:pt x="254337" y="2573399"/>
                  </a:lnTo>
                  <a:lnTo>
                    <a:pt x="254541" y="2581673"/>
                  </a:lnTo>
                  <a:lnTo>
                    <a:pt x="254775" y="2589948"/>
                  </a:lnTo>
                  <a:lnTo>
                    <a:pt x="255040" y="2598222"/>
                  </a:lnTo>
                  <a:lnTo>
                    <a:pt x="255339" y="2606497"/>
                  </a:lnTo>
                  <a:lnTo>
                    <a:pt x="255687" y="2614772"/>
                  </a:lnTo>
                  <a:lnTo>
                    <a:pt x="256073" y="2623046"/>
                  </a:lnTo>
                  <a:lnTo>
                    <a:pt x="256501" y="2631321"/>
                  </a:lnTo>
                  <a:lnTo>
                    <a:pt x="256970" y="2639595"/>
                  </a:lnTo>
                  <a:lnTo>
                    <a:pt x="257481" y="2647870"/>
                  </a:lnTo>
                  <a:lnTo>
                    <a:pt x="258042" y="2656145"/>
                  </a:lnTo>
                  <a:lnTo>
                    <a:pt x="258649" y="2664419"/>
                  </a:lnTo>
                  <a:lnTo>
                    <a:pt x="259294" y="2672694"/>
                  </a:lnTo>
                  <a:lnTo>
                    <a:pt x="259976" y="2680968"/>
                  </a:lnTo>
                  <a:lnTo>
                    <a:pt x="260692" y="2689243"/>
                  </a:lnTo>
                  <a:lnTo>
                    <a:pt x="261440" y="2697518"/>
                  </a:lnTo>
                  <a:lnTo>
                    <a:pt x="262220" y="2705792"/>
                  </a:lnTo>
                  <a:lnTo>
                    <a:pt x="263018" y="2714067"/>
                  </a:lnTo>
                  <a:lnTo>
                    <a:pt x="263831" y="2722341"/>
                  </a:lnTo>
                  <a:lnTo>
                    <a:pt x="264653" y="2730616"/>
                  </a:lnTo>
                  <a:lnTo>
                    <a:pt x="265478" y="2738891"/>
                  </a:lnTo>
                  <a:lnTo>
                    <a:pt x="266298" y="2747165"/>
                  </a:lnTo>
                  <a:lnTo>
                    <a:pt x="267103" y="2755440"/>
                  </a:lnTo>
                  <a:lnTo>
                    <a:pt x="267889" y="2763714"/>
                  </a:lnTo>
                  <a:lnTo>
                    <a:pt x="268649" y="2771989"/>
                  </a:lnTo>
                  <a:lnTo>
                    <a:pt x="269378" y="2780264"/>
                  </a:lnTo>
                  <a:lnTo>
                    <a:pt x="270063" y="2788538"/>
                  </a:lnTo>
                  <a:lnTo>
                    <a:pt x="270694" y="2796813"/>
                  </a:lnTo>
                  <a:lnTo>
                    <a:pt x="271273" y="2805087"/>
                  </a:lnTo>
                  <a:lnTo>
                    <a:pt x="271794" y="2813362"/>
                  </a:lnTo>
                  <a:lnTo>
                    <a:pt x="272254" y="2821637"/>
                  </a:lnTo>
                  <a:lnTo>
                    <a:pt x="272648" y="2829911"/>
                  </a:lnTo>
                  <a:lnTo>
                    <a:pt x="272951" y="2838186"/>
                  </a:lnTo>
                  <a:lnTo>
                    <a:pt x="273180" y="2846460"/>
                  </a:lnTo>
                  <a:lnTo>
                    <a:pt x="273333" y="2854735"/>
                  </a:lnTo>
                  <a:lnTo>
                    <a:pt x="273408" y="2863010"/>
                  </a:lnTo>
                  <a:lnTo>
                    <a:pt x="273403" y="2871284"/>
                  </a:lnTo>
                  <a:lnTo>
                    <a:pt x="273304" y="2879559"/>
                  </a:lnTo>
                  <a:lnTo>
                    <a:pt x="273116" y="2887833"/>
                  </a:lnTo>
                  <a:lnTo>
                    <a:pt x="272846" y="2896108"/>
                  </a:lnTo>
                  <a:lnTo>
                    <a:pt x="272497" y="2904382"/>
                  </a:lnTo>
                  <a:lnTo>
                    <a:pt x="272068" y="2912657"/>
                  </a:lnTo>
                  <a:lnTo>
                    <a:pt x="271557" y="2920932"/>
                  </a:lnTo>
                  <a:lnTo>
                    <a:pt x="270951" y="2929206"/>
                  </a:lnTo>
                  <a:lnTo>
                    <a:pt x="270270" y="2937481"/>
                  </a:lnTo>
                  <a:lnTo>
                    <a:pt x="269516" y="2945755"/>
                  </a:lnTo>
                  <a:lnTo>
                    <a:pt x="268692" y="2954030"/>
                  </a:lnTo>
                  <a:lnTo>
                    <a:pt x="267797" y="2962305"/>
                  </a:lnTo>
                  <a:lnTo>
                    <a:pt x="266820" y="2970579"/>
                  </a:lnTo>
                  <a:lnTo>
                    <a:pt x="265775" y="2978854"/>
                  </a:lnTo>
                  <a:lnTo>
                    <a:pt x="264669" y="2987128"/>
                  </a:lnTo>
                  <a:lnTo>
                    <a:pt x="263502" y="2995403"/>
                  </a:lnTo>
                  <a:lnTo>
                    <a:pt x="262277" y="3003678"/>
                  </a:lnTo>
                  <a:lnTo>
                    <a:pt x="260991" y="3011952"/>
                  </a:lnTo>
                  <a:lnTo>
                    <a:pt x="259643" y="3020227"/>
                  </a:lnTo>
                  <a:lnTo>
                    <a:pt x="258246" y="3028501"/>
                  </a:lnTo>
                  <a:lnTo>
                    <a:pt x="256801" y="3036776"/>
                  </a:lnTo>
                  <a:lnTo>
                    <a:pt x="255311" y="3045051"/>
                  </a:lnTo>
                  <a:lnTo>
                    <a:pt x="253779" y="3053325"/>
                  </a:lnTo>
                  <a:lnTo>
                    <a:pt x="252196" y="3061600"/>
                  </a:lnTo>
                  <a:lnTo>
                    <a:pt x="250577" y="3069874"/>
                  </a:lnTo>
                  <a:lnTo>
                    <a:pt x="248925" y="3078149"/>
                  </a:lnTo>
                  <a:lnTo>
                    <a:pt x="247242" y="3086424"/>
                  </a:lnTo>
                  <a:lnTo>
                    <a:pt x="245531" y="3094698"/>
                  </a:lnTo>
                  <a:lnTo>
                    <a:pt x="243790" y="3102973"/>
                  </a:lnTo>
                  <a:lnTo>
                    <a:pt x="242025" y="3111247"/>
                  </a:lnTo>
                  <a:lnTo>
                    <a:pt x="240241" y="3119522"/>
                  </a:lnTo>
                  <a:lnTo>
                    <a:pt x="238442" y="3127797"/>
                  </a:lnTo>
                  <a:lnTo>
                    <a:pt x="236629" y="3136071"/>
                  </a:lnTo>
                  <a:lnTo>
                    <a:pt x="234804" y="3144346"/>
                  </a:lnTo>
                  <a:lnTo>
                    <a:pt x="232969" y="3152620"/>
                  </a:lnTo>
                  <a:lnTo>
                    <a:pt x="231130" y="3160895"/>
                  </a:lnTo>
                  <a:lnTo>
                    <a:pt x="229287" y="3169170"/>
                  </a:lnTo>
                  <a:lnTo>
                    <a:pt x="227444" y="3177444"/>
                  </a:lnTo>
                  <a:lnTo>
                    <a:pt x="225603" y="3185719"/>
                  </a:lnTo>
                  <a:lnTo>
                    <a:pt x="223765" y="3193993"/>
                  </a:lnTo>
                  <a:lnTo>
                    <a:pt x="221933" y="3202268"/>
                  </a:lnTo>
                  <a:lnTo>
                    <a:pt x="220107" y="3210543"/>
                  </a:lnTo>
                  <a:lnTo>
                    <a:pt x="218290" y="3218817"/>
                  </a:lnTo>
                  <a:lnTo>
                    <a:pt x="216482" y="3227092"/>
                  </a:lnTo>
                  <a:lnTo>
                    <a:pt x="214685" y="3235366"/>
                  </a:lnTo>
                  <a:lnTo>
                    <a:pt x="212902" y="3243641"/>
                  </a:lnTo>
                  <a:lnTo>
                    <a:pt x="211130" y="3251915"/>
                  </a:lnTo>
                  <a:lnTo>
                    <a:pt x="209370" y="3260190"/>
                  </a:lnTo>
                  <a:lnTo>
                    <a:pt x="207623" y="3268465"/>
                  </a:lnTo>
                  <a:lnTo>
                    <a:pt x="205889" y="3276739"/>
                  </a:lnTo>
                  <a:lnTo>
                    <a:pt x="204171" y="3285014"/>
                  </a:lnTo>
                  <a:lnTo>
                    <a:pt x="202466" y="3293288"/>
                  </a:lnTo>
                  <a:lnTo>
                    <a:pt x="200774" y="3301563"/>
                  </a:lnTo>
                  <a:lnTo>
                    <a:pt x="199094" y="3309838"/>
                  </a:lnTo>
                  <a:lnTo>
                    <a:pt x="197428" y="3318112"/>
                  </a:lnTo>
                  <a:lnTo>
                    <a:pt x="195775" y="3326387"/>
                  </a:lnTo>
                  <a:lnTo>
                    <a:pt x="194137" y="3334661"/>
                  </a:lnTo>
                  <a:lnTo>
                    <a:pt x="192512" y="3342936"/>
                  </a:lnTo>
                  <a:lnTo>
                    <a:pt x="190899" y="3351211"/>
                  </a:lnTo>
                  <a:lnTo>
                    <a:pt x="189299" y="3359485"/>
                  </a:lnTo>
                  <a:lnTo>
                    <a:pt x="187713" y="3367760"/>
                  </a:lnTo>
                  <a:lnTo>
                    <a:pt x="186143" y="3376034"/>
                  </a:lnTo>
                  <a:lnTo>
                    <a:pt x="184587" y="3384309"/>
                  </a:lnTo>
                  <a:lnTo>
                    <a:pt x="183046" y="3392584"/>
                  </a:lnTo>
                  <a:lnTo>
                    <a:pt x="181520" y="3400858"/>
                  </a:lnTo>
                  <a:lnTo>
                    <a:pt x="180009" y="3409133"/>
                  </a:lnTo>
                  <a:lnTo>
                    <a:pt x="178520" y="3417407"/>
                  </a:lnTo>
                  <a:lnTo>
                    <a:pt x="177050" y="3425682"/>
                  </a:lnTo>
                  <a:lnTo>
                    <a:pt x="175600" y="3433957"/>
                  </a:lnTo>
                  <a:lnTo>
                    <a:pt x="174169" y="3442231"/>
                  </a:lnTo>
                  <a:lnTo>
                    <a:pt x="172761" y="3450506"/>
                  </a:lnTo>
                  <a:lnTo>
                    <a:pt x="171377" y="3458780"/>
                  </a:lnTo>
                  <a:lnTo>
                    <a:pt x="170023" y="3467055"/>
                  </a:lnTo>
                  <a:lnTo>
                    <a:pt x="168694" y="3475330"/>
                  </a:lnTo>
                  <a:lnTo>
                    <a:pt x="167392" y="3483604"/>
                  </a:lnTo>
                  <a:lnTo>
                    <a:pt x="166118" y="3491879"/>
                  </a:lnTo>
                  <a:lnTo>
                    <a:pt x="164874" y="3500153"/>
                  </a:lnTo>
                  <a:lnTo>
                    <a:pt x="163667" y="3508428"/>
                  </a:lnTo>
                  <a:lnTo>
                    <a:pt x="162493" y="3516703"/>
                  </a:lnTo>
                  <a:lnTo>
                    <a:pt x="161351" y="3524977"/>
                  </a:lnTo>
                  <a:lnTo>
                    <a:pt x="160243" y="3533252"/>
                  </a:lnTo>
                  <a:lnTo>
                    <a:pt x="159167" y="3541526"/>
                  </a:lnTo>
                  <a:lnTo>
                    <a:pt x="158131" y="3549801"/>
                  </a:lnTo>
                  <a:lnTo>
                    <a:pt x="157135" y="3558076"/>
                  </a:lnTo>
                  <a:lnTo>
                    <a:pt x="156173" y="3566350"/>
                  </a:lnTo>
                  <a:lnTo>
                    <a:pt x="155246" y="3574625"/>
                  </a:lnTo>
                  <a:lnTo>
                    <a:pt x="154354" y="3582899"/>
                  </a:lnTo>
                  <a:lnTo>
                    <a:pt x="153498" y="3591174"/>
                  </a:lnTo>
                  <a:lnTo>
                    <a:pt x="152686" y="3599448"/>
                  </a:lnTo>
                  <a:lnTo>
                    <a:pt x="151907" y="3607723"/>
                  </a:lnTo>
                  <a:lnTo>
                    <a:pt x="151162" y="3615998"/>
                  </a:lnTo>
                  <a:lnTo>
                    <a:pt x="150450" y="3624272"/>
                  </a:lnTo>
                  <a:lnTo>
                    <a:pt x="149770" y="3632547"/>
                  </a:lnTo>
                  <a:lnTo>
                    <a:pt x="149129" y="3640821"/>
                  </a:lnTo>
                  <a:lnTo>
                    <a:pt x="148520" y="3649096"/>
                  </a:lnTo>
                  <a:lnTo>
                    <a:pt x="147942" y="3657371"/>
                  </a:lnTo>
                  <a:lnTo>
                    <a:pt x="147392" y="3665645"/>
                  </a:lnTo>
                  <a:lnTo>
                    <a:pt x="146870" y="3673920"/>
                  </a:lnTo>
                  <a:lnTo>
                    <a:pt x="146378" y="3682194"/>
                  </a:lnTo>
                  <a:lnTo>
                    <a:pt x="145917" y="3690469"/>
                  </a:lnTo>
                  <a:lnTo>
                    <a:pt x="145481" y="3698744"/>
                  </a:lnTo>
                  <a:lnTo>
                    <a:pt x="145068" y="3707018"/>
                  </a:lnTo>
                  <a:lnTo>
                    <a:pt x="144677" y="3715293"/>
                  </a:lnTo>
                  <a:lnTo>
                    <a:pt x="144309" y="3723567"/>
                  </a:lnTo>
                  <a:lnTo>
                    <a:pt x="143966" y="3731842"/>
                  </a:lnTo>
                  <a:lnTo>
                    <a:pt x="143643" y="3740117"/>
                  </a:lnTo>
                  <a:lnTo>
                    <a:pt x="143339" y="3748391"/>
                  </a:lnTo>
                  <a:lnTo>
                    <a:pt x="143051" y="3756666"/>
                  </a:lnTo>
                  <a:lnTo>
                    <a:pt x="142780" y="3764940"/>
                  </a:lnTo>
                  <a:lnTo>
                    <a:pt x="142526" y="3773215"/>
                  </a:lnTo>
                  <a:lnTo>
                    <a:pt x="142289" y="3781490"/>
                  </a:lnTo>
                  <a:lnTo>
                    <a:pt x="142064" y="3789764"/>
                  </a:lnTo>
                  <a:lnTo>
                    <a:pt x="141852" y="3798039"/>
                  </a:lnTo>
                  <a:lnTo>
                    <a:pt x="141652" y="3806313"/>
                  </a:lnTo>
                  <a:lnTo>
                    <a:pt x="141462" y="3814588"/>
                  </a:lnTo>
                  <a:lnTo>
                    <a:pt x="141285" y="3822863"/>
                  </a:lnTo>
                  <a:lnTo>
                    <a:pt x="141117" y="3831137"/>
                  </a:lnTo>
                  <a:lnTo>
                    <a:pt x="140958" y="3839412"/>
                  </a:lnTo>
                  <a:lnTo>
                    <a:pt x="140806" y="3847686"/>
                  </a:lnTo>
                  <a:lnTo>
                    <a:pt x="140661" y="3855961"/>
                  </a:lnTo>
                  <a:lnTo>
                    <a:pt x="140525" y="3864236"/>
                  </a:lnTo>
                  <a:lnTo>
                    <a:pt x="140395" y="3872510"/>
                  </a:lnTo>
                  <a:lnTo>
                    <a:pt x="140270" y="3880785"/>
                  </a:lnTo>
                  <a:lnTo>
                    <a:pt x="140151" y="3889059"/>
                  </a:lnTo>
                  <a:lnTo>
                    <a:pt x="140036" y="3897334"/>
                  </a:lnTo>
                  <a:lnTo>
                    <a:pt x="139926" y="3905609"/>
                  </a:lnTo>
                  <a:lnTo>
                    <a:pt x="139821" y="3913883"/>
                  </a:lnTo>
                  <a:lnTo>
                    <a:pt x="139719" y="3922158"/>
                  </a:lnTo>
                  <a:lnTo>
                    <a:pt x="139621" y="3930432"/>
                  </a:lnTo>
                  <a:lnTo>
                    <a:pt x="139526" y="3938707"/>
                  </a:lnTo>
                  <a:lnTo>
                    <a:pt x="139433" y="3946981"/>
                  </a:lnTo>
                  <a:lnTo>
                    <a:pt x="139344" y="3955256"/>
                  </a:lnTo>
                  <a:lnTo>
                    <a:pt x="139257" y="3963531"/>
                  </a:lnTo>
                  <a:lnTo>
                    <a:pt x="139172" y="3971805"/>
                  </a:lnTo>
                  <a:lnTo>
                    <a:pt x="139089" y="3980080"/>
                  </a:lnTo>
                  <a:lnTo>
                    <a:pt x="139007" y="3988354"/>
                  </a:lnTo>
                  <a:lnTo>
                    <a:pt x="138928" y="3996629"/>
                  </a:lnTo>
                  <a:lnTo>
                    <a:pt x="138849" y="4004904"/>
                  </a:lnTo>
                  <a:lnTo>
                    <a:pt x="138773" y="4013178"/>
                  </a:lnTo>
                  <a:lnTo>
                    <a:pt x="138697" y="4021453"/>
                  </a:lnTo>
                  <a:lnTo>
                    <a:pt x="138623" y="4029727"/>
                  </a:lnTo>
                  <a:lnTo>
                    <a:pt x="138549" y="4038002"/>
                  </a:lnTo>
                  <a:lnTo>
                    <a:pt x="138477" y="4046277"/>
                  </a:lnTo>
                  <a:lnTo>
                    <a:pt x="138406" y="4054551"/>
                  </a:lnTo>
                  <a:lnTo>
                    <a:pt x="138336" y="4062826"/>
                  </a:lnTo>
                  <a:lnTo>
                    <a:pt x="138268" y="4071100"/>
                  </a:lnTo>
                  <a:lnTo>
                    <a:pt x="138200" y="4079375"/>
                  </a:lnTo>
                  <a:lnTo>
                    <a:pt x="138134" y="4087650"/>
                  </a:lnTo>
                  <a:lnTo>
                    <a:pt x="138069" y="4095924"/>
                  </a:lnTo>
                  <a:lnTo>
                    <a:pt x="138006" y="4104199"/>
                  </a:lnTo>
                  <a:lnTo>
                    <a:pt x="137944" y="4112473"/>
                  </a:lnTo>
                  <a:lnTo>
                    <a:pt x="137884" y="4120748"/>
                  </a:lnTo>
                  <a:lnTo>
                    <a:pt x="137825" y="4129023"/>
                  </a:lnTo>
                  <a:lnTo>
                    <a:pt x="137768" y="4137297"/>
                  </a:lnTo>
                  <a:lnTo>
                    <a:pt x="137714" y="4145572"/>
                  </a:lnTo>
                  <a:lnTo>
                    <a:pt x="137660" y="4153846"/>
                  </a:lnTo>
                  <a:lnTo>
                    <a:pt x="137609" y="4162121"/>
                  </a:lnTo>
                  <a:lnTo>
                    <a:pt x="137560" y="4170396"/>
                  </a:lnTo>
                  <a:lnTo>
                    <a:pt x="137513" y="4178670"/>
                  </a:lnTo>
                  <a:lnTo>
                    <a:pt x="137468" y="4186945"/>
                  </a:lnTo>
                  <a:lnTo>
                    <a:pt x="137424" y="4195219"/>
                  </a:lnTo>
                  <a:lnTo>
                    <a:pt x="137383" y="4203494"/>
                  </a:lnTo>
                  <a:lnTo>
                    <a:pt x="137343" y="4211769"/>
                  </a:lnTo>
                  <a:lnTo>
                    <a:pt x="137305" y="4220043"/>
                  </a:lnTo>
                  <a:lnTo>
                    <a:pt x="137269" y="4228318"/>
                  </a:lnTo>
                  <a:close/>
                </a:path>
              </a:pathLst>
            </a:custGeom>
            <a:solidFill>
              <a:srgbClr val="D575F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69" name="pg43">
              <a:extLst>
                <a:ext uri="{FF2B5EF4-FFF2-40B4-BE49-F238E27FC236}">
                  <a16:creationId xmlns:a16="http://schemas.microsoft.com/office/drawing/2014/main" id="{A57D202E-F254-0EC2-5624-A8F0B6ED0BEB}"/>
                </a:ext>
              </a:extLst>
            </p:cNvPr>
            <p:cNvSpPr/>
            <p:nvPr/>
          </p:nvSpPr>
          <p:spPr>
            <a:xfrm>
              <a:off x="8554450" y="3352991"/>
              <a:ext cx="410839" cy="4330883"/>
            </a:xfrm>
            <a:custGeom>
              <a:avLst/>
              <a:gdLst/>
              <a:ahLst/>
              <a:cxnLst/>
              <a:rect l="0" t="0" r="0" b="0"/>
              <a:pathLst>
                <a:path w="410839" h="4330883">
                  <a:moveTo>
                    <a:pt x="204562" y="4330883"/>
                  </a:moveTo>
                  <a:lnTo>
                    <a:pt x="204490" y="4322408"/>
                  </a:lnTo>
                  <a:lnTo>
                    <a:pt x="204413" y="4313933"/>
                  </a:lnTo>
                  <a:lnTo>
                    <a:pt x="204327" y="4305457"/>
                  </a:lnTo>
                  <a:lnTo>
                    <a:pt x="204234" y="4296982"/>
                  </a:lnTo>
                  <a:lnTo>
                    <a:pt x="204133" y="4288507"/>
                  </a:lnTo>
                  <a:lnTo>
                    <a:pt x="204024" y="4280032"/>
                  </a:lnTo>
                  <a:lnTo>
                    <a:pt x="203907" y="4271556"/>
                  </a:lnTo>
                  <a:lnTo>
                    <a:pt x="203778" y="4263081"/>
                  </a:lnTo>
                  <a:lnTo>
                    <a:pt x="203638" y="4254606"/>
                  </a:lnTo>
                  <a:lnTo>
                    <a:pt x="203486" y="4246130"/>
                  </a:lnTo>
                  <a:lnTo>
                    <a:pt x="203323" y="4237655"/>
                  </a:lnTo>
                  <a:lnTo>
                    <a:pt x="203148" y="4229180"/>
                  </a:lnTo>
                  <a:lnTo>
                    <a:pt x="202958" y="4220704"/>
                  </a:lnTo>
                  <a:lnTo>
                    <a:pt x="202752" y="4212229"/>
                  </a:lnTo>
                  <a:lnTo>
                    <a:pt x="202531" y="4203754"/>
                  </a:lnTo>
                  <a:lnTo>
                    <a:pt x="202295" y="4195278"/>
                  </a:lnTo>
                  <a:lnTo>
                    <a:pt x="202042" y="4186803"/>
                  </a:lnTo>
                  <a:lnTo>
                    <a:pt x="201772" y="4178328"/>
                  </a:lnTo>
                  <a:lnTo>
                    <a:pt x="201480" y="4169853"/>
                  </a:lnTo>
                  <a:lnTo>
                    <a:pt x="201170" y="4161377"/>
                  </a:lnTo>
                  <a:lnTo>
                    <a:pt x="200840" y="4152902"/>
                  </a:lnTo>
                  <a:lnTo>
                    <a:pt x="200491" y="4144427"/>
                  </a:lnTo>
                  <a:lnTo>
                    <a:pt x="200121" y="4135951"/>
                  </a:lnTo>
                  <a:lnTo>
                    <a:pt x="199724" y="4127476"/>
                  </a:lnTo>
                  <a:lnTo>
                    <a:pt x="199305" y="4119001"/>
                  </a:lnTo>
                  <a:lnTo>
                    <a:pt x="198862" y="4110525"/>
                  </a:lnTo>
                  <a:lnTo>
                    <a:pt x="198397" y="4102050"/>
                  </a:lnTo>
                  <a:lnTo>
                    <a:pt x="197907" y="4093575"/>
                  </a:lnTo>
                  <a:lnTo>
                    <a:pt x="197389" y="4085099"/>
                  </a:lnTo>
                  <a:lnTo>
                    <a:pt x="196841" y="4076624"/>
                  </a:lnTo>
                  <a:lnTo>
                    <a:pt x="196268" y="4068149"/>
                  </a:lnTo>
                  <a:lnTo>
                    <a:pt x="195667" y="4059673"/>
                  </a:lnTo>
                  <a:lnTo>
                    <a:pt x="195039" y="4051198"/>
                  </a:lnTo>
                  <a:lnTo>
                    <a:pt x="194380" y="4042723"/>
                  </a:lnTo>
                  <a:lnTo>
                    <a:pt x="193687" y="4034248"/>
                  </a:lnTo>
                  <a:lnTo>
                    <a:pt x="192963" y="4025772"/>
                  </a:lnTo>
                  <a:lnTo>
                    <a:pt x="192210" y="4017297"/>
                  </a:lnTo>
                  <a:lnTo>
                    <a:pt x="191426" y="4008822"/>
                  </a:lnTo>
                  <a:lnTo>
                    <a:pt x="190610" y="4000346"/>
                  </a:lnTo>
                  <a:lnTo>
                    <a:pt x="189754" y="3991871"/>
                  </a:lnTo>
                  <a:lnTo>
                    <a:pt x="188864" y="3983396"/>
                  </a:lnTo>
                  <a:lnTo>
                    <a:pt x="187942" y="3974920"/>
                  </a:lnTo>
                  <a:lnTo>
                    <a:pt x="186987" y="3966445"/>
                  </a:lnTo>
                  <a:lnTo>
                    <a:pt x="185998" y="3957970"/>
                  </a:lnTo>
                  <a:lnTo>
                    <a:pt x="184968" y="3949494"/>
                  </a:lnTo>
                  <a:lnTo>
                    <a:pt x="183900" y="3941019"/>
                  </a:lnTo>
                  <a:lnTo>
                    <a:pt x="182797" y="3932544"/>
                  </a:lnTo>
                  <a:lnTo>
                    <a:pt x="181660" y="3924068"/>
                  </a:lnTo>
                  <a:lnTo>
                    <a:pt x="180487" y="3915593"/>
                  </a:lnTo>
                  <a:lnTo>
                    <a:pt x="179273" y="3907118"/>
                  </a:lnTo>
                  <a:lnTo>
                    <a:pt x="178018" y="3898643"/>
                  </a:lnTo>
                  <a:lnTo>
                    <a:pt x="176726" y="3890167"/>
                  </a:lnTo>
                  <a:lnTo>
                    <a:pt x="175399" y="3881692"/>
                  </a:lnTo>
                  <a:lnTo>
                    <a:pt x="174035" y="3873217"/>
                  </a:lnTo>
                  <a:lnTo>
                    <a:pt x="172632" y="3864741"/>
                  </a:lnTo>
                  <a:lnTo>
                    <a:pt x="171184" y="3856266"/>
                  </a:lnTo>
                  <a:lnTo>
                    <a:pt x="169699" y="3847791"/>
                  </a:lnTo>
                  <a:lnTo>
                    <a:pt x="168178" y="3839315"/>
                  </a:lnTo>
                  <a:lnTo>
                    <a:pt x="166620" y="3830840"/>
                  </a:lnTo>
                  <a:lnTo>
                    <a:pt x="165026" y="3822365"/>
                  </a:lnTo>
                  <a:lnTo>
                    <a:pt x="163386" y="3813889"/>
                  </a:lnTo>
                  <a:lnTo>
                    <a:pt x="161708" y="3805414"/>
                  </a:lnTo>
                  <a:lnTo>
                    <a:pt x="159996" y="3796939"/>
                  </a:lnTo>
                  <a:lnTo>
                    <a:pt x="158248" y="3788464"/>
                  </a:lnTo>
                  <a:lnTo>
                    <a:pt x="156466" y="3779988"/>
                  </a:lnTo>
                  <a:lnTo>
                    <a:pt x="154643" y="3771513"/>
                  </a:lnTo>
                  <a:lnTo>
                    <a:pt x="152783" y="3763038"/>
                  </a:lnTo>
                  <a:lnTo>
                    <a:pt x="150890" y="3754562"/>
                  </a:lnTo>
                  <a:lnTo>
                    <a:pt x="148966" y="3746087"/>
                  </a:lnTo>
                  <a:lnTo>
                    <a:pt x="147010" y="3737612"/>
                  </a:lnTo>
                  <a:lnTo>
                    <a:pt x="145020" y="3729136"/>
                  </a:lnTo>
                  <a:lnTo>
                    <a:pt x="142996" y="3720661"/>
                  </a:lnTo>
                  <a:lnTo>
                    <a:pt x="140942" y="3712186"/>
                  </a:lnTo>
                  <a:lnTo>
                    <a:pt x="138861" y="3703710"/>
                  </a:lnTo>
                  <a:lnTo>
                    <a:pt x="136752" y="3695235"/>
                  </a:lnTo>
                  <a:lnTo>
                    <a:pt x="134615" y="3686760"/>
                  </a:lnTo>
                  <a:lnTo>
                    <a:pt x="132444" y="3678284"/>
                  </a:lnTo>
                  <a:lnTo>
                    <a:pt x="130248" y="3669809"/>
                  </a:lnTo>
                  <a:lnTo>
                    <a:pt x="128025" y="3661334"/>
                  </a:lnTo>
                  <a:lnTo>
                    <a:pt x="125776" y="3652859"/>
                  </a:lnTo>
                  <a:lnTo>
                    <a:pt x="123501" y="3644383"/>
                  </a:lnTo>
                  <a:lnTo>
                    <a:pt x="121193" y="3635908"/>
                  </a:lnTo>
                  <a:lnTo>
                    <a:pt x="118856" y="3627433"/>
                  </a:lnTo>
                  <a:lnTo>
                    <a:pt x="116491" y="3618957"/>
                  </a:lnTo>
                  <a:lnTo>
                    <a:pt x="114097" y="3610482"/>
                  </a:lnTo>
                  <a:lnTo>
                    <a:pt x="111674" y="3602007"/>
                  </a:lnTo>
                  <a:lnTo>
                    <a:pt x="109216" y="3593531"/>
                  </a:lnTo>
                  <a:lnTo>
                    <a:pt x="106720" y="3585056"/>
                  </a:lnTo>
                  <a:lnTo>
                    <a:pt x="104191" y="3576581"/>
                  </a:lnTo>
                  <a:lnTo>
                    <a:pt x="101627" y="3568105"/>
                  </a:lnTo>
                  <a:lnTo>
                    <a:pt x="99027" y="3559630"/>
                  </a:lnTo>
                  <a:lnTo>
                    <a:pt x="96389" y="3551155"/>
                  </a:lnTo>
                  <a:lnTo>
                    <a:pt x="93703" y="3542680"/>
                  </a:lnTo>
                  <a:lnTo>
                    <a:pt x="90977" y="3534204"/>
                  </a:lnTo>
                  <a:lnTo>
                    <a:pt x="88213" y="3525729"/>
                  </a:lnTo>
                  <a:lnTo>
                    <a:pt x="85407" y="3517254"/>
                  </a:lnTo>
                  <a:lnTo>
                    <a:pt x="82562" y="3508778"/>
                  </a:lnTo>
                  <a:lnTo>
                    <a:pt x="79664" y="3500303"/>
                  </a:lnTo>
                  <a:lnTo>
                    <a:pt x="76726" y="3491828"/>
                  </a:lnTo>
                  <a:lnTo>
                    <a:pt x="73749" y="3483352"/>
                  </a:lnTo>
                  <a:lnTo>
                    <a:pt x="70735" y="3474877"/>
                  </a:lnTo>
                  <a:lnTo>
                    <a:pt x="67684" y="3466402"/>
                  </a:lnTo>
                  <a:lnTo>
                    <a:pt x="64594" y="3457926"/>
                  </a:lnTo>
                  <a:lnTo>
                    <a:pt x="61471" y="3449451"/>
                  </a:lnTo>
                  <a:lnTo>
                    <a:pt x="58322" y="3440976"/>
                  </a:lnTo>
                  <a:lnTo>
                    <a:pt x="55152" y="3432500"/>
                  </a:lnTo>
                  <a:lnTo>
                    <a:pt x="51965" y="3424025"/>
                  </a:lnTo>
                  <a:lnTo>
                    <a:pt x="48765" y="3415550"/>
                  </a:lnTo>
                  <a:lnTo>
                    <a:pt x="45562" y="3407075"/>
                  </a:lnTo>
                  <a:lnTo>
                    <a:pt x="42364" y="3398599"/>
                  </a:lnTo>
                  <a:lnTo>
                    <a:pt x="39181" y="3390124"/>
                  </a:lnTo>
                  <a:lnTo>
                    <a:pt x="36019" y="3381649"/>
                  </a:lnTo>
                  <a:lnTo>
                    <a:pt x="32890" y="3373173"/>
                  </a:lnTo>
                  <a:lnTo>
                    <a:pt x="29819" y="3364698"/>
                  </a:lnTo>
                  <a:lnTo>
                    <a:pt x="26808" y="3356223"/>
                  </a:lnTo>
                  <a:lnTo>
                    <a:pt x="23871" y="3347747"/>
                  </a:lnTo>
                  <a:lnTo>
                    <a:pt x="21019" y="3339272"/>
                  </a:lnTo>
                  <a:lnTo>
                    <a:pt x="18264" y="3330797"/>
                  </a:lnTo>
                  <a:lnTo>
                    <a:pt x="15655" y="3322321"/>
                  </a:lnTo>
                  <a:lnTo>
                    <a:pt x="13191" y="3313846"/>
                  </a:lnTo>
                  <a:lnTo>
                    <a:pt x="10879" y="3305371"/>
                  </a:lnTo>
                  <a:lnTo>
                    <a:pt x="8735" y="3296895"/>
                  </a:lnTo>
                  <a:lnTo>
                    <a:pt x="6771" y="3288420"/>
                  </a:lnTo>
                  <a:lnTo>
                    <a:pt x="5040" y="3279945"/>
                  </a:lnTo>
                  <a:lnTo>
                    <a:pt x="3558" y="3271470"/>
                  </a:lnTo>
                  <a:lnTo>
                    <a:pt x="2311" y="3262994"/>
                  </a:lnTo>
                  <a:lnTo>
                    <a:pt x="1311" y="3254519"/>
                  </a:lnTo>
                  <a:lnTo>
                    <a:pt x="567" y="3246044"/>
                  </a:lnTo>
                  <a:lnTo>
                    <a:pt x="112" y="3237568"/>
                  </a:lnTo>
                  <a:lnTo>
                    <a:pt x="0" y="3229093"/>
                  </a:lnTo>
                  <a:lnTo>
                    <a:pt x="173" y="3220618"/>
                  </a:lnTo>
                  <a:lnTo>
                    <a:pt x="636" y="3212142"/>
                  </a:lnTo>
                  <a:lnTo>
                    <a:pt x="1388" y="3203667"/>
                  </a:lnTo>
                  <a:lnTo>
                    <a:pt x="2430" y="3195192"/>
                  </a:lnTo>
                  <a:lnTo>
                    <a:pt x="3842" y="3186716"/>
                  </a:lnTo>
                  <a:lnTo>
                    <a:pt x="5531" y="3178241"/>
                  </a:lnTo>
                  <a:lnTo>
                    <a:pt x="7487" y="3169766"/>
                  </a:lnTo>
                  <a:lnTo>
                    <a:pt x="9697" y="3161291"/>
                  </a:lnTo>
                  <a:lnTo>
                    <a:pt x="12150" y="3152815"/>
                  </a:lnTo>
                  <a:lnTo>
                    <a:pt x="14873" y="3144340"/>
                  </a:lnTo>
                  <a:lnTo>
                    <a:pt x="17812" y="3135865"/>
                  </a:lnTo>
                  <a:lnTo>
                    <a:pt x="20928" y="3127389"/>
                  </a:lnTo>
                  <a:lnTo>
                    <a:pt x="24200" y="3118914"/>
                  </a:lnTo>
                  <a:lnTo>
                    <a:pt x="27608" y="3110439"/>
                  </a:lnTo>
                  <a:lnTo>
                    <a:pt x="31140" y="3101963"/>
                  </a:lnTo>
                  <a:lnTo>
                    <a:pt x="34765" y="3093488"/>
                  </a:lnTo>
                  <a:lnTo>
                    <a:pt x="38444" y="3085013"/>
                  </a:lnTo>
                  <a:lnTo>
                    <a:pt x="42153" y="3076537"/>
                  </a:lnTo>
                  <a:lnTo>
                    <a:pt x="45874" y="3068062"/>
                  </a:lnTo>
                  <a:lnTo>
                    <a:pt x="49586" y="3059587"/>
                  </a:lnTo>
                  <a:lnTo>
                    <a:pt x="53254" y="3051111"/>
                  </a:lnTo>
                  <a:lnTo>
                    <a:pt x="56864" y="3042636"/>
                  </a:lnTo>
                  <a:lnTo>
                    <a:pt x="60404" y="3034161"/>
                  </a:lnTo>
                  <a:lnTo>
                    <a:pt x="63861" y="3025686"/>
                  </a:lnTo>
                  <a:lnTo>
                    <a:pt x="67223" y="3017210"/>
                  </a:lnTo>
                  <a:lnTo>
                    <a:pt x="70452" y="3008735"/>
                  </a:lnTo>
                  <a:lnTo>
                    <a:pt x="73560" y="3000260"/>
                  </a:lnTo>
                  <a:lnTo>
                    <a:pt x="76549" y="2991784"/>
                  </a:lnTo>
                  <a:lnTo>
                    <a:pt x="79415" y="2983309"/>
                  </a:lnTo>
                  <a:lnTo>
                    <a:pt x="82157" y="2974834"/>
                  </a:lnTo>
                  <a:lnTo>
                    <a:pt x="84755" y="2966358"/>
                  </a:lnTo>
                  <a:lnTo>
                    <a:pt x="87216" y="2957883"/>
                  </a:lnTo>
                  <a:lnTo>
                    <a:pt x="89560" y="2949408"/>
                  </a:lnTo>
                  <a:lnTo>
                    <a:pt x="91791" y="2940932"/>
                  </a:lnTo>
                  <a:lnTo>
                    <a:pt x="93914" y="2932457"/>
                  </a:lnTo>
                  <a:lnTo>
                    <a:pt x="95925" y="2923982"/>
                  </a:lnTo>
                  <a:lnTo>
                    <a:pt x="97822" y="2915506"/>
                  </a:lnTo>
                  <a:lnTo>
                    <a:pt x="99631" y="2907031"/>
                  </a:lnTo>
                  <a:lnTo>
                    <a:pt x="101359" y="2898556"/>
                  </a:lnTo>
                  <a:lnTo>
                    <a:pt x="103012" y="2890081"/>
                  </a:lnTo>
                  <a:lnTo>
                    <a:pt x="104593" y="2881605"/>
                  </a:lnTo>
                  <a:lnTo>
                    <a:pt x="106092" y="2873130"/>
                  </a:lnTo>
                  <a:lnTo>
                    <a:pt x="107534" y="2864655"/>
                  </a:lnTo>
                  <a:lnTo>
                    <a:pt x="108921" y="2856179"/>
                  </a:lnTo>
                  <a:lnTo>
                    <a:pt x="110259" y="2847704"/>
                  </a:lnTo>
                  <a:lnTo>
                    <a:pt x="111548" y="2839229"/>
                  </a:lnTo>
                  <a:lnTo>
                    <a:pt x="112783" y="2830753"/>
                  </a:lnTo>
                  <a:lnTo>
                    <a:pt x="113972" y="2822278"/>
                  </a:lnTo>
                  <a:lnTo>
                    <a:pt x="115120" y="2813803"/>
                  </a:lnTo>
                  <a:lnTo>
                    <a:pt x="116227" y="2805327"/>
                  </a:lnTo>
                  <a:lnTo>
                    <a:pt x="117294" y="2796852"/>
                  </a:lnTo>
                  <a:lnTo>
                    <a:pt x="118315" y="2788377"/>
                  </a:lnTo>
                  <a:lnTo>
                    <a:pt x="119288" y="2779902"/>
                  </a:lnTo>
                  <a:lnTo>
                    <a:pt x="120220" y="2771426"/>
                  </a:lnTo>
                  <a:lnTo>
                    <a:pt x="121111" y="2762951"/>
                  </a:lnTo>
                  <a:lnTo>
                    <a:pt x="121960" y="2754476"/>
                  </a:lnTo>
                  <a:lnTo>
                    <a:pt x="122763" y="2746000"/>
                  </a:lnTo>
                  <a:lnTo>
                    <a:pt x="123513" y="2737525"/>
                  </a:lnTo>
                  <a:lnTo>
                    <a:pt x="124219" y="2729050"/>
                  </a:lnTo>
                  <a:lnTo>
                    <a:pt x="124882" y="2720574"/>
                  </a:lnTo>
                  <a:lnTo>
                    <a:pt x="125501" y="2712099"/>
                  </a:lnTo>
                  <a:lnTo>
                    <a:pt x="126078" y="2703624"/>
                  </a:lnTo>
                  <a:lnTo>
                    <a:pt x="126601" y="2695148"/>
                  </a:lnTo>
                  <a:lnTo>
                    <a:pt x="127082" y="2686673"/>
                  </a:lnTo>
                  <a:lnTo>
                    <a:pt x="127524" y="2678198"/>
                  </a:lnTo>
                  <a:lnTo>
                    <a:pt x="127929" y="2669722"/>
                  </a:lnTo>
                  <a:lnTo>
                    <a:pt x="128298" y="2661247"/>
                  </a:lnTo>
                  <a:lnTo>
                    <a:pt x="128627" y="2652772"/>
                  </a:lnTo>
                  <a:lnTo>
                    <a:pt x="128923" y="2644297"/>
                  </a:lnTo>
                  <a:lnTo>
                    <a:pt x="129192" y="2635821"/>
                  </a:lnTo>
                  <a:lnTo>
                    <a:pt x="129435" y="2627346"/>
                  </a:lnTo>
                  <a:lnTo>
                    <a:pt x="129657" y="2618871"/>
                  </a:lnTo>
                  <a:lnTo>
                    <a:pt x="129858" y="2610395"/>
                  </a:lnTo>
                  <a:lnTo>
                    <a:pt x="130041" y="2601920"/>
                  </a:lnTo>
                  <a:lnTo>
                    <a:pt x="130213" y="2593445"/>
                  </a:lnTo>
                  <a:lnTo>
                    <a:pt x="130376" y="2584969"/>
                  </a:lnTo>
                  <a:lnTo>
                    <a:pt x="130534" y="2576494"/>
                  </a:lnTo>
                  <a:lnTo>
                    <a:pt x="130688" y="2568019"/>
                  </a:lnTo>
                  <a:lnTo>
                    <a:pt x="130843" y="2559543"/>
                  </a:lnTo>
                  <a:lnTo>
                    <a:pt x="131002" y="2551068"/>
                  </a:lnTo>
                  <a:lnTo>
                    <a:pt x="131167" y="2542593"/>
                  </a:lnTo>
                  <a:lnTo>
                    <a:pt x="131341" y="2534117"/>
                  </a:lnTo>
                  <a:lnTo>
                    <a:pt x="131524" y="2525642"/>
                  </a:lnTo>
                  <a:lnTo>
                    <a:pt x="131724" y="2517167"/>
                  </a:lnTo>
                  <a:lnTo>
                    <a:pt x="131940" y="2508692"/>
                  </a:lnTo>
                  <a:lnTo>
                    <a:pt x="132172" y="2500216"/>
                  </a:lnTo>
                  <a:lnTo>
                    <a:pt x="132422" y="2491741"/>
                  </a:lnTo>
                  <a:lnTo>
                    <a:pt x="132690" y="2483266"/>
                  </a:lnTo>
                  <a:lnTo>
                    <a:pt x="132982" y="2474790"/>
                  </a:lnTo>
                  <a:lnTo>
                    <a:pt x="133298" y="2466315"/>
                  </a:lnTo>
                  <a:lnTo>
                    <a:pt x="133635" y="2457840"/>
                  </a:lnTo>
                  <a:lnTo>
                    <a:pt x="133994" y="2449364"/>
                  </a:lnTo>
                  <a:lnTo>
                    <a:pt x="134375" y="2440889"/>
                  </a:lnTo>
                  <a:lnTo>
                    <a:pt x="134780" y="2432414"/>
                  </a:lnTo>
                  <a:lnTo>
                    <a:pt x="135211" y="2423938"/>
                  </a:lnTo>
                  <a:lnTo>
                    <a:pt x="135663" y="2415463"/>
                  </a:lnTo>
                  <a:lnTo>
                    <a:pt x="136136" y="2406988"/>
                  </a:lnTo>
                  <a:lnTo>
                    <a:pt x="136627" y="2398513"/>
                  </a:lnTo>
                  <a:lnTo>
                    <a:pt x="137138" y="2390037"/>
                  </a:lnTo>
                  <a:lnTo>
                    <a:pt x="137670" y="2381562"/>
                  </a:lnTo>
                  <a:lnTo>
                    <a:pt x="138217" y="2373087"/>
                  </a:lnTo>
                  <a:lnTo>
                    <a:pt x="138777" y="2364611"/>
                  </a:lnTo>
                  <a:lnTo>
                    <a:pt x="139348" y="2356136"/>
                  </a:lnTo>
                  <a:lnTo>
                    <a:pt x="139929" y="2347661"/>
                  </a:lnTo>
                  <a:lnTo>
                    <a:pt x="140518" y="2339185"/>
                  </a:lnTo>
                  <a:lnTo>
                    <a:pt x="141112" y="2330710"/>
                  </a:lnTo>
                  <a:lnTo>
                    <a:pt x="141707" y="2322235"/>
                  </a:lnTo>
                  <a:lnTo>
                    <a:pt x="142301" y="2313759"/>
                  </a:lnTo>
                  <a:lnTo>
                    <a:pt x="142893" y="2305284"/>
                  </a:lnTo>
                  <a:lnTo>
                    <a:pt x="143477" y="2296809"/>
                  </a:lnTo>
                  <a:lnTo>
                    <a:pt x="144051" y="2288333"/>
                  </a:lnTo>
                  <a:lnTo>
                    <a:pt x="144614" y="2279858"/>
                  </a:lnTo>
                  <a:lnTo>
                    <a:pt x="145163" y="2271383"/>
                  </a:lnTo>
                  <a:lnTo>
                    <a:pt x="145697" y="2262908"/>
                  </a:lnTo>
                  <a:lnTo>
                    <a:pt x="146213" y="2254432"/>
                  </a:lnTo>
                  <a:lnTo>
                    <a:pt x="146704" y="2245957"/>
                  </a:lnTo>
                  <a:lnTo>
                    <a:pt x="147174" y="2237482"/>
                  </a:lnTo>
                  <a:lnTo>
                    <a:pt x="147622" y="2229006"/>
                  </a:lnTo>
                  <a:lnTo>
                    <a:pt x="148048" y="2220531"/>
                  </a:lnTo>
                  <a:lnTo>
                    <a:pt x="148451" y="2212056"/>
                  </a:lnTo>
                  <a:lnTo>
                    <a:pt x="148825" y="2203580"/>
                  </a:lnTo>
                  <a:lnTo>
                    <a:pt x="149175" y="2195105"/>
                  </a:lnTo>
                  <a:lnTo>
                    <a:pt x="149502" y="2186630"/>
                  </a:lnTo>
                  <a:lnTo>
                    <a:pt x="149807" y="2178154"/>
                  </a:lnTo>
                  <a:lnTo>
                    <a:pt x="150091" y="2169679"/>
                  </a:lnTo>
                  <a:lnTo>
                    <a:pt x="150353" y="2161204"/>
                  </a:lnTo>
                  <a:lnTo>
                    <a:pt x="150595" y="2152728"/>
                  </a:lnTo>
                  <a:lnTo>
                    <a:pt x="150821" y="2144253"/>
                  </a:lnTo>
                  <a:lnTo>
                    <a:pt x="151034" y="2135778"/>
                  </a:lnTo>
                  <a:lnTo>
                    <a:pt x="151234" y="2127303"/>
                  </a:lnTo>
                  <a:lnTo>
                    <a:pt x="151424" y="2118827"/>
                  </a:lnTo>
                  <a:lnTo>
                    <a:pt x="151604" y="2110352"/>
                  </a:lnTo>
                  <a:lnTo>
                    <a:pt x="151780" y="2101877"/>
                  </a:lnTo>
                  <a:lnTo>
                    <a:pt x="151953" y="2093401"/>
                  </a:lnTo>
                  <a:lnTo>
                    <a:pt x="152126" y="2084926"/>
                  </a:lnTo>
                  <a:lnTo>
                    <a:pt x="152300" y="2076451"/>
                  </a:lnTo>
                  <a:lnTo>
                    <a:pt x="152478" y="2067975"/>
                  </a:lnTo>
                  <a:lnTo>
                    <a:pt x="152663" y="2059500"/>
                  </a:lnTo>
                  <a:lnTo>
                    <a:pt x="152855" y="2051025"/>
                  </a:lnTo>
                  <a:lnTo>
                    <a:pt x="153057" y="2042549"/>
                  </a:lnTo>
                  <a:lnTo>
                    <a:pt x="153269" y="2034074"/>
                  </a:lnTo>
                  <a:lnTo>
                    <a:pt x="153496" y="2025599"/>
                  </a:lnTo>
                  <a:lnTo>
                    <a:pt x="153739" y="2017124"/>
                  </a:lnTo>
                  <a:lnTo>
                    <a:pt x="153995" y="2008648"/>
                  </a:lnTo>
                  <a:lnTo>
                    <a:pt x="154268" y="2000173"/>
                  </a:lnTo>
                  <a:lnTo>
                    <a:pt x="154556" y="1991698"/>
                  </a:lnTo>
                  <a:lnTo>
                    <a:pt x="154863" y="1983222"/>
                  </a:lnTo>
                  <a:lnTo>
                    <a:pt x="155190" y="1974747"/>
                  </a:lnTo>
                  <a:lnTo>
                    <a:pt x="155535" y="1966272"/>
                  </a:lnTo>
                  <a:lnTo>
                    <a:pt x="155896" y="1957796"/>
                  </a:lnTo>
                  <a:lnTo>
                    <a:pt x="156275" y="1949321"/>
                  </a:lnTo>
                  <a:lnTo>
                    <a:pt x="156671" y="1940846"/>
                  </a:lnTo>
                  <a:lnTo>
                    <a:pt x="157088" y="1932370"/>
                  </a:lnTo>
                  <a:lnTo>
                    <a:pt x="157521" y="1923895"/>
                  </a:lnTo>
                  <a:lnTo>
                    <a:pt x="157968" y="1915420"/>
                  </a:lnTo>
                  <a:lnTo>
                    <a:pt x="158430" y="1906944"/>
                  </a:lnTo>
                  <a:lnTo>
                    <a:pt x="158905" y="1898469"/>
                  </a:lnTo>
                  <a:lnTo>
                    <a:pt x="159394" y="1889994"/>
                  </a:lnTo>
                  <a:lnTo>
                    <a:pt x="159895" y="1881519"/>
                  </a:lnTo>
                  <a:lnTo>
                    <a:pt x="160406" y="1873043"/>
                  </a:lnTo>
                  <a:lnTo>
                    <a:pt x="160925" y="1864568"/>
                  </a:lnTo>
                  <a:lnTo>
                    <a:pt x="161451" y="1856093"/>
                  </a:lnTo>
                  <a:lnTo>
                    <a:pt x="161984" y="1847617"/>
                  </a:lnTo>
                  <a:lnTo>
                    <a:pt x="162522" y="1839142"/>
                  </a:lnTo>
                  <a:lnTo>
                    <a:pt x="163063" y="1830667"/>
                  </a:lnTo>
                  <a:lnTo>
                    <a:pt x="163606" y="1822191"/>
                  </a:lnTo>
                  <a:lnTo>
                    <a:pt x="164149" y="1813716"/>
                  </a:lnTo>
                  <a:lnTo>
                    <a:pt x="164692" y="1805241"/>
                  </a:lnTo>
                  <a:lnTo>
                    <a:pt x="165234" y="1796765"/>
                  </a:lnTo>
                  <a:lnTo>
                    <a:pt x="165773" y="1788290"/>
                  </a:lnTo>
                  <a:lnTo>
                    <a:pt x="166309" y="1779815"/>
                  </a:lnTo>
                  <a:lnTo>
                    <a:pt x="166840" y="1771340"/>
                  </a:lnTo>
                  <a:lnTo>
                    <a:pt x="167368" y="1762864"/>
                  </a:lnTo>
                  <a:lnTo>
                    <a:pt x="167889" y="1754389"/>
                  </a:lnTo>
                  <a:lnTo>
                    <a:pt x="168404" y="1745914"/>
                  </a:lnTo>
                  <a:lnTo>
                    <a:pt x="168913" y="1737438"/>
                  </a:lnTo>
                  <a:lnTo>
                    <a:pt x="169417" y="1728963"/>
                  </a:lnTo>
                  <a:lnTo>
                    <a:pt x="169914" y="1720488"/>
                  </a:lnTo>
                  <a:lnTo>
                    <a:pt x="170404" y="1712012"/>
                  </a:lnTo>
                  <a:lnTo>
                    <a:pt x="170887" y="1703537"/>
                  </a:lnTo>
                  <a:lnTo>
                    <a:pt x="171365" y="1695062"/>
                  </a:lnTo>
                  <a:lnTo>
                    <a:pt x="171836" y="1686586"/>
                  </a:lnTo>
                  <a:lnTo>
                    <a:pt x="172302" y="1678111"/>
                  </a:lnTo>
                  <a:lnTo>
                    <a:pt x="172762" y="1669636"/>
                  </a:lnTo>
                  <a:lnTo>
                    <a:pt x="173216" y="1661160"/>
                  </a:lnTo>
                  <a:lnTo>
                    <a:pt x="173665" y="1652685"/>
                  </a:lnTo>
                  <a:lnTo>
                    <a:pt x="174110" y="1644210"/>
                  </a:lnTo>
                  <a:lnTo>
                    <a:pt x="174550" y="1635735"/>
                  </a:lnTo>
                  <a:lnTo>
                    <a:pt x="174986" y="1627259"/>
                  </a:lnTo>
                  <a:lnTo>
                    <a:pt x="175418" y="1618784"/>
                  </a:lnTo>
                  <a:lnTo>
                    <a:pt x="175847" y="1610309"/>
                  </a:lnTo>
                  <a:lnTo>
                    <a:pt x="176272" y="1601833"/>
                  </a:lnTo>
                  <a:lnTo>
                    <a:pt x="176695" y="1593358"/>
                  </a:lnTo>
                  <a:lnTo>
                    <a:pt x="177115" y="1584883"/>
                  </a:lnTo>
                  <a:lnTo>
                    <a:pt x="177531" y="1576407"/>
                  </a:lnTo>
                  <a:lnTo>
                    <a:pt x="177946" y="1567932"/>
                  </a:lnTo>
                  <a:lnTo>
                    <a:pt x="178358" y="1559457"/>
                  </a:lnTo>
                  <a:lnTo>
                    <a:pt x="178767" y="1550981"/>
                  </a:lnTo>
                  <a:lnTo>
                    <a:pt x="179174" y="1542506"/>
                  </a:lnTo>
                  <a:lnTo>
                    <a:pt x="179578" y="1534031"/>
                  </a:lnTo>
                  <a:lnTo>
                    <a:pt x="179979" y="1525555"/>
                  </a:lnTo>
                  <a:lnTo>
                    <a:pt x="180377" y="1517080"/>
                  </a:lnTo>
                  <a:lnTo>
                    <a:pt x="180771" y="1508605"/>
                  </a:lnTo>
                  <a:lnTo>
                    <a:pt x="181161" y="1500130"/>
                  </a:lnTo>
                  <a:lnTo>
                    <a:pt x="181548" y="1491654"/>
                  </a:lnTo>
                  <a:lnTo>
                    <a:pt x="181928" y="1483179"/>
                  </a:lnTo>
                  <a:lnTo>
                    <a:pt x="182303" y="1474704"/>
                  </a:lnTo>
                  <a:lnTo>
                    <a:pt x="182673" y="1466228"/>
                  </a:lnTo>
                  <a:lnTo>
                    <a:pt x="183036" y="1457753"/>
                  </a:lnTo>
                  <a:lnTo>
                    <a:pt x="183393" y="1449278"/>
                  </a:lnTo>
                  <a:lnTo>
                    <a:pt x="183740" y="1440802"/>
                  </a:lnTo>
                  <a:lnTo>
                    <a:pt x="184080" y="1432327"/>
                  </a:lnTo>
                  <a:lnTo>
                    <a:pt x="184411" y="1423852"/>
                  </a:lnTo>
                  <a:lnTo>
                    <a:pt x="184734" y="1415376"/>
                  </a:lnTo>
                  <a:lnTo>
                    <a:pt x="185048" y="1406901"/>
                  </a:lnTo>
                  <a:lnTo>
                    <a:pt x="185351" y="1398426"/>
                  </a:lnTo>
                  <a:lnTo>
                    <a:pt x="185645" y="1389951"/>
                  </a:lnTo>
                  <a:lnTo>
                    <a:pt x="185929" y="1381475"/>
                  </a:lnTo>
                  <a:lnTo>
                    <a:pt x="186203" y="1373000"/>
                  </a:lnTo>
                  <a:lnTo>
                    <a:pt x="186469" y="1364525"/>
                  </a:lnTo>
                  <a:lnTo>
                    <a:pt x="186724" y="1356049"/>
                  </a:lnTo>
                  <a:lnTo>
                    <a:pt x="186970" y="1347574"/>
                  </a:lnTo>
                  <a:lnTo>
                    <a:pt x="187207" y="1339099"/>
                  </a:lnTo>
                  <a:lnTo>
                    <a:pt x="187436" y="1330623"/>
                  </a:lnTo>
                  <a:lnTo>
                    <a:pt x="187658" y="1322148"/>
                  </a:lnTo>
                  <a:lnTo>
                    <a:pt x="187873" y="1313673"/>
                  </a:lnTo>
                  <a:lnTo>
                    <a:pt x="188081" y="1305197"/>
                  </a:lnTo>
                  <a:lnTo>
                    <a:pt x="188283" y="1296722"/>
                  </a:lnTo>
                  <a:lnTo>
                    <a:pt x="188480" y="1288247"/>
                  </a:lnTo>
                  <a:lnTo>
                    <a:pt x="188673" y="1279771"/>
                  </a:lnTo>
                  <a:lnTo>
                    <a:pt x="188862" y="1271296"/>
                  </a:lnTo>
                  <a:lnTo>
                    <a:pt x="189048" y="1262821"/>
                  </a:lnTo>
                  <a:lnTo>
                    <a:pt x="189231" y="1254346"/>
                  </a:lnTo>
                  <a:lnTo>
                    <a:pt x="189413" y="1245870"/>
                  </a:lnTo>
                  <a:lnTo>
                    <a:pt x="189593" y="1237395"/>
                  </a:lnTo>
                  <a:lnTo>
                    <a:pt x="189772" y="1228920"/>
                  </a:lnTo>
                  <a:lnTo>
                    <a:pt x="189950" y="1220444"/>
                  </a:lnTo>
                  <a:lnTo>
                    <a:pt x="190128" y="1211969"/>
                  </a:lnTo>
                  <a:lnTo>
                    <a:pt x="190305" y="1203494"/>
                  </a:lnTo>
                  <a:lnTo>
                    <a:pt x="190483" y="1195018"/>
                  </a:lnTo>
                  <a:lnTo>
                    <a:pt x="190660" y="1186543"/>
                  </a:lnTo>
                  <a:lnTo>
                    <a:pt x="190837" y="1178068"/>
                  </a:lnTo>
                  <a:lnTo>
                    <a:pt x="191014" y="1169592"/>
                  </a:lnTo>
                  <a:lnTo>
                    <a:pt x="191191" y="1161117"/>
                  </a:lnTo>
                  <a:lnTo>
                    <a:pt x="191366" y="1152642"/>
                  </a:lnTo>
                  <a:lnTo>
                    <a:pt x="191541" y="1144166"/>
                  </a:lnTo>
                  <a:lnTo>
                    <a:pt x="191714" y="1135691"/>
                  </a:lnTo>
                  <a:lnTo>
                    <a:pt x="191886" y="1127216"/>
                  </a:lnTo>
                  <a:lnTo>
                    <a:pt x="192055" y="1118741"/>
                  </a:lnTo>
                  <a:lnTo>
                    <a:pt x="192222" y="1110265"/>
                  </a:lnTo>
                  <a:lnTo>
                    <a:pt x="192387" y="1101790"/>
                  </a:lnTo>
                  <a:lnTo>
                    <a:pt x="192549" y="1093315"/>
                  </a:lnTo>
                  <a:lnTo>
                    <a:pt x="192708" y="1084839"/>
                  </a:lnTo>
                  <a:lnTo>
                    <a:pt x="192863" y="1076364"/>
                  </a:lnTo>
                  <a:lnTo>
                    <a:pt x="193015" y="1067889"/>
                  </a:lnTo>
                  <a:lnTo>
                    <a:pt x="193164" y="1059413"/>
                  </a:lnTo>
                  <a:lnTo>
                    <a:pt x="193309" y="1050938"/>
                  </a:lnTo>
                  <a:lnTo>
                    <a:pt x="193451" y="1042463"/>
                  </a:lnTo>
                  <a:lnTo>
                    <a:pt x="193589" y="1033987"/>
                  </a:lnTo>
                  <a:lnTo>
                    <a:pt x="193724" y="1025512"/>
                  </a:lnTo>
                  <a:lnTo>
                    <a:pt x="193857" y="1017037"/>
                  </a:lnTo>
                  <a:lnTo>
                    <a:pt x="193987" y="1008562"/>
                  </a:lnTo>
                  <a:lnTo>
                    <a:pt x="194115" y="1000086"/>
                  </a:lnTo>
                  <a:lnTo>
                    <a:pt x="194241" y="991611"/>
                  </a:lnTo>
                  <a:lnTo>
                    <a:pt x="194366" y="983136"/>
                  </a:lnTo>
                  <a:lnTo>
                    <a:pt x="194490" y="974660"/>
                  </a:lnTo>
                  <a:lnTo>
                    <a:pt x="194614" y="966185"/>
                  </a:lnTo>
                  <a:lnTo>
                    <a:pt x="194737" y="957710"/>
                  </a:lnTo>
                  <a:lnTo>
                    <a:pt x="194861" y="949234"/>
                  </a:lnTo>
                  <a:lnTo>
                    <a:pt x="194986" y="940759"/>
                  </a:lnTo>
                  <a:lnTo>
                    <a:pt x="195111" y="932284"/>
                  </a:lnTo>
                  <a:lnTo>
                    <a:pt x="195238" y="923808"/>
                  </a:lnTo>
                  <a:lnTo>
                    <a:pt x="195366" y="915333"/>
                  </a:lnTo>
                  <a:lnTo>
                    <a:pt x="195496" y="906858"/>
                  </a:lnTo>
                  <a:lnTo>
                    <a:pt x="195628" y="898382"/>
                  </a:lnTo>
                  <a:lnTo>
                    <a:pt x="195761" y="889907"/>
                  </a:lnTo>
                  <a:lnTo>
                    <a:pt x="195896" y="881432"/>
                  </a:lnTo>
                  <a:lnTo>
                    <a:pt x="196032" y="872957"/>
                  </a:lnTo>
                  <a:lnTo>
                    <a:pt x="196169" y="864481"/>
                  </a:lnTo>
                  <a:lnTo>
                    <a:pt x="196308" y="856006"/>
                  </a:lnTo>
                  <a:lnTo>
                    <a:pt x="196448" y="847531"/>
                  </a:lnTo>
                  <a:lnTo>
                    <a:pt x="196589" y="839055"/>
                  </a:lnTo>
                  <a:lnTo>
                    <a:pt x="196729" y="830580"/>
                  </a:lnTo>
                  <a:lnTo>
                    <a:pt x="196870" y="822105"/>
                  </a:lnTo>
                  <a:lnTo>
                    <a:pt x="197011" y="813629"/>
                  </a:lnTo>
                  <a:lnTo>
                    <a:pt x="197151" y="805154"/>
                  </a:lnTo>
                  <a:lnTo>
                    <a:pt x="197291" y="796679"/>
                  </a:lnTo>
                  <a:lnTo>
                    <a:pt x="197429" y="788203"/>
                  </a:lnTo>
                  <a:lnTo>
                    <a:pt x="197567" y="779728"/>
                  </a:lnTo>
                  <a:lnTo>
                    <a:pt x="197703" y="771253"/>
                  </a:lnTo>
                  <a:lnTo>
                    <a:pt x="197838" y="762777"/>
                  </a:lnTo>
                  <a:lnTo>
                    <a:pt x="197971" y="754302"/>
                  </a:lnTo>
                  <a:lnTo>
                    <a:pt x="198103" y="745827"/>
                  </a:lnTo>
                  <a:lnTo>
                    <a:pt x="198234" y="737352"/>
                  </a:lnTo>
                  <a:lnTo>
                    <a:pt x="198363" y="728876"/>
                  </a:lnTo>
                  <a:lnTo>
                    <a:pt x="198491" y="720401"/>
                  </a:lnTo>
                  <a:lnTo>
                    <a:pt x="198617" y="711926"/>
                  </a:lnTo>
                  <a:lnTo>
                    <a:pt x="198743" y="703450"/>
                  </a:lnTo>
                  <a:lnTo>
                    <a:pt x="198867" y="694975"/>
                  </a:lnTo>
                  <a:lnTo>
                    <a:pt x="198990" y="686500"/>
                  </a:lnTo>
                  <a:lnTo>
                    <a:pt x="199113" y="678024"/>
                  </a:lnTo>
                  <a:lnTo>
                    <a:pt x="199235" y="669549"/>
                  </a:lnTo>
                  <a:lnTo>
                    <a:pt x="199356" y="661074"/>
                  </a:lnTo>
                  <a:lnTo>
                    <a:pt x="199477" y="652598"/>
                  </a:lnTo>
                  <a:lnTo>
                    <a:pt x="199597" y="644123"/>
                  </a:lnTo>
                  <a:lnTo>
                    <a:pt x="199717" y="635648"/>
                  </a:lnTo>
                  <a:lnTo>
                    <a:pt x="199837" y="627173"/>
                  </a:lnTo>
                  <a:lnTo>
                    <a:pt x="199957" y="618697"/>
                  </a:lnTo>
                  <a:lnTo>
                    <a:pt x="200076" y="610222"/>
                  </a:lnTo>
                  <a:lnTo>
                    <a:pt x="200195" y="601747"/>
                  </a:lnTo>
                  <a:lnTo>
                    <a:pt x="200314" y="593271"/>
                  </a:lnTo>
                  <a:lnTo>
                    <a:pt x="200433" y="584796"/>
                  </a:lnTo>
                  <a:lnTo>
                    <a:pt x="200551" y="576321"/>
                  </a:lnTo>
                  <a:lnTo>
                    <a:pt x="200670" y="567845"/>
                  </a:lnTo>
                  <a:lnTo>
                    <a:pt x="200788" y="559370"/>
                  </a:lnTo>
                  <a:lnTo>
                    <a:pt x="200905" y="550895"/>
                  </a:lnTo>
                  <a:lnTo>
                    <a:pt x="201023" y="542419"/>
                  </a:lnTo>
                  <a:lnTo>
                    <a:pt x="201140" y="533944"/>
                  </a:lnTo>
                  <a:lnTo>
                    <a:pt x="201256" y="525469"/>
                  </a:lnTo>
                  <a:lnTo>
                    <a:pt x="201373" y="516993"/>
                  </a:lnTo>
                  <a:lnTo>
                    <a:pt x="201489" y="508518"/>
                  </a:lnTo>
                  <a:lnTo>
                    <a:pt x="201604" y="500043"/>
                  </a:lnTo>
                  <a:lnTo>
                    <a:pt x="201720" y="491568"/>
                  </a:lnTo>
                  <a:lnTo>
                    <a:pt x="201835" y="483092"/>
                  </a:lnTo>
                  <a:lnTo>
                    <a:pt x="201950" y="474617"/>
                  </a:lnTo>
                  <a:lnTo>
                    <a:pt x="202064" y="466142"/>
                  </a:lnTo>
                  <a:lnTo>
                    <a:pt x="202178" y="457666"/>
                  </a:lnTo>
                  <a:lnTo>
                    <a:pt x="202292" y="449191"/>
                  </a:lnTo>
                  <a:lnTo>
                    <a:pt x="202406" y="440716"/>
                  </a:lnTo>
                  <a:lnTo>
                    <a:pt x="202519" y="432240"/>
                  </a:lnTo>
                  <a:lnTo>
                    <a:pt x="202632" y="423765"/>
                  </a:lnTo>
                  <a:lnTo>
                    <a:pt x="202744" y="415290"/>
                  </a:lnTo>
                  <a:lnTo>
                    <a:pt x="202856" y="406814"/>
                  </a:lnTo>
                  <a:lnTo>
                    <a:pt x="202966" y="398339"/>
                  </a:lnTo>
                  <a:lnTo>
                    <a:pt x="203076" y="389864"/>
                  </a:lnTo>
                  <a:lnTo>
                    <a:pt x="203185" y="381388"/>
                  </a:lnTo>
                  <a:lnTo>
                    <a:pt x="203292" y="372913"/>
                  </a:lnTo>
                  <a:lnTo>
                    <a:pt x="203398" y="364438"/>
                  </a:lnTo>
                  <a:lnTo>
                    <a:pt x="203502" y="355963"/>
                  </a:lnTo>
                  <a:lnTo>
                    <a:pt x="203603" y="347487"/>
                  </a:lnTo>
                  <a:lnTo>
                    <a:pt x="203703" y="339012"/>
                  </a:lnTo>
                  <a:lnTo>
                    <a:pt x="203800" y="330537"/>
                  </a:lnTo>
                  <a:lnTo>
                    <a:pt x="203893" y="322061"/>
                  </a:lnTo>
                  <a:lnTo>
                    <a:pt x="203983" y="313586"/>
                  </a:lnTo>
                  <a:lnTo>
                    <a:pt x="204070" y="305111"/>
                  </a:lnTo>
                  <a:lnTo>
                    <a:pt x="204154" y="296635"/>
                  </a:lnTo>
                  <a:lnTo>
                    <a:pt x="204233" y="288160"/>
                  </a:lnTo>
                  <a:lnTo>
                    <a:pt x="204308" y="279685"/>
                  </a:lnTo>
                  <a:lnTo>
                    <a:pt x="204378" y="271209"/>
                  </a:lnTo>
                  <a:lnTo>
                    <a:pt x="204443" y="262734"/>
                  </a:lnTo>
                  <a:lnTo>
                    <a:pt x="204504" y="254259"/>
                  </a:lnTo>
                  <a:lnTo>
                    <a:pt x="204561" y="245784"/>
                  </a:lnTo>
                  <a:lnTo>
                    <a:pt x="204612" y="237308"/>
                  </a:lnTo>
                  <a:lnTo>
                    <a:pt x="204657" y="228833"/>
                  </a:lnTo>
                  <a:lnTo>
                    <a:pt x="204698" y="220358"/>
                  </a:lnTo>
                  <a:lnTo>
                    <a:pt x="204735" y="211882"/>
                  </a:lnTo>
                  <a:lnTo>
                    <a:pt x="204766" y="203407"/>
                  </a:lnTo>
                  <a:lnTo>
                    <a:pt x="204794" y="194932"/>
                  </a:lnTo>
                  <a:lnTo>
                    <a:pt x="204816" y="186456"/>
                  </a:lnTo>
                  <a:lnTo>
                    <a:pt x="204834" y="177981"/>
                  </a:lnTo>
                  <a:lnTo>
                    <a:pt x="204849" y="169506"/>
                  </a:lnTo>
                  <a:lnTo>
                    <a:pt x="204860" y="161030"/>
                  </a:lnTo>
                  <a:lnTo>
                    <a:pt x="204868" y="152555"/>
                  </a:lnTo>
                  <a:lnTo>
                    <a:pt x="204872" y="144080"/>
                  </a:lnTo>
                  <a:lnTo>
                    <a:pt x="204874" y="135604"/>
                  </a:lnTo>
                  <a:lnTo>
                    <a:pt x="204875" y="127129"/>
                  </a:lnTo>
                  <a:lnTo>
                    <a:pt x="204873" y="118654"/>
                  </a:lnTo>
                  <a:lnTo>
                    <a:pt x="204870" y="110179"/>
                  </a:lnTo>
                  <a:lnTo>
                    <a:pt x="204866" y="101703"/>
                  </a:lnTo>
                  <a:lnTo>
                    <a:pt x="204862" y="93228"/>
                  </a:lnTo>
                  <a:lnTo>
                    <a:pt x="204858" y="84753"/>
                  </a:lnTo>
                  <a:lnTo>
                    <a:pt x="204853" y="76277"/>
                  </a:lnTo>
                  <a:lnTo>
                    <a:pt x="204849" y="67802"/>
                  </a:lnTo>
                  <a:lnTo>
                    <a:pt x="204846" y="59327"/>
                  </a:lnTo>
                  <a:lnTo>
                    <a:pt x="204845" y="50851"/>
                  </a:lnTo>
                  <a:lnTo>
                    <a:pt x="204844" y="42376"/>
                  </a:lnTo>
                  <a:lnTo>
                    <a:pt x="204845" y="33901"/>
                  </a:lnTo>
                  <a:lnTo>
                    <a:pt x="204847" y="25425"/>
                  </a:lnTo>
                  <a:lnTo>
                    <a:pt x="204851" y="16950"/>
                  </a:lnTo>
                  <a:lnTo>
                    <a:pt x="204857" y="8475"/>
                  </a:lnTo>
                  <a:lnTo>
                    <a:pt x="204866" y="0"/>
                  </a:lnTo>
                  <a:lnTo>
                    <a:pt x="205973" y="0"/>
                  </a:lnTo>
                  <a:lnTo>
                    <a:pt x="205981" y="8475"/>
                  </a:lnTo>
                  <a:lnTo>
                    <a:pt x="205987" y="16950"/>
                  </a:lnTo>
                  <a:lnTo>
                    <a:pt x="205991" y="25425"/>
                  </a:lnTo>
                  <a:lnTo>
                    <a:pt x="205993" y="33901"/>
                  </a:lnTo>
                  <a:lnTo>
                    <a:pt x="205994" y="42376"/>
                  </a:lnTo>
                  <a:lnTo>
                    <a:pt x="205994" y="50851"/>
                  </a:lnTo>
                  <a:lnTo>
                    <a:pt x="205992" y="59327"/>
                  </a:lnTo>
                  <a:lnTo>
                    <a:pt x="205989" y="67802"/>
                  </a:lnTo>
                  <a:lnTo>
                    <a:pt x="205985" y="76277"/>
                  </a:lnTo>
                  <a:lnTo>
                    <a:pt x="205980" y="84753"/>
                  </a:lnTo>
                  <a:lnTo>
                    <a:pt x="205976" y="93228"/>
                  </a:lnTo>
                  <a:lnTo>
                    <a:pt x="205972" y="101703"/>
                  </a:lnTo>
                  <a:lnTo>
                    <a:pt x="205968" y="110179"/>
                  </a:lnTo>
                  <a:lnTo>
                    <a:pt x="205965" y="118654"/>
                  </a:lnTo>
                  <a:lnTo>
                    <a:pt x="205964" y="127129"/>
                  </a:lnTo>
                  <a:lnTo>
                    <a:pt x="205964" y="135604"/>
                  </a:lnTo>
                  <a:lnTo>
                    <a:pt x="205966" y="144080"/>
                  </a:lnTo>
                  <a:lnTo>
                    <a:pt x="205970" y="152555"/>
                  </a:lnTo>
                  <a:lnTo>
                    <a:pt x="205978" y="161030"/>
                  </a:lnTo>
                  <a:lnTo>
                    <a:pt x="205990" y="169506"/>
                  </a:lnTo>
                  <a:lnTo>
                    <a:pt x="206004" y="177981"/>
                  </a:lnTo>
                  <a:lnTo>
                    <a:pt x="206022" y="186456"/>
                  </a:lnTo>
                  <a:lnTo>
                    <a:pt x="206044" y="194932"/>
                  </a:lnTo>
                  <a:lnTo>
                    <a:pt x="206072" y="203407"/>
                  </a:lnTo>
                  <a:lnTo>
                    <a:pt x="206103" y="211882"/>
                  </a:lnTo>
                  <a:lnTo>
                    <a:pt x="206140" y="220358"/>
                  </a:lnTo>
                  <a:lnTo>
                    <a:pt x="206181" y="228833"/>
                  </a:lnTo>
                  <a:lnTo>
                    <a:pt x="206226" y="237308"/>
                  </a:lnTo>
                  <a:lnTo>
                    <a:pt x="206277" y="245784"/>
                  </a:lnTo>
                  <a:lnTo>
                    <a:pt x="206334" y="254259"/>
                  </a:lnTo>
                  <a:lnTo>
                    <a:pt x="206395" y="262734"/>
                  </a:lnTo>
                  <a:lnTo>
                    <a:pt x="206460" y="271209"/>
                  </a:lnTo>
                  <a:lnTo>
                    <a:pt x="206530" y="279685"/>
                  </a:lnTo>
                  <a:lnTo>
                    <a:pt x="206605" y="288160"/>
                  </a:lnTo>
                  <a:lnTo>
                    <a:pt x="206684" y="296635"/>
                  </a:lnTo>
                  <a:lnTo>
                    <a:pt x="206768" y="305111"/>
                  </a:lnTo>
                  <a:lnTo>
                    <a:pt x="206855" y="313586"/>
                  </a:lnTo>
                  <a:lnTo>
                    <a:pt x="206945" y="322061"/>
                  </a:lnTo>
                  <a:lnTo>
                    <a:pt x="207038" y="330537"/>
                  </a:lnTo>
                  <a:lnTo>
                    <a:pt x="207135" y="339012"/>
                  </a:lnTo>
                  <a:lnTo>
                    <a:pt x="207235" y="347487"/>
                  </a:lnTo>
                  <a:lnTo>
                    <a:pt x="207337" y="355963"/>
                  </a:lnTo>
                  <a:lnTo>
                    <a:pt x="207440" y="364438"/>
                  </a:lnTo>
                  <a:lnTo>
                    <a:pt x="207546" y="372913"/>
                  </a:lnTo>
                  <a:lnTo>
                    <a:pt x="207653" y="381388"/>
                  </a:lnTo>
                  <a:lnTo>
                    <a:pt x="207762" y="389864"/>
                  </a:lnTo>
                  <a:lnTo>
                    <a:pt x="207872" y="398339"/>
                  </a:lnTo>
                  <a:lnTo>
                    <a:pt x="207982" y="406814"/>
                  </a:lnTo>
                  <a:lnTo>
                    <a:pt x="208094" y="415290"/>
                  </a:lnTo>
                  <a:lnTo>
                    <a:pt x="208206" y="423765"/>
                  </a:lnTo>
                  <a:lnTo>
                    <a:pt x="208319" y="432240"/>
                  </a:lnTo>
                  <a:lnTo>
                    <a:pt x="208432" y="440716"/>
                  </a:lnTo>
                  <a:lnTo>
                    <a:pt x="208546" y="449191"/>
                  </a:lnTo>
                  <a:lnTo>
                    <a:pt x="208660" y="457666"/>
                  </a:lnTo>
                  <a:lnTo>
                    <a:pt x="208774" y="466142"/>
                  </a:lnTo>
                  <a:lnTo>
                    <a:pt x="208888" y="474617"/>
                  </a:lnTo>
                  <a:lnTo>
                    <a:pt x="209003" y="483092"/>
                  </a:lnTo>
                  <a:lnTo>
                    <a:pt x="209118" y="491568"/>
                  </a:lnTo>
                  <a:lnTo>
                    <a:pt x="209234" y="500043"/>
                  </a:lnTo>
                  <a:lnTo>
                    <a:pt x="209349" y="508518"/>
                  </a:lnTo>
                  <a:lnTo>
                    <a:pt x="209465" y="516993"/>
                  </a:lnTo>
                  <a:lnTo>
                    <a:pt x="209582" y="525469"/>
                  </a:lnTo>
                  <a:lnTo>
                    <a:pt x="209698" y="533944"/>
                  </a:lnTo>
                  <a:lnTo>
                    <a:pt x="209815" y="542419"/>
                  </a:lnTo>
                  <a:lnTo>
                    <a:pt x="209933" y="550895"/>
                  </a:lnTo>
                  <a:lnTo>
                    <a:pt x="210050" y="559370"/>
                  </a:lnTo>
                  <a:lnTo>
                    <a:pt x="210168" y="567845"/>
                  </a:lnTo>
                  <a:lnTo>
                    <a:pt x="210287" y="576321"/>
                  </a:lnTo>
                  <a:lnTo>
                    <a:pt x="210405" y="584796"/>
                  </a:lnTo>
                  <a:lnTo>
                    <a:pt x="210524" y="593271"/>
                  </a:lnTo>
                  <a:lnTo>
                    <a:pt x="210643" y="601747"/>
                  </a:lnTo>
                  <a:lnTo>
                    <a:pt x="210762" y="610222"/>
                  </a:lnTo>
                  <a:lnTo>
                    <a:pt x="210881" y="618697"/>
                  </a:lnTo>
                  <a:lnTo>
                    <a:pt x="211001" y="627173"/>
                  </a:lnTo>
                  <a:lnTo>
                    <a:pt x="211121" y="635648"/>
                  </a:lnTo>
                  <a:lnTo>
                    <a:pt x="211241" y="644123"/>
                  </a:lnTo>
                  <a:lnTo>
                    <a:pt x="211361" y="652598"/>
                  </a:lnTo>
                  <a:lnTo>
                    <a:pt x="211482" y="661074"/>
                  </a:lnTo>
                  <a:lnTo>
                    <a:pt x="211603" y="669549"/>
                  </a:lnTo>
                  <a:lnTo>
                    <a:pt x="211725" y="678024"/>
                  </a:lnTo>
                  <a:lnTo>
                    <a:pt x="211848" y="686500"/>
                  </a:lnTo>
                  <a:lnTo>
                    <a:pt x="211971" y="694975"/>
                  </a:lnTo>
                  <a:lnTo>
                    <a:pt x="212095" y="703450"/>
                  </a:lnTo>
                  <a:lnTo>
                    <a:pt x="212221" y="711926"/>
                  </a:lnTo>
                  <a:lnTo>
                    <a:pt x="212347" y="720401"/>
                  </a:lnTo>
                  <a:lnTo>
                    <a:pt x="212475" y="728876"/>
                  </a:lnTo>
                  <a:lnTo>
                    <a:pt x="212604" y="737352"/>
                  </a:lnTo>
                  <a:lnTo>
                    <a:pt x="212735" y="745827"/>
                  </a:lnTo>
                  <a:lnTo>
                    <a:pt x="212867" y="754302"/>
                  </a:lnTo>
                  <a:lnTo>
                    <a:pt x="213000" y="762777"/>
                  </a:lnTo>
                  <a:lnTo>
                    <a:pt x="213135" y="771253"/>
                  </a:lnTo>
                  <a:lnTo>
                    <a:pt x="213271" y="779728"/>
                  </a:lnTo>
                  <a:lnTo>
                    <a:pt x="213409" y="788203"/>
                  </a:lnTo>
                  <a:lnTo>
                    <a:pt x="213547" y="796679"/>
                  </a:lnTo>
                  <a:lnTo>
                    <a:pt x="213687" y="805154"/>
                  </a:lnTo>
                  <a:lnTo>
                    <a:pt x="213827" y="813629"/>
                  </a:lnTo>
                  <a:lnTo>
                    <a:pt x="213968" y="822105"/>
                  </a:lnTo>
                  <a:lnTo>
                    <a:pt x="214109" y="830580"/>
                  </a:lnTo>
                  <a:lnTo>
                    <a:pt x="214249" y="839055"/>
                  </a:lnTo>
                  <a:lnTo>
                    <a:pt x="214390" y="847531"/>
                  </a:lnTo>
                  <a:lnTo>
                    <a:pt x="214530" y="856006"/>
                  </a:lnTo>
                  <a:lnTo>
                    <a:pt x="214669" y="864481"/>
                  </a:lnTo>
                  <a:lnTo>
                    <a:pt x="214806" y="872957"/>
                  </a:lnTo>
                  <a:lnTo>
                    <a:pt x="214942" y="881432"/>
                  </a:lnTo>
                  <a:lnTo>
                    <a:pt x="215077" y="889907"/>
                  </a:lnTo>
                  <a:lnTo>
                    <a:pt x="215210" y="898382"/>
                  </a:lnTo>
                  <a:lnTo>
                    <a:pt x="215342" y="906858"/>
                  </a:lnTo>
                  <a:lnTo>
                    <a:pt x="215472" y="915333"/>
                  </a:lnTo>
                  <a:lnTo>
                    <a:pt x="215600" y="923808"/>
                  </a:lnTo>
                  <a:lnTo>
                    <a:pt x="215727" y="932284"/>
                  </a:lnTo>
                  <a:lnTo>
                    <a:pt x="215852" y="940759"/>
                  </a:lnTo>
                  <a:lnTo>
                    <a:pt x="215977" y="949234"/>
                  </a:lnTo>
                  <a:lnTo>
                    <a:pt x="216101" y="957710"/>
                  </a:lnTo>
                  <a:lnTo>
                    <a:pt x="216224" y="966185"/>
                  </a:lnTo>
                  <a:lnTo>
                    <a:pt x="216348" y="974660"/>
                  </a:lnTo>
                  <a:lnTo>
                    <a:pt x="216472" y="983136"/>
                  </a:lnTo>
                  <a:lnTo>
                    <a:pt x="216597" y="991611"/>
                  </a:lnTo>
                  <a:lnTo>
                    <a:pt x="216723" y="1000086"/>
                  </a:lnTo>
                  <a:lnTo>
                    <a:pt x="216851" y="1008562"/>
                  </a:lnTo>
                  <a:lnTo>
                    <a:pt x="216981" y="1017037"/>
                  </a:lnTo>
                  <a:lnTo>
                    <a:pt x="217114" y="1025512"/>
                  </a:lnTo>
                  <a:lnTo>
                    <a:pt x="217249" y="1033987"/>
                  </a:lnTo>
                  <a:lnTo>
                    <a:pt x="217387" y="1042463"/>
                  </a:lnTo>
                  <a:lnTo>
                    <a:pt x="217529" y="1050938"/>
                  </a:lnTo>
                  <a:lnTo>
                    <a:pt x="217674" y="1059413"/>
                  </a:lnTo>
                  <a:lnTo>
                    <a:pt x="217823" y="1067889"/>
                  </a:lnTo>
                  <a:lnTo>
                    <a:pt x="217975" y="1076364"/>
                  </a:lnTo>
                  <a:lnTo>
                    <a:pt x="218130" y="1084839"/>
                  </a:lnTo>
                  <a:lnTo>
                    <a:pt x="218289" y="1093315"/>
                  </a:lnTo>
                  <a:lnTo>
                    <a:pt x="218451" y="1101790"/>
                  </a:lnTo>
                  <a:lnTo>
                    <a:pt x="218616" y="1110265"/>
                  </a:lnTo>
                  <a:lnTo>
                    <a:pt x="218783" y="1118741"/>
                  </a:lnTo>
                  <a:lnTo>
                    <a:pt x="218953" y="1127216"/>
                  </a:lnTo>
                  <a:lnTo>
                    <a:pt x="219124" y="1135691"/>
                  </a:lnTo>
                  <a:lnTo>
                    <a:pt x="219297" y="1144166"/>
                  </a:lnTo>
                  <a:lnTo>
                    <a:pt x="219472" y="1152642"/>
                  </a:lnTo>
                  <a:lnTo>
                    <a:pt x="219648" y="1161117"/>
                  </a:lnTo>
                  <a:lnTo>
                    <a:pt x="219824" y="1169592"/>
                  </a:lnTo>
                  <a:lnTo>
                    <a:pt x="220001" y="1178068"/>
                  </a:lnTo>
                  <a:lnTo>
                    <a:pt x="220178" y="1186543"/>
                  </a:lnTo>
                  <a:lnTo>
                    <a:pt x="220355" y="1195018"/>
                  </a:lnTo>
                  <a:lnTo>
                    <a:pt x="220533" y="1203494"/>
                  </a:lnTo>
                  <a:lnTo>
                    <a:pt x="220710" y="1211969"/>
                  </a:lnTo>
                  <a:lnTo>
                    <a:pt x="220888" y="1220444"/>
                  </a:lnTo>
                  <a:lnTo>
                    <a:pt x="221066" y="1228920"/>
                  </a:lnTo>
                  <a:lnTo>
                    <a:pt x="221245" y="1237395"/>
                  </a:lnTo>
                  <a:lnTo>
                    <a:pt x="221426" y="1245870"/>
                  </a:lnTo>
                  <a:lnTo>
                    <a:pt x="221607" y="1254346"/>
                  </a:lnTo>
                  <a:lnTo>
                    <a:pt x="221790" y="1262821"/>
                  </a:lnTo>
                  <a:lnTo>
                    <a:pt x="221976" y="1271296"/>
                  </a:lnTo>
                  <a:lnTo>
                    <a:pt x="222165" y="1279771"/>
                  </a:lnTo>
                  <a:lnTo>
                    <a:pt x="222358" y="1288247"/>
                  </a:lnTo>
                  <a:lnTo>
                    <a:pt x="222555" y="1296722"/>
                  </a:lnTo>
                  <a:lnTo>
                    <a:pt x="222757" y="1305197"/>
                  </a:lnTo>
                  <a:lnTo>
                    <a:pt x="222965" y="1313673"/>
                  </a:lnTo>
                  <a:lnTo>
                    <a:pt x="223180" y="1322148"/>
                  </a:lnTo>
                  <a:lnTo>
                    <a:pt x="223402" y="1330623"/>
                  </a:lnTo>
                  <a:lnTo>
                    <a:pt x="223631" y="1339099"/>
                  </a:lnTo>
                  <a:lnTo>
                    <a:pt x="223868" y="1347574"/>
                  </a:lnTo>
                  <a:lnTo>
                    <a:pt x="224114" y="1356049"/>
                  </a:lnTo>
                  <a:lnTo>
                    <a:pt x="224369" y="1364525"/>
                  </a:lnTo>
                  <a:lnTo>
                    <a:pt x="224635" y="1373000"/>
                  </a:lnTo>
                  <a:lnTo>
                    <a:pt x="224909" y="1381475"/>
                  </a:lnTo>
                  <a:lnTo>
                    <a:pt x="225193" y="1389951"/>
                  </a:lnTo>
                  <a:lnTo>
                    <a:pt x="225487" y="1398426"/>
                  </a:lnTo>
                  <a:lnTo>
                    <a:pt x="225790" y="1406901"/>
                  </a:lnTo>
                  <a:lnTo>
                    <a:pt x="226104" y="1415376"/>
                  </a:lnTo>
                  <a:lnTo>
                    <a:pt x="226427" y="1423852"/>
                  </a:lnTo>
                  <a:lnTo>
                    <a:pt x="226759" y="1432327"/>
                  </a:lnTo>
                  <a:lnTo>
                    <a:pt x="227098" y="1440802"/>
                  </a:lnTo>
                  <a:lnTo>
                    <a:pt x="227445" y="1449278"/>
                  </a:lnTo>
                  <a:lnTo>
                    <a:pt x="227802" y="1457753"/>
                  </a:lnTo>
                  <a:lnTo>
                    <a:pt x="228166" y="1466228"/>
                  </a:lnTo>
                  <a:lnTo>
                    <a:pt x="228535" y="1474704"/>
                  </a:lnTo>
                  <a:lnTo>
                    <a:pt x="228910" y="1483179"/>
                  </a:lnTo>
                  <a:lnTo>
                    <a:pt x="229291" y="1491654"/>
                  </a:lnTo>
                  <a:lnTo>
                    <a:pt x="229677" y="1500130"/>
                  </a:lnTo>
                  <a:lnTo>
                    <a:pt x="230067" y="1508605"/>
                  </a:lnTo>
                  <a:lnTo>
                    <a:pt x="230461" y="1517080"/>
                  </a:lnTo>
                  <a:lnTo>
                    <a:pt x="230859" y="1525555"/>
                  </a:lnTo>
                  <a:lnTo>
                    <a:pt x="231260" y="1534031"/>
                  </a:lnTo>
                  <a:lnTo>
                    <a:pt x="231664" y="1542506"/>
                  </a:lnTo>
                  <a:lnTo>
                    <a:pt x="232071" y="1550981"/>
                  </a:lnTo>
                  <a:lnTo>
                    <a:pt x="232480" y="1559457"/>
                  </a:lnTo>
                  <a:lnTo>
                    <a:pt x="232892" y="1567932"/>
                  </a:lnTo>
                  <a:lnTo>
                    <a:pt x="233307" y="1576407"/>
                  </a:lnTo>
                  <a:lnTo>
                    <a:pt x="233723" y="1584883"/>
                  </a:lnTo>
                  <a:lnTo>
                    <a:pt x="234143" y="1593358"/>
                  </a:lnTo>
                  <a:lnTo>
                    <a:pt x="234566" y="1601833"/>
                  </a:lnTo>
                  <a:lnTo>
                    <a:pt x="234991" y="1610309"/>
                  </a:lnTo>
                  <a:lnTo>
                    <a:pt x="235420" y="1618784"/>
                  </a:lnTo>
                  <a:lnTo>
                    <a:pt x="235852" y="1627259"/>
                  </a:lnTo>
                  <a:lnTo>
                    <a:pt x="236288" y="1635735"/>
                  </a:lnTo>
                  <a:lnTo>
                    <a:pt x="236729" y="1644210"/>
                  </a:lnTo>
                  <a:lnTo>
                    <a:pt x="237173" y="1652685"/>
                  </a:lnTo>
                  <a:lnTo>
                    <a:pt x="237622" y="1661160"/>
                  </a:lnTo>
                  <a:lnTo>
                    <a:pt x="238076" y="1669636"/>
                  </a:lnTo>
                  <a:lnTo>
                    <a:pt x="238536" y="1678111"/>
                  </a:lnTo>
                  <a:lnTo>
                    <a:pt x="239002" y="1686586"/>
                  </a:lnTo>
                  <a:lnTo>
                    <a:pt x="239473" y="1695062"/>
                  </a:lnTo>
                  <a:lnTo>
                    <a:pt x="239951" y="1703537"/>
                  </a:lnTo>
                  <a:lnTo>
                    <a:pt x="240434" y="1712012"/>
                  </a:lnTo>
                  <a:lnTo>
                    <a:pt x="240924" y="1720488"/>
                  </a:lnTo>
                  <a:lnTo>
                    <a:pt x="241421" y="1728963"/>
                  </a:lnTo>
                  <a:lnTo>
                    <a:pt x="241925" y="1737438"/>
                  </a:lnTo>
                  <a:lnTo>
                    <a:pt x="242434" y="1745914"/>
                  </a:lnTo>
                  <a:lnTo>
                    <a:pt x="242949" y="1754389"/>
                  </a:lnTo>
                  <a:lnTo>
                    <a:pt x="243470" y="1762864"/>
                  </a:lnTo>
                  <a:lnTo>
                    <a:pt x="243998" y="1771340"/>
                  </a:lnTo>
                  <a:lnTo>
                    <a:pt x="244529" y="1779815"/>
                  </a:lnTo>
                  <a:lnTo>
                    <a:pt x="245065" y="1788290"/>
                  </a:lnTo>
                  <a:lnTo>
                    <a:pt x="245604" y="1796765"/>
                  </a:lnTo>
                  <a:lnTo>
                    <a:pt x="246146" y="1805241"/>
                  </a:lnTo>
                  <a:lnTo>
                    <a:pt x="246689" y="1813716"/>
                  </a:lnTo>
                  <a:lnTo>
                    <a:pt x="247233" y="1822191"/>
                  </a:lnTo>
                  <a:lnTo>
                    <a:pt x="247775" y="1830667"/>
                  </a:lnTo>
                  <a:lnTo>
                    <a:pt x="248316" y="1839142"/>
                  </a:lnTo>
                  <a:lnTo>
                    <a:pt x="248854" y="1847617"/>
                  </a:lnTo>
                  <a:lnTo>
                    <a:pt x="249387" y="1856093"/>
                  </a:lnTo>
                  <a:lnTo>
                    <a:pt x="249913" y="1864568"/>
                  </a:lnTo>
                  <a:lnTo>
                    <a:pt x="250432" y="1873043"/>
                  </a:lnTo>
                  <a:lnTo>
                    <a:pt x="250943" y="1881519"/>
                  </a:lnTo>
                  <a:lnTo>
                    <a:pt x="251444" y="1889994"/>
                  </a:lnTo>
                  <a:lnTo>
                    <a:pt x="251934" y="1898469"/>
                  </a:lnTo>
                  <a:lnTo>
                    <a:pt x="252408" y="1906944"/>
                  </a:lnTo>
                  <a:lnTo>
                    <a:pt x="252870" y="1915420"/>
                  </a:lnTo>
                  <a:lnTo>
                    <a:pt x="253317" y="1923895"/>
                  </a:lnTo>
                  <a:lnTo>
                    <a:pt x="253750" y="1932370"/>
                  </a:lnTo>
                  <a:lnTo>
                    <a:pt x="254167" y="1940846"/>
                  </a:lnTo>
                  <a:lnTo>
                    <a:pt x="254563" y="1949321"/>
                  </a:lnTo>
                  <a:lnTo>
                    <a:pt x="254942" y="1957796"/>
                  </a:lnTo>
                  <a:lnTo>
                    <a:pt x="255304" y="1966272"/>
                  </a:lnTo>
                  <a:lnTo>
                    <a:pt x="255648" y="1974747"/>
                  </a:lnTo>
                  <a:lnTo>
                    <a:pt x="255975" y="1983222"/>
                  </a:lnTo>
                  <a:lnTo>
                    <a:pt x="256282" y="1991698"/>
                  </a:lnTo>
                  <a:lnTo>
                    <a:pt x="256570" y="2000173"/>
                  </a:lnTo>
                  <a:lnTo>
                    <a:pt x="256843" y="2008648"/>
                  </a:lnTo>
                  <a:lnTo>
                    <a:pt x="257100" y="2017124"/>
                  </a:lnTo>
                  <a:lnTo>
                    <a:pt x="257342" y="2025599"/>
                  </a:lnTo>
                  <a:lnTo>
                    <a:pt x="257569" y="2034074"/>
                  </a:lnTo>
                  <a:lnTo>
                    <a:pt x="257781" y="2042549"/>
                  </a:lnTo>
                  <a:lnTo>
                    <a:pt x="257983" y="2051025"/>
                  </a:lnTo>
                  <a:lnTo>
                    <a:pt x="258175" y="2059500"/>
                  </a:lnTo>
                  <a:lnTo>
                    <a:pt x="258360" y="2067975"/>
                  </a:lnTo>
                  <a:lnTo>
                    <a:pt x="258538" y="2076451"/>
                  </a:lnTo>
                  <a:lnTo>
                    <a:pt x="258712" y="2084926"/>
                  </a:lnTo>
                  <a:lnTo>
                    <a:pt x="258885" y="2093401"/>
                  </a:lnTo>
                  <a:lnTo>
                    <a:pt x="259058" y="2101877"/>
                  </a:lnTo>
                  <a:lnTo>
                    <a:pt x="259234" y="2110352"/>
                  </a:lnTo>
                  <a:lnTo>
                    <a:pt x="259414" y="2118827"/>
                  </a:lnTo>
                  <a:lnTo>
                    <a:pt x="259604" y="2127303"/>
                  </a:lnTo>
                  <a:lnTo>
                    <a:pt x="259804" y="2135778"/>
                  </a:lnTo>
                  <a:lnTo>
                    <a:pt x="260017" y="2144253"/>
                  </a:lnTo>
                  <a:lnTo>
                    <a:pt x="260243" y="2152728"/>
                  </a:lnTo>
                  <a:lnTo>
                    <a:pt x="260485" y="2161204"/>
                  </a:lnTo>
                  <a:lnTo>
                    <a:pt x="260747" y="2169679"/>
                  </a:lnTo>
                  <a:lnTo>
                    <a:pt x="261031" y="2178154"/>
                  </a:lnTo>
                  <a:lnTo>
                    <a:pt x="261336" y="2186630"/>
                  </a:lnTo>
                  <a:lnTo>
                    <a:pt x="261663" y="2195105"/>
                  </a:lnTo>
                  <a:lnTo>
                    <a:pt x="262013" y="2203580"/>
                  </a:lnTo>
                  <a:lnTo>
                    <a:pt x="262387" y="2212056"/>
                  </a:lnTo>
                  <a:lnTo>
                    <a:pt x="262790" y="2220531"/>
                  </a:lnTo>
                  <a:lnTo>
                    <a:pt x="263216" y="2229006"/>
                  </a:lnTo>
                  <a:lnTo>
                    <a:pt x="263664" y="2237482"/>
                  </a:lnTo>
                  <a:lnTo>
                    <a:pt x="264134" y="2245957"/>
                  </a:lnTo>
                  <a:lnTo>
                    <a:pt x="264625" y="2254432"/>
                  </a:lnTo>
                  <a:lnTo>
                    <a:pt x="265142" y="2262908"/>
                  </a:lnTo>
                  <a:lnTo>
                    <a:pt x="265675" y="2271383"/>
                  </a:lnTo>
                  <a:lnTo>
                    <a:pt x="266224" y="2279858"/>
                  </a:lnTo>
                  <a:lnTo>
                    <a:pt x="266787" y="2288333"/>
                  </a:lnTo>
                  <a:lnTo>
                    <a:pt x="267361" y="2296809"/>
                  </a:lnTo>
                  <a:lnTo>
                    <a:pt x="267946" y="2305284"/>
                  </a:lnTo>
                  <a:lnTo>
                    <a:pt x="268537" y="2313759"/>
                  </a:lnTo>
                  <a:lnTo>
                    <a:pt x="269131" y="2322235"/>
                  </a:lnTo>
                  <a:lnTo>
                    <a:pt x="269726" y="2330710"/>
                  </a:lnTo>
                  <a:lnTo>
                    <a:pt x="270320" y="2339185"/>
                  </a:lnTo>
                  <a:lnTo>
                    <a:pt x="270909" y="2347661"/>
                  </a:lnTo>
                  <a:lnTo>
                    <a:pt x="271490" y="2356136"/>
                  </a:lnTo>
                  <a:lnTo>
                    <a:pt x="272061" y="2364611"/>
                  </a:lnTo>
                  <a:lnTo>
                    <a:pt x="272622" y="2373087"/>
                  </a:lnTo>
                  <a:lnTo>
                    <a:pt x="273169" y="2381562"/>
                  </a:lnTo>
                  <a:lnTo>
                    <a:pt x="273700" y="2390037"/>
                  </a:lnTo>
                  <a:lnTo>
                    <a:pt x="274211" y="2398513"/>
                  </a:lnTo>
                  <a:lnTo>
                    <a:pt x="274702" y="2406988"/>
                  </a:lnTo>
                  <a:lnTo>
                    <a:pt x="275175" y="2415463"/>
                  </a:lnTo>
                  <a:lnTo>
                    <a:pt x="275627" y="2423938"/>
                  </a:lnTo>
                  <a:lnTo>
                    <a:pt x="276058" y="2432414"/>
                  </a:lnTo>
                  <a:lnTo>
                    <a:pt x="276463" y="2440889"/>
                  </a:lnTo>
                  <a:lnTo>
                    <a:pt x="276844" y="2449364"/>
                  </a:lnTo>
                  <a:lnTo>
                    <a:pt x="277203" y="2457840"/>
                  </a:lnTo>
                  <a:lnTo>
                    <a:pt x="277540" y="2466315"/>
                  </a:lnTo>
                  <a:lnTo>
                    <a:pt x="277856" y="2474790"/>
                  </a:lnTo>
                  <a:lnTo>
                    <a:pt x="278148" y="2483266"/>
                  </a:lnTo>
                  <a:lnTo>
                    <a:pt x="278416" y="2491741"/>
                  </a:lnTo>
                  <a:lnTo>
                    <a:pt x="278666" y="2500216"/>
                  </a:lnTo>
                  <a:lnTo>
                    <a:pt x="278899" y="2508692"/>
                  </a:lnTo>
                  <a:lnTo>
                    <a:pt x="279114" y="2517167"/>
                  </a:lnTo>
                  <a:lnTo>
                    <a:pt x="279314" y="2525642"/>
                  </a:lnTo>
                  <a:lnTo>
                    <a:pt x="279498" y="2534117"/>
                  </a:lnTo>
                  <a:lnTo>
                    <a:pt x="279671" y="2542593"/>
                  </a:lnTo>
                  <a:lnTo>
                    <a:pt x="279836" y="2551068"/>
                  </a:lnTo>
                  <a:lnTo>
                    <a:pt x="279995" y="2559543"/>
                  </a:lnTo>
                  <a:lnTo>
                    <a:pt x="280150" y="2568019"/>
                  </a:lnTo>
                  <a:lnTo>
                    <a:pt x="280305" y="2576494"/>
                  </a:lnTo>
                  <a:lnTo>
                    <a:pt x="280462" y="2584969"/>
                  </a:lnTo>
                  <a:lnTo>
                    <a:pt x="280625" y="2593445"/>
                  </a:lnTo>
                  <a:lnTo>
                    <a:pt x="280797" y="2601920"/>
                  </a:lnTo>
                  <a:lnTo>
                    <a:pt x="280980" y="2610395"/>
                  </a:lnTo>
                  <a:lnTo>
                    <a:pt x="281181" y="2618871"/>
                  </a:lnTo>
                  <a:lnTo>
                    <a:pt x="281403" y="2627346"/>
                  </a:lnTo>
                  <a:lnTo>
                    <a:pt x="281646" y="2635821"/>
                  </a:lnTo>
                  <a:lnTo>
                    <a:pt x="281915" y="2644297"/>
                  </a:lnTo>
                  <a:lnTo>
                    <a:pt x="282211" y="2652772"/>
                  </a:lnTo>
                  <a:lnTo>
                    <a:pt x="282540" y="2661247"/>
                  </a:lnTo>
                  <a:lnTo>
                    <a:pt x="282909" y="2669722"/>
                  </a:lnTo>
                  <a:lnTo>
                    <a:pt x="283314" y="2678198"/>
                  </a:lnTo>
                  <a:lnTo>
                    <a:pt x="283756" y="2686673"/>
                  </a:lnTo>
                  <a:lnTo>
                    <a:pt x="284237" y="2695148"/>
                  </a:lnTo>
                  <a:lnTo>
                    <a:pt x="284761" y="2703624"/>
                  </a:lnTo>
                  <a:lnTo>
                    <a:pt x="285337" y="2712099"/>
                  </a:lnTo>
                  <a:lnTo>
                    <a:pt x="285956" y="2720574"/>
                  </a:lnTo>
                  <a:lnTo>
                    <a:pt x="286619" y="2729050"/>
                  </a:lnTo>
                  <a:lnTo>
                    <a:pt x="287325" y="2737525"/>
                  </a:lnTo>
                  <a:lnTo>
                    <a:pt x="288075" y="2746000"/>
                  </a:lnTo>
                  <a:lnTo>
                    <a:pt x="288879" y="2754476"/>
                  </a:lnTo>
                  <a:lnTo>
                    <a:pt x="289727" y="2762951"/>
                  </a:lnTo>
                  <a:lnTo>
                    <a:pt x="290618" y="2771426"/>
                  </a:lnTo>
                  <a:lnTo>
                    <a:pt x="291550" y="2779902"/>
                  </a:lnTo>
                  <a:lnTo>
                    <a:pt x="292524" y="2788377"/>
                  </a:lnTo>
                  <a:lnTo>
                    <a:pt x="293545" y="2796852"/>
                  </a:lnTo>
                  <a:lnTo>
                    <a:pt x="294611" y="2805327"/>
                  </a:lnTo>
                  <a:lnTo>
                    <a:pt x="295718" y="2813803"/>
                  </a:lnTo>
                  <a:lnTo>
                    <a:pt x="296866" y="2822278"/>
                  </a:lnTo>
                  <a:lnTo>
                    <a:pt x="298055" y="2830753"/>
                  </a:lnTo>
                  <a:lnTo>
                    <a:pt x="299290" y="2839229"/>
                  </a:lnTo>
                  <a:lnTo>
                    <a:pt x="300579" y="2847704"/>
                  </a:lnTo>
                  <a:lnTo>
                    <a:pt x="301917" y="2856179"/>
                  </a:lnTo>
                  <a:lnTo>
                    <a:pt x="303304" y="2864655"/>
                  </a:lnTo>
                  <a:lnTo>
                    <a:pt x="304746" y="2873130"/>
                  </a:lnTo>
                  <a:lnTo>
                    <a:pt x="306245" y="2881605"/>
                  </a:lnTo>
                  <a:lnTo>
                    <a:pt x="307826" y="2890081"/>
                  </a:lnTo>
                  <a:lnTo>
                    <a:pt x="309479" y="2898556"/>
                  </a:lnTo>
                  <a:lnTo>
                    <a:pt x="311207" y="2907031"/>
                  </a:lnTo>
                  <a:lnTo>
                    <a:pt x="313016" y="2915506"/>
                  </a:lnTo>
                  <a:lnTo>
                    <a:pt x="314913" y="2923982"/>
                  </a:lnTo>
                  <a:lnTo>
                    <a:pt x="316924" y="2932457"/>
                  </a:lnTo>
                  <a:lnTo>
                    <a:pt x="319047" y="2940932"/>
                  </a:lnTo>
                  <a:lnTo>
                    <a:pt x="321278" y="2949408"/>
                  </a:lnTo>
                  <a:lnTo>
                    <a:pt x="323622" y="2957883"/>
                  </a:lnTo>
                  <a:lnTo>
                    <a:pt x="326083" y="2966358"/>
                  </a:lnTo>
                  <a:lnTo>
                    <a:pt x="328681" y="2974834"/>
                  </a:lnTo>
                  <a:lnTo>
                    <a:pt x="331423" y="2983309"/>
                  </a:lnTo>
                  <a:lnTo>
                    <a:pt x="334289" y="2991784"/>
                  </a:lnTo>
                  <a:lnTo>
                    <a:pt x="337278" y="3000260"/>
                  </a:lnTo>
                  <a:lnTo>
                    <a:pt x="340386" y="3008735"/>
                  </a:lnTo>
                  <a:lnTo>
                    <a:pt x="343615" y="3017210"/>
                  </a:lnTo>
                  <a:lnTo>
                    <a:pt x="346977" y="3025686"/>
                  </a:lnTo>
                  <a:lnTo>
                    <a:pt x="350434" y="3034161"/>
                  </a:lnTo>
                  <a:lnTo>
                    <a:pt x="353974" y="3042636"/>
                  </a:lnTo>
                  <a:lnTo>
                    <a:pt x="357584" y="3051111"/>
                  </a:lnTo>
                  <a:lnTo>
                    <a:pt x="361252" y="3059587"/>
                  </a:lnTo>
                  <a:lnTo>
                    <a:pt x="364964" y="3068062"/>
                  </a:lnTo>
                  <a:lnTo>
                    <a:pt x="368685" y="3076537"/>
                  </a:lnTo>
                  <a:lnTo>
                    <a:pt x="372395" y="3085013"/>
                  </a:lnTo>
                  <a:lnTo>
                    <a:pt x="376073" y="3093488"/>
                  </a:lnTo>
                  <a:lnTo>
                    <a:pt x="379699" y="3101963"/>
                  </a:lnTo>
                  <a:lnTo>
                    <a:pt x="383230" y="3110439"/>
                  </a:lnTo>
                  <a:lnTo>
                    <a:pt x="386638" y="3118914"/>
                  </a:lnTo>
                  <a:lnTo>
                    <a:pt x="389910" y="3127389"/>
                  </a:lnTo>
                  <a:lnTo>
                    <a:pt x="393026" y="3135865"/>
                  </a:lnTo>
                  <a:lnTo>
                    <a:pt x="395965" y="3144340"/>
                  </a:lnTo>
                  <a:lnTo>
                    <a:pt x="398688" y="3152815"/>
                  </a:lnTo>
                  <a:lnTo>
                    <a:pt x="401141" y="3161291"/>
                  </a:lnTo>
                  <a:lnTo>
                    <a:pt x="403351" y="3169766"/>
                  </a:lnTo>
                  <a:lnTo>
                    <a:pt x="405307" y="3178241"/>
                  </a:lnTo>
                  <a:lnTo>
                    <a:pt x="406996" y="3186716"/>
                  </a:lnTo>
                  <a:lnTo>
                    <a:pt x="408408" y="3195192"/>
                  </a:lnTo>
                  <a:lnTo>
                    <a:pt x="409450" y="3203667"/>
                  </a:lnTo>
                  <a:lnTo>
                    <a:pt x="410202" y="3212142"/>
                  </a:lnTo>
                  <a:lnTo>
                    <a:pt x="410665" y="3220618"/>
                  </a:lnTo>
                  <a:lnTo>
                    <a:pt x="410839" y="3229093"/>
                  </a:lnTo>
                  <a:lnTo>
                    <a:pt x="410726" y="3237568"/>
                  </a:lnTo>
                  <a:lnTo>
                    <a:pt x="410271" y="3246044"/>
                  </a:lnTo>
                  <a:lnTo>
                    <a:pt x="409527" y="3254519"/>
                  </a:lnTo>
                  <a:lnTo>
                    <a:pt x="408527" y="3262994"/>
                  </a:lnTo>
                  <a:lnTo>
                    <a:pt x="407280" y="3271470"/>
                  </a:lnTo>
                  <a:lnTo>
                    <a:pt x="405798" y="3279945"/>
                  </a:lnTo>
                  <a:lnTo>
                    <a:pt x="404067" y="3288420"/>
                  </a:lnTo>
                  <a:lnTo>
                    <a:pt x="402103" y="3296895"/>
                  </a:lnTo>
                  <a:lnTo>
                    <a:pt x="399959" y="3305371"/>
                  </a:lnTo>
                  <a:lnTo>
                    <a:pt x="397647" y="3313846"/>
                  </a:lnTo>
                  <a:lnTo>
                    <a:pt x="395183" y="3322321"/>
                  </a:lnTo>
                  <a:lnTo>
                    <a:pt x="392574" y="3330797"/>
                  </a:lnTo>
                  <a:lnTo>
                    <a:pt x="389819" y="3339272"/>
                  </a:lnTo>
                  <a:lnTo>
                    <a:pt x="386967" y="3347747"/>
                  </a:lnTo>
                  <a:lnTo>
                    <a:pt x="384030" y="3356223"/>
                  </a:lnTo>
                  <a:lnTo>
                    <a:pt x="381019" y="3364698"/>
                  </a:lnTo>
                  <a:lnTo>
                    <a:pt x="377948" y="3373173"/>
                  </a:lnTo>
                  <a:lnTo>
                    <a:pt x="374819" y="3381649"/>
                  </a:lnTo>
                  <a:lnTo>
                    <a:pt x="371657" y="3390124"/>
                  </a:lnTo>
                  <a:lnTo>
                    <a:pt x="368474" y="3398599"/>
                  </a:lnTo>
                  <a:lnTo>
                    <a:pt x="365276" y="3407075"/>
                  </a:lnTo>
                  <a:lnTo>
                    <a:pt x="362073" y="3415550"/>
                  </a:lnTo>
                  <a:lnTo>
                    <a:pt x="358873" y="3424025"/>
                  </a:lnTo>
                  <a:lnTo>
                    <a:pt x="355686" y="3432500"/>
                  </a:lnTo>
                  <a:lnTo>
                    <a:pt x="352516" y="3440976"/>
                  </a:lnTo>
                  <a:lnTo>
                    <a:pt x="349367" y="3449451"/>
                  </a:lnTo>
                  <a:lnTo>
                    <a:pt x="346244" y="3457926"/>
                  </a:lnTo>
                  <a:lnTo>
                    <a:pt x="343154" y="3466402"/>
                  </a:lnTo>
                  <a:lnTo>
                    <a:pt x="340103" y="3474877"/>
                  </a:lnTo>
                  <a:lnTo>
                    <a:pt x="337089" y="3483352"/>
                  </a:lnTo>
                  <a:lnTo>
                    <a:pt x="334112" y="3491828"/>
                  </a:lnTo>
                  <a:lnTo>
                    <a:pt x="331174" y="3500303"/>
                  </a:lnTo>
                  <a:lnTo>
                    <a:pt x="328276" y="3508778"/>
                  </a:lnTo>
                  <a:lnTo>
                    <a:pt x="325431" y="3517254"/>
                  </a:lnTo>
                  <a:lnTo>
                    <a:pt x="322626" y="3525729"/>
                  </a:lnTo>
                  <a:lnTo>
                    <a:pt x="319861" y="3534204"/>
                  </a:lnTo>
                  <a:lnTo>
                    <a:pt x="317135" y="3542680"/>
                  </a:lnTo>
                  <a:lnTo>
                    <a:pt x="314449" y="3551155"/>
                  </a:lnTo>
                  <a:lnTo>
                    <a:pt x="311811" y="3559630"/>
                  </a:lnTo>
                  <a:lnTo>
                    <a:pt x="309211" y="3568105"/>
                  </a:lnTo>
                  <a:lnTo>
                    <a:pt x="306647" y="3576581"/>
                  </a:lnTo>
                  <a:lnTo>
                    <a:pt x="304118" y="3585056"/>
                  </a:lnTo>
                  <a:lnTo>
                    <a:pt x="301623" y="3593531"/>
                  </a:lnTo>
                  <a:lnTo>
                    <a:pt x="299164" y="3602007"/>
                  </a:lnTo>
                  <a:lnTo>
                    <a:pt x="296741" y="3610482"/>
                  </a:lnTo>
                  <a:lnTo>
                    <a:pt x="294347" y="3618957"/>
                  </a:lnTo>
                  <a:lnTo>
                    <a:pt x="291982" y="3627433"/>
                  </a:lnTo>
                  <a:lnTo>
                    <a:pt x="289645" y="3635908"/>
                  </a:lnTo>
                  <a:lnTo>
                    <a:pt x="287337" y="3644383"/>
                  </a:lnTo>
                  <a:lnTo>
                    <a:pt x="285062" y="3652859"/>
                  </a:lnTo>
                  <a:lnTo>
                    <a:pt x="282813" y="3661334"/>
                  </a:lnTo>
                  <a:lnTo>
                    <a:pt x="280590" y="3669809"/>
                  </a:lnTo>
                  <a:lnTo>
                    <a:pt x="278394" y="3678284"/>
                  </a:lnTo>
                  <a:lnTo>
                    <a:pt x="276223" y="3686760"/>
                  </a:lnTo>
                  <a:lnTo>
                    <a:pt x="274087" y="3695235"/>
                  </a:lnTo>
                  <a:lnTo>
                    <a:pt x="271977" y="3703710"/>
                  </a:lnTo>
                  <a:lnTo>
                    <a:pt x="269896" y="3712186"/>
                  </a:lnTo>
                  <a:lnTo>
                    <a:pt x="267842" y="3720661"/>
                  </a:lnTo>
                  <a:lnTo>
                    <a:pt x="265818" y="3729136"/>
                  </a:lnTo>
                  <a:lnTo>
                    <a:pt x="263828" y="3737612"/>
                  </a:lnTo>
                  <a:lnTo>
                    <a:pt x="261873" y="3746087"/>
                  </a:lnTo>
                  <a:lnTo>
                    <a:pt x="259948" y="3754562"/>
                  </a:lnTo>
                  <a:lnTo>
                    <a:pt x="258055" y="3763038"/>
                  </a:lnTo>
                  <a:lnTo>
                    <a:pt x="256195" y="3771513"/>
                  </a:lnTo>
                  <a:lnTo>
                    <a:pt x="254372" y="3779988"/>
                  </a:lnTo>
                  <a:lnTo>
                    <a:pt x="252590" y="3788464"/>
                  </a:lnTo>
                  <a:lnTo>
                    <a:pt x="250842" y="3796939"/>
                  </a:lnTo>
                  <a:lnTo>
                    <a:pt x="249130" y="3805414"/>
                  </a:lnTo>
                  <a:lnTo>
                    <a:pt x="247453" y="3813889"/>
                  </a:lnTo>
                  <a:lnTo>
                    <a:pt x="245812" y="3822365"/>
                  </a:lnTo>
                  <a:lnTo>
                    <a:pt x="244218" y="3830840"/>
                  </a:lnTo>
                  <a:lnTo>
                    <a:pt x="242660" y="3839315"/>
                  </a:lnTo>
                  <a:lnTo>
                    <a:pt x="241139" y="3847791"/>
                  </a:lnTo>
                  <a:lnTo>
                    <a:pt x="239654" y="3856266"/>
                  </a:lnTo>
                  <a:lnTo>
                    <a:pt x="238206" y="3864741"/>
                  </a:lnTo>
                  <a:lnTo>
                    <a:pt x="236804" y="3873217"/>
                  </a:lnTo>
                  <a:lnTo>
                    <a:pt x="235440" y="3881692"/>
                  </a:lnTo>
                  <a:lnTo>
                    <a:pt x="234112" y="3890167"/>
                  </a:lnTo>
                  <a:lnTo>
                    <a:pt x="232820" y="3898643"/>
                  </a:lnTo>
                  <a:lnTo>
                    <a:pt x="231565" y="3907118"/>
                  </a:lnTo>
                  <a:lnTo>
                    <a:pt x="230351" y="3915593"/>
                  </a:lnTo>
                  <a:lnTo>
                    <a:pt x="229178" y="3924068"/>
                  </a:lnTo>
                  <a:lnTo>
                    <a:pt x="228041" y="3932544"/>
                  </a:lnTo>
                  <a:lnTo>
                    <a:pt x="226938" y="3941019"/>
                  </a:lnTo>
                  <a:lnTo>
                    <a:pt x="225870" y="3949494"/>
                  </a:lnTo>
                  <a:lnTo>
                    <a:pt x="224840" y="3957970"/>
                  </a:lnTo>
                  <a:lnTo>
                    <a:pt x="223851" y="3966445"/>
                  </a:lnTo>
                  <a:lnTo>
                    <a:pt x="222896" y="3974920"/>
                  </a:lnTo>
                  <a:lnTo>
                    <a:pt x="221974" y="3983396"/>
                  </a:lnTo>
                  <a:lnTo>
                    <a:pt x="221084" y="3991871"/>
                  </a:lnTo>
                  <a:lnTo>
                    <a:pt x="220228" y="4000346"/>
                  </a:lnTo>
                  <a:lnTo>
                    <a:pt x="219412" y="4008822"/>
                  </a:lnTo>
                  <a:lnTo>
                    <a:pt x="218628" y="4017297"/>
                  </a:lnTo>
                  <a:lnTo>
                    <a:pt x="217875" y="4025772"/>
                  </a:lnTo>
                  <a:lnTo>
                    <a:pt x="217151" y="4034248"/>
                  </a:lnTo>
                  <a:lnTo>
                    <a:pt x="216458" y="4042723"/>
                  </a:lnTo>
                  <a:lnTo>
                    <a:pt x="215799" y="4051198"/>
                  </a:lnTo>
                  <a:lnTo>
                    <a:pt x="215171" y="4059673"/>
                  </a:lnTo>
                  <a:lnTo>
                    <a:pt x="214570" y="4068149"/>
                  </a:lnTo>
                  <a:lnTo>
                    <a:pt x="213997" y="4076624"/>
                  </a:lnTo>
                  <a:lnTo>
                    <a:pt x="213449" y="4085099"/>
                  </a:lnTo>
                  <a:lnTo>
                    <a:pt x="212931" y="4093575"/>
                  </a:lnTo>
                  <a:lnTo>
                    <a:pt x="212441" y="4102050"/>
                  </a:lnTo>
                  <a:lnTo>
                    <a:pt x="211976" y="4110525"/>
                  </a:lnTo>
                  <a:lnTo>
                    <a:pt x="211533" y="4119001"/>
                  </a:lnTo>
                  <a:lnTo>
                    <a:pt x="211114" y="4127476"/>
                  </a:lnTo>
                  <a:lnTo>
                    <a:pt x="210717" y="4135951"/>
                  </a:lnTo>
                  <a:lnTo>
                    <a:pt x="210348" y="4144427"/>
                  </a:lnTo>
                  <a:lnTo>
                    <a:pt x="209998" y="4152902"/>
                  </a:lnTo>
                  <a:lnTo>
                    <a:pt x="209668" y="4161377"/>
                  </a:lnTo>
                  <a:lnTo>
                    <a:pt x="209358" y="4169853"/>
                  </a:lnTo>
                  <a:lnTo>
                    <a:pt x="209066" y="4178328"/>
                  </a:lnTo>
                  <a:lnTo>
                    <a:pt x="208796" y="4186803"/>
                  </a:lnTo>
                  <a:lnTo>
                    <a:pt x="208543" y="4195278"/>
                  </a:lnTo>
                  <a:lnTo>
                    <a:pt x="208307" y="4203754"/>
                  </a:lnTo>
                  <a:lnTo>
                    <a:pt x="208086" y="4212229"/>
                  </a:lnTo>
                  <a:lnTo>
                    <a:pt x="207880" y="4220704"/>
                  </a:lnTo>
                  <a:lnTo>
                    <a:pt x="207690" y="4229180"/>
                  </a:lnTo>
                  <a:lnTo>
                    <a:pt x="207515" y="4237655"/>
                  </a:lnTo>
                  <a:lnTo>
                    <a:pt x="207352" y="4246130"/>
                  </a:lnTo>
                  <a:lnTo>
                    <a:pt x="207200" y="4254606"/>
                  </a:lnTo>
                  <a:lnTo>
                    <a:pt x="207060" y="4263081"/>
                  </a:lnTo>
                  <a:lnTo>
                    <a:pt x="206931" y="4271556"/>
                  </a:lnTo>
                  <a:lnTo>
                    <a:pt x="206814" y="4280032"/>
                  </a:lnTo>
                  <a:lnTo>
                    <a:pt x="206705" y="4288507"/>
                  </a:lnTo>
                  <a:lnTo>
                    <a:pt x="206604" y="4296982"/>
                  </a:lnTo>
                  <a:lnTo>
                    <a:pt x="206511" y="4305457"/>
                  </a:lnTo>
                  <a:lnTo>
                    <a:pt x="206425" y="4313933"/>
                  </a:lnTo>
                  <a:lnTo>
                    <a:pt x="206348" y="4322408"/>
                  </a:lnTo>
                  <a:lnTo>
                    <a:pt x="206276" y="4330883"/>
                  </a:lnTo>
                  <a:close/>
                </a:path>
              </a:pathLst>
            </a:custGeom>
            <a:solidFill>
              <a:srgbClr val="F962D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70" name="pg44">
              <a:extLst>
                <a:ext uri="{FF2B5EF4-FFF2-40B4-BE49-F238E27FC236}">
                  <a16:creationId xmlns:a16="http://schemas.microsoft.com/office/drawing/2014/main" id="{9642AEA0-D79F-C683-7413-C003C1EA7174}"/>
                </a:ext>
              </a:extLst>
            </p:cNvPr>
            <p:cNvSpPr/>
            <p:nvPr/>
          </p:nvSpPr>
          <p:spPr>
            <a:xfrm>
              <a:off x="9061692" y="3408469"/>
              <a:ext cx="309329" cy="4522974"/>
            </a:xfrm>
            <a:custGeom>
              <a:avLst/>
              <a:gdLst/>
              <a:ahLst/>
              <a:cxnLst/>
              <a:rect l="0" t="0" r="0" b="0"/>
              <a:pathLst>
                <a:path w="309329" h="4522974">
                  <a:moveTo>
                    <a:pt x="154251" y="4522974"/>
                  </a:moveTo>
                  <a:lnTo>
                    <a:pt x="154251" y="4514123"/>
                  </a:lnTo>
                  <a:lnTo>
                    <a:pt x="154254" y="4505272"/>
                  </a:lnTo>
                  <a:lnTo>
                    <a:pt x="154258" y="4496421"/>
                  </a:lnTo>
                  <a:lnTo>
                    <a:pt x="154263" y="4487569"/>
                  </a:lnTo>
                  <a:lnTo>
                    <a:pt x="154270" y="4478718"/>
                  </a:lnTo>
                  <a:lnTo>
                    <a:pt x="154278" y="4469867"/>
                  </a:lnTo>
                  <a:lnTo>
                    <a:pt x="154288" y="4461016"/>
                  </a:lnTo>
                  <a:lnTo>
                    <a:pt x="154299" y="4452165"/>
                  </a:lnTo>
                  <a:lnTo>
                    <a:pt x="154310" y="4443313"/>
                  </a:lnTo>
                  <a:lnTo>
                    <a:pt x="154323" y="4434462"/>
                  </a:lnTo>
                  <a:lnTo>
                    <a:pt x="154336" y="4425611"/>
                  </a:lnTo>
                  <a:lnTo>
                    <a:pt x="154350" y="4416760"/>
                  </a:lnTo>
                  <a:lnTo>
                    <a:pt x="154365" y="4407908"/>
                  </a:lnTo>
                  <a:lnTo>
                    <a:pt x="154380" y="4399057"/>
                  </a:lnTo>
                  <a:lnTo>
                    <a:pt x="154395" y="4390206"/>
                  </a:lnTo>
                  <a:lnTo>
                    <a:pt x="154410" y="4381355"/>
                  </a:lnTo>
                  <a:lnTo>
                    <a:pt x="154425" y="4372504"/>
                  </a:lnTo>
                  <a:lnTo>
                    <a:pt x="154439" y="4363652"/>
                  </a:lnTo>
                  <a:lnTo>
                    <a:pt x="154454" y="4354801"/>
                  </a:lnTo>
                  <a:lnTo>
                    <a:pt x="154467" y="4345950"/>
                  </a:lnTo>
                  <a:lnTo>
                    <a:pt x="154481" y="4337099"/>
                  </a:lnTo>
                  <a:lnTo>
                    <a:pt x="154493" y="4328247"/>
                  </a:lnTo>
                  <a:lnTo>
                    <a:pt x="154504" y="4319396"/>
                  </a:lnTo>
                  <a:lnTo>
                    <a:pt x="154515" y="4310545"/>
                  </a:lnTo>
                  <a:lnTo>
                    <a:pt x="154524" y="4301694"/>
                  </a:lnTo>
                  <a:lnTo>
                    <a:pt x="154533" y="4292843"/>
                  </a:lnTo>
                  <a:lnTo>
                    <a:pt x="154539" y="4283991"/>
                  </a:lnTo>
                  <a:lnTo>
                    <a:pt x="154545" y="4275140"/>
                  </a:lnTo>
                  <a:lnTo>
                    <a:pt x="154548" y="4266289"/>
                  </a:lnTo>
                  <a:lnTo>
                    <a:pt x="154551" y="4257438"/>
                  </a:lnTo>
                  <a:lnTo>
                    <a:pt x="154551" y="4248586"/>
                  </a:lnTo>
                  <a:lnTo>
                    <a:pt x="154550" y="4239735"/>
                  </a:lnTo>
                  <a:lnTo>
                    <a:pt x="154546" y="4230884"/>
                  </a:lnTo>
                  <a:lnTo>
                    <a:pt x="154540" y="4222033"/>
                  </a:lnTo>
                  <a:lnTo>
                    <a:pt x="154532" y="4213182"/>
                  </a:lnTo>
                  <a:lnTo>
                    <a:pt x="154522" y="4204330"/>
                  </a:lnTo>
                  <a:lnTo>
                    <a:pt x="154508" y="4195479"/>
                  </a:lnTo>
                  <a:lnTo>
                    <a:pt x="154492" y="4186628"/>
                  </a:lnTo>
                  <a:lnTo>
                    <a:pt x="154472" y="4177777"/>
                  </a:lnTo>
                  <a:lnTo>
                    <a:pt x="154450" y="4168925"/>
                  </a:lnTo>
                  <a:lnTo>
                    <a:pt x="154424" y="4160074"/>
                  </a:lnTo>
                  <a:lnTo>
                    <a:pt x="154394" y="4151223"/>
                  </a:lnTo>
                  <a:lnTo>
                    <a:pt x="154360" y="4142372"/>
                  </a:lnTo>
                  <a:lnTo>
                    <a:pt x="154322" y="4133521"/>
                  </a:lnTo>
                  <a:lnTo>
                    <a:pt x="154279" y="4124669"/>
                  </a:lnTo>
                  <a:lnTo>
                    <a:pt x="154232" y="4115818"/>
                  </a:lnTo>
                  <a:lnTo>
                    <a:pt x="154179" y="4106967"/>
                  </a:lnTo>
                  <a:lnTo>
                    <a:pt x="154121" y="4098116"/>
                  </a:lnTo>
                  <a:lnTo>
                    <a:pt x="154057" y="4089264"/>
                  </a:lnTo>
                  <a:lnTo>
                    <a:pt x="153988" y="4080413"/>
                  </a:lnTo>
                  <a:lnTo>
                    <a:pt x="153912" y="4071562"/>
                  </a:lnTo>
                  <a:lnTo>
                    <a:pt x="153829" y="4062711"/>
                  </a:lnTo>
                  <a:lnTo>
                    <a:pt x="153739" y="4053860"/>
                  </a:lnTo>
                  <a:lnTo>
                    <a:pt x="153642" y="4045008"/>
                  </a:lnTo>
                  <a:lnTo>
                    <a:pt x="153538" y="4036157"/>
                  </a:lnTo>
                  <a:lnTo>
                    <a:pt x="153426" y="4027306"/>
                  </a:lnTo>
                  <a:lnTo>
                    <a:pt x="153305" y="4018455"/>
                  </a:lnTo>
                  <a:lnTo>
                    <a:pt x="153174" y="4009603"/>
                  </a:lnTo>
                  <a:lnTo>
                    <a:pt x="153035" y="4000752"/>
                  </a:lnTo>
                  <a:lnTo>
                    <a:pt x="152887" y="3991901"/>
                  </a:lnTo>
                  <a:lnTo>
                    <a:pt x="152729" y="3983050"/>
                  </a:lnTo>
                  <a:lnTo>
                    <a:pt x="152558" y="3974199"/>
                  </a:lnTo>
                  <a:lnTo>
                    <a:pt x="152376" y="3965347"/>
                  </a:lnTo>
                  <a:lnTo>
                    <a:pt x="152182" y="3956496"/>
                  </a:lnTo>
                  <a:lnTo>
                    <a:pt x="151976" y="3947645"/>
                  </a:lnTo>
                  <a:lnTo>
                    <a:pt x="151757" y="3938794"/>
                  </a:lnTo>
                  <a:lnTo>
                    <a:pt x="151521" y="3929942"/>
                  </a:lnTo>
                  <a:lnTo>
                    <a:pt x="151269" y="3921091"/>
                  </a:lnTo>
                  <a:lnTo>
                    <a:pt x="151001" y="3912240"/>
                  </a:lnTo>
                  <a:lnTo>
                    <a:pt x="150715" y="3903389"/>
                  </a:lnTo>
                  <a:lnTo>
                    <a:pt x="150412" y="3894538"/>
                  </a:lnTo>
                  <a:lnTo>
                    <a:pt x="150083" y="3885686"/>
                  </a:lnTo>
                  <a:lnTo>
                    <a:pt x="149731" y="3876835"/>
                  </a:lnTo>
                  <a:lnTo>
                    <a:pt x="149356" y="3867984"/>
                  </a:lnTo>
                  <a:lnTo>
                    <a:pt x="148957" y="3859133"/>
                  </a:lnTo>
                  <a:lnTo>
                    <a:pt x="148531" y="3850281"/>
                  </a:lnTo>
                  <a:lnTo>
                    <a:pt x="148069" y="3841430"/>
                  </a:lnTo>
                  <a:lnTo>
                    <a:pt x="147574" y="3832579"/>
                  </a:lnTo>
                  <a:lnTo>
                    <a:pt x="147046" y="3823728"/>
                  </a:lnTo>
                  <a:lnTo>
                    <a:pt x="146484" y="3814877"/>
                  </a:lnTo>
                  <a:lnTo>
                    <a:pt x="145885" y="3806025"/>
                  </a:lnTo>
                  <a:lnTo>
                    <a:pt x="145236" y="3797174"/>
                  </a:lnTo>
                  <a:lnTo>
                    <a:pt x="144542" y="3788323"/>
                  </a:lnTo>
                  <a:lnTo>
                    <a:pt x="143805" y="3779472"/>
                  </a:lnTo>
                  <a:lnTo>
                    <a:pt x="143021" y="3770620"/>
                  </a:lnTo>
                  <a:lnTo>
                    <a:pt x="142190" y="3761769"/>
                  </a:lnTo>
                  <a:lnTo>
                    <a:pt x="141295" y="3752918"/>
                  </a:lnTo>
                  <a:lnTo>
                    <a:pt x="140345" y="3744067"/>
                  </a:lnTo>
                  <a:lnTo>
                    <a:pt x="139341" y="3735216"/>
                  </a:lnTo>
                  <a:lnTo>
                    <a:pt x="138281" y="3726364"/>
                  </a:lnTo>
                  <a:lnTo>
                    <a:pt x="137165" y="3717513"/>
                  </a:lnTo>
                  <a:lnTo>
                    <a:pt x="135974" y="3708662"/>
                  </a:lnTo>
                  <a:lnTo>
                    <a:pt x="134721" y="3699811"/>
                  </a:lnTo>
                  <a:lnTo>
                    <a:pt x="133409" y="3690959"/>
                  </a:lnTo>
                  <a:lnTo>
                    <a:pt x="132036" y="3682108"/>
                  </a:lnTo>
                  <a:lnTo>
                    <a:pt x="130603" y="3673257"/>
                  </a:lnTo>
                  <a:lnTo>
                    <a:pt x="129090" y="3664406"/>
                  </a:lnTo>
                  <a:lnTo>
                    <a:pt x="127516" y="3655555"/>
                  </a:lnTo>
                  <a:lnTo>
                    <a:pt x="125882" y="3646703"/>
                  </a:lnTo>
                  <a:lnTo>
                    <a:pt x="124190" y="3637852"/>
                  </a:lnTo>
                  <a:lnTo>
                    <a:pt x="122440" y="3629001"/>
                  </a:lnTo>
                  <a:lnTo>
                    <a:pt x="120616" y="3620150"/>
                  </a:lnTo>
                  <a:lnTo>
                    <a:pt x="118736" y="3611298"/>
                  </a:lnTo>
                  <a:lnTo>
                    <a:pt x="116804" y="3602447"/>
                  </a:lnTo>
                  <a:lnTo>
                    <a:pt x="114821" y="3593596"/>
                  </a:lnTo>
                  <a:lnTo>
                    <a:pt x="112789" y="3584745"/>
                  </a:lnTo>
                  <a:lnTo>
                    <a:pt x="110695" y="3575894"/>
                  </a:lnTo>
                  <a:lnTo>
                    <a:pt x="108557" y="3567042"/>
                  </a:lnTo>
                  <a:lnTo>
                    <a:pt x="106377" y="3558191"/>
                  </a:lnTo>
                  <a:lnTo>
                    <a:pt x="104158" y="3549340"/>
                  </a:lnTo>
                  <a:lnTo>
                    <a:pt x="101901" y="3540489"/>
                  </a:lnTo>
                  <a:lnTo>
                    <a:pt x="99598" y="3531637"/>
                  </a:lnTo>
                  <a:lnTo>
                    <a:pt x="97262" y="3522786"/>
                  </a:lnTo>
                  <a:lnTo>
                    <a:pt x="94895" y="3513935"/>
                  </a:lnTo>
                  <a:lnTo>
                    <a:pt x="92500" y="3505084"/>
                  </a:lnTo>
                  <a:lnTo>
                    <a:pt x="90076" y="3496232"/>
                  </a:lnTo>
                  <a:lnTo>
                    <a:pt x="87618" y="3487381"/>
                  </a:lnTo>
                  <a:lnTo>
                    <a:pt x="85136" y="3478530"/>
                  </a:lnTo>
                  <a:lnTo>
                    <a:pt x="82631" y="3469679"/>
                  </a:lnTo>
                  <a:lnTo>
                    <a:pt x="80103" y="3460828"/>
                  </a:lnTo>
                  <a:lnTo>
                    <a:pt x="77553" y="3451976"/>
                  </a:lnTo>
                  <a:lnTo>
                    <a:pt x="74976" y="3443125"/>
                  </a:lnTo>
                  <a:lnTo>
                    <a:pt x="72379" y="3434274"/>
                  </a:lnTo>
                  <a:lnTo>
                    <a:pt x="69762" y="3425423"/>
                  </a:lnTo>
                  <a:lnTo>
                    <a:pt x="67127" y="3416571"/>
                  </a:lnTo>
                  <a:lnTo>
                    <a:pt x="64474" y="3407720"/>
                  </a:lnTo>
                  <a:lnTo>
                    <a:pt x="61798" y="3398869"/>
                  </a:lnTo>
                  <a:lnTo>
                    <a:pt x="59107" y="3390018"/>
                  </a:lnTo>
                  <a:lnTo>
                    <a:pt x="56403" y="3381167"/>
                  </a:lnTo>
                  <a:lnTo>
                    <a:pt x="53686" y="3372315"/>
                  </a:lnTo>
                  <a:lnTo>
                    <a:pt x="50960" y="3363464"/>
                  </a:lnTo>
                  <a:lnTo>
                    <a:pt x="48225" y="3354613"/>
                  </a:lnTo>
                  <a:lnTo>
                    <a:pt x="45489" y="3345762"/>
                  </a:lnTo>
                  <a:lnTo>
                    <a:pt x="42755" y="3336910"/>
                  </a:lnTo>
                  <a:lnTo>
                    <a:pt x="40027" y="3328059"/>
                  </a:lnTo>
                  <a:lnTo>
                    <a:pt x="37311" y="3319208"/>
                  </a:lnTo>
                  <a:lnTo>
                    <a:pt x="34621" y="3310357"/>
                  </a:lnTo>
                  <a:lnTo>
                    <a:pt x="31959" y="3301506"/>
                  </a:lnTo>
                  <a:lnTo>
                    <a:pt x="29333" y="3292654"/>
                  </a:lnTo>
                  <a:lnTo>
                    <a:pt x="26749" y="3283803"/>
                  </a:lnTo>
                  <a:lnTo>
                    <a:pt x="24217" y="3274952"/>
                  </a:lnTo>
                  <a:lnTo>
                    <a:pt x="21767" y="3266101"/>
                  </a:lnTo>
                  <a:lnTo>
                    <a:pt x="19392" y="3257249"/>
                  </a:lnTo>
                  <a:lnTo>
                    <a:pt x="17102" y="3248398"/>
                  </a:lnTo>
                  <a:lnTo>
                    <a:pt x="14904" y="3239547"/>
                  </a:lnTo>
                  <a:lnTo>
                    <a:pt x="12812" y="3230696"/>
                  </a:lnTo>
                  <a:lnTo>
                    <a:pt x="10870" y="3221845"/>
                  </a:lnTo>
                  <a:lnTo>
                    <a:pt x="9056" y="3212993"/>
                  </a:lnTo>
                  <a:lnTo>
                    <a:pt x="7378" y="3204142"/>
                  </a:lnTo>
                  <a:lnTo>
                    <a:pt x="5844" y="3195291"/>
                  </a:lnTo>
                  <a:lnTo>
                    <a:pt x="4465" y="3186440"/>
                  </a:lnTo>
                  <a:lnTo>
                    <a:pt x="3295" y="3177588"/>
                  </a:lnTo>
                  <a:lnTo>
                    <a:pt x="2291" y="3168737"/>
                  </a:lnTo>
                  <a:lnTo>
                    <a:pt x="1458" y="3159886"/>
                  </a:lnTo>
                  <a:lnTo>
                    <a:pt x="798" y="3151035"/>
                  </a:lnTo>
                  <a:lnTo>
                    <a:pt x="322" y="3142184"/>
                  </a:lnTo>
                  <a:lnTo>
                    <a:pt x="73" y="3133332"/>
                  </a:lnTo>
                  <a:lnTo>
                    <a:pt x="0" y="3124481"/>
                  </a:lnTo>
                  <a:lnTo>
                    <a:pt x="98" y="3115630"/>
                  </a:lnTo>
                  <a:lnTo>
                    <a:pt x="365" y="3106779"/>
                  </a:lnTo>
                  <a:lnTo>
                    <a:pt x="804" y="3097927"/>
                  </a:lnTo>
                  <a:lnTo>
                    <a:pt x="1442" y="3089076"/>
                  </a:lnTo>
                  <a:lnTo>
                    <a:pt x="2225" y="3080225"/>
                  </a:lnTo>
                  <a:lnTo>
                    <a:pt x="3144" y="3071374"/>
                  </a:lnTo>
                  <a:lnTo>
                    <a:pt x="4190" y="3062523"/>
                  </a:lnTo>
                  <a:lnTo>
                    <a:pt x="5360" y="3053671"/>
                  </a:lnTo>
                  <a:lnTo>
                    <a:pt x="6660" y="3044820"/>
                  </a:lnTo>
                  <a:lnTo>
                    <a:pt x="8046" y="3035969"/>
                  </a:lnTo>
                  <a:lnTo>
                    <a:pt x="9507" y="3027118"/>
                  </a:lnTo>
                  <a:lnTo>
                    <a:pt x="11032" y="3018266"/>
                  </a:lnTo>
                  <a:lnTo>
                    <a:pt x="12611" y="3009415"/>
                  </a:lnTo>
                  <a:lnTo>
                    <a:pt x="14235" y="3000564"/>
                  </a:lnTo>
                  <a:lnTo>
                    <a:pt x="15878" y="2991713"/>
                  </a:lnTo>
                  <a:lnTo>
                    <a:pt x="17531" y="2982862"/>
                  </a:lnTo>
                  <a:lnTo>
                    <a:pt x="19184" y="2974010"/>
                  </a:lnTo>
                  <a:lnTo>
                    <a:pt x="20824" y="2965159"/>
                  </a:lnTo>
                  <a:lnTo>
                    <a:pt x="22435" y="2956308"/>
                  </a:lnTo>
                  <a:lnTo>
                    <a:pt x="24011" y="2947457"/>
                  </a:lnTo>
                  <a:lnTo>
                    <a:pt x="25545" y="2938605"/>
                  </a:lnTo>
                  <a:lnTo>
                    <a:pt x="27032" y="2929754"/>
                  </a:lnTo>
                  <a:lnTo>
                    <a:pt x="28460" y="2920903"/>
                  </a:lnTo>
                  <a:lnTo>
                    <a:pt x="29812" y="2912052"/>
                  </a:lnTo>
                  <a:lnTo>
                    <a:pt x="31099" y="2903201"/>
                  </a:lnTo>
                  <a:lnTo>
                    <a:pt x="32317" y="2894349"/>
                  </a:lnTo>
                  <a:lnTo>
                    <a:pt x="33464" y="2885498"/>
                  </a:lnTo>
                  <a:lnTo>
                    <a:pt x="34533" y="2876647"/>
                  </a:lnTo>
                  <a:lnTo>
                    <a:pt x="35509" y="2867796"/>
                  </a:lnTo>
                  <a:lnTo>
                    <a:pt x="36412" y="2858944"/>
                  </a:lnTo>
                  <a:lnTo>
                    <a:pt x="37242" y="2850093"/>
                  </a:lnTo>
                  <a:lnTo>
                    <a:pt x="37999" y="2841242"/>
                  </a:lnTo>
                  <a:lnTo>
                    <a:pt x="38680" y="2832391"/>
                  </a:lnTo>
                  <a:lnTo>
                    <a:pt x="39275" y="2823540"/>
                  </a:lnTo>
                  <a:lnTo>
                    <a:pt x="39805" y="2814688"/>
                  </a:lnTo>
                  <a:lnTo>
                    <a:pt x="40272" y="2805837"/>
                  </a:lnTo>
                  <a:lnTo>
                    <a:pt x="40679" y="2796986"/>
                  </a:lnTo>
                  <a:lnTo>
                    <a:pt x="41024" y="2788135"/>
                  </a:lnTo>
                  <a:lnTo>
                    <a:pt x="41302" y="2779283"/>
                  </a:lnTo>
                  <a:lnTo>
                    <a:pt x="41532" y="2770432"/>
                  </a:lnTo>
                  <a:lnTo>
                    <a:pt x="41717" y="2761581"/>
                  </a:lnTo>
                  <a:lnTo>
                    <a:pt x="41859" y="2752730"/>
                  </a:lnTo>
                  <a:lnTo>
                    <a:pt x="41959" y="2743879"/>
                  </a:lnTo>
                  <a:lnTo>
                    <a:pt x="42018" y="2735027"/>
                  </a:lnTo>
                  <a:lnTo>
                    <a:pt x="42048" y="2726176"/>
                  </a:lnTo>
                  <a:lnTo>
                    <a:pt x="42052" y="2717325"/>
                  </a:lnTo>
                  <a:lnTo>
                    <a:pt x="42035" y="2708474"/>
                  </a:lnTo>
                  <a:lnTo>
                    <a:pt x="41997" y="2699622"/>
                  </a:lnTo>
                  <a:lnTo>
                    <a:pt x="41943" y="2690771"/>
                  </a:lnTo>
                  <a:lnTo>
                    <a:pt x="41881" y="2681920"/>
                  </a:lnTo>
                  <a:lnTo>
                    <a:pt x="41813" y="2673069"/>
                  </a:lnTo>
                  <a:lnTo>
                    <a:pt x="41743" y="2664218"/>
                  </a:lnTo>
                  <a:lnTo>
                    <a:pt x="41676" y="2655366"/>
                  </a:lnTo>
                  <a:lnTo>
                    <a:pt x="41616" y="2646515"/>
                  </a:lnTo>
                  <a:lnTo>
                    <a:pt x="41568" y="2637664"/>
                  </a:lnTo>
                  <a:lnTo>
                    <a:pt x="41533" y="2628813"/>
                  </a:lnTo>
                  <a:lnTo>
                    <a:pt x="41515" y="2619961"/>
                  </a:lnTo>
                  <a:lnTo>
                    <a:pt x="41519" y="2611110"/>
                  </a:lnTo>
                  <a:lnTo>
                    <a:pt x="41553" y="2602259"/>
                  </a:lnTo>
                  <a:lnTo>
                    <a:pt x="41613" y="2593408"/>
                  </a:lnTo>
                  <a:lnTo>
                    <a:pt x="41703" y="2584557"/>
                  </a:lnTo>
                  <a:lnTo>
                    <a:pt x="41824" y="2575705"/>
                  </a:lnTo>
                  <a:lnTo>
                    <a:pt x="41983" y="2566854"/>
                  </a:lnTo>
                  <a:lnTo>
                    <a:pt x="42186" y="2558003"/>
                  </a:lnTo>
                  <a:lnTo>
                    <a:pt x="42426" y="2549152"/>
                  </a:lnTo>
                  <a:lnTo>
                    <a:pt x="42704" y="2540300"/>
                  </a:lnTo>
                  <a:lnTo>
                    <a:pt x="43021" y="2531449"/>
                  </a:lnTo>
                  <a:lnTo>
                    <a:pt x="43382" y="2522598"/>
                  </a:lnTo>
                  <a:lnTo>
                    <a:pt x="43792" y="2513747"/>
                  </a:lnTo>
                  <a:lnTo>
                    <a:pt x="44240" y="2504896"/>
                  </a:lnTo>
                  <a:lnTo>
                    <a:pt x="44727" y="2496044"/>
                  </a:lnTo>
                  <a:lnTo>
                    <a:pt x="45252" y="2487193"/>
                  </a:lnTo>
                  <a:lnTo>
                    <a:pt x="45818" y="2478342"/>
                  </a:lnTo>
                  <a:lnTo>
                    <a:pt x="46426" y="2469491"/>
                  </a:lnTo>
                  <a:lnTo>
                    <a:pt x="47065" y="2460639"/>
                  </a:lnTo>
                  <a:lnTo>
                    <a:pt x="47735" y="2451788"/>
                  </a:lnTo>
                  <a:lnTo>
                    <a:pt x="48432" y="2442937"/>
                  </a:lnTo>
                  <a:lnTo>
                    <a:pt x="49158" y="2434086"/>
                  </a:lnTo>
                  <a:lnTo>
                    <a:pt x="49911" y="2425235"/>
                  </a:lnTo>
                  <a:lnTo>
                    <a:pt x="50682" y="2416383"/>
                  </a:lnTo>
                  <a:lnTo>
                    <a:pt x="51468" y="2407532"/>
                  </a:lnTo>
                  <a:lnTo>
                    <a:pt x="52268" y="2398681"/>
                  </a:lnTo>
                  <a:lnTo>
                    <a:pt x="53080" y="2389830"/>
                  </a:lnTo>
                  <a:lnTo>
                    <a:pt x="53899" y="2380978"/>
                  </a:lnTo>
                  <a:lnTo>
                    <a:pt x="54721" y="2372127"/>
                  </a:lnTo>
                  <a:lnTo>
                    <a:pt x="55544" y="2363276"/>
                  </a:lnTo>
                  <a:lnTo>
                    <a:pt x="56364" y="2354425"/>
                  </a:lnTo>
                  <a:lnTo>
                    <a:pt x="57180" y="2345574"/>
                  </a:lnTo>
                  <a:lnTo>
                    <a:pt x="57987" y="2336722"/>
                  </a:lnTo>
                  <a:lnTo>
                    <a:pt x="58784" y="2327871"/>
                  </a:lnTo>
                  <a:lnTo>
                    <a:pt x="59570" y="2319020"/>
                  </a:lnTo>
                  <a:lnTo>
                    <a:pt x="60343" y="2310169"/>
                  </a:lnTo>
                  <a:lnTo>
                    <a:pt x="61099" y="2301317"/>
                  </a:lnTo>
                  <a:lnTo>
                    <a:pt x="61837" y="2292466"/>
                  </a:lnTo>
                  <a:lnTo>
                    <a:pt x="62559" y="2283615"/>
                  </a:lnTo>
                  <a:lnTo>
                    <a:pt x="63264" y="2274764"/>
                  </a:lnTo>
                  <a:lnTo>
                    <a:pt x="63952" y="2265913"/>
                  </a:lnTo>
                  <a:lnTo>
                    <a:pt x="64620" y="2257061"/>
                  </a:lnTo>
                  <a:lnTo>
                    <a:pt x="65268" y="2248210"/>
                  </a:lnTo>
                  <a:lnTo>
                    <a:pt x="65900" y="2239359"/>
                  </a:lnTo>
                  <a:lnTo>
                    <a:pt x="66516" y="2230508"/>
                  </a:lnTo>
                  <a:lnTo>
                    <a:pt x="67116" y="2221656"/>
                  </a:lnTo>
                  <a:lnTo>
                    <a:pt x="67700" y="2212805"/>
                  </a:lnTo>
                  <a:lnTo>
                    <a:pt x="68269" y="2203954"/>
                  </a:lnTo>
                  <a:lnTo>
                    <a:pt x="68826" y="2195103"/>
                  </a:lnTo>
                  <a:lnTo>
                    <a:pt x="69373" y="2186252"/>
                  </a:lnTo>
                  <a:lnTo>
                    <a:pt x="69910" y="2177400"/>
                  </a:lnTo>
                  <a:lnTo>
                    <a:pt x="70438" y="2168549"/>
                  </a:lnTo>
                  <a:lnTo>
                    <a:pt x="70958" y="2159698"/>
                  </a:lnTo>
                  <a:lnTo>
                    <a:pt x="71472" y="2150847"/>
                  </a:lnTo>
                  <a:lnTo>
                    <a:pt x="71982" y="2141995"/>
                  </a:lnTo>
                  <a:lnTo>
                    <a:pt x="72489" y="2133144"/>
                  </a:lnTo>
                  <a:lnTo>
                    <a:pt x="72993" y="2124293"/>
                  </a:lnTo>
                  <a:lnTo>
                    <a:pt x="73496" y="2115442"/>
                  </a:lnTo>
                  <a:lnTo>
                    <a:pt x="73998" y="2106591"/>
                  </a:lnTo>
                  <a:lnTo>
                    <a:pt x="74500" y="2097739"/>
                  </a:lnTo>
                  <a:lnTo>
                    <a:pt x="75002" y="2088888"/>
                  </a:lnTo>
                  <a:lnTo>
                    <a:pt x="75506" y="2080037"/>
                  </a:lnTo>
                  <a:lnTo>
                    <a:pt x="76011" y="2071186"/>
                  </a:lnTo>
                  <a:lnTo>
                    <a:pt x="76517" y="2062334"/>
                  </a:lnTo>
                  <a:lnTo>
                    <a:pt x="77025" y="2053483"/>
                  </a:lnTo>
                  <a:lnTo>
                    <a:pt x="77534" y="2044632"/>
                  </a:lnTo>
                  <a:lnTo>
                    <a:pt x="78046" y="2035781"/>
                  </a:lnTo>
                  <a:lnTo>
                    <a:pt x="78558" y="2026930"/>
                  </a:lnTo>
                  <a:lnTo>
                    <a:pt x="79072" y="2018078"/>
                  </a:lnTo>
                  <a:lnTo>
                    <a:pt x="79588" y="2009227"/>
                  </a:lnTo>
                  <a:lnTo>
                    <a:pt x="80104" y="2000376"/>
                  </a:lnTo>
                  <a:lnTo>
                    <a:pt x="80622" y="1991525"/>
                  </a:lnTo>
                  <a:lnTo>
                    <a:pt x="81140" y="1982673"/>
                  </a:lnTo>
                  <a:lnTo>
                    <a:pt x="81659" y="1973822"/>
                  </a:lnTo>
                  <a:lnTo>
                    <a:pt x="82180" y="1964971"/>
                  </a:lnTo>
                  <a:lnTo>
                    <a:pt x="82701" y="1956120"/>
                  </a:lnTo>
                  <a:lnTo>
                    <a:pt x="83223" y="1947269"/>
                  </a:lnTo>
                  <a:lnTo>
                    <a:pt x="83747" y="1938417"/>
                  </a:lnTo>
                  <a:lnTo>
                    <a:pt x="84272" y="1929566"/>
                  </a:lnTo>
                  <a:lnTo>
                    <a:pt x="84799" y="1920715"/>
                  </a:lnTo>
                  <a:lnTo>
                    <a:pt x="85328" y="1911864"/>
                  </a:lnTo>
                  <a:lnTo>
                    <a:pt x="85859" y="1903012"/>
                  </a:lnTo>
                  <a:lnTo>
                    <a:pt x="86393" y="1894161"/>
                  </a:lnTo>
                  <a:lnTo>
                    <a:pt x="86930" y="1885310"/>
                  </a:lnTo>
                  <a:lnTo>
                    <a:pt x="87470" y="1876459"/>
                  </a:lnTo>
                  <a:lnTo>
                    <a:pt x="88014" y="1867608"/>
                  </a:lnTo>
                  <a:lnTo>
                    <a:pt x="88562" y="1858756"/>
                  </a:lnTo>
                  <a:lnTo>
                    <a:pt x="89114" y="1849905"/>
                  </a:lnTo>
                  <a:lnTo>
                    <a:pt x="89671" y="1841054"/>
                  </a:lnTo>
                  <a:lnTo>
                    <a:pt x="90232" y="1832203"/>
                  </a:lnTo>
                  <a:lnTo>
                    <a:pt x="90797" y="1823351"/>
                  </a:lnTo>
                  <a:lnTo>
                    <a:pt x="91368" y="1814500"/>
                  </a:lnTo>
                  <a:lnTo>
                    <a:pt x="91944" y="1805649"/>
                  </a:lnTo>
                  <a:lnTo>
                    <a:pt x="92524" y="1796798"/>
                  </a:lnTo>
                  <a:lnTo>
                    <a:pt x="93109" y="1787947"/>
                  </a:lnTo>
                  <a:lnTo>
                    <a:pt x="93698" y="1779095"/>
                  </a:lnTo>
                  <a:lnTo>
                    <a:pt x="94292" y="1770244"/>
                  </a:lnTo>
                  <a:lnTo>
                    <a:pt x="94891" y="1761393"/>
                  </a:lnTo>
                  <a:lnTo>
                    <a:pt x="95494" y="1752542"/>
                  </a:lnTo>
                  <a:lnTo>
                    <a:pt x="96100" y="1743690"/>
                  </a:lnTo>
                  <a:lnTo>
                    <a:pt x="96711" y="1734839"/>
                  </a:lnTo>
                  <a:lnTo>
                    <a:pt x="97325" y="1725988"/>
                  </a:lnTo>
                  <a:lnTo>
                    <a:pt x="97943" y="1717137"/>
                  </a:lnTo>
                  <a:lnTo>
                    <a:pt x="98565" y="1708285"/>
                  </a:lnTo>
                  <a:lnTo>
                    <a:pt x="99189" y="1699434"/>
                  </a:lnTo>
                  <a:lnTo>
                    <a:pt x="99816" y="1690583"/>
                  </a:lnTo>
                  <a:lnTo>
                    <a:pt x="100445" y="1681732"/>
                  </a:lnTo>
                  <a:lnTo>
                    <a:pt x="101078" y="1672881"/>
                  </a:lnTo>
                  <a:lnTo>
                    <a:pt x="101712" y="1664029"/>
                  </a:lnTo>
                  <a:lnTo>
                    <a:pt x="102347" y="1655178"/>
                  </a:lnTo>
                  <a:lnTo>
                    <a:pt x="102984" y="1646327"/>
                  </a:lnTo>
                  <a:lnTo>
                    <a:pt x="103621" y="1637476"/>
                  </a:lnTo>
                  <a:lnTo>
                    <a:pt x="104258" y="1628624"/>
                  </a:lnTo>
                  <a:lnTo>
                    <a:pt x="104895" y="1619773"/>
                  </a:lnTo>
                  <a:lnTo>
                    <a:pt x="105531" y="1610922"/>
                  </a:lnTo>
                  <a:lnTo>
                    <a:pt x="106166" y="1602071"/>
                  </a:lnTo>
                  <a:lnTo>
                    <a:pt x="106797" y="1593220"/>
                  </a:lnTo>
                  <a:lnTo>
                    <a:pt x="107425" y="1584368"/>
                  </a:lnTo>
                  <a:lnTo>
                    <a:pt x="108049" y="1575517"/>
                  </a:lnTo>
                  <a:lnTo>
                    <a:pt x="108667" y="1566666"/>
                  </a:lnTo>
                  <a:lnTo>
                    <a:pt x="109281" y="1557815"/>
                  </a:lnTo>
                  <a:lnTo>
                    <a:pt x="109886" y="1548963"/>
                  </a:lnTo>
                  <a:lnTo>
                    <a:pt x="110484" y="1540112"/>
                  </a:lnTo>
                  <a:lnTo>
                    <a:pt x="111074" y="1531261"/>
                  </a:lnTo>
                  <a:lnTo>
                    <a:pt x="111655" y="1522410"/>
                  </a:lnTo>
                  <a:lnTo>
                    <a:pt x="112228" y="1513559"/>
                  </a:lnTo>
                  <a:lnTo>
                    <a:pt x="112788" y="1504707"/>
                  </a:lnTo>
                  <a:lnTo>
                    <a:pt x="113338" y="1495856"/>
                  </a:lnTo>
                  <a:lnTo>
                    <a:pt x="113879" y="1487005"/>
                  </a:lnTo>
                  <a:lnTo>
                    <a:pt x="114409" y="1478154"/>
                  </a:lnTo>
                  <a:lnTo>
                    <a:pt x="114930" y="1469302"/>
                  </a:lnTo>
                  <a:lnTo>
                    <a:pt x="115438" y="1460451"/>
                  </a:lnTo>
                  <a:lnTo>
                    <a:pt x="115938" y="1451600"/>
                  </a:lnTo>
                  <a:lnTo>
                    <a:pt x="116428" y="1442749"/>
                  </a:lnTo>
                  <a:lnTo>
                    <a:pt x="116911" y="1433898"/>
                  </a:lnTo>
                  <a:lnTo>
                    <a:pt x="117387" y="1425046"/>
                  </a:lnTo>
                  <a:lnTo>
                    <a:pt x="117855" y="1416195"/>
                  </a:lnTo>
                  <a:lnTo>
                    <a:pt x="118318" y="1407344"/>
                  </a:lnTo>
                  <a:lnTo>
                    <a:pt x="118777" y="1398493"/>
                  </a:lnTo>
                  <a:lnTo>
                    <a:pt x="119233" y="1389641"/>
                  </a:lnTo>
                  <a:lnTo>
                    <a:pt x="119687" y="1380790"/>
                  </a:lnTo>
                  <a:lnTo>
                    <a:pt x="120141" y="1371939"/>
                  </a:lnTo>
                  <a:lnTo>
                    <a:pt x="120595" y="1363088"/>
                  </a:lnTo>
                  <a:lnTo>
                    <a:pt x="121050" y="1354237"/>
                  </a:lnTo>
                  <a:lnTo>
                    <a:pt x="121508" y="1345385"/>
                  </a:lnTo>
                  <a:lnTo>
                    <a:pt x="121969" y="1336534"/>
                  </a:lnTo>
                  <a:lnTo>
                    <a:pt x="122434" y="1327683"/>
                  </a:lnTo>
                  <a:lnTo>
                    <a:pt x="122904" y="1318832"/>
                  </a:lnTo>
                  <a:lnTo>
                    <a:pt x="123379" y="1309980"/>
                  </a:lnTo>
                  <a:lnTo>
                    <a:pt x="123858" y="1301129"/>
                  </a:lnTo>
                  <a:lnTo>
                    <a:pt x="124343" y="1292278"/>
                  </a:lnTo>
                  <a:lnTo>
                    <a:pt x="124833" y="1283427"/>
                  </a:lnTo>
                  <a:lnTo>
                    <a:pt x="125328" y="1274576"/>
                  </a:lnTo>
                  <a:lnTo>
                    <a:pt x="125827" y="1265724"/>
                  </a:lnTo>
                  <a:lnTo>
                    <a:pt x="126330" y="1256873"/>
                  </a:lnTo>
                  <a:lnTo>
                    <a:pt x="126835" y="1248022"/>
                  </a:lnTo>
                  <a:lnTo>
                    <a:pt x="127343" y="1239171"/>
                  </a:lnTo>
                  <a:lnTo>
                    <a:pt x="127852" y="1230319"/>
                  </a:lnTo>
                  <a:lnTo>
                    <a:pt x="128362" y="1221468"/>
                  </a:lnTo>
                  <a:lnTo>
                    <a:pt x="128870" y="1212617"/>
                  </a:lnTo>
                  <a:lnTo>
                    <a:pt x="129377" y="1203766"/>
                  </a:lnTo>
                  <a:lnTo>
                    <a:pt x="129881" y="1194915"/>
                  </a:lnTo>
                  <a:lnTo>
                    <a:pt x="130380" y="1186063"/>
                  </a:lnTo>
                  <a:lnTo>
                    <a:pt x="130875" y="1177212"/>
                  </a:lnTo>
                  <a:lnTo>
                    <a:pt x="131364" y="1168361"/>
                  </a:lnTo>
                  <a:lnTo>
                    <a:pt x="131848" y="1159510"/>
                  </a:lnTo>
                  <a:lnTo>
                    <a:pt x="132322" y="1150658"/>
                  </a:lnTo>
                  <a:lnTo>
                    <a:pt x="132788" y="1141807"/>
                  </a:lnTo>
                  <a:lnTo>
                    <a:pt x="133246" y="1132956"/>
                  </a:lnTo>
                  <a:lnTo>
                    <a:pt x="133696" y="1124105"/>
                  </a:lnTo>
                  <a:lnTo>
                    <a:pt x="134137" y="1115254"/>
                  </a:lnTo>
                  <a:lnTo>
                    <a:pt x="134566" y="1106402"/>
                  </a:lnTo>
                  <a:lnTo>
                    <a:pt x="134986" y="1097551"/>
                  </a:lnTo>
                  <a:lnTo>
                    <a:pt x="135396" y="1088700"/>
                  </a:lnTo>
                  <a:lnTo>
                    <a:pt x="135798" y="1079849"/>
                  </a:lnTo>
                  <a:lnTo>
                    <a:pt x="136190" y="1070997"/>
                  </a:lnTo>
                  <a:lnTo>
                    <a:pt x="136571" y="1062146"/>
                  </a:lnTo>
                  <a:lnTo>
                    <a:pt x="136944" y="1053295"/>
                  </a:lnTo>
                  <a:lnTo>
                    <a:pt x="137308" y="1044444"/>
                  </a:lnTo>
                  <a:lnTo>
                    <a:pt x="137665" y="1035593"/>
                  </a:lnTo>
                  <a:lnTo>
                    <a:pt x="138013" y="1026741"/>
                  </a:lnTo>
                  <a:lnTo>
                    <a:pt x="138353" y="1017890"/>
                  </a:lnTo>
                  <a:lnTo>
                    <a:pt x="138686" y="1009039"/>
                  </a:lnTo>
                  <a:lnTo>
                    <a:pt x="139013" y="1000188"/>
                  </a:lnTo>
                  <a:lnTo>
                    <a:pt x="139334" y="991336"/>
                  </a:lnTo>
                  <a:lnTo>
                    <a:pt x="139649" y="982485"/>
                  </a:lnTo>
                  <a:lnTo>
                    <a:pt x="139958" y="973634"/>
                  </a:lnTo>
                  <a:lnTo>
                    <a:pt x="140262" y="964783"/>
                  </a:lnTo>
                  <a:lnTo>
                    <a:pt x="140561" y="955932"/>
                  </a:lnTo>
                  <a:lnTo>
                    <a:pt x="140856" y="947080"/>
                  </a:lnTo>
                  <a:lnTo>
                    <a:pt x="141147" y="938229"/>
                  </a:lnTo>
                  <a:lnTo>
                    <a:pt x="141433" y="929378"/>
                  </a:lnTo>
                  <a:lnTo>
                    <a:pt x="141716" y="920527"/>
                  </a:lnTo>
                  <a:lnTo>
                    <a:pt x="141995" y="911675"/>
                  </a:lnTo>
                  <a:lnTo>
                    <a:pt x="142270" y="902824"/>
                  </a:lnTo>
                  <a:lnTo>
                    <a:pt x="142543" y="893973"/>
                  </a:lnTo>
                  <a:lnTo>
                    <a:pt x="142811" y="885122"/>
                  </a:lnTo>
                  <a:lnTo>
                    <a:pt x="143077" y="876271"/>
                  </a:lnTo>
                  <a:lnTo>
                    <a:pt x="143339" y="867419"/>
                  </a:lnTo>
                  <a:lnTo>
                    <a:pt x="143599" y="858568"/>
                  </a:lnTo>
                  <a:lnTo>
                    <a:pt x="143855" y="849717"/>
                  </a:lnTo>
                  <a:lnTo>
                    <a:pt x="144108" y="840866"/>
                  </a:lnTo>
                  <a:lnTo>
                    <a:pt x="144358" y="832014"/>
                  </a:lnTo>
                  <a:lnTo>
                    <a:pt x="144605" y="823163"/>
                  </a:lnTo>
                  <a:lnTo>
                    <a:pt x="144848" y="814312"/>
                  </a:lnTo>
                  <a:lnTo>
                    <a:pt x="145089" y="805461"/>
                  </a:lnTo>
                  <a:lnTo>
                    <a:pt x="145326" y="796610"/>
                  </a:lnTo>
                  <a:lnTo>
                    <a:pt x="145559" y="787758"/>
                  </a:lnTo>
                  <a:lnTo>
                    <a:pt x="145790" y="778907"/>
                  </a:lnTo>
                  <a:lnTo>
                    <a:pt x="146017" y="770056"/>
                  </a:lnTo>
                  <a:lnTo>
                    <a:pt x="146240" y="761205"/>
                  </a:lnTo>
                  <a:lnTo>
                    <a:pt x="146459" y="752353"/>
                  </a:lnTo>
                  <a:lnTo>
                    <a:pt x="146674" y="743502"/>
                  </a:lnTo>
                  <a:lnTo>
                    <a:pt x="146885" y="734651"/>
                  </a:lnTo>
                  <a:lnTo>
                    <a:pt x="147092" y="725800"/>
                  </a:lnTo>
                  <a:lnTo>
                    <a:pt x="147296" y="716949"/>
                  </a:lnTo>
                  <a:lnTo>
                    <a:pt x="147494" y="708097"/>
                  </a:lnTo>
                  <a:lnTo>
                    <a:pt x="147688" y="699246"/>
                  </a:lnTo>
                  <a:lnTo>
                    <a:pt x="147878" y="690395"/>
                  </a:lnTo>
                  <a:lnTo>
                    <a:pt x="148064" y="681544"/>
                  </a:lnTo>
                  <a:lnTo>
                    <a:pt x="148245" y="672692"/>
                  </a:lnTo>
                  <a:lnTo>
                    <a:pt x="148422" y="663841"/>
                  </a:lnTo>
                  <a:lnTo>
                    <a:pt x="148594" y="654990"/>
                  </a:lnTo>
                  <a:lnTo>
                    <a:pt x="148762" y="646139"/>
                  </a:lnTo>
                  <a:lnTo>
                    <a:pt x="148926" y="637288"/>
                  </a:lnTo>
                  <a:lnTo>
                    <a:pt x="149086" y="628436"/>
                  </a:lnTo>
                  <a:lnTo>
                    <a:pt x="149241" y="619585"/>
                  </a:lnTo>
                  <a:lnTo>
                    <a:pt x="149393" y="610734"/>
                  </a:lnTo>
                  <a:lnTo>
                    <a:pt x="149541" y="601883"/>
                  </a:lnTo>
                  <a:lnTo>
                    <a:pt x="149685" y="593031"/>
                  </a:lnTo>
                  <a:lnTo>
                    <a:pt x="149826" y="584180"/>
                  </a:lnTo>
                  <a:lnTo>
                    <a:pt x="149963" y="575329"/>
                  </a:lnTo>
                  <a:lnTo>
                    <a:pt x="150097" y="566478"/>
                  </a:lnTo>
                  <a:lnTo>
                    <a:pt x="150228" y="557627"/>
                  </a:lnTo>
                  <a:lnTo>
                    <a:pt x="150356" y="548775"/>
                  </a:lnTo>
                  <a:lnTo>
                    <a:pt x="150482" y="539924"/>
                  </a:lnTo>
                  <a:lnTo>
                    <a:pt x="150604" y="531073"/>
                  </a:lnTo>
                  <a:lnTo>
                    <a:pt x="150723" y="522222"/>
                  </a:lnTo>
                  <a:lnTo>
                    <a:pt x="150840" y="513370"/>
                  </a:lnTo>
                  <a:lnTo>
                    <a:pt x="150954" y="504519"/>
                  </a:lnTo>
                  <a:lnTo>
                    <a:pt x="151066" y="495668"/>
                  </a:lnTo>
                  <a:lnTo>
                    <a:pt x="151174" y="486817"/>
                  </a:lnTo>
                  <a:lnTo>
                    <a:pt x="151280" y="477966"/>
                  </a:lnTo>
                  <a:lnTo>
                    <a:pt x="151383" y="469114"/>
                  </a:lnTo>
                  <a:lnTo>
                    <a:pt x="151483" y="460263"/>
                  </a:lnTo>
                  <a:lnTo>
                    <a:pt x="151579" y="451412"/>
                  </a:lnTo>
                  <a:lnTo>
                    <a:pt x="151672" y="442561"/>
                  </a:lnTo>
                  <a:lnTo>
                    <a:pt x="151762" y="433709"/>
                  </a:lnTo>
                  <a:lnTo>
                    <a:pt x="151849" y="424858"/>
                  </a:lnTo>
                  <a:lnTo>
                    <a:pt x="151932" y="416007"/>
                  </a:lnTo>
                  <a:lnTo>
                    <a:pt x="152011" y="407156"/>
                  </a:lnTo>
                  <a:lnTo>
                    <a:pt x="152086" y="398305"/>
                  </a:lnTo>
                  <a:lnTo>
                    <a:pt x="152157" y="389453"/>
                  </a:lnTo>
                  <a:lnTo>
                    <a:pt x="152224" y="380602"/>
                  </a:lnTo>
                  <a:lnTo>
                    <a:pt x="152287" y="371751"/>
                  </a:lnTo>
                  <a:lnTo>
                    <a:pt x="152346" y="362900"/>
                  </a:lnTo>
                  <a:lnTo>
                    <a:pt x="152401" y="354048"/>
                  </a:lnTo>
                  <a:lnTo>
                    <a:pt x="152452" y="345197"/>
                  </a:lnTo>
                  <a:lnTo>
                    <a:pt x="152500" y="336346"/>
                  </a:lnTo>
                  <a:lnTo>
                    <a:pt x="152544" y="327495"/>
                  </a:lnTo>
                  <a:lnTo>
                    <a:pt x="152585" y="318644"/>
                  </a:lnTo>
                  <a:lnTo>
                    <a:pt x="152622" y="309792"/>
                  </a:lnTo>
                  <a:lnTo>
                    <a:pt x="152656" y="300941"/>
                  </a:lnTo>
                  <a:lnTo>
                    <a:pt x="152688" y="292090"/>
                  </a:lnTo>
                  <a:lnTo>
                    <a:pt x="152718" y="283239"/>
                  </a:lnTo>
                  <a:lnTo>
                    <a:pt x="152745" y="274387"/>
                  </a:lnTo>
                  <a:lnTo>
                    <a:pt x="152771" y="265536"/>
                  </a:lnTo>
                  <a:lnTo>
                    <a:pt x="152796" y="256685"/>
                  </a:lnTo>
                  <a:lnTo>
                    <a:pt x="152820" y="247834"/>
                  </a:lnTo>
                  <a:lnTo>
                    <a:pt x="152843" y="238983"/>
                  </a:lnTo>
                  <a:lnTo>
                    <a:pt x="152866" y="230131"/>
                  </a:lnTo>
                  <a:lnTo>
                    <a:pt x="152889" y="221280"/>
                  </a:lnTo>
                  <a:lnTo>
                    <a:pt x="152912" y="212429"/>
                  </a:lnTo>
                  <a:lnTo>
                    <a:pt x="152936" y="203578"/>
                  </a:lnTo>
                  <a:lnTo>
                    <a:pt x="152960" y="194726"/>
                  </a:lnTo>
                  <a:lnTo>
                    <a:pt x="152985" y="185875"/>
                  </a:lnTo>
                  <a:lnTo>
                    <a:pt x="153012" y="177024"/>
                  </a:lnTo>
                  <a:lnTo>
                    <a:pt x="153040" y="168173"/>
                  </a:lnTo>
                  <a:lnTo>
                    <a:pt x="153070" y="159322"/>
                  </a:lnTo>
                  <a:lnTo>
                    <a:pt x="153100" y="150470"/>
                  </a:lnTo>
                  <a:lnTo>
                    <a:pt x="153132" y="141619"/>
                  </a:lnTo>
                  <a:lnTo>
                    <a:pt x="153166" y="132768"/>
                  </a:lnTo>
                  <a:lnTo>
                    <a:pt x="153201" y="123917"/>
                  </a:lnTo>
                  <a:lnTo>
                    <a:pt x="153237" y="115065"/>
                  </a:lnTo>
                  <a:lnTo>
                    <a:pt x="153275" y="106214"/>
                  </a:lnTo>
                  <a:lnTo>
                    <a:pt x="153314" y="97363"/>
                  </a:lnTo>
                  <a:lnTo>
                    <a:pt x="153354" y="88512"/>
                  </a:lnTo>
                  <a:lnTo>
                    <a:pt x="153394" y="79661"/>
                  </a:lnTo>
                  <a:lnTo>
                    <a:pt x="153436" y="70809"/>
                  </a:lnTo>
                  <a:lnTo>
                    <a:pt x="153478" y="61958"/>
                  </a:lnTo>
                  <a:lnTo>
                    <a:pt x="153520" y="53107"/>
                  </a:lnTo>
                  <a:lnTo>
                    <a:pt x="153563" y="44256"/>
                  </a:lnTo>
                  <a:lnTo>
                    <a:pt x="153606" y="35404"/>
                  </a:lnTo>
                  <a:lnTo>
                    <a:pt x="153649" y="26553"/>
                  </a:lnTo>
                  <a:lnTo>
                    <a:pt x="153692" y="17702"/>
                  </a:lnTo>
                  <a:lnTo>
                    <a:pt x="153735" y="8851"/>
                  </a:lnTo>
                  <a:lnTo>
                    <a:pt x="153777" y="0"/>
                  </a:lnTo>
                  <a:lnTo>
                    <a:pt x="155552" y="0"/>
                  </a:lnTo>
                  <a:lnTo>
                    <a:pt x="155594" y="8851"/>
                  </a:lnTo>
                  <a:lnTo>
                    <a:pt x="155637" y="17702"/>
                  </a:lnTo>
                  <a:lnTo>
                    <a:pt x="155680" y="26553"/>
                  </a:lnTo>
                  <a:lnTo>
                    <a:pt x="155723" y="35404"/>
                  </a:lnTo>
                  <a:lnTo>
                    <a:pt x="155766" y="44256"/>
                  </a:lnTo>
                  <a:lnTo>
                    <a:pt x="155809" y="53107"/>
                  </a:lnTo>
                  <a:lnTo>
                    <a:pt x="155851" y="61958"/>
                  </a:lnTo>
                  <a:lnTo>
                    <a:pt x="155893" y="70809"/>
                  </a:lnTo>
                  <a:lnTo>
                    <a:pt x="155935" y="79661"/>
                  </a:lnTo>
                  <a:lnTo>
                    <a:pt x="155975" y="88512"/>
                  </a:lnTo>
                  <a:lnTo>
                    <a:pt x="156015" y="97363"/>
                  </a:lnTo>
                  <a:lnTo>
                    <a:pt x="156054" y="106214"/>
                  </a:lnTo>
                  <a:lnTo>
                    <a:pt x="156091" y="115065"/>
                  </a:lnTo>
                  <a:lnTo>
                    <a:pt x="156128" y="123917"/>
                  </a:lnTo>
                  <a:lnTo>
                    <a:pt x="156163" y="132768"/>
                  </a:lnTo>
                  <a:lnTo>
                    <a:pt x="156197" y="141619"/>
                  </a:lnTo>
                  <a:lnTo>
                    <a:pt x="156229" y="150470"/>
                  </a:lnTo>
                  <a:lnTo>
                    <a:pt x="156259" y="159322"/>
                  </a:lnTo>
                  <a:lnTo>
                    <a:pt x="156289" y="168173"/>
                  </a:lnTo>
                  <a:lnTo>
                    <a:pt x="156317" y="177024"/>
                  </a:lnTo>
                  <a:lnTo>
                    <a:pt x="156343" y="185875"/>
                  </a:lnTo>
                  <a:lnTo>
                    <a:pt x="156369" y="194726"/>
                  </a:lnTo>
                  <a:lnTo>
                    <a:pt x="156393" y="203578"/>
                  </a:lnTo>
                  <a:lnTo>
                    <a:pt x="156417" y="212429"/>
                  </a:lnTo>
                  <a:lnTo>
                    <a:pt x="156440" y="221280"/>
                  </a:lnTo>
                  <a:lnTo>
                    <a:pt x="156463" y="230131"/>
                  </a:lnTo>
                  <a:lnTo>
                    <a:pt x="156486" y="238983"/>
                  </a:lnTo>
                  <a:lnTo>
                    <a:pt x="156509" y="247834"/>
                  </a:lnTo>
                  <a:lnTo>
                    <a:pt x="156533" y="256685"/>
                  </a:lnTo>
                  <a:lnTo>
                    <a:pt x="156558" y="265536"/>
                  </a:lnTo>
                  <a:lnTo>
                    <a:pt x="156583" y="274387"/>
                  </a:lnTo>
                  <a:lnTo>
                    <a:pt x="156611" y="283239"/>
                  </a:lnTo>
                  <a:lnTo>
                    <a:pt x="156641" y="292090"/>
                  </a:lnTo>
                  <a:lnTo>
                    <a:pt x="156673" y="300941"/>
                  </a:lnTo>
                  <a:lnTo>
                    <a:pt x="156707" y="309792"/>
                  </a:lnTo>
                  <a:lnTo>
                    <a:pt x="156744" y="318644"/>
                  </a:lnTo>
                  <a:lnTo>
                    <a:pt x="156785" y="327495"/>
                  </a:lnTo>
                  <a:lnTo>
                    <a:pt x="156829" y="336346"/>
                  </a:lnTo>
                  <a:lnTo>
                    <a:pt x="156877" y="345197"/>
                  </a:lnTo>
                  <a:lnTo>
                    <a:pt x="156928" y="354048"/>
                  </a:lnTo>
                  <a:lnTo>
                    <a:pt x="156982" y="362900"/>
                  </a:lnTo>
                  <a:lnTo>
                    <a:pt x="157042" y="371751"/>
                  </a:lnTo>
                  <a:lnTo>
                    <a:pt x="157105" y="380602"/>
                  </a:lnTo>
                  <a:lnTo>
                    <a:pt x="157172" y="389453"/>
                  </a:lnTo>
                  <a:lnTo>
                    <a:pt x="157243" y="398305"/>
                  </a:lnTo>
                  <a:lnTo>
                    <a:pt x="157318" y="407156"/>
                  </a:lnTo>
                  <a:lnTo>
                    <a:pt x="157397" y="416007"/>
                  </a:lnTo>
                  <a:lnTo>
                    <a:pt x="157480" y="424858"/>
                  </a:lnTo>
                  <a:lnTo>
                    <a:pt x="157567" y="433709"/>
                  </a:lnTo>
                  <a:lnTo>
                    <a:pt x="157656" y="442561"/>
                  </a:lnTo>
                  <a:lnTo>
                    <a:pt x="157749" y="451412"/>
                  </a:lnTo>
                  <a:lnTo>
                    <a:pt x="157846" y="460263"/>
                  </a:lnTo>
                  <a:lnTo>
                    <a:pt x="157946" y="469114"/>
                  </a:lnTo>
                  <a:lnTo>
                    <a:pt x="158049" y="477966"/>
                  </a:lnTo>
                  <a:lnTo>
                    <a:pt x="158155" y="486817"/>
                  </a:lnTo>
                  <a:lnTo>
                    <a:pt x="158263" y="495668"/>
                  </a:lnTo>
                  <a:lnTo>
                    <a:pt x="158375" y="504519"/>
                  </a:lnTo>
                  <a:lnTo>
                    <a:pt x="158489" y="513370"/>
                  </a:lnTo>
                  <a:lnTo>
                    <a:pt x="158606" y="522222"/>
                  </a:lnTo>
                  <a:lnTo>
                    <a:pt x="158725" y="531073"/>
                  </a:lnTo>
                  <a:lnTo>
                    <a:pt x="158847" y="539924"/>
                  </a:lnTo>
                  <a:lnTo>
                    <a:pt x="158972" y="548775"/>
                  </a:lnTo>
                  <a:lnTo>
                    <a:pt x="159101" y="557627"/>
                  </a:lnTo>
                  <a:lnTo>
                    <a:pt x="159232" y="566478"/>
                  </a:lnTo>
                  <a:lnTo>
                    <a:pt x="159366" y="575329"/>
                  </a:lnTo>
                  <a:lnTo>
                    <a:pt x="159503" y="584180"/>
                  </a:lnTo>
                  <a:lnTo>
                    <a:pt x="159644" y="593031"/>
                  </a:lnTo>
                  <a:lnTo>
                    <a:pt x="159788" y="601883"/>
                  </a:lnTo>
                  <a:lnTo>
                    <a:pt x="159936" y="610734"/>
                  </a:lnTo>
                  <a:lnTo>
                    <a:pt x="160088" y="619585"/>
                  </a:lnTo>
                  <a:lnTo>
                    <a:pt x="160243" y="628436"/>
                  </a:lnTo>
                  <a:lnTo>
                    <a:pt x="160403" y="637288"/>
                  </a:lnTo>
                  <a:lnTo>
                    <a:pt x="160567" y="646139"/>
                  </a:lnTo>
                  <a:lnTo>
                    <a:pt x="160735" y="654990"/>
                  </a:lnTo>
                  <a:lnTo>
                    <a:pt x="160907" y="663841"/>
                  </a:lnTo>
                  <a:lnTo>
                    <a:pt x="161084" y="672692"/>
                  </a:lnTo>
                  <a:lnTo>
                    <a:pt x="161265" y="681544"/>
                  </a:lnTo>
                  <a:lnTo>
                    <a:pt x="161451" y="690395"/>
                  </a:lnTo>
                  <a:lnTo>
                    <a:pt x="161641" y="699246"/>
                  </a:lnTo>
                  <a:lnTo>
                    <a:pt x="161835" y="708097"/>
                  </a:lnTo>
                  <a:lnTo>
                    <a:pt x="162033" y="716949"/>
                  </a:lnTo>
                  <a:lnTo>
                    <a:pt x="162237" y="725800"/>
                  </a:lnTo>
                  <a:lnTo>
                    <a:pt x="162444" y="734651"/>
                  </a:lnTo>
                  <a:lnTo>
                    <a:pt x="162655" y="743502"/>
                  </a:lnTo>
                  <a:lnTo>
                    <a:pt x="162870" y="752353"/>
                  </a:lnTo>
                  <a:lnTo>
                    <a:pt x="163089" y="761205"/>
                  </a:lnTo>
                  <a:lnTo>
                    <a:pt x="163312" y="770056"/>
                  </a:lnTo>
                  <a:lnTo>
                    <a:pt x="163539" y="778907"/>
                  </a:lnTo>
                  <a:lnTo>
                    <a:pt x="163769" y="787758"/>
                  </a:lnTo>
                  <a:lnTo>
                    <a:pt x="164003" y="796610"/>
                  </a:lnTo>
                  <a:lnTo>
                    <a:pt x="164240" y="805461"/>
                  </a:lnTo>
                  <a:lnTo>
                    <a:pt x="164480" y="814312"/>
                  </a:lnTo>
                  <a:lnTo>
                    <a:pt x="164724" y="823163"/>
                  </a:lnTo>
                  <a:lnTo>
                    <a:pt x="164971" y="832014"/>
                  </a:lnTo>
                  <a:lnTo>
                    <a:pt x="165221" y="840866"/>
                  </a:lnTo>
                  <a:lnTo>
                    <a:pt x="165474" y="849717"/>
                  </a:lnTo>
                  <a:lnTo>
                    <a:pt x="165730" y="858568"/>
                  </a:lnTo>
                  <a:lnTo>
                    <a:pt x="165990" y="867419"/>
                  </a:lnTo>
                  <a:lnTo>
                    <a:pt x="166252" y="876271"/>
                  </a:lnTo>
                  <a:lnTo>
                    <a:pt x="166518" y="885122"/>
                  </a:lnTo>
                  <a:lnTo>
                    <a:pt x="166786" y="893973"/>
                  </a:lnTo>
                  <a:lnTo>
                    <a:pt x="167059" y="902824"/>
                  </a:lnTo>
                  <a:lnTo>
                    <a:pt x="167334" y="911675"/>
                  </a:lnTo>
                  <a:lnTo>
                    <a:pt x="167613" y="920527"/>
                  </a:lnTo>
                  <a:lnTo>
                    <a:pt x="167896" y="929378"/>
                  </a:lnTo>
                  <a:lnTo>
                    <a:pt x="168182" y="938229"/>
                  </a:lnTo>
                  <a:lnTo>
                    <a:pt x="168473" y="947080"/>
                  </a:lnTo>
                  <a:lnTo>
                    <a:pt x="168768" y="955932"/>
                  </a:lnTo>
                  <a:lnTo>
                    <a:pt x="169067" y="964783"/>
                  </a:lnTo>
                  <a:lnTo>
                    <a:pt x="169371" y="973634"/>
                  </a:lnTo>
                  <a:lnTo>
                    <a:pt x="169679" y="982485"/>
                  </a:lnTo>
                  <a:lnTo>
                    <a:pt x="169995" y="991336"/>
                  </a:lnTo>
                  <a:lnTo>
                    <a:pt x="170316" y="1000188"/>
                  </a:lnTo>
                  <a:lnTo>
                    <a:pt x="170643" y="1009039"/>
                  </a:lnTo>
                  <a:lnTo>
                    <a:pt x="170976" y="1017890"/>
                  </a:lnTo>
                  <a:lnTo>
                    <a:pt x="171315" y="1026741"/>
                  </a:lnTo>
                  <a:lnTo>
                    <a:pt x="171664" y="1035593"/>
                  </a:lnTo>
                  <a:lnTo>
                    <a:pt x="172021" y="1044444"/>
                  </a:lnTo>
                  <a:lnTo>
                    <a:pt x="172385" y="1053295"/>
                  </a:lnTo>
                  <a:lnTo>
                    <a:pt x="172758" y="1062146"/>
                  </a:lnTo>
                  <a:lnTo>
                    <a:pt x="173139" y="1070997"/>
                  </a:lnTo>
                  <a:lnTo>
                    <a:pt x="173531" y="1079849"/>
                  </a:lnTo>
                  <a:lnTo>
                    <a:pt x="173933" y="1088700"/>
                  </a:lnTo>
                  <a:lnTo>
                    <a:pt x="174343" y="1097551"/>
                  </a:lnTo>
                  <a:lnTo>
                    <a:pt x="174763" y="1106402"/>
                  </a:lnTo>
                  <a:lnTo>
                    <a:pt x="175192" y="1115254"/>
                  </a:lnTo>
                  <a:lnTo>
                    <a:pt x="175633" y="1124105"/>
                  </a:lnTo>
                  <a:lnTo>
                    <a:pt x="176083" y="1132956"/>
                  </a:lnTo>
                  <a:lnTo>
                    <a:pt x="176541" y="1141807"/>
                  </a:lnTo>
                  <a:lnTo>
                    <a:pt x="177007" y="1150658"/>
                  </a:lnTo>
                  <a:lnTo>
                    <a:pt x="177481" y="1159510"/>
                  </a:lnTo>
                  <a:lnTo>
                    <a:pt x="177964" y="1168361"/>
                  </a:lnTo>
                  <a:lnTo>
                    <a:pt x="178454" y="1177212"/>
                  </a:lnTo>
                  <a:lnTo>
                    <a:pt x="178949" y="1186063"/>
                  </a:lnTo>
                  <a:lnTo>
                    <a:pt x="179448" y="1194915"/>
                  </a:lnTo>
                  <a:lnTo>
                    <a:pt x="179952" y="1203766"/>
                  </a:lnTo>
                  <a:lnTo>
                    <a:pt x="180459" y="1212617"/>
                  </a:lnTo>
                  <a:lnTo>
                    <a:pt x="180967" y="1221468"/>
                  </a:lnTo>
                  <a:lnTo>
                    <a:pt x="181477" y="1230319"/>
                  </a:lnTo>
                  <a:lnTo>
                    <a:pt x="181986" y="1239171"/>
                  </a:lnTo>
                  <a:lnTo>
                    <a:pt x="182494" y="1248022"/>
                  </a:lnTo>
                  <a:lnTo>
                    <a:pt x="182999" y="1256873"/>
                  </a:lnTo>
                  <a:lnTo>
                    <a:pt x="183502" y="1265724"/>
                  </a:lnTo>
                  <a:lnTo>
                    <a:pt x="184001" y="1274576"/>
                  </a:lnTo>
                  <a:lnTo>
                    <a:pt x="184496" y="1283427"/>
                  </a:lnTo>
                  <a:lnTo>
                    <a:pt x="184986" y="1292278"/>
                  </a:lnTo>
                  <a:lnTo>
                    <a:pt x="185471" y="1301129"/>
                  </a:lnTo>
                  <a:lnTo>
                    <a:pt x="185950" y="1309980"/>
                  </a:lnTo>
                  <a:lnTo>
                    <a:pt x="186425" y="1318832"/>
                  </a:lnTo>
                  <a:lnTo>
                    <a:pt x="186895" y="1327683"/>
                  </a:lnTo>
                  <a:lnTo>
                    <a:pt x="187360" y="1336534"/>
                  </a:lnTo>
                  <a:lnTo>
                    <a:pt x="187821" y="1345385"/>
                  </a:lnTo>
                  <a:lnTo>
                    <a:pt x="188279" y="1354237"/>
                  </a:lnTo>
                  <a:lnTo>
                    <a:pt x="188734" y="1363088"/>
                  </a:lnTo>
                  <a:lnTo>
                    <a:pt x="189188" y="1371939"/>
                  </a:lnTo>
                  <a:lnTo>
                    <a:pt x="189642" y="1380790"/>
                  </a:lnTo>
                  <a:lnTo>
                    <a:pt x="190096" y="1389641"/>
                  </a:lnTo>
                  <a:lnTo>
                    <a:pt x="190552" y="1398493"/>
                  </a:lnTo>
                  <a:lnTo>
                    <a:pt x="191011" y="1407344"/>
                  </a:lnTo>
                  <a:lnTo>
                    <a:pt x="191474" y="1416195"/>
                  </a:lnTo>
                  <a:lnTo>
                    <a:pt x="191942" y="1425046"/>
                  </a:lnTo>
                  <a:lnTo>
                    <a:pt x="192418" y="1433898"/>
                  </a:lnTo>
                  <a:lnTo>
                    <a:pt x="192901" y="1442749"/>
                  </a:lnTo>
                  <a:lnTo>
                    <a:pt x="193391" y="1451600"/>
                  </a:lnTo>
                  <a:lnTo>
                    <a:pt x="193890" y="1460451"/>
                  </a:lnTo>
                  <a:lnTo>
                    <a:pt x="194399" y="1469302"/>
                  </a:lnTo>
                  <a:lnTo>
                    <a:pt x="194920" y="1478154"/>
                  </a:lnTo>
                  <a:lnTo>
                    <a:pt x="195450" y="1487005"/>
                  </a:lnTo>
                  <a:lnTo>
                    <a:pt x="195991" y="1495856"/>
                  </a:lnTo>
                  <a:lnTo>
                    <a:pt x="196541" y="1504707"/>
                  </a:lnTo>
                  <a:lnTo>
                    <a:pt x="197101" y="1513559"/>
                  </a:lnTo>
                  <a:lnTo>
                    <a:pt x="197674" y="1522410"/>
                  </a:lnTo>
                  <a:lnTo>
                    <a:pt x="198255" y="1531261"/>
                  </a:lnTo>
                  <a:lnTo>
                    <a:pt x="198845" y="1540112"/>
                  </a:lnTo>
                  <a:lnTo>
                    <a:pt x="199443" y="1548963"/>
                  </a:lnTo>
                  <a:lnTo>
                    <a:pt x="200048" y="1557815"/>
                  </a:lnTo>
                  <a:lnTo>
                    <a:pt x="200662" y="1566666"/>
                  </a:lnTo>
                  <a:lnTo>
                    <a:pt x="201280" y="1575517"/>
                  </a:lnTo>
                  <a:lnTo>
                    <a:pt x="201904" y="1584368"/>
                  </a:lnTo>
                  <a:lnTo>
                    <a:pt x="202532" y="1593220"/>
                  </a:lnTo>
                  <a:lnTo>
                    <a:pt x="203163" y="1602071"/>
                  </a:lnTo>
                  <a:lnTo>
                    <a:pt x="203798" y="1610922"/>
                  </a:lnTo>
                  <a:lnTo>
                    <a:pt x="204433" y="1619773"/>
                  </a:lnTo>
                  <a:lnTo>
                    <a:pt x="205070" y="1628624"/>
                  </a:lnTo>
                  <a:lnTo>
                    <a:pt x="205708" y="1637476"/>
                  </a:lnTo>
                  <a:lnTo>
                    <a:pt x="206345" y="1646327"/>
                  </a:lnTo>
                  <a:lnTo>
                    <a:pt x="206982" y="1655178"/>
                  </a:lnTo>
                  <a:lnTo>
                    <a:pt x="207617" y="1664029"/>
                  </a:lnTo>
                  <a:lnTo>
                    <a:pt x="208251" y="1672881"/>
                  </a:lnTo>
                  <a:lnTo>
                    <a:pt x="208884" y="1681732"/>
                  </a:lnTo>
                  <a:lnTo>
                    <a:pt x="209513" y="1690583"/>
                  </a:lnTo>
                  <a:lnTo>
                    <a:pt x="210140" y="1699434"/>
                  </a:lnTo>
                  <a:lnTo>
                    <a:pt x="210764" y="1708285"/>
                  </a:lnTo>
                  <a:lnTo>
                    <a:pt x="211386" y="1717137"/>
                  </a:lnTo>
                  <a:lnTo>
                    <a:pt x="212004" y="1725988"/>
                  </a:lnTo>
                  <a:lnTo>
                    <a:pt x="212618" y="1734839"/>
                  </a:lnTo>
                  <a:lnTo>
                    <a:pt x="213229" y="1743690"/>
                  </a:lnTo>
                  <a:lnTo>
                    <a:pt x="213835" y="1752542"/>
                  </a:lnTo>
                  <a:lnTo>
                    <a:pt x="214438" y="1761393"/>
                  </a:lnTo>
                  <a:lnTo>
                    <a:pt x="215037" y="1770244"/>
                  </a:lnTo>
                  <a:lnTo>
                    <a:pt x="215631" y="1779095"/>
                  </a:lnTo>
                  <a:lnTo>
                    <a:pt x="216220" y="1787947"/>
                  </a:lnTo>
                  <a:lnTo>
                    <a:pt x="216805" y="1796798"/>
                  </a:lnTo>
                  <a:lnTo>
                    <a:pt x="217385" y="1805649"/>
                  </a:lnTo>
                  <a:lnTo>
                    <a:pt x="217961" y="1814500"/>
                  </a:lnTo>
                  <a:lnTo>
                    <a:pt x="218532" y="1823351"/>
                  </a:lnTo>
                  <a:lnTo>
                    <a:pt x="219097" y="1832203"/>
                  </a:lnTo>
                  <a:lnTo>
                    <a:pt x="219658" y="1841054"/>
                  </a:lnTo>
                  <a:lnTo>
                    <a:pt x="220215" y="1849905"/>
                  </a:lnTo>
                  <a:lnTo>
                    <a:pt x="220767" y="1858756"/>
                  </a:lnTo>
                  <a:lnTo>
                    <a:pt x="221315" y="1867608"/>
                  </a:lnTo>
                  <a:lnTo>
                    <a:pt x="221859" y="1876459"/>
                  </a:lnTo>
                  <a:lnTo>
                    <a:pt x="222399" y="1885310"/>
                  </a:lnTo>
                  <a:lnTo>
                    <a:pt x="222936" y="1894161"/>
                  </a:lnTo>
                  <a:lnTo>
                    <a:pt x="223470" y="1903012"/>
                  </a:lnTo>
                  <a:lnTo>
                    <a:pt x="224001" y="1911864"/>
                  </a:lnTo>
                  <a:lnTo>
                    <a:pt x="224530" y="1920715"/>
                  </a:lnTo>
                  <a:lnTo>
                    <a:pt x="225057" y="1929566"/>
                  </a:lnTo>
                  <a:lnTo>
                    <a:pt x="225582" y="1938417"/>
                  </a:lnTo>
                  <a:lnTo>
                    <a:pt x="226106" y="1947269"/>
                  </a:lnTo>
                  <a:lnTo>
                    <a:pt x="226628" y="1956120"/>
                  </a:lnTo>
                  <a:lnTo>
                    <a:pt x="227149" y="1964971"/>
                  </a:lnTo>
                  <a:lnTo>
                    <a:pt x="227670" y="1973822"/>
                  </a:lnTo>
                  <a:lnTo>
                    <a:pt x="228189" y="1982673"/>
                  </a:lnTo>
                  <a:lnTo>
                    <a:pt x="228707" y="1991525"/>
                  </a:lnTo>
                  <a:lnTo>
                    <a:pt x="229225" y="2000376"/>
                  </a:lnTo>
                  <a:lnTo>
                    <a:pt x="229741" y="2009227"/>
                  </a:lnTo>
                  <a:lnTo>
                    <a:pt x="230257" y="2018078"/>
                  </a:lnTo>
                  <a:lnTo>
                    <a:pt x="230771" y="2026930"/>
                  </a:lnTo>
                  <a:lnTo>
                    <a:pt x="231283" y="2035781"/>
                  </a:lnTo>
                  <a:lnTo>
                    <a:pt x="231795" y="2044632"/>
                  </a:lnTo>
                  <a:lnTo>
                    <a:pt x="232304" y="2053483"/>
                  </a:lnTo>
                  <a:lnTo>
                    <a:pt x="232812" y="2062334"/>
                  </a:lnTo>
                  <a:lnTo>
                    <a:pt x="233318" y="2071186"/>
                  </a:lnTo>
                  <a:lnTo>
                    <a:pt x="233823" y="2080037"/>
                  </a:lnTo>
                  <a:lnTo>
                    <a:pt x="234327" y="2088888"/>
                  </a:lnTo>
                  <a:lnTo>
                    <a:pt x="234829" y="2097739"/>
                  </a:lnTo>
                  <a:lnTo>
                    <a:pt x="235331" y="2106591"/>
                  </a:lnTo>
                  <a:lnTo>
                    <a:pt x="235833" y="2115442"/>
                  </a:lnTo>
                  <a:lnTo>
                    <a:pt x="236336" y="2124293"/>
                  </a:lnTo>
                  <a:lnTo>
                    <a:pt x="236840" y="2133144"/>
                  </a:lnTo>
                  <a:lnTo>
                    <a:pt x="237346" y="2141995"/>
                  </a:lnTo>
                  <a:lnTo>
                    <a:pt x="237857" y="2150847"/>
                  </a:lnTo>
                  <a:lnTo>
                    <a:pt x="238371" y="2159698"/>
                  </a:lnTo>
                  <a:lnTo>
                    <a:pt x="238891" y="2168549"/>
                  </a:lnTo>
                  <a:lnTo>
                    <a:pt x="239419" y="2177400"/>
                  </a:lnTo>
                  <a:lnTo>
                    <a:pt x="239956" y="2186252"/>
                  </a:lnTo>
                  <a:lnTo>
                    <a:pt x="240503" y="2195103"/>
                  </a:lnTo>
                  <a:lnTo>
                    <a:pt x="241060" y="2203954"/>
                  </a:lnTo>
                  <a:lnTo>
                    <a:pt x="241629" y="2212805"/>
                  </a:lnTo>
                  <a:lnTo>
                    <a:pt x="242213" y="2221656"/>
                  </a:lnTo>
                  <a:lnTo>
                    <a:pt x="242813" y="2230508"/>
                  </a:lnTo>
                  <a:lnTo>
                    <a:pt x="243429" y="2239359"/>
                  </a:lnTo>
                  <a:lnTo>
                    <a:pt x="244061" y="2248210"/>
                  </a:lnTo>
                  <a:lnTo>
                    <a:pt x="244709" y="2257061"/>
                  </a:lnTo>
                  <a:lnTo>
                    <a:pt x="245377" y="2265913"/>
                  </a:lnTo>
                  <a:lnTo>
                    <a:pt x="246065" y="2274764"/>
                  </a:lnTo>
                  <a:lnTo>
                    <a:pt x="246770" y="2283615"/>
                  </a:lnTo>
                  <a:lnTo>
                    <a:pt x="247491" y="2292466"/>
                  </a:lnTo>
                  <a:lnTo>
                    <a:pt x="248230" y="2301317"/>
                  </a:lnTo>
                  <a:lnTo>
                    <a:pt x="248986" y="2310169"/>
                  </a:lnTo>
                  <a:lnTo>
                    <a:pt x="249759" y="2319020"/>
                  </a:lnTo>
                  <a:lnTo>
                    <a:pt x="250545" y="2327871"/>
                  </a:lnTo>
                  <a:lnTo>
                    <a:pt x="251342" y="2336722"/>
                  </a:lnTo>
                  <a:lnTo>
                    <a:pt x="252149" y="2345574"/>
                  </a:lnTo>
                  <a:lnTo>
                    <a:pt x="252965" y="2354425"/>
                  </a:lnTo>
                  <a:lnTo>
                    <a:pt x="253785" y="2363276"/>
                  </a:lnTo>
                  <a:lnTo>
                    <a:pt x="254608" y="2372127"/>
                  </a:lnTo>
                  <a:lnTo>
                    <a:pt x="255430" y="2380978"/>
                  </a:lnTo>
                  <a:lnTo>
                    <a:pt x="256249" y="2389830"/>
                  </a:lnTo>
                  <a:lnTo>
                    <a:pt x="257060" y="2398681"/>
                  </a:lnTo>
                  <a:lnTo>
                    <a:pt x="257861" y="2407532"/>
                  </a:lnTo>
                  <a:lnTo>
                    <a:pt x="258647" y="2416383"/>
                  </a:lnTo>
                  <a:lnTo>
                    <a:pt x="259418" y="2425235"/>
                  </a:lnTo>
                  <a:lnTo>
                    <a:pt x="260170" y="2434086"/>
                  </a:lnTo>
                  <a:lnTo>
                    <a:pt x="260897" y="2442937"/>
                  </a:lnTo>
                  <a:lnTo>
                    <a:pt x="261594" y="2451788"/>
                  </a:lnTo>
                  <a:lnTo>
                    <a:pt x="262264" y="2460639"/>
                  </a:lnTo>
                  <a:lnTo>
                    <a:pt x="262903" y="2469491"/>
                  </a:lnTo>
                  <a:lnTo>
                    <a:pt x="263510" y="2478342"/>
                  </a:lnTo>
                  <a:lnTo>
                    <a:pt x="264077" y="2487193"/>
                  </a:lnTo>
                  <a:lnTo>
                    <a:pt x="264601" y="2496044"/>
                  </a:lnTo>
                  <a:lnTo>
                    <a:pt x="265089" y="2504896"/>
                  </a:lnTo>
                  <a:lnTo>
                    <a:pt x="265537" y="2513747"/>
                  </a:lnTo>
                  <a:lnTo>
                    <a:pt x="265947" y="2522598"/>
                  </a:lnTo>
                  <a:lnTo>
                    <a:pt x="266308" y="2531449"/>
                  </a:lnTo>
                  <a:lnTo>
                    <a:pt x="266625" y="2540300"/>
                  </a:lnTo>
                  <a:lnTo>
                    <a:pt x="266903" y="2549152"/>
                  </a:lnTo>
                  <a:lnTo>
                    <a:pt x="267143" y="2558003"/>
                  </a:lnTo>
                  <a:lnTo>
                    <a:pt x="267345" y="2566854"/>
                  </a:lnTo>
                  <a:lnTo>
                    <a:pt x="267504" y="2575705"/>
                  </a:lnTo>
                  <a:lnTo>
                    <a:pt x="267626" y="2584557"/>
                  </a:lnTo>
                  <a:lnTo>
                    <a:pt x="267716" y="2593408"/>
                  </a:lnTo>
                  <a:lnTo>
                    <a:pt x="267776" y="2602259"/>
                  </a:lnTo>
                  <a:lnTo>
                    <a:pt x="267810" y="2611110"/>
                  </a:lnTo>
                  <a:lnTo>
                    <a:pt x="267814" y="2619961"/>
                  </a:lnTo>
                  <a:lnTo>
                    <a:pt x="267796" y="2628813"/>
                  </a:lnTo>
                  <a:lnTo>
                    <a:pt x="267761" y="2637664"/>
                  </a:lnTo>
                  <a:lnTo>
                    <a:pt x="267713" y="2646515"/>
                  </a:lnTo>
                  <a:lnTo>
                    <a:pt x="267653" y="2655366"/>
                  </a:lnTo>
                  <a:lnTo>
                    <a:pt x="267586" y="2664218"/>
                  </a:lnTo>
                  <a:lnTo>
                    <a:pt x="267516" y="2673069"/>
                  </a:lnTo>
                  <a:lnTo>
                    <a:pt x="267448" y="2681920"/>
                  </a:lnTo>
                  <a:lnTo>
                    <a:pt x="267386" y="2690771"/>
                  </a:lnTo>
                  <a:lnTo>
                    <a:pt x="267332" y="2699622"/>
                  </a:lnTo>
                  <a:lnTo>
                    <a:pt x="267294" y="2708474"/>
                  </a:lnTo>
                  <a:lnTo>
                    <a:pt x="267277" y="2717325"/>
                  </a:lnTo>
                  <a:lnTo>
                    <a:pt x="267281" y="2726176"/>
                  </a:lnTo>
                  <a:lnTo>
                    <a:pt x="267311" y="2735027"/>
                  </a:lnTo>
                  <a:lnTo>
                    <a:pt x="267370" y="2743879"/>
                  </a:lnTo>
                  <a:lnTo>
                    <a:pt x="267470" y="2752730"/>
                  </a:lnTo>
                  <a:lnTo>
                    <a:pt x="267612" y="2761581"/>
                  </a:lnTo>
                  <a:lnTo>
                    <a:pt x="267797" y="2770432"/>
                  </a:lnTo>
                  <a:lnTo>
                    <a:pt x="268027" y="2779283"/>
                  </a:lnTo>
                  <a:lnTo>
                    <a:pt x="268305" y="2788135"/>
                  </a:lnTo>
                  <a:lnTo>
                    <a:pt x="268650" y="2796986"/>
                  </a:lnTo>
                  <a:lnTo>
                    <a:pt x="269056" y="2805837"/>
                  </a:lnTo>
                  <a:lnTo>
                    <a:pt x="269524" y="2814688"/>
                  </a:lnTo>
                  <a:lnTo>
                    <a:pt x="270054" y="2823540"/>
                  </a:lnTo>
                  <a:lnTo>
                    <a:pt x="270649" y="2832391"/>
                  </a:lnTo>
                  <a:lnTo>
                    <a:pt x="271330" y="2841242"/>
                  </a:lnTo>
                  <a:lnTo>
                    <a:pt x="272087" y="2850093"/>
                  </a:lnTo>
                  <a:lnTo>
                    <a:pt x="272917" y="2858944"/>
                  </a:lnTo>
                  <a:lnTo>
                    <a:pt x="273820" y="2867796"/>
                  </a:lnTo>
                  <a:lnTo>
                    <a:pt x="274796" y="2876647"/>
                  </a:lnTo>
                  <a:lnTo>
                    <a:pt x="275865" y="2885498"/>
                  </a:lnTo>
                  <a:lnTo>
                    <a:pt x="277012" y="2894349"/>
                  </a:lnTo>
                  <a:lnTo>
                    <a:pt x="278230" y="2903201"/>
                  </a:lnTo>
                  <a:lnTo>
                    <a:pt x="279516" y="2912052"/>
                  </a:lnTo>
                  <a:lnTo>
                    <a:pt x="280869" y="2920903"/>
                  </a:lnTo>
                  <a:lnTo>
                    <a:pt x="282297" y="2929754"/>
                  </a:lnTo>
                  <a:lnTo>
                    <a:pt x="283784" y="2938605"/>
                  </a:lnTo>
                  <a:lnTo>
                    <a:pt x="285318" y="2947457"/>
                  </a:lnTo>
                  <a:lnTo>
                    <a:pt x="286894" y="2956308"/>
                  </a:lnTo>
                  <a:lnTo>
                    <a:pt x="288505" y="2965159"/>
                  </a:lnTo>
                  <a:lnTo>
                    <a:pt x="290145" y="2974010"/>
                  </a:lnTo>
                  <a:lnTo>
                    <a:pt x="291798" y="2982862"/>
                  </a:lnTo>
                  <a:lnTo>
                    <a:pt x="293451" y="2991713"/>
                  </a:lnTo>
                  <a:lnTo>
                    <a:pt x="295094" y="3000564"/>
                  </a:lnTo>
                  <a:lnTo>
                    <a:pt x="296718" y="3009415"/>
                  </a:lnTo>
                  <a:lnTo>
                    <a:pt x="298297" y="3018266"/>
                  </a:lnTo>
                  <a:lnTo>
                    <a:pt x="299822" y="3027118"/>
                  </a:lnTo>
                  <a:lnTo>
                    <a:pt x="301283" y="3035969"/>
                  </a:lnTo>
                  <a:lnTo>
                    <a:pt x="302669" y="3044820"/>
                  </a:lnTo>
                  <a:lnTo>
                    <a:pt x="303969" y="3053671"/>
                  </a:lnTo>
                  <a:lnTo>
                    <a:pt x="305139" y="3062523"/>
                  </a:lnTo>
                  <a:lnTo>
                    <a:pt x="306185" y="3071374"/>
                  </a:lnTo>
                  <a:lnTo>
                    <a:pt x="307104" y="3080225"/>
                  </a:lnTo>
                  <a:lnTo>
                    <a:pt x="307887" y="3089076"/>
                  </a:lnTo>
                  <a:lnTo>
                    <a:pt x="308525" y="3097927"/>
                  </a:lnTo>
                  <a:lnTo>
                    <a:pt x="308964" y="3106779"/>
                  </a:lnTo>
                  <a:lnTo>
                    <a:pt x="309231" y="3115630"/>
                  </a:lnTo>
                  <a:lnTo>
                    <a:pt x="309329" y="3124481"/>
                  </a:lnTo>
                  <a:lnTo>
                    <a:pt x="309256" y="3133332"/>
                  </a:lnTo>
                  <a:lnTo>
                    <a:pt x="309007" y="3142184"/>
                  </a:lnTo>
                  <a:lnTo>
                    <a:pt x="308531" y="3151035"/>
                  </a:lnTo>
                  <a:lnTo>
                    <a:pt x="307871" y="3159886"/>
                  </a:lnTo>
                  <a:lnTo>
                    <a:pt x="307038" y="3168737"/>
                  </a:lnTo>
                  <a:lnTo>
                    <a:pt x="306034" y="3177588"/>
                  </a:lnTo>
                  <a:lnTo>
                    <a:pt x="304864" y="3186440"/>
                  </a:lnTo>
                  <a:lnTo>
                    <a:pt x="303485" y="3195291"/>
                  </a:lnTo>
                  <a:lnTo>
                    <a:pt x="301950" y="3204142"/>
                  </a:lnTo>
                  <a:lnTo>
                    <a:pt x="300272" y="3212993"/>
                  </a:lnTo>
                  <a:lnTo>
                    <a:pt x="298459" y="3221845"/>
                  </a:lnTo>
                  <a:lnTo>
                    <a:pt x="296517" y="3230696"/>
                  </a:lnTo>
                  <a:lnTo>
                    <a:pt x="294425" y="3239547"/>
                  </a:lnTo>
                  <a:lnTo>
                    <a:pt x="292227" y="3248398"/>
                  </a:lnTo>
                  <a:lnTo>
                    <a:pt x="289937" y="3257249"/>
                  </a:lnTo>
                  <a:lnTo>
                    <a:pt x="287562" y="3266101"/>
                  </a:lnTo>
                  <a:lnTo>
                    <a:pt x="285112" y="3274952"/>
                  </a:lnTo>
                  <a:lnTo>
                    <a:pt x="282580" y="3283803"/>
                  </a:lnTo>
                  <a:lnTo>
                    <a:pt x="279996" y="3292654"/>
                  </a:lnTo>
                  <a:lnTo>
                    <a:pt x="277370" y="3301506"/>
                  </a:lnTo>
                  <a:lnTo>
                    <a:pt x="274708" y="3310357"/>
                  </a:lnTo>
                  <a:lnTo>
                    <a:pt x="272018" y="3319208"/>
                  </a:lnTo>
                  <a:lnTo>
                    <a:pt x="269302" y="3328059"/>
                  </a:lnTo>
                  <a:lnTo>
                    <a:pt x="266574" y="3336910"/>
                  </a:lnTo>
                  <a:lnTo>
                    <a:pt x="263840" y="3345762"/>
                  </a:lnTo>
                  <a:lnTo>
                    <a:pt x="261104" y="3354613"/>
                  </a:lnTo>
                  <a:lnTo>
                    <a:pt x="258369" y="3363464"/>
                  </a:lnTo>
                  <a:lnTo>
                    <a:pt x="255643" y="3372315"/>
                  </a:lnTo>
                  <a:lnTo>
                    <a:pt x="252926" y="3381167"/>
                  </a:lnTo>
                  <a:lnTo>
                    <a:pt x="250222" y="3390018"/>
                  </a:lnTo>
                  <a:lnTo>
                    <a:pt x="247531" y="3398869"/>
                  </a:lnTo>
                  <a:lnTo>
                    <a:pt x="244855" y="3407720"/>
                  </a:lnTo>
                  <a:lnTo>
                    <a:pt x="242202" y="3416571"/>
                  </a:lnTo>
                  <a:lnTo>
                    <a:pt x="239567" y="3425423"/>
                  </a:lnTo>
                  <a:lnTo>
                    <a:pt x="236950" y="3434274"/>
                  </a:lnTo>
                  <a:lnTo>
                    <a:pt x="234353" y="3443125"/>
                  </a:lnTo>
                  <a:lnTo>
                    <a:pt x="231776" y="3451976"/>
                  </a:lnTo>
                  <a:lnTo>
                    <a:pt x="229226" y="3460828"/>
                  </a:lnTo>
                  <a:lnTo>
                    <a:pt x="226698" y="3469679"/>
                  </a:lnTo>
                  <a:lnTo>
                    <a:pt x="224193" y="3478530"/>
                  </a:lnTo>
                  <a:lnTo>
                    <a:pt x="221711" y="3487381"/>
                  </a:lnTo>
                  <a:lnTo>
                    <a:pt x="219253" y="3496232"/>
                  </a:lnTo>
                  <a:lnTo>
                    <a:pt x="216829" y="3505084"/>
                  </a:lnTo>
                  <a:lnTo>
                    <a:pt x="214434" y="3513935"/>
                  </a:lnTo>
                  <a:lnTo>
                    <a:pt x="212067" y="3522786"/>
                  </a:lnTo>
                  <a:lnTo>
                    <a:pt x="209731" y="3531637"/>
                  </a:lnTo>
                  <a:lnTo>
                    <a:pt x="207428" y="3540489"/>
                  </a:lnTo>
                  <a:lnTo>
                    <a:pt x="205171" y="3549340"/>
                  </a:lnTo>
                  <a:lnTo>
                    <a:pt x="202951" y="3558191"/>
                  </a:lnTo>
                  <a:lnTo>
                    <a:pt x="200772" y="3567042"/>
                  </a:lnTo>
                  <a:lnTo>
                    <a:pt x="198634" y="3575894"/>
                  </a:lnTo>
                  <a:lnTo>
                    <a:pt x="196540" y="3584745"/>
                  </a:lnTo>
                  <a:lnTo>
                    <a:pt x="194508" y="3593596"/>
                  </a:lnTo>
                  <a:lnTo>
                    <a:pt x="192525" y="3602447"/>
                  </a:lnTo>
                  <a:lnTo>
                    <a:pt x="190593" y="3611298"/>
                  </a:lnTo>
                  <a:lnTo>
                    <a:pt x="188713" y="3620150"/>
                  </a:lnTo>
                  <a:lnTo>
                    <a:pt x="186889" y="3629001"/>
                  </a:lnTo>
                  <a:lnTo>
                    <a:pt x="185139" y="3637852"/>
                  </a:lnTo>
                  <a:lnTo>
                    <a:pt x="183447" y="3646703"/>
                  </a:lnTo>
                  <a:lnTo>
                    <a:pt x="181813" y="3655555"/>
                  </a:lnTo>
                  <a:lnTo>
                    <a:pt x="180239" y="3664406"/>
                  </a:lnTo>
                  <a:lnTo>
                    <a:pt x="178726" y="3673257"/>
                  </a:lnTo>
                  <a:lnTo>
                    <a:pt x="177293" y="3682108"/>
                  </a:lnTo>
                  <a:lnTo>
                    <a:pt x="175920" y="3690959"/>
                  </a:lnTo>
                  <a:lnTo>
                    <a:pt x="174607" y="3699811"/>
                  </a:lnTo>
                  <a:lnTo>
                    <a:pt x="173355" y="3708662"/>
                  </a:lnTo>
                  <a:lnTo>
                    <a:pt x="172163" y="3717513"/>
                  </a:lnTo>
                  <a:lnTo>
                    <a:pt x="171048" y="3726364"/>
                  </a:lnTo>
                  <a:lnTo>
                    <a:pt x="169988" y="3735216"/>
                  </a:lnTo>
                  <a:lnTo>
                    <a:pt x="168984" y="3744067"/>
                  </a:lnTo>
                  <a:lnTo>
                    <a:pt x="168034" y="3752918"/>
                  </a:lnTo>
                  <a:lnTo>
                    <a:pt x="167138" y="3761769"/>
                  </a:lnTo>
                  <a:lnTo>
                    <a:pt x="166308" y="3770620"/>
                  </a:lnTo>
                  <a:lnTo>
                    <a:pt x="165524" y="3779472"/>
                  </a:lnTo>
                  <a:lnTo>
                    <a:pt x="164787" y="3788323"/>
                  </a:lnTo>
                  <a:lnTo>
                    <a:pt x="164093" y="3797174"/>
                  </a:lnTo>
                  <a:lnTo>
                    <a:pt x="163444" y="3806025"/>
                  </a:lnTo>
                  <a:lnTo>
                    <a:pt x="162845" y="3814877"/>
                  </a:lnTo>
                  <a:lnTo>
                    <a:pt x="162282" y="3823728"/>
                  </a:lnTo>
                  <a:lnTo>
                    <a:pt x="161755" y="3832579"/>
                  </a:lnTo>
                  <a:lnTo>
                    <a:pt x="161260" y="3841430"/>
                  </a:lnTo>
                  <a:lnTo>
                    <a:pt x="160798" y="3850281"/>
                  </a:lnTo>
                  <a:lnTo>
                    <a:pt x="160372" y="3859133"/>
                  </a:lnTo>
                  <a:lnTo>
                    <a:pt x="159972" y="3867984"/>
                  </a:lnTo>
                  <a:lnTo>
                    <a:pt x="159598" y="3876835"/>
                  </a:lnTo>
                  <a:lnTo>
                    <a:pt x="159246" y="3885686"/>
                  </a:lnTo>
                  <a:lnTo>
                    <a:pt x="158917" y="3894538"/>
                  </a:lnTo>
                  <a:lnTo>
                    <a:pt x="158614" y="3903389"/>
                  </a:lnTo>
                  <a:lnTo>
                    <a:pt x="158328" y="3912240"/>
                  </a:lnTo>
                  <a:lnTo>
                    <a:pt x="158060" y="3921091"/>
                  </a:lnTo>
                  <a:lnTo>
                    <a:pt x="157808" y="3929942"/>
                  </a:lnTo>
                  <a:lnTo>
                    <a:pt x="157572" y="3938794"/>
                  </a:lnTo>
                  <a:lnTo>
                    <a:pt x="157353" y="3947645"/>
                  </a:lnTo>
                  <a:lnTo>
                    <a:pt x="157147" y="3956496"/>
                  </a:lnTo>
                  <a:lnTo>
                    <a:pt x="156953" y="3965347"/>
                  </a:lnTo>
                  <a:lnTo>
                    <a:pt x="156771" y="3974199"/>
                  </a:lnTo>
                  <a:lnTo>
                    <a:pt x="156600" y="3983050"/>
                  </a:lnTo>
                  <a:lnTo>
                    <a:pt x="156442" y="3991901"/>
                  </a:lnTo>
                  <a:lnTo>
                    <a:pt x="156294" y="4000752"/>
                  </a:lnTo>
                  <a:lnTo>
                    <a:pt x="156155" y="4009603"/>
                  </a:lnTo>
                  <a:lnTo>
                    <a:pt x="156024" y="4018455"/>
                  </a:lnTo>
                  <a:lnTo>
                    <a:pt x="155903" y="4027306"/>
                  </a:lnTo>
                  <a:lnTo>
                    <a:pt x="155791" y="4036157"/>
                  </a:lnTo>
                  <a:lnTo>
                    <a:pt x="155687" y="4045008"/>
                  </a:lnTo>
                  <a:lnTo>
                    <a:pt x="155590" y="4053860"/>
                  </a:lnTo>
                  <a:lnTo>
                    <a:pt x="155500" y="4062711"/>
                  </a:lnTo>
                  <a:lnTo>
                    <a:pt x="155417" y="4071562"/>
                  </a:lnTo>
                  <a:lnTo>
                    <a:pt x="155341" y="4080413"/>
                  </a:lnTo>
                  <a:lnTo>
                    <a:pt x="155272" y="4089264"/>
                  </a:lnTo>
                  <a:lnTo>
                    <a:pt x="155208" y="4098116"/>
                  </a:lnTo>
                  <a:lnTo>
                    <a:pt x="155150" y="4106967"/>
                  </a:lnTo>
                  <a:lnTo>
                    <a:pt x="155097" y="4115818"/>
                  </a:lnTo>
                  <a:lnTo>
                    <a:pt x="155050" y="4124669"/>
                  </a:lnTo>
                  <a:lnTo>
                    <a:pt x="155007" y="4133521"/>
                  </a:lnTo>
                  <a:lnTo>
                    <a:pt x="154969" y="4142372"/>
                  </a:lnTo>
                  <a:lnTo>
                    <a:pt x="154935" y="4151223"/>
                  </a:lnTo>
                  <a:lnTo>
                    <a:pt x="154905" y="4160074"/>
                  </a:lnTo>
                  <a:lnTo>
                    <a:pt x="154879" y="4168925"/>
                  </a:lnTo>
                  <a:lnTo>
                    <a:pt x="154857" y="4177777"/>
                  </a:lnTo>
                  <a:lnTo>
                    <a:pt x="154837" y="4186628"/>
                  </a:lnTo>
                  <a:lnTo>
                    <a:pt x="154821" y="4195479"/>
                  </a:lnTo>
                  <a:lnTo>
                    <a:pt x="154807" y="4204330"/>
                  </a:lnTo>
                  <a:lnTo>
                    <a:pt x="154797" y="4213182"/>
                  </a:lnTo>
                  <a:lnTo>
                    <a:pt x="154789" y="4222033"/>
                  </a:lnTo>
                  <a:lnTo>
                    <a:pt x="154783" y="4230884"/>
                  </a:lnTo>
                  <a:lnTo>
                    <a:pt x="154779" y="4239735"/>
                  </a:lnTo>
                  <a:lnTo>
                    <a:pt x="154778" y="4248586"/>
                  </a:lnTo>
                  <a:lnTo>
                    <a:pt x="154778" y="4257438"/>
                  </a:lnTo>
                  <a:lnTo>
                    <a:pt x="154781" y="4266289"/>
                  </a:lnTo>
                  <a:lnTo>
                    <a:pt x="154784" y="4275140"/>
                  </a:lnTo>
                  <a:lnTo>
                    <a:pt x="154790" y="4283991"/>
                  </a:lnTo>
                  <a:lnTo>
                    <a:pt x="154796" y="4292843"/>
                  </a:lnTo>
                  <a:lnTo>
                    <a:pt x="154805" y="4301694"/>
                  </a:lnTo>
                  <a:lnTo>
                    <a:pt x="154814" y="4310545"/>
                  </a:lnTo>
                  <a:lnTo>
                    <a:pt x="154824" y="4319396"/>
                  </a:lnTo>
                  <a:lnTo>
                    <a:pt x="154836" y="4328247"/>
                  </a:lnTo>
                  <a:lnTo>
                    <a:pt x="154848" y="4337099"/>
                  </a:lnTo>
                  <a:lnTo>
                    <a:pt x="154861" y="4345950"/>
                  </a:lnTo>
                  <a:lnTo>
                    <a:pt x="154875" y="4354801"/>
                  </a:lnTo>
                  <a:lnTo>
                    <a:pt x="154890" y="4363652"/>
                  </a:lnTo>
                  <a:lnTo>
                    <a:pt x="154904" y="4372504"/>
                  </a:lnTo>
                  <a:lnTo>
                    <a:pt x="154919" y="4381355"/>
                  </a:lnTo>
                  <a:lnTo>
                    <a:pt x="154934" y="4390206"/>
                  </a:lnTo>
                  <a:lnTo>
                    <a:pt x="154949" y="4399057"/>
                  </a:lnTo>
                  <a:lnTo>
                    <a:pt x="154964" y="4407908"/>
                  </a:lnTo>
                  <a:lnTo>
                    <a:pt x="154979" y="4416760"/>
                  </a:lnTo>
                  <a:lnTo>
                    <a:pt x="154993" y="4425611"/>
                  </a:lnTo>
                  <a:lnTo>
                    <a:pt x="155006" y="4434462"/>
                  </a:lnTo>
                  <a:lnTo>
                    <a:pt x="155019" y="4443313"/>
                  </a:lnTo>
                  <a:lnTo>
                    <a:pt x="155030" y="4452165"/>
                  </a:lnTo>
                  <a:lnTo>
                    <a:pt x="155041" y="4461016"/>
                  </a:lnTo>
                  <a:lnTo>
                    <a:pt x="155051" y="4469867"/>
                  </a:lnTo>
                  <a:lnTo>
                    <a:pt x="155059" y="4478718"/>
                  </a:lnTo>
                  <a:lnTo>
                    <a:pt x="155066" y="4487569"/>
                  </a:lnTo>
                  <a:lnTo>
                    <a:pt x="155071" y="4496421"/>
                  </a:lnTo>
                  <a:lnTo>
                    <a:pt x="155075" y="4505272"/>
                  </a:lnTo>
                  <a:lnTo>
                    <a:pt x="155077" y="4514123"/>
                  </a:lnTo>
                  <a:lnTo>
                    <a:pt x="155078" y="4522974"/>
                  </a:lnTo>
                  <a:close/>
                </a:path>
              </a:pathLst>
            </a:custGeom>
            <a:solidFill>
              <a:srgbClr val="FF65A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71" name="pg45">
              <a:extLst>
                <a:ext uri="{FF2B5EF4-FFF2-40B4-BE49-F238E27FC236}">
                  <a16:creationId xmlns:a16="http://schemas.microsoft.com/office/drawing/2014/main" id="{477EAC21-E868-F773-886D-38EB416E442D}"/>
                </a:ext>
              </a:extLst>
            </p:cNvPr>
            <p:cNvSpPr/>
            <p:nvPr/>
          </p:nvSpPr>
          <p:spPr>
            <a:xfrm>
              <a:off x="9559288" y="2145772"/>
              <a:ext cx="227113" cy="6239751"/>
            </a:xfrm>
            <a:custGeom>
              <a:avLst/>
              <a:gdLst/>
              <a:ahLst/>
              <a:cxnLst/>
              <a:rect l="0" t="0" r="0" b="0"/>
              <a:pathLst>
                <a:path w="227113" h="6239751">
                  <a:moveTo>
                    <a:pt x="113513" y="6239751"/>
                  </a:moveTo>
                  <a:lnTo>
                    <a:pt x="113513" y="6227541"/>
                  </a:lnTo>
                  <a:lnTo>
                    <a:pt x="113514" y="6215330"/>
                  </a:lnTo>
                  <a:lnTo>
                    <a:pt x="113516" y="6203119"/>
                  </a:lnTo>
                  <a:lnTo>
                    <a:pt x="113518" y="6190908"/>
                  </a:lnTo>
                  <a:lnTo>
                    <a:pt x="113520" y="6178697"/>
                  </a:lnTo>
                  <a:lnTo>
                    <a:pt x="113523" y="6166486"/>
                  </a:lnTo>
                  <a:lnTo>
                    <a:pt x="113526" y="6154275"/>
                  </a:lnTo>
                  <a:lnTo>
                    <a:pt x="113530" y="6142065"/>
                  </a:lnTo>
                  <a:lnTo>
                    <a:pt x="113533" y="6129854"/>
                  </a:lnTo>
                  <a:lnTo>
                    <a:pt x="113536" y="6117643"/>
                  </a:lnTo>
                  <a:lnTo>
                    <a:pt x="113539" y="6105432"/>
                  </a:lnTo>
                  <a:lnTo>
                    <a:pt x="113542" y="6093221"/>
                  </a:lnTo>
                  <a:lnTo>
                    <a:pt x="113544" y="6081010"/>
                  </a:lnTo>
                  <a:lnTo>
                    <a:pt x="113546" y="6068799"/>
                  </a:lnTo>
                  <a:lnTo>
                    <a:pt x="113548" y="6056588"/>
                  </a:lnTo>
                  <a:lnTo>
                    <a:pt x="113549" y="6044378"/>
                  </a:lnTo>
                  <a:lnTo>
                    <a:pt x="113550" y="6032167"/>
                  </a:lnTo>
                  <a:lnTo>
                    <a:pt x="113551" y="6019956"/>
                  </a:lnTo>
                  <a:lnTo>
                    <a:pt x="113551" y="6007745"/>
                  </a:lnTo>
                  <a:lnTo>
                    <a:pt x="113551" y="5995534"/>
                  </a:lnTo>
                  <a:lnTo>
                    <a:pt x="113550" y="5983323"/>
                  </a:lnTo>
                  <a:lnTo>
                    <a:pt x="113549" y="5971112"/>
                  </a:lnTo>
                  <a:lnTo>
                    <a:pt x="113546" y="5958902"/>
                  </a:lnTo>
                  <a:lnTo>
                    <a:pt x="113543" y="5946691"/>
                  </a:lnTo>
                  <a:lnTo>
                    <a:pt x="113539" y="5934480"/>
                  </a:lnTo>
                  <a:lnTo>
                    <a:pt x="113534" y="5922269"/>
                  </a:lnTo>
                  <a:lnTo>
                    <a:pt x="113527" y="5910058"/>
                  </a:lnTo>
                  <a:lnTo>
                    <a:pt x="113518" y="5897847"/>
                  </a:lnTo>
                  <a:lnTo>
                    <a:pt x="113507" y="5885636"/>
                  </a:lnTo>
                  <a:lnTo>
                    <a:pt x="113494" y="5873426"/>
                  </a:lnTo>
                  <a:lnTo>
                    <a:pt x="113478" y="5861215"/>
                  </a:lnTo>
                  <a:lnTo>
                    <a:pt x="113460" y="5849004"/>
                  </a:lnTo>
                  <a:lnTo>
                    <a:pt x="113437" y="5836793"/>
                  </a:lnTo>
                  <a:lnTo>
                    <a:pt x="113412" y="5824582"/>
                  </a:lnTo>
                  <a:lnTo>
                    <a:pt x="113382" y="5812371"/>
                  </a:lnTo>
                  <a:lnTo>
                    <a:pt x="113348" y="5800160"/>
                  </a:lnTo>
                  <a:lnTo>
                    <a:pt x="113311" y="5787949"/>
                  </a:lnTo>
                  <a:lnTo>
                    <a:pt x="113269" y="5775739"/>
                  </a:lnTo>
                  <a:lnTo>
                    <a:pt x="113223" y="5763528"/>
                  </a:lnTo>
                  <a:lnTo>
                    <a:pt x="113173" y="5751317"/>
                  </a:lnTo>
                  <a:lnTo>
                    <a:pt x="113118" y="5739106"/>
                  </a:lnTo>
                  <a:lnTo>
                    <a:pt x="113059" y="5726895"/>
                  </a:lnTo>
                  <a:lnTo>
                    <a:pt x="112995" y="5714684"/>
                  </a:lnTo>
                  <a:lnTo>
                    <a:pt x="112927" y="5702473"/>
                  </a:lnTo>
                  <a:lnTo>
                    <a:pt x="112856" y="5690263"/>
                  </a:lnTo>
                  <a:lnTo>
                    <a:pt x="112780" y="5678052"/>
                  </a:lnTo>
                  <a:lnTo>
                    <a:pt x="112700" y="5665841"/>
                  </a:lnTo>
                  <a:lnTo>
                    <a:pt x="112616" y="5653630"/>
                  </a:lnTo>
                  <a:lnTo>
                    <a:pt x="112528" y="5641419"/>
                  </a:lnTo>
                  <a:lnTo>
                    <a:pt x="112436" y="5629208"/>
                  </a:lnTo>
                  <a:lnTo>
                    <a:pt x="112338" y="5616997"/>
                  </a:lnTo>
                  <a:lnTo>
                    <a:pt x="112235" y="5604786"/>
                  </a:lnTo>
                  <a:lnTo>
                    <a:pt x="112126" y="5592576"/>
                  </a:lnTo>
                  <a:lnTo>
                    <a:pt x="112010" y="5580365"/>
                  </a:lnTo>
                  <a:lnTo>
                    <a:pt x="111887" y="5568154"/>
                  </a:lnTo>
                  <a:lnTo>
                    <a:pt x="111755" y="5555943"/>
                  </a:lnTo>
                  <a:lnTo>
                    <a:pt x="111614" y="5543732"/>
                  </a:lnTo>
                  <a:lnTo>
                    <a:pt x="111461" y="5531521"/>
                  </a:lnTo>
                  <a:lnTo>
                    <a:pt x="111297" y="5519310"/>
                  </a:lnTo>
                  <a:lnTo>
                    <a:pt x="111117" y="5507100"/>
                  </a:lnTo>
                  <a:lnTo>
                    <a:pt x="110922" y="5494889"/>
                  </a:lnTo>
                  <a:lnTo>
                    <a:pt x="110710" y="5482678"/>
                  </a:lnTo>
                  <a:lnTo>
                    <a:pt x="110482" y="5470467"/>
                  </a:lnTo>
                  <a:lnTo>
                    <a:pt x="110235" y="5458256"/>
                  </a:lnTo>
                  <a:lnTo>
                    <a:pt x="109970" y="5446045"/>
                  </a:lnTo>
                  <a:lnTo>
                    <a:pt x="109686" y="5433834"/>
                  </a:lnTo>
                  <a:lnTo>
                    <a:pt x="109382" y="5421624"/>
                  </a:lnTo>
                  <a:lnTo>
                    <a:pt x="109060" y="5409413"/>
                  </a:lnTo>
                  <a:lnTo>
                    <a:pt x="108716" y="5397202"/>
                  </a:lnTo>
                  <a:lnTo>
                    <a:pt x="108353" y="5384991"/>
                  </a:lnTo>
                  <a:lnTo>
                    <a:pt x="107972" y="5372780"/>
                  </a:lnTo>
                  <a:lnTo>
                    <a:pt x="107575" y="5360569"/>
                  </a:lnTo>
                  <a:lnTo>
                    <a:pt x="107160" y="5348358"/>
                  </a:lnTo>
                  <a:lnTo>
                    <a:pt x="106730" y="5336147"/>
                  </a:lnTo>
                  <a:lnTo>
                    <a:pt x="106285" y="5323937"/>
                  </a:lnTo>
                  <a:lnTo>
                    <a:pt x="105826" y="5311726"/>
                  </a:lnTo>
                  <a:lnTo>
                    <a:pt x="105352" y="5299515"/>
                  </a:lnTo>
                  <a:lnTo>
                    <a:pt x="104864" y="5287304"/>
                  </a:lnTo>
                  <a:lnTo>
                    <a:pt x="104365" y="5275093"/>
                  </a:lnTo>
                  <a:lnTo>
                    <a:pt x="103854" y="5262882"/>
                  </a:lnTo>
                  <a:lnTo>
                    <a:pt x="103333" y="5250671"/>
                  </a:lnTo>
                  <a:lnTo>
                    <a:pt x="102804" y="5238461"/>
                  </a:lnTo>
                  <a:lnTo>
                    <a:pt x="102268" y="5226250"/>
                  </a:lnTo>
                  <a:lnTo>
                    <a:pt x="101727" y="5214039"/>
                  </a:lnTo>
                  <a:lnTo>
                    <a:pt x="101181" y="5201828"/>
                  </a:lnTo>
                  <a:lnTo>
                    <a:pt x="100632" y="5189617"/>
                  </a:lnTo>
                  <a:lnTo>
                    <a:pt x="100083" y="5177406"/>
                  </a:lnTo>
                  <a:lnTo>
                    <a:pt x="99535" y="5165195"/>
                  </a:lnTo>
                  <a:lnTo>
                    <a:pt x="98988" y="5152984"/>
                  </a:lnTo>
                  <a:lnTo>
                    <a:pt x="98443" y="5140774"/>
                  </a:lnTo>
                  <a:lnTo>
                    <a:pt x="97900" y="5128563"/>
                  </a:lnTo>
                  <a:lnTo>
                    <a:pt x="97360" y="5116352"/>
                  </a:lnTo>
                  <a:lnTo>
                    <a:pt x="96822" y="5104141"/>
                  </a:lnTo>
                  <a:lnTo>
                    <a:pt x="96284" y="5091930"/>
                  </a:lnTo>
                  <a:lnTo>
                    <a:pt x="95746" y="5079719"/>
                  </a:lnTo>
                  <a:lnTo>
                    <a:pt x="95205" y="5067508"/>
                  </a:lnTo>
                  <a:lnTo>
                    <a:pt x="94661" y="5055298"/>
                  </a:lnTo>
                  <a:lnTo>
                    <a:pt x="94111" y="5043087"/>
                  </a:lnTo>
                  <a:lnTo>
                    <a:pt x="93554" y="5030876"/>
                  </a:lnTo>
                  <a:lnTo>
                    <a:pt x="92990" y="5018665"/>
                  </a:lnTo>
                  <a:lnTo>
                    <a:pt x="92418" y="5006454"/>
                  </a:lnTo>
                  <a:lnTo>
                    <a:pt x="91836" y="4994243"/>
                  </a:lnTo>
                  <a:lnTo>
                    <a:pt x="91244" y="4982032"/>
                  </a:lnTo>
                  <a:lnTo>
                    <a:pt x="90644" y="4969822"/>
                  </a:lnTo>
                  <a:lnTo>
                    <a:pt x="90033" y="4957611"/>
                  </a:lnTo>
                  <a:lnTo>
                    <a:pt x="89413" y="4945400"/>
                  </a:lnTo>
                  <a:lnTo>
                    <a:pt x="88786" y="4933189"/>
                  </a:lnTo>
                  <a:lnTo>
                    <a:pt x="88151" y="4920978"/>
                  </a:lnTo>
                  <a:lnTo>
                    <a:pt x="87508" y="4908767"/>
                  </a:lnTo>
                  <a:lnTo>
                    <a:pt x="86859" y="4896556"/>
                  </a:lnTo>
                  <a:lnTo>
                    <a:pt x="86202" y="4884345"/>
                  </a:lnTo>
                  <a:lnTo>
                    <a:pt x="85538" y="4872135"/>
                  </a:lnTo>
                  <a:lnTo>
                    <a:pt x="84866" y="4859924"/>
                  </a:lnTo>
                  <a:lnTo>
                    <a:pt x="84185" y="4847713"/>
                  </a:lnTo>
                  <a:lnTo>
                    <a:pt x="83494" y="4835502"/>
                  </a:lnTo>
                  <a:lnTo>
                    <a:pt x="82793" y="4823291"/>
                  </a:lnTo>
                  <a:lnTo>
                    <a:pt x="82082" y="4811080"/>
                  </a:lnTo>
                  <a:lnTo>
                    <a:pt x="81361" y="4798869"/>
                  </a:lnTo>
                  <a:lnTo>
                    <a:pt x="80629" y="4786659"/>
                  </a:lnTo>
                  <a:lnTo>
                    <a:pt x="79888" y="4774448"/>
                  </a:lnTo>
                  <a:lnTo>
                    <a:pt x="79138" y="4762237"/>
                  </a:lnTo>
                  <a:lnTo>
                    <a:pt x="78380" y="4750026"/>
                  </a:lnTo>
                  <a:lnTo>
                    <a:pt x="77615" y="4737815"/>
                  </a:lnTo>
                  <a:lnTo>
                    <a:pt x="76844" y="4725604"/>
                  </a:lnTo>
                  <a:lnTo>
                    <a:pt x="76067" y="4713393"/>
                  </a:lnTo>
                  <a:lnTo>
                    <a:pt x="75286" y="4701182"/>
                  </a:lnTo>
                  <a:lnTo>
                    <a:pt x="74499" y="4688972"/>
                  </a:lnTo>
                  <a:lnTo>
                    <a:pt x="73704" y="4676761"/>
                  </a:lnTo>
                  <a:lnTo>
                    <a:pt x="72900" y="4664550"/>
                  </a:lnTo>
                  <a:lnTo>
                    <a:pt x="72084" y="4652339"/>
                  </a:lnTo>
                  <a:lnTo>
                    <a:pt x="71252" y="4640128"/>
                  </a:lnTo>
                  <a:lnTo>
                    <a:pt x="70397" y="4627917"/>
                  </a:lnTo>
                  <a:lnTo>
                    <a:pt x="69519" y="4615706"/>
                  </a:lnTo>
                  <a:lnTo>
                    <a:pt x="68614" y="4603496"/>
                  </a:lnTo>
                  <a:lnTo>
                    <a:pt x="67680" y="4591285"/>
                  </a:lnTo>
                  <a:lnTo>
                    <a:pt x="66715" y="4579074"/>
                  </a:lnTo>
                  <a:lnTo>
                    <a:pt x="65720" y="4566863"/>
                  </a:lnTo>
                  <a:lnTo>
                    <a:pt x="64698" y="4554652"/>
                  </a:lnTo>
                  <a:lnTo>
                    <a:pt x="63653" y="4542441"/>
                  </a:lnTo>
                  <a:lnTo>
                    <a:pt x="62591" y="4530230"/>
                  </a:lnTo>
                  <a:lnTo>
                    <a:pt x="61525" y="4518020"/>
                  </a:lnTo>
                  <a:lnTo>
                    <a:pt x="60469" y="4505809"/>
                  </a:lnTo>
                  <a:lnTo>
                    <a:pt x="59435" y="4493598"/>
                  </a:lnTo>
                  <a:lnTo>
                    <a:pt x="58441" y="4481387"/>
                  </a:lnTo>
                  <a:lnTo>
                    <a:pt x="57502" y="4469176"/>
                  </a:lnTo>
                  <a:lnTo>
                    <a:pt x="56635" y="4456965"/>
                  </a:lnTo>
                  <a:lnTo>
                    <a:pt x="55855" y="4444754"/>
                  </a:lnTo>
                  <a:lnTo>
                    <a:pt x="55176" y="4432543"/>
                  </a:lnTo>
                  <a:lnTo>
                    <a:pt x="54619" y="4420333"/>
                  </a:lnTo>
                  <a:lnTo>
                    <a:pt x="54192" y="4408122"/>
                  </a:lnTo>
                  <a:lnTo>
                    <a:pt x="53888" y="4395911"/>
                  </a:lnTo>
                  <a:lnTo>
                    <a:pt x="53705" y="4383700"/>
                  </a:lnTo>
                  <a:lnTo>
                    <a:pt x="53635" y="4371489"/>
                  </a:lnTo>
                  <a:lnTo>
                    <a:pt x="53669" y="4359278"/>
                  </a:lnTo>
                  <a:lnTo>
                    <a:pt x="53789" y="4347067"/>
                  </a:lnTo>
                  <a:lnTo>
                    <a:pt x="53979" y="4334857"/>
                  </a:lnTo>
                  <a:lnTo>
                    <a:pt x="54217" y="4322646"/>
                  </a:lnTo>
                  <a:lnTo>
                    <a:pt x="54483" y="4310435"/>
                  </a:lnTo>
                  <a:lnTo>
                    <a:pt x="54749" y="4298224"/>
                  </a:lnTo>
                  <a:lnTo>
                    <a:pt x="54995" y="4286013"/>
                  </a:lnTo>
                  <a:lnTo>
                    <a:pt x="55204" y="4273802"/>
                  </a:lnTo>
                  <a:lnTo>
                    <a:pt x="55364" y="4261591"/>
                  </a:lnTo>
                  <a:lnTo>
                    <a:pt x="55463" y="4249380"/>
                  </a:lnTo>
                  <a:lnTo>
                    <a:pt x="55495" y="4237170"/>
                  </a:lnTo>
                  <a:lnTo>
                    <a:pt x="55459" y="4224959"/>
                  </a:lnTo>
                  <a:lnTo>
                    <a:pt x="55353" y="4212748"/>
                  </a:lnTo>
                  <a:lnTo>
                    <a:pt x="55174" y="4200537"/>
                  </a:lnTo>
                  <a:lnTo>
                    <a:pt x="54935" y="4188326"/>
                  </a:lnTo>
                  <a:lnTo>
                    <a:pt x="54645" y="4176115"/>
                  </a:lnTo>
                  <a:lnTo>
                    <a:pt x="54311" y="4163904"/>
                  </a:lnTo>
                  <a:lnTo>
                    <a:pt x="53939" y="4151694"/>
                  </a:lnTo>
                  <a:lnTo>
                    <a:pt x="53535" y="4139483"/>
                  </a:lnTo>
                  <a:lnTo>
                    <a:pt x="53105" y="4127272"/>
                  </a:lnTo>
                  <a:lnTo>
                    <a:pt x="52652" y="4115061"/>
                  </a:lnTo>
                  <a:lnTo>
                    <a:pt x="52177" y="4102850"/>
                  </a:lnTo>
                  <a:lnTo>
                    <a:pt x="51678" y="4090639"/>
                  </a:lnTo>
                  <a:lnTo>
                    <a:pt x="51155" y="4078428"/>
                  </a:lnTo>
                  <a:lnTo>
                    <a:pt x="50606" y="4066218"/>
                  </a:lnTo>
                  <a:lnTo>
                    <a:pt x="50028" y="4054007"/>
                  </a:lnTo>
                  <a:lnTo>
                    <a:pt x="49419" y="4041796"/>
                  </a:lnTo>
                  <a:lnTo>
                    <a:pt x="48776" y="4029585"/>
                  </a:lnTo>
                  <a:lnTo>
                    <a:pt x="48099" y="4017374"/>
                  </a:lnTo>
                  <a:lnTo>
                    <a:pt x="47386" y="4005163"/>
                  </a:lnTo>
                  <a:lnTo>
                    <a:pt x="46640" y="3992952"/>
                  </a:lnTo>
                  <a:lnTo>
                    <a:pt x="45858" y="3980741"/>
                  </a:lnTo>
                  <a:lnTo>
                    <a:pt x="45050" y="3968531"/>
                  </a:lnTo>
                  <a:lnTo>
                    <a:pt x="44221" y="3956320"/>
                  </a:lnTo>
                  <a:lnTo>
                    <a:pt x="43377" y="3944109"/>
                  </a:lnTo>
                  <a:lnTo>
                    <a:pt x="42523" y="3931898"/>
                  </a:lnTo>
                  <a:lnTo>
                    <a:pt x="41665" y="3919687"/>
                  </a:lnTo>
                  <a:lnTo>
                    <a:pt x="40810" y="3907476"/>
                  </a:lnTo>
                  <a:lnTo>
                    <a:pt x="39961" y="3895265"/>
                  </a:lnTo>
                  <a:lnTo>
                    <a:pt x="39122" y="3883055"/>
                  </a:lnTo>
                  <a:lnTo>
                    <a:pt x="38298" y="3870844"/>
                  </a:lnTo>
                  <a:lnTo>
                    <a:pt x="37490" y="3858633"/>
                  </a:lnTo>
                  <a:lnTo>
                    <a:pt x="36695" y="3846422"/>
                  </a:lnTo>
                  <a:lnTo>
                    <a:pt x="35915" y="3834211"/>
                  </a:lnTo>
                  <a:lnTo>
                    <a:pt x="35146" y="3822000"/>
                  </a:lnTo>
                  <a:lnTo>
                    <a:pt x="34387" y="3809789"/>
                  </a:lnTo>
                  <a:lnTo>
                    <a:pt x="33634" y="3797578"/>
                  </a:lnTo>
                  <a:lnTo>
                    <a:pt x="32884" y="3785368"/>
                  </a:lnTo>
                  <a:lnTo>
                    <a:pt x="32135" y="3773157"/>
                  </a:lnTo>
                  <a:lnTo>
                    <a:pt x="31381" y="3760946"/>
                  </a:lnTo>
                  <a:lnTo>
                    <a:pt x="30619" y="3748735"/>
                  </a:lnTo>
                  <a:lnTo>
                    <a:pt x="29847" y="3736524"/>
                  </a:lnTo>
                  <a:lnTo>
                    <a:pt x="29062" y="3724313"/>
                  </a:lnTo>
                  <a:lnTo>
                    <a:pt x="28262" y="3712102"/>
                  </a:lnTo>
                  <a:lnTo>
                    <a:pt x="27444" y="3699892"/>
                  </a:lnTo>
                  <a:lnTo>
                    <a:pt x="26608" y="3687681"/>
                  </a:lnTo>
                  <a:lnTo>
                    <a:pt x="25753" y="3675470"/>
                  </a:lnTo>
                  <a:lnTo>
                    <a:pt x="24878" y="3663259"/>
                  </a:lnTo>
                  <a:lnTo>
                    <a:pt x="23983" y="3651048"/>
                  </a:lnTo>
                  <a:lnTo>
                    <a:pt x="23073" y="3638837"/>
                  </a:lnTo>
                  <a:lnTo>
                    <a:pt x="22151" y="3626626"/>
                  </a:lnTo>
                  <a:lnTo>
                    <a:pt x="21218" y="3614416"/>
                  </a:lnTo>
                  <a:lnTo>
                    <a:pt x="20281" y="3602205"/>
                  </a:lnTo>
                  <a:lnTo>
                    <a:pt x="19342" y="3589994"/>
                  </a:lnTo>
                  <a:lnTo>
                    <a:pt x="18407" y="3577783"/>
                  </a:lnTo>
                  <a:lnTo>
                    <a:pt x="17479" y="3565572"/>
                  </a:lnTo>
                  <a:lnTo>
                    <a:pt x="16564" y="3553361"/>
                  </a:lnTo>
                  <a:lnTo>
                    <a:pt x="15666" y="3541150"/>
                  </a:lnTo>
                  <a:lnTo>
                    <a:pt x="14788" y="3528939"/>
                  </a:lnTo>
                  <a:lnTo>
                    <a:pt x="13931" y="3516729"/>
                  </a:lnTo>
                  <a:lnTo>
                    <a:pt x="13097" y="3504518"/>
                  </a:lnTo>
                  <a:lnTo>
                    <a:pt x="12287" y="3492307"/>
                  </a:lnTo>
                  <a:lnTo>
                    <a:pt x="11500" y="3480096"/>
                  </a:lnTo>
                  <a:lnTo>
                    <a:pt x="10737" y="3467885"/>
                  </a:lnTo>
                  <a:lnTo>
                    <a:pt x="9997" y="3455674"/>
                  </a:lnTo>
                  <a:lnTo>
                    <a:pt x="9281" y="3443463"/>
                  </a:lnTo>
                  <a:lnTo>
                    <a:pt x="8588" y="3431253"/>
                  </a:lnTo>
                  <a:lnTo>
                    <a:pt x="7915" y="3419042"/>
                  </a:lnTo>
                  <a:lnTo>
                    <a:pt x="7263" y="3406831"/>
                  </a:lnTo>
                  <a:lnTo>
                    <a:pt x="6630" y="3394620"/>
                  </a:lnTo>
                  <a:lnTo>
                    <a:pt x="6017" y="3382409"/>
                  </a:lnTo>
                  <a:lnTo>
                    <a:pt x="5425" y="3370198"/>
                  </a:lnTo>
                  <a:lnTo>
                    <a:pt x="4854" y="3357987"/>
                  </a:lnTo>
                  <a:lnTo>
                    <a:pt x="4306" y="3345776"/>
                  </a:lnTo>
                  <a:lnTo>
                    <a:pt x="3784" y="3333566"/>
                  </a:lnTo>
                  <a:lnTo>
                    <a:pt x="3293" y="3321355"/>
                  </a:lnTo>
                  <a:lnTo>
                    <a:pt x="2832" y="3309144"/>
                  </a:lnTo>
                  <a:lnTo>
                    <a:pt x="2405" y="3296933"/>
                  </a:lnTo>
                  <a:lnTo>
                    <a:pt x="2013" y="3284722"/>
                  </a:lnTo>
                  <a:lnTo>
                    <a:pt x="1659" y="3272511"/>
                  </a:lnTo>
                  <a:lnTo>
                    <a:pt x="1343" y="3260300"/>
                  </a:lnTo>
                  <a:lnTo>
                    <a:pt x="1067" y="3248090"/>
                  </a:lnTo>
                  <a:lnTo>
                    <a:pt x="829" y="3235879"/>
                  </a:lnTo>
                  <a:lnTo>
                    <a:pt x="630" y="3223668"/>
                  </a:lnTo>
                  <a:lnTo>
                    <a:pt x="468" y="3211457"/>
                  </a:lnTo>
                  <a:lnTo>
                    <a:pt x="336" y="3199246"/>
                  </a:lnTo>
                  <a:lnTo>
                    <a:pt x="230" y="3187035"/>
                  </a:lnTo>
                  <a:lnTo>
                    <a:pt x="147" y="3174824"/>
                  </a:lnTo>
                  <a:lnTo>
                    <a:pt x="83" y="3162614"/>
                  </a:lnTo>
                  <a:lnTo>
                    <a:pt x="38" y="3150403"/>
                  </a:lnTo>
                  <a:lnTo>
                    <a:pt x="10" y="3138192"/>
                  </a:lnTo>
                  <a:lnTo>
                    <a:pt x="0" y="3125981"/>
                  </a:lnTo>
                  <a:lnTo>
                    <a:pt x="11" y="3113770"/>
                  </a:lnTo>
                  <a:lnTo>
                    <a:pt x="51" y="3101559"/>
                  </a:lnTo>
                  <a:lnTo>
                    <a:pt x="123" y="3089348"/>
                  </a:lnTo>
                  <a:lnTo>
                    <a:pt x="235" y="3077137"/>
                  </a:lnTo>
                  <a:lnTo>
                    <a:pt x="392" y="3064927"/>
                  </a:lnTo>
                  <a:lnTo>
                    <a:pt x="603" y="3052716"/>
                  </a:lnTo>
                  <a:lnTo>
                    <a:pt x="873" y="3040505"/>
                  </a:lnTo>
                  <a:lnTo>
                    <a:pt x="1207" y="3028294"/>
                  </a:lnTo>
                  <a:lnTo>
                    <a:pt x="1608" y="3016083"/>
                  </a:lnTo>
                  <a:lnTo>
                    <a:pt x="2083" y="3003872"/>
                  </a:lnTo>
                  <a:lnTo>
                    <a:pt x="2629" y="2991661"/>
                  </a:lnTo>
                  <a:lnTo>
                    <a:pt x="3237" y="2979451"/>
                  </a:lnTo>
                  <a:lnTo>
                    <a:pt x="3902" y="2967240"/>
                  </a:lnTo>
                  <a:lnTo>
                    <a:pt x="4616" y="2955029"/>
                  </a:lnTo>
                  <a:lnTo>
                    <a:pt x="5369" y="2942818"/>
                  </a:lnTo>
                  <a:lnTo>
                    <a:pt x="6155" y="2930607"/>
                  </a:lnTo>
                  <a:lnTo>
                    <a:pt x="6962" y="2918396"/>
                  </a:lnTo>
                  <a:lnTo>
                    <a:pt x="7783" y="2906185"/>
                  </a:lnTo>
                  <a:lnTo>
                    <a:pt x="8609" y="2893974"/>
                  </a:lnTo>
                  <a:lnTo>
                    <a:pt x="9434" y="2881764"/>
                  </a:lnTo>
                  <a:lnTo>
                    <a:pt x="10253" y="2869553"/>
                  </a:lnTo>
                  <a:lnTo>
                    <a:pt x="11064" y="2857342"/>
                  </a:lnTo>
                  <a:lnTo>
                    <a:pt x="11870" y="2845131"/>
                  </a:lnTo>
                  <a:lnTo>
                    <a:pt x="12672" y="2832920"/>
                  </a:lnTo>
                  <a:lnTo>
                    <a:pt x="13475" y="2820709"/>
                  </a:lnTo>
                  <a:lnTo>
                    <a:pt x="14284" y="2808498"/>
                  </a:lnTo>
                  <a:lnTo>
                    <a:pt x="15107" y="2796288"/>
                  </a:lnTo>
                  <a:lnTo>
                    <a:pt x="15954" y="2784077"/>
                  </a:lnTo>
                  <a:lnTo>
                    <a:pt x="16832" y="2771866"/>
                  </a:lnTo>
                  <a:lnTo>
                    <a:pt x="17748" y="2759655"/>
                  </a:lnTo>
                  <a:lnTo>
                    <a:pt x="18706" y="2747444"/>
                  </a:lnTo>
                  <a:lnTo>
                    <a:pt x="19710" y="2735233"/>
                  </a:lnTo>
                  <a:lnTo>
                    <a:pt x="20763" y="2723022"/>
                  </a:lnTo>
                  <a:lnTo>
                    <a:pt x="21865" y="2710812"/>
                  </a:lnTo>
                  <a:lnTo>
                    <a:pt x="23014" y="2698601"/>
                  </a:lnTo>
                  <a:lnTo>
                    <a:pt x="24209" y="2686390"/>
                  </a:lnTo>
                  <a:lnTo>
                    <a:pt x="25449" y="2674179"/>
                  </a:lnTo>
                  <a:lnTo>
                    <a:pt x="26725" y="2661968"/>
                  </a:lnTo>
                  <a:lnTo>
                    <a:pt x="28030" y="2649757"/>
                  </a:lnTo>
                  <a:lnTo>
                    <a:pt x="29359" y="2637546"/>
                  </a:lnTo>
                  <a:lnTo>
                    <a:pt x="30708" y="2625335"/>
                  </a:lnTo>
                  <a:lnTo>
                    <a:pt x="32072" y="2613125"/>
                  </a:lnTo>
                  <a:lnTo>
                    <a:pt x="33448" y="2600914"/>
                  </a:lnTo>
                  <a:lnTo>
                    <a:pt x="34832" y="2588703"/>
                  </a:lnTo>
                  <a:lnTo>
                    <a:pt x="36223" y="2576492"/>
                  </a:lnTo>
                  <a:lnTo>
                    <a:pt x="37619" y="2564281"/>
                  </a:lnTo>
                  <a:lnTo>
                    <a:pt x="39018" y="2552070"/>
                  </a:lnTo>
                  <a:lnTo>
                    <a:pt x="40420" y="2539859"/>
                  </a:lnTo>
                  <a:lnTo>
                    <a:pt x="41823" y="2527649"/>
                  </a:lnTo>
                  <a:lnTo>
                    <a:pt x="43226" y="2515438"/>
                  </a:lnTo>
                  <a:lnTo>
                    <a:pt x="44626" y="2503227"/>
                  </a:lnTo>
                  <a:lnTo>
                    <a:pt x="46023" y="2491016"/>
                  </a:lnTo>
                  <a:lnTo>
                    <a:pt x="47414" y="2478805"/>
                  </a:lnTo>
                  <a:lnTo>
                    <a:pt x="48796" y="2466594"/>
                  </a:lnTo>
                  <a:lnTo>
                    <a:pt x="50164" y="2454383"/>
                  </a:lnTo>
                  <a:lnTo>
                    <a:pt x="51516" y="2442172"/>
                  </a:lnTo>
                  <a:lnTo>
                    <a:pt x="52851" y="2429962"/>
                  </a:lnTo>
                  <a:lnTo>
                    <a:pt x="54166" y="2417751"/>
                  </a:lnTo>
                  <a:lnTo>
                    <a:pt x="55459" y="2405540"/>
                  </a:lnTo>
                  <a:lnTo>
                    <a:pt x="56729" y="2393329"/>
                  </a:lnTo>
                  <a:lnTo>
                    <a:pt x="57976" y="2381118"/>
                  </a:lnTo>
                  <a:lnTo>
                    <a:pt x="59200" y="2368907"/>
                  </a:lnTo>
                  <a:lnTo>
                    <a:pt x="60402" y="2356696"/>
                  </a:lnTo>
                  <a:lnTo>
                    <a:pt x="61581" y="2344486"/>
                  </a:lnTo>
                  <a:lnTo>
                    <a:pt x="62743" y="2332275"/>
                  </a:lnTo>
                  <a:lnTo>
                    <a:pt x="63889" y="2320064"/>
                  </a:lnTo>
                  <a:lnTo>
                    <a:pt x="65023" y="2307853"/>
                  </a:lnTo>
                  <a:lnTo>
                    <a:pt x="66147" y="2295642"/>
                  </a:lnTo>
                  <a:lnTo>
                    <a:pt x="67264" y="2283431"/>
                  </a:lnTo>
                  <a:lnTo>
                    <a:pt x="68374" y="2271220"/>
                  </a:lnTo>
                  <a:lnTo>
                    <a:pt x="69481" y="2259010"/>
                  </a:lnTo>
                  <a:lnTo>
                    <a:pt x="70585" y="2246799"/>
                  </a:lnTo>
                  <a:lnTo>
                    <a:pt x="71686" y="2234588"/>
                  </a:lnTo>
                  <a:lnTo>
                    <a:pt x="72786" y="2222377"/>
                  </a:lnTo>
                  <a:lnTo>
                    <a:pt x="73882" y="2210166"/>
                  </a:lnTo>
                  <a:lnTo>
                    <a:pt x="74975" y="2197955"/>
                  </a:lnTo>
                  <a:lnTo>
                    <a:pt x="76062" y="2185744"/>
                  </a:lnTo>
                  <a:lnTo>
                    <a:pt x="77143" y="2173533"/>
                  </a:lnTo>
                  <a:lnTo>
                    <a:pt x="78216" y="2161323"/>
                  </a:lnTo>
                  <a:lnTo>
                    <a:pt x="79278" y="2149112"/>
                  </a:lnTo>
                  <a:lnTo>
                    <a:pt x="80328" y="2136901"/>
                  </a:lnTo>
                  <a:lnTo>
                    <a:pt x="81363" y="2124690"/>
                  </a:lnTo>
                  <a:lnTo>
                    <a:pt x="82380" y="2112479"/>
                  </a:lnTo>
                  <a:lnTo>
                    <a:pt x="83379" y="2100268"/>
                  </a:lnTo>
                  <a:lnTo>
                    <a:pt x="84357" y="2088057"/>
                  </a:lnTo>
                  <a:lnTo>
                    <a:pt x="85312" y="2075847"/>
                  </a:lnTo>
                  <a:lnTo>
                    <a:pt x="86243" y="2063636"/>
                  </a:lnTo>
                  <a:lnTo>
                    <a:pt x="87148" y="2051425"/>
                  </a:lnTo>
                  <a:lnTo>
                    <a:pt x="88026" y="2039214"/>
                  </a:lnTo>
                  <a:lnTo>
                    <a:pt x="88874" y="2027003"/>
                  </a:lnTo>
                  <a:lnTo>
                    <a:pt x="89689" y="2014792"/>
                  </a:lnTo>
                  <a:lnTo>
                    <a:pt x="90475" y="2002581"/>
                  </a:lnTo>
                  <a:lnTo>
                    <a:pt x="91232" y="1990370"/>
                  </a:lnTo>
                  <a:lnTo>
                    <a:pt x="91960" y="1978160"/>
                  </a:lnTo>
                  <a:lnTo>
                    <a:pt x="92662" y="1965949"/>
                  </a:lnTo>
                  <a:lnTo>
                    <a:pt x="93337" y="1953738"/>
                  </a:lnTo>
                  <a:lnTo>
                    <a:pt x="93988" y="1941527"/>
                  </a:lnTo>
                  <a:lnTo>
                    <a:pt x="94618" y="1929316"/>
                  </a:lnTo>
                  <a:lnTo>
                    <a:pt x="95226" y="1917105"/>
                  </a:lnTo>
                  <a:lnTo>
                    <a:pt x="95816" y="1904894"/>
                  </a:lnTo>
                  <a:lnTo>
                    <a:pt x="96390" y="1892684"/>
                  </a:lnTo>
                  <a:lnTo>
                    <a:pt x="96950" y="1880473"/>
                  </a:lnTo>
                  <a:lnTo>
                    <a:pt x="97498" y="1868262"/>
                  </a:lnTo>
                  <a:lnTo>
                    <a:pt x="98034" y="1856051"/>
                  </a:lnTo>
                  <a:lnTo>
                    <a:pt x="98560" y="1843840"/>
                  </a:lnTo>
                  <a:lnTo>
                    <a:pt x="99076" y="1831629"/>
                  </a:lnTo>
                  <a:lnTo>
                    <a:pt x="99583" y="1819418"/>
                  </a:lnTo>
                  <a:lnTo>
                    <a:pt x="100081" y="1807208"/>
                  </a:lnTo>
                  <a:lnTo>
                    <a:pt x="100571" y="1794997"/>
                  </a:lnTo>
                  <a:lnTo>
                    <a:pt x="101054" y="1782786"/>
                  </a:lnTo>
                  <a:lnTo>
                    <a:pt x="101530" y="1770575"/>
                  </a:lnTo>
                  <a:lnTo>
                    <a:pt x="102000" y="1758364"/>
                  </a:lnTo>
                  <a:lnTo>
                    <a:pt x="102465" y="1746153"/>
                  </a:lnTo>
                  <a:lnTo>
                    <a:pt x="102925" y="1733942"/>
                  </a:lnTo>
                  <a:lnTo>
                    <a:pt x="103382" y="1721731"/>
                  </a:lnTo>
                  <a:lnTo>
                    <a:pt x="103834" y="1709521"/>
                  </a:lnTo>
                  <a:lnTo>
                    <a:pt x="104283" y="1697310"/>
                  </a:lnTo>
                  <a:lnTo>
                    <a:pt x="104726" y="1685099"/>
                  </a:lnTo>
                  <a:lnTo>
                    <a:pt x="105165" y="1672888"/>
                  </a:lnTo>
                  <a:lnTo>
                    <a:pt x="105596" y="1660677"/>
                  </a:lnTo>
                  <a:lnTo>
                    <a:pt x="106019" y="1648466"/>
                  </a:lnTo>
                  <a:lnTo>
                    <a:pt x="106432" y="1636255"/>
                  </a:lnTo>
                  <a:lnTo>
                    <a:pt x="106832" y="1624045"/>
                  </a:lnTo>
                  <a:lnTo>
                    <a:pt x="107219" y="1611834"/>
                  </a:lnTo>
                  <a:lnTo>
                    <a:pt x="107588" y="1599623"/>
                  </a:lnTo>
                  <a:lnTo>
                    <a:pt x="107938" y="1587412"/>
                  </a:lnTo>
                  <a:lnTo>
                    <a:pt x="108267" y="1575201"/>
                  </a:lnTo>
                  <a:lnTo>
                    <a:pt x="108575" y="1562990"/>
                  </a:lnTo>
                  <a:lnTo>
                    <a:pt x="108862" y="1550779"/>
                  </a:lnTo>
                  <a:lnTo>
                    <a:pt x="109128" y="1538568"/>
                  </a:lnTo>
                  <a:lnTo>
                    <a:pt x="109373" y="1526358"/>
                  </a:lnTo>
                  <a:lnTo>
                    <a:pt x="109599" y="1514147"/>
                  </a:lnTo>
                  <a:lnTo>
                    <a:pt x="109805" y="1501936"/>
                  </a:lnTo>
                  <a:lnTo>
                    <a:pt x="109995" y="1489725"/>
                  </a:lnTo>
                  <a:lnTo>
                    <a:pt x="110167" y="1477514"/>
                  </a:lnTo>
                  <a:lnTo>
                    <a:pt x="110325" y="1465303"/>
                  </a:lnTo>
                  <a:lnTo>
                    <a:pt x="110472" y="1453092"/>
                  </a:lnTo>
                  <a:lnTo>
                    <a:pt x="110608" y="1440882"/>
                  </a:lnTo>
                  <a:lnTo>
                    <a:pt x="110736" y="1428671"/>
                  </a:lnTo>
                  <a:lnTo>
                    <a:pt x="110856" y="1416460"/>
                  </a:lnTo>
                  <a:lnTo>
                    <a:pt x="110971" y="1404249"/>
                  </a:lnTo>
                  <a:lnTo>
                    <a:pt x="111080" y="1392038"/>
                  </a:lnTo>
                  <a:lnTo>
                    <a:pt x="111185" y="1379827"/>
                  </a:lnTo>
                  <a:lnTo>
                    <a:pt x="111286" y="1367616"/>
                  </a:lnTo>
                  <a:lnTo>
                    <a:pt x="111384" y="1355406"/>
                  </a:lnTo>
                  <a:lnTo>
                    <a:pt x="111478" y="1343195"/>
                  </a:lnTo>
                  <a:lnTo>
                    <a:pt x="111570" y="1330984"/>
                  </a:lnTo>
                  <a:lnTo>
                    <a:pt x="111659" y="1318773"/>
                  </a:lnTo>
                  <a:lnTo>
                    <a:pt x="111744" y="1306562"/>
                  </a:lnTo>
                  <a:lnTo>
                    <a:pt x="111826" y="1294351"/>
                  </a:lnTo>
                  <a:lnTo>
                    <a:pt x="111905" y="1282140"/>
                  </a:lnTo>
                  <a:lnTo>
                    <a:pt x="111980" y="1269929"/>
                  </a:lnTo>
                  <a:lnTo>
                    <a:pt x="112050" y="1257719"/>
                  </a:lnTo>
                  <a:lnTo>
                    <a:pt x="112116" y="1245508"/>
                  </a:lnTo>
                  <a:lnTo>
                    <a:pt x="112178" y="1233297"/>
                  </a:lnTo>
                  <a:lnTo>
                    <a:pt x="112235" y="1221086"/>
                  </a:lnTo>
                  <a:lnTo>
                    <a:pt x="112288" y="1208875"/>
                  </a:lnTo>
                  <a:lnTo>
                    <a:pt x="112336" y="1196664"/>
                  </a:lnTo>
                  <a:lnTo>
                    <a:pt x="112380" y="1184453"/>
                  </a:lnTo>
                  <a:lnTo>
                    <a:pt x="112420" y="1172243"/>
                  </a:lnTo>
                  <a:lnTo>
                    <a:pt x="112456" y="1160032"/>
                  </a:lnTo>
                  <a:lnTo>
                    <a:pt x="112489" y="1147821"/>
                  </a:lnTo>
                  <a:lnTo>
                    <a:pt x="112519" y="1135610"/>
                  </a:lnTo>
                  <a:lnTo>
                    <a:pt x="112548" y="1123399"/>
                  </a:lnTo>
                  <a:lnTo>
                    <a:pt x="112575" y="1111188"/>
                  </a:lnTo>
                  <a:lnTo>
                    <a:pt x="112601" y="1098977"/>
                  </a:lnTo>
                  <a:lnTo>
                    <a:pt x="112627" y="1086766"/>
                  </a:lnTo>
                  <a:lnTo>
                    <a:pt x="112654" y="1074556"/>
                  </a:lnTo>
                  <a:lnTo>
                    <a:pt x="112681" y="1062345"/>
                  </a:lnTo>
                  <a:lnTo>
                    <a:pt x="112709" y="1050134"/>
                  </a:lnTo>
                  <a:lnTo>
                    <a:pt x="112739" y="1037923"/>
                  </a:lnTo>
                  <a:lnTo>
                    <a:pt x="112770" y="1025712"/>
                  </a:lnTo>
                  <a:lnTo>
                    <a:pt x="112802" y="1013501"/>
                  </a:lnTo>
                  <a:lnTo>
                    <a:pt x="112834" y="1001290"/>
                  </a:lnTo>
                  <a:lnTo>
                    <a:pt x="112867" y="989080"/>
                  </a:lnTo>
                  <a:lnTo>
                    <a:pt x="112900" y="976869"/>
                  </a:lnTo>
                  <a:lnTo>
                    <a:pt x="112933" y="964658"/>
                  </a:lnTo>
                  <a:lnTo>
                    <a:pt x="112965" y="952447"/>
                  </a:lnTo>
                  <a:lnTo>
                    <a:pt x="112997" y="940236"/>
                  </a:lnTo>
                  <a:lnTo>
                    <a:pt x="113026" y="928025"/>
                  </a:lnTo>
                  <a:lnTo>
                    <a:pt x="113054" y="915814"/>
                  </a:lnTo>
                  <a:lnTo>
                    <a:pt x="113080" y="903604"/>
                  </a:lnTo>
                  <a:lnTo>
                    <a:pt x="113104" y="891393"/>
                  </a:lnTo>
                  <a:lnTo>
                    <a:pt x="113127" y="879182"/>
                  </a:lnTo>
                  <a:lnTo>
                    <a:pt x="113148" y="866971"/>
                  </a:lnTo>
                  <a:lnTo>
                    <a:pt x="113167" y="854760"/>
                  </a:lnTo>
                  <a:lnTo>
                    <a:pt x="113185" y="842549"/>
                  </a:lnTo>
                  <a:lnTo>
                    <a:pt x="113202" y="830338"/>
                  </a:lnTo>
                  <a:lnTo>
                    <a:pt x="113218" y="818127"/>
                  </a:lnTo>
                  <a:lnTo>
                    <a:pt x="113233" y="805917"/>
                  </a:lnTo>
                  <a:lnTo>
                    <a:pt x="113248" y="793706"/>
                  </a:lnTo>
                  <a:lnTo>
                    <a:pt x="113261" y="781495"/>
                  </a:lnTo>
                  <a:lnTo>
                    <a:pt x="113275" y="769284"/>
                  </a:lnTo>
                  <a:lnTo>
                    <a:pt x="113287" y="757073"/>
                  </a:lnTo>
                  <a:lnTo>
                    <a:pt x="113299" y="744862"/>
                  </a:lnTo>
                  <a:lnTo>
                    <a:pt x="113310" y="732651"/>
                  </a:lnTo>
                  <a:lnTo>
                    <a:pt x="113320" y="720441"/>
                  </a:lnTo>
                  <a:lnTo>
                    <a:pt x="113329" y="708230"/>
                  </a:lnTo>
                  <a:lnTo>
                    <a:pt x="113337" y="696019"/>
                  </a:lnTo>
                  <a:lnTo>
                    <a:pt x="113344" y="683808"/>
                  </a:lnTo>
                  <a:lnTo>
                    <a:pt x="113350" y="671597"/>
                  </a:lnTo>
                  <a:lnTo>
                    <a:pt x="113355" y="659386"/>
                  </a:lnTo>
                  <a:lnTo>
                    <a:pt x="113359" y="647175"/>
                  </a:lnTo>
                  <a:lnTo>
                    <a:pt x="113363" y="634964"/>
                  </a:lnTo>
                  <a:lnTo>
                    <a:pt x="113366" y="622754"/>
                  </a:lnTo>
                  <a:lnTo>
                    <a:pt x="113368" y="610543"/>
                  </a:lnTo>
                  <a:lnTo>
                    <a:pt x="113371" y="598332"/>
                  </a:lnTo>
                  <a:lnTo>
                    <a:pt x="113373" y="586121"/>
                  </a:lnTo>
                  <a:lnTo>
                    <a:pt x="113376" y="573910"/>
                  </a:lnTo>
                  <a:lnTo>
                    <a:pt x="113378" y="561699"/>
                  </a:lnTo>
                  <a:lnTo>
                    <a:pt x="113382" y="549488"/>
                  </a:lnTo>
                  <a:lnTo>
                    <a:pt x="113385" y="537278"/>
                  </a:lnTo>
                  <a:lnTo>
                    <a:pt x="113389" y="525067"/>
                  </a:lnTo>
                  <a:lnTo>
                    <a:pt x="113394" y="512856"/>
                  </a:lnTo>
                  <a:lnTo>
                    <a:pt x="113398" y="500645"/>
                  </a:lnTo>
                  <a:lnTo>
                    <a:pt x="113404" y="488434"/>
                  </a:lnTo>
                  <a:lnTo>
                    <a:pt x="113409" y="476223"/>
                  </a:lnTo>
                  <a:lnTo>
                    <a:pt x="113415" y="464012"/>
                  </a:lnTo>
                  <a:lnTo>
                    <a:pt x="113421" y="451802"/>
                  </a:lnTo>
                  <a:lnTo>
                    <a:pt x="113427" y="439591"/>
                  </a:lnTo>
                  <a:lnTo>
                    <a:pt x="113433" y="427380"/>
                  </a:lnTo>
                  <a:lnTo>
                    <a:pt x="113439" y="415169"/>
                  </a:lnTo>
                  <a:lnTo>
                    <a:pt x="113445" y="402958"/>
                  </a:lnTo>
                  <a:lnTo>
                    <a:pt x="113451" y="390747"/>
                  </a:lnTo>
                  <a:lnTo>
                    <a:pt x="113458" y="378536"/>
                  </a:lnTo>
                  <a:lnTo>
                    <a:pt x="113464" y="366325"/>
                  </a:lnTo>
                  <a:lnTo>
                    <a:pt x="113470" y="354115"/>
                  </a:lnTo>
                  <a:lnTo>
                    <a:pt x="113476" y="341904"/>
                  </a:lnTo>
                  <a:lnTo>
                    <a:pt x="113482" y="329693"/>
                  </a:lnTo>
                  <a:lnTo>
                    <a:pt x="113488" y="317482"/>
                  </a:lnTo>
                  <a:lnTo>
                    <a:pt x="113494" y="305271"/>
                  </a:lnTo>
                  <a:lnTo>
                    <a:pt x="113500" y="293060"/>
                  </a:lnTo>
                  <a:lnTo>
                    <a:pt x="113505" y="280849"/>
                  </a:lnTo>
                  <a:lnTo>
                    <a:pt x="113511" y="268639"/>
                  </a:lnTo>
                  <a:lnTo>
                    <a:pt x="113516" y="256428"/>
                  </a:lnTo>
                  <a:lnTo>
                    <a:pt x="113520" y="244217"/>
                  </a:lnTo>
                  <a:lnTo>
                    <a:pt x="113524" y="232006"/>
                  </a:lnTo>
                  <a:lnTo>
                    <a:pt x="113528" y="219795"/>
                  </a:lnTo>
                  <a:lnTo>
                    <a:pt x="113531" y="207584"/>
                  </a:lnTo>
                  <a:lnTo>
                    <a:pt x="113533" y="195373"/>
                  </a:lnTo>
                  <a:lnTo>
                    <a:pt x="113534" y="183162"/>
                  </a:lnTo>
                  <a:lnTo>
                    <a:pt x="113535" y="170952"/>
                  </a:lnTo>
                  <a:lnTo>
                    <a:pt x="113535" y="158741"/>
                  </a:lnTo>
                  <a:lnTo>
                    <a:pt x="113535" y="146530"/>
                  </a:lnTo>
                  <a:lnTo>
                    <a:pt x="113533" y="134319"/>
                  </a:lnTo>
                  <a:lnTo>
                    <a:pt x="113532" y="122108"/>
                  </a:lnTo>
                  <a:lnTo>
                    <a:pt x="113530" y="109897"/>
                  </a:lnTo>
                  <a:lnTo>
                    <a:pt x="113527" y="97686"/>
                  </a:lnTo>
                  <a:lnTo>
                    <a:pt x="113525" y="85476"/>
                  </a:lnTo>
                  <a:lnTo>
                    <a:pt x="113522" y="73265"/>
                  </a:lnTo>
                  <a:lnTo>
                    <a:pt x="113519" y="61054"/>
                  </a:lnTo>
                  <a:lnTo>
                    <a:pt x="113517" y="48843"/>
                  </a:lnTo>
                  <a:lnTo>
                    <a:pt x="113515" y="36632"/>
                  </a:lnTo>
                  <a:lnTo>
                    <a:pt x="113514" y="24421"/>
                  </a:lnTo>
                  <a:lnTo>
                    <a:pt x="113513" y="12210"/>
                  </a:lnTo>
                  <a:lnTo>
                    <a:pt x="113600" y="0"/>
                  </a:lnTo>
                  <a:lnTo>
                    <a:pt x="113599" y="12210"/>
                  </a:lnTo>
                  <a:lnTo>
                    <a:pt x="113598" y="24421"/>
                  </a:lnTo>
                  <a:lnTo>
                    <a:pt x="113597" y="36632"/>
                  </a:lnTo>
                  <a:lnTo>
                    <a:pt x="113595" y="48843"/>
                  </a:lnTo>
                  <a:lnTo>
                    <a:pt x="113593" y="61054"/>
                  </a:lnTo>
                  <a:lnTo>
                    <a:pt x="113590" y="73265"/>
                  </a:lnTo>
                  <a:lnTo>
                    <a:pt x="113588" y="85476"/>
                  </a:lnTo>
                  <a:lnTo>
                    <a:pt x="113585" y="97686"/>
                  </a:lnTo>
                  <a:lnTo>
                    <a:pt x="113583" y="109897"/>
                  </a:lnTo>
                  <a:lnTo>
                    <a:pt x="113581" y="122108"/>
                  </a:lnTo>
                  <a:lnTo>
                    <a:pt x="113579" y="134319"/>
                  </a:lnTo>
                  <a:lnTo>
                    <a:pt x="113578" y="146530"/>
                  </a:lnTo>
                  <a:lnTo>
                    <a:pt x="113577" y="158741"/>
                  </a:lnTo>
                  <a:lnTo>
                    <a:pt x="113577" y="170952"/>
                  </a:lnTo>
                  <a:lnTo>
                    <a:pt x="113578" y="183162"/>
                  </a:lnTo>
                  <a:lnTo>
                    <a:pt x="113579" y="195373"/>
                  </a:lnTo>
                  <a:lnTo>
                    <a:pt x="113582" y="207584"/>
                  </a:lnTo>
                  <a:lnTo>
                    <a:pt x="113584" y="219795"/>
                  </a:lnTo>
                  <a:lnTo>
                    <a:pt x="113588" y="232006"/>
                  </a:lnTo>
                  <a:lnTo>
                    <a:pt x="113592" y="244217"/>
                  </a:lnTo>
                  <a:lnTo>
                    <a:pt x="113597" y="256428"/>
                  </a:lnTo>
                  <a:lnTo>
                    <a:pt x="113602" y="268639"/>
                  </a:lnTo>
                  <a:lnTo>
                    <a:pt x="113607" y="280849"/>
                  </a:lnTo>
                  <a:lnTo>
                    <a:pt x="113613" y="293060"/>
                  </a:lnTo>
                  <a:lnTo>
                    <a:pt x="113618" y="305271"/>
                  </a:lnTo>
                  <a:lnTo>
                    <a:pt x="113624" y="317482"/>
                  </a:lnTo>
                  <a:lnTo>
                    <a:pt x="113630" y="329693"/>
                  </a:lnTo>
                  <a:lnTo>
                    <a:pt x="113636" y="341904"/>
                  </a:lnTo>
                  <a:lnTo>
                    <a:pt x="113643" y="354115"/>
                  </a:lnTo>
                  <a:lnTo>
                    <a:pt x="113649" y="366325"/>
                  </a:lnTo>
                  <a:lnTo>
                    <a:pt x="113655" y="378536"/>
                  </a:lnTo>
                  <a:lnTo>
                    <a:pt x="113661" y="390747"/>
                  </a:lnTo>
                  <a:lnTo>
                    <a:pt x="113667" y="402958"/>
                  </a:lnTo>
                  <a:lnTo>
                    <a:pt x="113673" y="415169"/>
                  </a:lnTo>
                  <a:lnTo>
                    <a:pt x="113679" y="427380"/>
                  </a:lnTo>
                  <a:lnTo>
                    <a:pt x="113685" y="439591"/>
                  </a:lnTo>
                  <a:lnTo>
                    <a:pt x="113691" y="451802"/>
                  </a:lnTo>
                  <a:lnTo>
                    <a:pt x="113697" y="464012"/>
                  </a:lnTo>
                  <a:lnTo>
                    <a:pt x="113703" y="476223"/>
                  </a:lnTo>
                  <a:lnTo>
                    <a:pt x="113709" y="488434"/>
                  </a:lnTo>
                  <a:lnTo>
                    <a:pt x="113714" y="500645"/>
                  </a:lnTo>
                  <a:lnTo>
                    <a:pt x="113719" y="512856"/>
                  </a:lnTo>
                  <a:lnTo>
                    <a:pt x="113723" y="525067"/>
                  </a:lnTo>
                  <a:lnTo>
                    <a:pt x="113727" y="537278"/>
                  </a:lnTo>
                  <a:lnTo>
                    <a:pt x="113731" y="549488"/>
                  </a:lnTo>
                  <a:lnTo>
                    <a:pt x="113734" y="561699"/>
                  </a:lnTo>
                  <a:lnTo>
                    <a:pt x="113737" y="573910"/>
                  </a:lnTo>
                  <a:lnTo>
                    <a:pt x="113739" y="586121"/>
                  </a:lnTo>
                  <a:lnTo>
                    <a:pt x="113742" y="598332"/>
                  </a:lnTo>
                  <a:lnTo>
                    <a:pt x="113744" y="610543"/>
                  </a:lnTo>
                  <a:lnTo>
                    <a:pt x="113747" y="622754"/>
                  </a:lnTo>
                  <a:lnTo>
                    <a:pt x="113750" y="634964"/>
                  </a:lnTo>
                  <a:lnTo>
                    <a:pt x="113753" y="647175"/>
                  </a:lnTo>
                  <a:lnTo>
                    <a:pt x="113757" y="659386"/>
                  </a:lnTo>
                  <a:lnTo>
                    <a:pt x="113762" y="671597"/>
                  </a:lnTo>
                  <a:lnTo>
                    <a:pt x="113768" y="683808"/>
                  </a:lnTo>
                  <a:lnTo>
                    <a:pt x="113775" y="696019"/>
                  </a:lnTo>
                  <a:lnTo>
                    <a:pt x="113783" y="708230"/>
                  </a:lnTo>
                  <a:lnTo>
                    <a:pt x="113792" y="720441"/>
                  </a:lnTo>
                  <a:lnTo>
                    <a:pt x="113803" y="732651"/>
                  </a:lnTo>
                  <a:lnTo>
                    <a:pt x="113814" y="744862"/>
                  </a:lnTo>
                  <a:lnTo>
                    <a:pt x="113825" y="757073"/>
                  </a:lnTo>
                  <a:lnTo>
                    <a:pt x="113838" y="769284"/>
                  </a:lnTo>
                  <a:lnTo>
                    <a:pt x="113851" y="781495"/>
                  </a:lnTo>
                  <a:lnTo>
                    <a:pt x="113865" y="793706"/>
                  </a:lnTo>
                  <a:lnTo>
                    <a:pt x="113879" y="805917"/>
                  </a:lnTo>
                  <a:lnTo>
                    <a:pt x="113894" y="818127"/>
                  </a:lnTo>
                  <a:lnTo>
                    <a:pt x="113910" y="830338"/>
                  </a:lnTo>
                  <a:lnTo>
                    <a:pt x="113927" y="842549"/>
                  </a:lnTo>
                  <a:lnTo>
                    <a:pt x="113945" y="854760"/>
                  </a:lnTo>
                  <a:lnTo>
                    <a:pt x="113965" y="866971"/>
                  </a:lnTo>
                  <a:lnTo>
                    <a:pt x="113985" y="879182"/>
                  </a:lnTo>
                  <a:lnTo>
                    <a:pt x="114008" y="891393"/>
                  </a:lnTo>
                  <a:lnTo>
                    <a:pt x="114032" y="903604"/>
                  </a:lnTo>
                  <a:lnTo>
                    <a:pt x="114058" y="915814"/>
                  </a:lnTo>
                  <a:lnTo>
                    <a:pt x="114086" y="928025"/>
                  </a:lnTo>
                  <a:lnTo>
                    <a:pt x="114116" y="940236"/>
                  </a:lnTo>
                  <a:lnTo>
                    <a:pt x="114147" y="952447"/>
                  </a:lnTo>
                  <a:lnTo>
                    <a:pt x="114179" y="964658"/>
                  </a:lnTo>
                  <a:lnTo>
                    <a:pt x="114212" y="976869"/>
                  </a:lnTo>
                  <a:lnTo>
                    <a:pt x="114245" y="989080"/>
                  </a:lnTo>
                  <a:lnTo>
                    <a:pt x="114278" y="1001290"/>
                  </a:lnTo>
                  <a:lnTo>
                    <a:pt x="114311" y="1013501"/>
                  </a:lnTo>
                  <a:lnTo>
                    <a:pt x="114343" y="1025712"/>
                  </a:lnTo>
                  <a:lnTo>
                    <a:pt x="114373" y="1037923"/>
                  </a:lnTo>
                  <a:lnTo>
                    <a:pt x="114403" y="1050134"/>
                  </a:lnTo>
                  <a:lnTo>
                    <a:pt x="114431" y="1062345"/>
                  </a:lnTo>
                  <a:lnTo>
                    <a:pt x="114459" y="1074556"/>
                  </a:lnTo>
                  <a:lnTo>
                    <a:pt x="114485" y="1086766"/>
                  </a:lnTo>
                  <a:lnTo>
                    <a:pt x="114511" y="1098977"/>
                  </a:lnTo>
                  <a:lnTo>
                    <a:pt x="114538" y="1111188"/>
                  </a:lnTo>
                  <a:lnTo>
                    <a:pt x="114565" y="1123399"/>
                  </a:lnTo>
                  <a:lnTo>
                    <a:pt x="114593" y="1135610"/>
                  </a:lnTo>
                  <a:lnTo>
                    <a:pt x="114623" y="1147821"/>
                  </a:lnTo>
                  <a:lnTo>
                    <a:pt x="114656" y="1160032"/>
                  </a:lnTo>
                  <a:lnTo>
                    <a:pt x="114692" y="1172243"/>
                  </a:lnTo>
                  <a:lnTo>
                    <a:pt x="114732" y="1184453"/>
                  </a:lnTo>
                  <a:lnTo>
                    <a:pt x="114776" y="1196664"/>
                  </a:lnTo>
                  <a:lnTo>
                    <a:pt x="114825" y="1208875"/>
                  </a:lnTo>
                  <a:lnTo>
                    <a:pt x="114877" y="1221086"/>
                  </a:lnTo>
                  <a:lnTo>
                    <a:pt x="114934" y="1233297"/>
                  </a:lnTo>
                  <a:lnTo>
                    <a:pt x="114996" y="1245508"/>
                  </a:lnTo>
                  <a:lnTo>
                    <a:pt x="115062" y="1257719"/>
                  </a:lnTo>
                  <a:lnTo>
                    <a:pt x="115132" y="1269929"/>
                  </a:lnTo>
                  <a:lnTo>
                    <a:pt x="115207" y="1282140"/>
                  </a:lnTo>
                  <a:lnTo>
                    <a:pt x="115286" y="1294351"/>
                  </a:lnTo>
                  <a:lnTo>
                    <a:pt x="115368" y="1306562"/>
                  </a:lnTo>
                  <a:lnTo>
                    <a:pt x="115454" y="1318773"/>
                  </a:lnTo>
                  <a:lnTo>
                    <a:pt x="115542" y="1330984"/>
                  </a:lnTo>
                  <a:lnTo>
                    <a:pt x="115634" y="1343195"/>
                  </a:lnTo>
                  <a:lnTo>
                    <a:pt x="115729" y="1355406"/>
                  </a:lnTo>
                  <a:lnTo>
                    <a:pt x="115826" y="1367616"/>
                  </a:lnTo>
                  <a:lnTo>
                    <a:pt x="115927" y="1379827"/>
                  </a:lnTo>
                  <a:lnTo>
                    <a:pt x="116032" y="1392038"/>
                  </a:lnTo>
                  <a:lnTo>
                    <a:pt x="116142" y="1404249"/>
                  </a:lnTo>
                  <a:lnTo>
                    <a:pt x="116256" y="1416460"/>
                  </a:lnTo>
                  <a:lnTo>
                    <a:pt x="116377" y="1428671"/>
                  </a:lnTo>
                  <a:lnTo>
                    <a:pt x="116504" y="1440882"/>
                  </a:lnTo>
                  <a:lnTo>
                    <a:pt x="116641" y="1453092"/>
                  </a:lnTo>
                  <a:lnTo>
                    <a:pt x="116787" y="1465303"/>
                  </a:lnTo>
                  <a:lnTo>
                    <a:pt x="116945" y="1477514"/>
                  </a:lnTo>
                  <a:lnTo>
                    <a:pt x="117118" y="1489725"/>
                  </a:lnTo>
                  <a:lnTo>
                    <a:pt x="117307" y="1501936"/>
                  </a:lnTo>
                  <a:lnTo>
                    <a:pt x="117514" y="1514147"/>
                  </a:lnTo>
                  <a:lnTo>
                    <a:pt x="117739" y="1526358"/>
                  </a:lnTo>
                  <a:lnTo>
                    <a:pt x="117984" y="1538568"/>
                  </a:lnTo>
                  <a:lnTo>
                    <a:pt x="118250" y="1550779"/>
                  </a:lnTo>
                  <a:lnTo>
                    <a:pt x="118537" y="1562990"/>
                  </a:lnTo>
                  <a:lnTo>
                    <a:pt x="118845" y="1575201"/>
                  </a:lnTo>
                  <a:lnTo>
                    <a:pt x="119174" y="1587412"/>
                  </a:lnTo>
                  <a:lnTo>
                    <a:pt x="119524" y="1599623"/>
                  </a:lnTo>
                  <a:lnTo>
                    <a:pt x="119894" y="1611834"/>
                  </a:lnTo>
                  <a:lnTo>
                    <a:pt x="120280" y="1624045"/>
                  </a:lnTo>
                  <a:lnTo>
                    <a:pt x="120680" y="1636255"/>
                  </a:lnTo>
                  <a:lnTo>
                    <a:pt x="121093" y="1648466"/>
                  </a:lnTo>
                  <a:lnTo>
                    <a:pt x="121516" y="1660677"/>
                  </a:lnTo>
                  <a:lnTo>
                    <a:pt x="121948" y="1672888"/>
                  </a:lnTo>
                  <a:lnTo>
                    <a:pt x="122386" y="1685099"/>
                  </a:lnTo>
                  <a:lnTo>
                    <a:pt x="122830" y="1697310"/>
                  </a:lnTo>
                  <a:lnTo>
                    <a:pt x="123278" y="1709521"/>
                  </a:lnTo>
                  <a:lnTo>
                    <a:pt x="123731" y="1721731"/>
                  </a:lnTo>
                  <a:lnTo>
                    <a:pt x="124187" y="1733942"/>
                  </a:lnTo>
                  <a:lnTo>
                    <a:pt x="124647" y="1746153"/>
                  </a:lnTo>
                  <a:lnTo>
                    <a:pt x="125112" y="1758364"/>
                  </a:lnTo>
                  <a:lnTo>
                    <a:pt x="125583" y="1770575"/>
                  </a:lnTo>
                  <a:lnTo>
                    <a:pt x="126059" y="1782786"/>
                  </a:lnTo>
                  <a:lnTo>
                    <a:pt x="126541" y="1794997"/>
                  </a:lnTo>
                  <a:lnTo>
                    <a:pt x="127031" y="1807208"/>
                  </a:lnTo>
                  <a:lnTo>
                    <a:pt x="127529" y="1819418"/>
                  </a:lnTo>
                  <a:lnTo>
                    <a:pt x="128036" y="1831629"/>
                  </a:lnTo>
                  <a:lnTo>
                    <a:pt x="128553" y="1843840"/>
                  </a:lnTo>
                  <a:lnTo>
                    <a:pt x="129079" y="1856051"/>
                  </a:lnTo>
                  <a:lnTo>
                    <a:pt x="129615" y="1868262"/>
                  </a:lnTo>
                  <a:lnTo>
                    <a:pt x="130162" y="1880473"/>
                  </a:lnTo>
                  <a:lnTo>
                    <a:pt x="130723" y="1892684"/>
                  </a:lnTo>
                  <a:lnTo>
                    <a:pt x="131297" y="1904894"/>
                  </a:lnTo>
                  <a:lnTo>
                    <a:pt x="131886" y="1917105"/>
                  </a:lnTo>
                  <a:lnTo>
                    <a:pt x="132495" y="1929316"/>
                  </a:lnTo>
                  <a:lnTo>
                    <a:pt x="133124" y="1941527"/>
                  </a:lnTo>
                  <a:lnTo>
                    <a:pt x="133775" y="1953738"/>
                  </a:lnTo>
                  <a:lnTo>
                    <a:pt x="134451" y="1965949"/>
                  </a:lnTo>
                  <a:lnTo>
                    <a:pt x="135152" y="1978160"/>
                  </a:lnTo>
                  <a:lnTo>
                    <a:pt x="135880" y="1990370"/>
                  </a:lnTo>
                  <a:lnTo>
                    <a:pt x="136637" y="2002581"/>
                  </a:lnTo>
                  <a:lnTo>
                    <a:pt x="137423" y="2014792"/>
                  </a:lnTo>
                  <a:lnTo>
                    <a:pt x="138238" y="2027003"/>
                  </a:lnTo>
                  <a:lnTo>
                    <a:pt x="139086" y="2039214"/>
                  </a:lnTo>
                  <a:lnTo>
                    <a:pt x="139964" y="2051425"/>
                  </a:lnTo>
                  <a:lnTo>
                    <a:pt x="140869" y="2063636"/>
                  </a:lnTo>
                  <a:lnTo>
                    <a:pt x="141800" y="2075847"/>
                  </a:lnTo>
                  <a:lnTo>
                    <a:pt x="142756" y="2088057"/>
                  </a:lnTo>
                  <a:lnTo>
                    <a:pt x="143734" y="2100268"/>
                  </a:lnTo>
                  <a:lnTo>
                    <a:pt x="144732" y="2112479"/>
                  </a:lnTo>
                  <a:lnTo>
                    <a:pt x="145750" y="2124690"/>
                  </a:lnTo>
                  <a:lnTo>
                    <a:pt x="146784" y="2136901"/>
                  </a:lnTo>
                  <a:lnTo>
                    <a:pt x="147834" y="2149112"/>
                  </a:lnTo>
                  <a:lnTo>
                    <a:pt x="148897" y="2161323"/>
                  </a:lnTo>
                  <a:lnTo>
                    <a:pt x="149969" y="2173533"/>
                  </a:lnTo>
                  <a:lnTo>
                    <a:pt x="151050" y="2185744"/>
                  </a:lnTo>
                  <a:lnTo>
                    <a:pt x="152138" y="2197955"/>
                  </a:lnTo>
                  <a:lnTo>
                    <a:pt x="153230" y="2210166"/>
                  </a:lnTo>
                  <a:lnTo>
                    <a:pt x="154327" y="2222377"/>
                  </a:lnTo>
                  <a:lnTo>
                    <a:pt x="155426" y="2234588"/>
                  </a:lnTo>
                  <a:lnTo>
                    <a:pt x="156527" y="2246799"/>
                  </a:lnTo>
                  <a:lnTo>
                    <a:pt x="157631" y="2259010"/>
                  </a:lnTo>
                  <a:lnTo>
                    <a:pt x="158738" y="2271220"/>
                  </a:lnTo>
                  <a:lnTo>
                    <a:pt x="159849" y="2283431"/>
                  </a:lnTo>
                  <a:lnTo>
                    <a:pt x="160965" y="2295642"/>
                  </a:lnTo>
                  <a:lnTo>
                    <a:pt x="162089" y="2307853"/>
                  </a:lnTo>
                  <a:lnTo>
                    <a:pt x="163223" y="2320064"/>
                  </a:lnTo>
                  <a:lnTo>
                    <a:pt x="164369" y="2332275"/>
                  </a:lnTo>
                  <a:lnTo>
                    <a:pt x="165531" y="2344486"/>
                  </a:lnTo>
                  <a:lnTo>
                    <a:pt x="166710" y="2356696"/>
                  </a:lnTo>
                  <a:lnTo>
                    <a:pt x="167912" y="2368907"/>
                  </a:lnTo>
                  <a:lnTo>
                    <a:pt x="169137" y="2381118"/>
                  </a:lnTo>
                  <a:lnTo>
                    <a:pt x="170384" y="2393329"/>
                  </a:lnTo>
                  <a:lnTo>
                    <a:pt x="171654" y="2405540"/>
                  </a:lnTo>
                  <a:lnTo>
                    <a:pt x="172947" y="2417751"/>
                  </a:lnTo>
                  <a:lnTo>
                    <a:pt x="174261" y="2429962"/>
                  </a:lnTo>
                  <a:lnTo>
                    <a:pt x="175596" y="2442172"/>
                  </a:lnTo>
                  <a:lnTo>
                    <a:pt x="176948" y="2454383"/>
                  </a:lnTo>
                  <a:lnTo>
                    <a:pt x="178316" y="2466594"/>
                  </a:lnTo>
                  <a:lnTo>
                    <a:pt x="179698" y="2478805"/>
                  </a:lnTo>
                  <a:lnTo>
                    <a:pt x="181089" y="2491016"/>
                  </a:lnTo>
                  <a:lnTo>
                    <a:pt x="182486" y="2503227"/>
                  </a:lnTo>
                  <a:lnTo>
                    <a:pt x="183887" y="2515438"/>
                  </a:lnTo>
                  <a:lnTo>
                    <a:pt x="185289" y="2527649"/>
                  </a:lnTo>
                  <a:lnTo>
                    <a:pt x="186692" y="2539859"/>
                  </a:lnTo>
                  <a:lnTo>
                    <a:pt x="188094" y="2552070"/>
                  </a:lnTo>
                  <a:lnTo>
                    <a:pt x="189493" y="2564281"/>
                  </a:lnTo>
                  <a:lnTo>
                    <a:pt x="190889" y="2576492"/>
                  </a:lnTo>
                  <a:lnTo>
                    <a:pt x="192280" y="2588703"/>
                  </a:lnTo>
                  <a:lnTo>
                    <a:pt x="193664" y="2600914"/>
                  </a:lnTo>
                  <a:lnTo>
                    <a:pt x="195040" y="2613125"/>
                  </a:lnTo>
                  <a:lnTo>
                    <a:pt x="196404" y="2625335"/>
                  </a:lnTo>
                  <a:lnTo>
                    <a:pt x="197753" y="2637546"/>
                  </a:lnTo>
                  <a:lnTo>
                    <a:pt x="199082" y="2649757"/>
                  </a:lnTo>
                  <a:lnTo>
                    <a:pt x="200388" y="2661968"/>
                  </a:lnTo>
                  <a:lnTo>
                    <a:pt x="201663" y="2674179"/>
                  </a:lnTo>
                  <a:lnTo>
                    <a:pt x="202903" y="2686390"/>
                  </a:lnTo>
                  <a:lnTo>
                    <a:pt x="204098" y="2698601"/>
                  </a:lnTo>
                  <a:lnTo>
                    <a:pt x="205248" y="2710812"/>
                  </a:lnTo>
                  <a:lnTo>
                    <a:pt x="206349" y="2723022"/>
                  </a:lnTo>
                  <a:lnTo>
                    <a:pt x="207402" y="2735233"/>
                  </a:lnTo>
                  <a:lnTo>
                    <a:pt x="208406" y="2747444"/>
                  </a:lnTo>
                  <a:lnTo>
                    <a:pt x="209365" y="2759655"/>
                  </a:lnTo>
                  <a:lnTo>
                    <a:pt x="210280" y="2771866"/>
                  </a:lnTo>
                  <a:lnTo>
                    <a:pt x="211159" y="2784077"/>
                  </a:lnTo>
                  <a:lnTo>
                    <a:pt x="212006" y="2796288"/>
                  </a:lnTo>
                  <a:lnTo>
                    <a:pt x="212828" y="2808498"/>
                  </a:lnTo>
                  <a:lnTo>
                    <a:pt x="213638" y="2820709"/>
                  </a:lnTo>
                  <a:lnTo>
                    <a:pt x="214440" y="2832920"/>
                  </a:lnTo>
                  <a:lnTo>
                    <a:pt x="215242" y="2845131"/>
                  </a:lnTo>
                  <a:lnTo>
                    <a:pt x="216048" y="2857342"/>
                  </a:lnTo>
                  <a:lnTo>
                    <a:pt x="216860" y="2869553"/>
                  </a:lnTo>
                  <a:lnTo>
                    <a:pt x="217679" y="2881764"/>
                  </a:lnTo>
                  <a:lnTo>
                    <a:pt x="218503" y="2893974"/>
                  </a:lnTo>
                  <a:lnTo>
                    <a:pt x="219329" y="2906185"/>
                  </a:lnTo>
                  <a:lnTo>
                    <a:pt x="220150" y="2918396"/>
                  </a:lnTo>
                  <a:lnTo>
                    <a:pt x="220958" y="2930607"/>
                  </a:lnTo>
                  <a:lnTo>
                    <a:pt x="221743" y="2942818"/>
                  </a:lnTo>
                  <a:lnTo>
                    <a:pt x="222497" y="2955029"/>
                  </a:lnTo>
                  <a:lnTo>
                    <a:pt x="223210" y="2967240"/>
                  </a:lnTo>
                  <a:lnTo>
                    <a:pt x="223875" y="2979451"/>
                  </a:lnTo>
                  <a:lnTo>
                    <a:pt x="224483" y="2991661"/>
                  </a:lnTo>
                  <a:lnTo>
                    <a:pt x="225029" y="3003872"/>
                  </a:lnTo>
                  <a:lnTo>
                    <a:pt x="225504" y="3016083"/>
                  </a:lnTo>
                  <a:lnTo>
                    <a:pt x="225905" y="3028294"/>
                  </a:lnTo>
                  <a:lnTo>
                    <a:pt x="226239" y="3040505"/>
                  </a:lnTo>
                  <a:lnTo>
                    <a:pt x="226509" y="3052716"/>
                  </a:lnTo>
                  <a:lnTo>
                    <a:pt x="226720" y="3064927"/>
                  </a:lnTo>
                  <a:lnTo>
                    <a:pt x="226878" y="3077137"/>
                  </a:lnTo>
                  <a:lnTo>
                    <a:pt x="226989" y="3089348"/>
                  </a:lnTo>
                  <a:lnTo>
                    <a:pt x="227061" y="3101559"/>
                  </a:lnTo>
                  <a:lnTo>
                    <a:pt x="227101" y="3113770"/>
                  </a:lnTo>
                  <a:lnTo>
                    <a:pt x="227113" y="3125981"/>
                  </a:lnTo>
                  <a:lnTo>
                    <a:pt x="227103" y="3138192"/>
                  </a:lnTo>
                  <a:lnTo>
                    <a:pt x="227074" y="3150403"/>
                  </a:lnTo>
                  <a:lnTo>
                    <a:pt x="227029" y="3162614"/>
                  </a:lnTo>
                  <a:lnTo>
                    <a:pt x="226966" y="3174824"/>
                  </a:lnTo>
                  <a:lnTo>
                    <a:pt x="226883" y="3187035"/>
                  </a:lnTo>
                  <a:lnTo>
                    <a:pt x="226777" y="3199246"/>
                  </a:lnTo>
                  <a:lnTo>
                    <a:pt x="226645" y="3211457"/>
                  </a:lnTo>
                  <a:lnTo>
                    <a:pt x="226482" y="3223668"/>
                  </a:lnTo>
                  <a:lnTo>
                    <a:pt x="226284" y="3235879"/>
                  </a:lnTo>
                  <a:lnTo>
                    <a:pt x="226046" y="3248090"/>
                  </a:lnTo>
                  <a:lnTo>
                    <a:pt x="225769" y="3260300"/>
                  </a:lnTo>
                  <a:lnTo>
                    <a:pt x="225454" y="3272511"/>
                  </a:lnTo>
                  <a:lnTo>
                    <a:pt x="225099" y="3284722"/>
                  </a:lnTo>
                  <a:lnTo>
                    <a:pt x="224708" y="3296933"/>
                  </a:lnTo>
                  <a:lnTo>
                    <a:pt x="224280" y="3309144"/>
                  </a:lnTo>
                  <a:lnTo>
                    <a:pt x="223819" y="3321355"/>
                  </a:lnTo>
                  <a:lnTo>
                    <a:pt x="223328" y="3333566"/>
                  </a:lnTo>
                  <a:lnTo>
                    <a:pt x="222807" y="3345776"/>
                  </a:lnTo>
                  <a:lnTo>
                    <a:pt x="222259" y="3357987"/>
                  </a:lnTo>
                  <a:lnTo>
                    <a:pt x="221688" y="3370198"/>
                  </a:lnTo>
                  <a:lnTo>
                    <a:pt x="221095" y="3382409"/>
                  </a:lnTo>
                  <a:lnTo>
                    <a:pt x="220483" y="3394620"/>
                  </a:lnTo>
                  <a:lnTo>
                    <a:pt x="219850" y="3406831"/>
                  </a:lnTo>
                  <a:lnTo>
                    <a:pt x="219197" y="3419042"/>
                  </a:lnTo>
                  <a:lnTo>
                    <a:pt x="218525" y="3431253"/>
                  </a:lnTo>
                  <a:lnTo>
                    <a:pt x="217832" y="3443463"/>
                  </a:lnTo>
                  <a:lnTo>
                    <a:pt x="217115" y="3455674"/>
                  </a:lnTo>
                  <a:lnTo>
                    <a:pt x="216375" y="3467885"/>
                  </a:lnTo>
                  <a:lnTo>
                    <a:pt x="215612" y="3480096"/>
                  </a:lnTo>
                  <a:lnTo>
                    <a:pt x="214826" y="3492307"/>
                  </a:lnTo>
                  <a:lnTo>
                    <a:pt x="214015" y="3504518"/>
                  </a:lnTo>
                  <a:lnTo>
                    <a:pt x="213181" y="3516729"/>
                  </a:lnTo>
                  <a:lnTo>
                    <a:pt x="212324" y="3528939"/>
                  </a:lnTo>
                  <a:lnTo>
                    <a:pt x="211446" y="3541150"/>
                  </a:lnTo>
                  <a:lnTo>
                    <a:pt x="210548" y="3553361"/>
                  </a:lnTo>
                  <a:lnTo>
                    <a:pt x="209633" y="3565572"/>
                  </a:lnTo>
                  <a:lnTo>
                    <a:pt x="208705" y="3577783"/>
                  </a:lnTo>
                  <a:lnTo>
                    <a:pt x="207770" y="3589994"/>
                  </a:lnTo>
                  <a:lnTo>
                    <a:pt x="206831" y="3602205"/>
                  </a:lnTo>
                  <a:lnTo>
                    <a:pt x="205894" y="3614416"/>
                  </a:lnTo>
                  <a:lnTo>
                    <a:pt x="204962" y="3626626"/>
                  </a:lnTo>
                  <a:lnTo>
                    <a:pt x="204039" y="3638837"/>
                  </a:lnTo>
                  <a:lnTo>
                    <a:pt x="203129" y="3651048"/>
                  </a:lnTo>
                  <a:lnTo>
                    <a:pt x="202234" y="3663259"/>
                  </a:lnTo>
                  <a:lnTo>
                    <a:pt x="201360" y="3675470"/>
                  </a:lnTo>
                  <a:lnTo>
                    <a:pt x="200505" y="3687681"/>
                  </a:lnTo>
                  <a:lnTo>
                    <a:pt x="199668" y="3699892"/>
                  </a:lnTo>
                  <a:lnTo>
                    <a:pt x="198851" y="3712102"/>
                  </a:lnTo>
                  <a:lnTo>
                    <a:pt x="198050" y="3724313"/>
                  </a:lnTo>
                  <a:lnTo>
                    <a:pt x="197265" y="3736524"/>
                  </a:lnTo>
                  <a:lnTo>
                    <a:pt x="196493" y="3748735"/>
                  </a:lnTo>
                  <a:lnTo>
                    <a:pt x="195732" y="3760946"/>
                  </a:lnTo>
                  <a:lnTo>
                    <a:pt x="194978" y="3773157"/>
                  </a:lnTo>
                  <a:lnTo>
                    <a:pt x="194228" y="3785368"/>
                  </a:lnTo>
                  <a:lnTo>
                    <a:pt x="193479" y="3797578"/>
                  </a:lnTo>
                  <a:lnTo>
                    <a:pt x="192726" y="3809789"/>
                  </a:lnTo>
                  <a:lnTo>
                    <a:pt x="191966" y="3822000"/>
                  </a:lnTo>
                  <a:lnTo>
                    <a:pt x="191197" y="3834211"/>
                  </a:lnTo>
                  <a:lnTo>
                    <a:pt x="190417" y="3846422"/>
                  </a:lnTo>
                  <a:lnTo>
                    <a:pt x="189623" y="3858633"/>
                  </a:lnTo>
                  <a:lnTo>
                    <a:pt x="188814" y="3870844"/>
                  </a:lnTo>
                  <a:lnTo>
                    <a:pt x="187990" y="3883055"/>
                  </a:lnTo>
                  <a:lnTo>
                    <a:pt x="187152" y="3895265"/>
                  </a:lnTo>
                  <a:lnTo>
                    <a:pt x="186303" y="3907476"/>
                  </a:lnTo>
                  <a:lnTo>
                    <a:pt x="185447" y="3919687"/>
                  </a:lnTo>
                  <a:lnTo>
                    <a:pt x="184590" y="3931898"/>
                  </a:lnTo>
                  <a:lnTo>
                    <a:pt x="183736" y="3944109"/>
                  </a:lnTo>
                  <a:lnTo>
                    <a:pt x="182891" y="3956320"/>
                  </a:lnTo>
                  <a:lnTo>
                    <a:pt x="182062" y="3968531"/>
                  </a:lnTo>
                  <a:lnTo>
                    <a:pt x="181254" y="3980741"/>
                  </a:lnTo>
                  <a:lnTo>
                    <a:pt x="180472" y="3992952"/>
                  </a:lnTo>
                  <a:lnTo>
                    <a:pt x="179726" y="4005163"/>
                  </a:lnTo>
                  <a:lnTo>
                    <a:pt x="179014" y="4017374"/>
                  </a:lnTo>
                  <a:lnTo>
                    <a:pt x="178336" y="4029585"/>
                  </a:lnTo>
                  <a:lnTo>
                    <a:pt x="177694" y="4041796"/>
                  </a:lnTo>
                  <a:lnTo>
                    <a:pt x="177084" y="4054007"/>
                  </a:lnTo>
                  <a:lnTo>
                    <a:pt x="176507" y="4066218"/>
                  </a:lnTo>
                  <a:lnTo>
                    <a:pt x="175958" y="4078428"/>
                  </a:lnTo>
                  <a:lnTo>
                    <a:pt x="175434" y="4090639"/>
                  </a:lnTo>
                  <a:lnTo>
                    <a:pt x="174935" y="4102850"/>
                  </a:lnTo>
                  <a:lnTo>
                    <a:pt x="174460" y="4115061"/>
                  </a:lnTo>
                  <a:lnTo>
                    <a:pt x="174007" y="4127272"/>
                  </a:lnTo>
                  <a:lnTo>
                    <a:pt x="173577" y="4139483"/>
                  </a:lnTo>
                  <a:lnTo>
                    <a:pt x="173174" y="4151694"/>
                  </a:lnTo>
                  <a:lnTo>
                    <a:pt x="172802" y="4163904"/>
                  </a:lnTo>
                  <a:lnTo>
                    <a:pt x="172467" y="4176115"/>
                  </a:lnTo>
                  <a:lnTo>
                    <a:pt x="172177" y="4188326"/>
                  </a:lnTo>
                  <a:lnTo>
                    <a:pt x="171938" y="4200537"/>
                  </a:lnTo>
                  <a:lnTo>
                    <a:pt x="171760" y="4212748"/>
                  </a:lnTo>
                  <a:lnTo>
                    <a:pt x="171654" y="4224959"/>
                  </a:lnTo>
                  <a:lnTo>
                    <a:pt x="171617" y="4237170"/>
                  </a:lnTo>
                  <a:lnTo>
                    <a:pt x="171650" y="4249380"/>
                  </a:lnTo>
                  <a:lnTo>
                    <a:pt x="171749" y="4261591"/>
                  </a:lnTo>
                  <a:lnTo>
                    <a:pt x="171908" y="4273802"/>
                  </a:lnTo>
                  <a:lnTo>
                    <a:pt x="172117" y="4286013"/>
                  </a:lnTo>
                  <a:lnTo>
                    <a:pt x="172363" y="4298224"/>
                  </a:lnTo>
                  <a:lnTo>
                    <a:pt x="172629" y="4310435"/>
                  </a:lnTo>
                  <a:lnTo>
                    <a:pt x="172895" y="4322646"/>
                  </a:lnTo>
                  <a:lnTo>
                    <a:pt x="173134" y="4334857"/>
                  </a:lnTo>
                  <a:lnTo>
                    <a:pt x="173323" y="4347067"/>
                  </a:lnTo>
                  <a:lnTo>
                    <a:pt x="173444" y="4359278"/>
                  </a:lnTo>
                  <a:lnTo>
                    <a:pt x="173477" y="4371489"/>
                  </a:lnTo>
                  <a:lnTo>
                    <a:pt x="173408" y="4383700"/>
                  </a:lnTo>
                  <a:lnTo>
                    <a:pt x="173225" y="4395911"/>
                  </a:lnTo>
                  <a:lnTo>
                    <a:pt x="172921" y="4408122"/>
                  </a:lnTo>
                  <a:lnTo>
                    <a:pt x="172493" y="4420333"/>
                  </a:lnTo>
                  <a:lnTo>
                    <a:pt x="171937" y="4432543"/>
                  </a:lnTo>
                  <a:lnTo>
                    <a:pt x="171257" y="4444754"/>
                  </a:lnTo>
                  <a:lnTo>
                    <a:pt x="170477" y="4456965"/>
                  </a:lnTo>
                  <a:lnTo>
                    <a:pt x="169610" y="4469176"/>
                  </a:lnTo>
                  <a:lnTo>
                    <a:pt x="168671" y="4481387"/>
                  </a:lnTo>
                  <a:lnTo>
                    <a:pt x="167677" y="4493598"/>
                  </a:lnTo>
                  <a:lnTo>
                    <a:pt x="166644" y="4505809"/>
                  </a:lnTo>
                  <a:lnTo>
                    <a:pt x="165587" y="4518020"/>
                  </a:lnTo>
                  <a:lnTo>
                    <a:pt x="164521" y="4530230"/>
                  </a:lnTo>
                  <a:lnTo>
                    <a:pt x="163459" y="4542441"/>
                  </a:lnTo>
                  <a:lnTo>
                    <a:pt x="162414" y="4554652"/>
                  </a:lnTo>
                  <a:lnTo>
                    <a:pt x="161392" y="4566863"/>
                  </a:lnTo>
                  <a:lnTo>
                    <a:pt x="160398" y="4579074"/>
                  </a:lnTo>
                  <a:lnTo>
                    <a:pt x="159433" y="4591285"/>
                  </a:lnTo>
                  <a:lnTo>
                    <a:pt x="158498" y="4603496"/>
                  </a:lnTo>
                  <a:lnTo>
                    <a:pt x="157593" y="4615706"/>
                  </a:lnTo>
                  <a:lnTo>
                    <a:pt x="156715" y="4627917"/>
                  </a:lnTo>
                  <a:lnTo>
                    <a:pt x="155861" y="4640128"/>
                  </a:lnTo>
                  <a:lnTo>
                    <a:pt x="155028" y="4652339"/>
                  </a:lnTo>
                  <a:lnTo>
                    <a:pt x="154212" y="4664550"/>
                  </a:lnTo>
                  <a:lnTo>
                    <a:pt x="153408" y="4676761"/>
                  </a:lnTo>
                  <a:lnTo>
                    <a:pt x="152614" y="4688972"/>
                  </a:lnTo>
                  <a:lnTo>
                    <a:pt x="151826" y="4701182"/>
                  </a:lnTo>
                  <a:lnTo>
                    <a:pt x="151045" y="4713393"/>
                  </a:lnTo>
                  <a:lnTo>
                    <a:pt x="150269" y="4725604"/>
                  </a:lnTo>
                  <a:lnTo>
                    <a:pt x="149498" y="4737815"/>
                  </a:lnTo>
                  <a:lnTo>
                    <a:pt x="148732" y="4750026"/>
                  </a:lnTo>
                  <a:lnTo>
                    <a:pt x="147974" y="4762237"/>
                  </a:lnTo>
                  <a:lnTo>
                    <a:pt x="147224" y="4774448"/>
                  </a:lnTo>
                  <a:lnTo>
                    <a:pt x="146483" y="4786659"/>
                  </a:lnTo>
                  <a:lnTo>
                    <a:pt x="145752" y="4798869"/>
                  </a:lnTo>
                  <a:lnTo>
                    <a:pt x="145030" y="4811080"/>
                  </a:lnTo>
                  <a:lnTo>
                    <a:pt x="144319" y="4823291"/>
                  </a:lnTo>
                  <a:lnTo>
                    <a:pt x="143619" y="4835502"/>
                  </a:lnTo>
                  <a:lnTo>
                    <a:pt x="142928" y="4847713"/>
                  </a:lnTo>
                  <a:lnTo>
                    <a:pt x="142246" y="4859924"/>
                  </a:lnTo>
                  <a:lnTo>
                    <a:pt x="141574" y="4872135"/>
                  </a:lnTo>
                  <a:lnTo>
                    <a:pt x="140910" y="4884345"/>
                  </a:lnTo>
                  <a:lnTo>
                    <a:pt x="140253" y="4896556"/>
                  </a:lnTo>
                  <a:lnTo>
                    <a:pt x="139604" y="4908767"/>
                  </a:lnTo>
                  <a:lnTo>
                    <a:pt x="138962" y="4920978"/>
                  </a:lnTo>
                  <a:lnTo>
                    <a:pt x="138327" y="4933189"/>
                  </a:lnTo>
                  <a:lnTo>
                    <a:pt x="137699" y="4945400"/>
                  </a:lnTo>
                  <a:lnTo>
                    <a:pt x="137080" y="4957611"/>
                  </a:lnTo>
                  <a:lnTo>
                    <a:pt x="136469" y="4969822"/>
                  </a:lnTo>
                  <a:lnTo>
                    <a:pt x="135868" y="4982032"/>
                  </a:lnTo>
                  <a:lnTo>
                    <a:pt x="135277" y="4994243"/>
                  </a:lnTo>
                  <a:lnTo>
                    <a:pt x="134695" y="5006454"/>
                  </a:lnTo>
                  <a:lnTo>
                    <a:pt x="134122" y="5018665"/>
                  </a:lnTo>
                  <a:lnTo>
                    <a:pt x="133558" y="5030876"/>
                  </a:lnTo>
                  <a:lnTo>
                    <a:pt x="133001" y="5043087"/>
                  </a:lnTo>
                  <a:lnTo>
                    <a:pt x="132452" y="5055298"/>
                  </a:lnTo>
                  <a:lnTo>
                    <a:pt x="131907" y="5067508"/>
                  </a:lnTo>
                  <a:lnTo>
                    <a:pt x="131367" y="5079719"/>
                  </a:lnTo>
                  <a:lnTo>
                    <a:pt x="130828" y="5091930"/>
                  </a:lnTo>
                  <a:lnTo>
                    <a:pt x="130291" y="5104141"/>
                  </a:lnTo>
                  <a:lnTo>
                    <a:pt x="129752" y="5116352"/>
                  </a:lnTo>
                  <a:lnTo>
                    <a:pt x="129212" y="5128563"/>
                  </a:lnTo>
                  <a:lnTo>
                    <a:pt x="128670" y="5140774"/>
                  </a:lnTo>
                  <a:lnTo>
                    <a:pt x="128125" y="5152984"/>
                  </a:lnTo>
                  <a:lnTo>
                    <a:pt x="127578" y="5165195"/>
                  </a:lnTo>
                  <a:lnTo>
                    <a:pt x="127029" y="5177406"/>
                  </a:lnTo>
                  <a:lnTo>
                    <a:pt x="126480" y="5189617"/>
                  </a:lnTo>
                  <a:lnTo>
                    <a:pt x="125932" y="5201828"/>
                  </a:lnTo>
                  <a:lnTo>
                    <a:pt x="125386" y="5214039"/>
                  </a:lnTo>
                  <a:lnTo>
                    <a:pt x="124844" y="5226250"/>
                  </a:lnTo>
                  <a:lnTo>
                    <a:pt x="124308" y="5238461"/>
                  </a:lnTo>
                  <a:lnTo>
                    <a:pt x="123779" y="5250671"/>
                  </a:lnTo>
                  <a:lnTo>
                    <a:pt x="123258" y="5262882"/>
                  </a:lnTo>
                  <a:lnTo>
                    <a:pt x="122748" y="5275093"/>
                  </a:lnTo>
                  <a:lnTo>
                    <a:pt x="122248" y="5287304"/>
                  </a:lnTo>
                  <a:lnTo>
                    <a:pt x="121760" y="5299515"/>
                  </a:lnTo>
                  <a:lnTo>
                    <a:pt x="121287" y="5311726"/>
                  </a:lnTo>
                  <a:lnTo>
                    <a:pt x="120827" y="5323937"/>
                  </a:lnTo>
                  <a:lnTo>
                    <a:pt x="120382" y="5336147"/>
                  </a:lnTo>
                  <a:lnTo>
                    <a:pt x="119952" y="5348358"/>
                  </a:lnTo>
                  <a:lnTo>
                    <a:pt x="119538" y="5360569"/>
                  </a:lnTo>
                  <a:lnTo>
                    <a:pt x="119140" y="5372780"/>
                  </a:lnTo>
                  <a:lnTo>
                    <a:pt x="118760" y="5384991"/>
                  </a:lnTo>
                  <a:lnTo>
                    <a:pt x="118397" y="5397202"/>
                  </a:lnTo>
                  <a:lnTo>
                    <a:pt x="118053" y="5409413"/>
                  </a:lnTo>
                  <a:lnTo>
                    <a:pt x="117730" y="5421624"/>
                  </a:lnTo>
                  <a:lnTo>
                    <a:pt x="117427" y="5433834"/>
                  </a:lnTo>
                  <a:lnTo>
                    <a:pt x="117142" y="5446045"/>
                  </a:lnTo>
                  <a:lnTo>
                    <a:pt x="116877" y="5458256"/>
                  </a:lnTo>
                  <a:lnTo>
                    <a:pt x="116631" y="5470467"/>
                  </a:lnTo>
                  <a:lnTo>
                    <a:pt x="116402" y="5482678"/>
                  </a:lnTo>
                  <a:lnTo>
                    <a:pt x="116191" y="5494889"/>
                  </a:lnTo>
                  <a:lnTo>
                    <a:pt x="115996" y="5507100"/>
                  </a:lnTo>
                  <a:lnTo>
                    <a:pt x="115816" y="5519310"/>
                  </a:lnTo>
                  <a:lnTo>
                    <a:pt x="115651" y="5531521"/>
                  </a:lnTo>
                  <a:lnTo>
                    <a:pt x="115499" y="5543732"/>
                  </a:lnTo>
                  <a:lnTo>
                    <a:pt x="115357" y="5555943"/>
                  </a:lnTo>
                  <a:lnTo>
                    <a:pt x="115225" y="5568154"/>
                  </a:lnTo>
                  <a:lnTo>
                    <a:pt x="115102" y="5580365"/>
                  </a:lnTo>
                  <a:lnTo>
                    <a:pt x="114986" y="5592576"/>
                  </a:lnTo>
                  <a:lnTo>
                    <a:pt x="114877" y="5604786"/>
                  </a:lnTo>
                  <a:lnTo>
                    <a:pt x="114774" y="5616997"/>
                  </a:lnTo>
                  <a:lnTo>
                    <a:pt x="114676" y="5629208"/>
                  </a:lnTo>
                  <a:lnTo>
                    <a:pt x="114584" y="5641419"/>
                  </a:lnTo>
                  <a:lnTo>
                    <a:pt x="114496" y="5653630"/>
                  </a:lnTo>
                  <a:lnTo>
                    <a:pt x="114412" y="5665841"/>
                  </a:lnTo>
                  <a:lnTo>
                    <a:pt x="114332" y="5678052"/>
                  </a:lnTo>
                  <a:lnTo>
                    <a:pt x="114257" y="5690263"/>
                  </a:lnTo>
                  <a:lnTo>
                    <a:pt x="114185" y="5702473"/>
                  </a:lnTo>
                  <a:lnTo>
                    <a:pt x="114117" y="5714684"/>
                  </a:lnTo>
                  <a:lnTo>
                    <a:pt x="114054" y="5726895"/>
                  </a:lnTo>
                  <a:lnTo>
                    <a:pt x="113994" y="5739106"/>
                  </a:lnTo>
                  <a:lnTo>
                    <a:pt x="113940" y="5751317"/>
                  </a:lnTo>
                  <a:lnTo>
                    <a:pt x="113889" y="5763528"/>
                  </a:lnTo>
                  <a:lnTo>
                    <a:pt x="113843" y="5775739"/>
                  </a:lnTo>
                  <a:lnTo>
                    <a:pt x="113801" y="5787949"/>
                  </a:lnTo>
                  <a:lnTo>
                    <a:pt x="113764" y="5800160"/>
                  </a:lnTo>
                  <a:lnTo>
                    <a:pt x="113730" y="5812371"/>
                  </a:lnTo>
                  <a:lnTo>
                    <a:pt x="113701" y="5824582"/>
                  </a:lnTo>
                  <a:lnTo>
                    <a:pt x="113675" y="5836793"/>
                  </a:lnTo>
                  <a:lnTo>
                    <a:pt x="113653" y="5849004"/>
                  </a:lnTo>
                  <a:lnTo>
                    <a:pt x="113634" y="5861215"/>
                  </a:lnTo>
                  <a:lnTo>
                    <a:pt x="113618" y="5873426"/>
                  </a:lnTo>
                  <a:lnTo>
                    <a:pt x="113605" y="5885636"/>
                  </a:lnTo>
                  <a:lnTo>
                    <a:pt x="113595" y="5897847"/>
                  </a:lnTo>
                  <a:lnTo>
                    <a:pt x="113586" y="5910058"/>
                  </a:lnTo>
                  <a:lnTo>
                    <a:pt x="113579" y="5922269"/>
                  </a:lnTo>
                  <a:lnTo>
                    <a:pt x="113573" y="5934480"/>
                  </a:lnTo>
                  <a:lnTo>
                    <a:pt x="113569" y="5946691"/>
                  </a:lnTo>
                  <a:lnTo>
                    <a:pt x="113566" y="5958902"/>
                  </a:lnTo>
                  <a:lnTo>
                    <a:pt x="113564" y="5971112"/>
                  </a:lnTo>
                  <a:lnTo>
                    <a:pt x="113562" y="5983323"/>
                  </a:lnTo>
                  <a:lnTo>
                    <a:pt x="113562" y="5995534"/>
                  </a:lnTo>
                  <a:lnTo>
                    <a:pt x="113561" y="6007745"/>
                  </a:lnTo>
                  <a:lnTo>
                    <a:pt x="113561" y="6019956"/>
                  </a:lnTo>
                  <a:lnTo>
                    <a:pt x="113562" y="6032167"/>
                  </a:lnTo>
                  <a:lnTo>
                    <a:pt x="113563" y="6044378"/>
                  </a:lnTo>
                  <a:lnTo>
                    <a:pt x="113564" y="6056588"/>
                  </a:lnTo>
                  <a:lnTo>
                    <a:pt x="113566" y="6068799"/>
                  </a:lnTo>
                  <a:lnTo>
                    <a:pt x="113568" y="6081010"/>
                  </a:lnTo>
                  <a:lnTo>
                    <a:pt x="113571" y="6093221"/>
                  </a:lnTo>
                  <a:lnTo>
                    <a:pt x="113573" y="6105432"/>
                  </a:lnTo>
                  <a:lnTo>
                    <a:pt x="113576" y="6117643"/>
                  </a:lnTo>
                  <a:lnTo>
                    <a:pt x="113580" y="6129854"/>
                  </a:lnTo>
                  <a:lnTo>
                    <a:pt x="113583" y="6142065"/>
                  </a:lnTo>
                  <a:lnTo>
                    <a:pt x="113586" y="6154275"/>
                  </a:lnTo>
                  <a:lnTo>
                    <a:pt x="113589" y="6166486"/>
                  </a:lnTo>
                  <a:lnTo>
                    <a:pt x="113592" y="6178697"/>
                  </a:lnTo>
                  <a:lnTo>
                    <a:pt x="113595" y="6190908"/>
                  </a:lnTo>
                  <a:lnTo>
                    <a:pt x="113597" y="6203119"/>
                  </a:lnTo>
                  <a:lnTo>
                    <a:pt x="113598" y="6215330"/>
                  </a:lnTo>
                  <a:lnTo>
                    <a:pt x="113599" y="622754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72" name="tx46">
              <a:extLst>
                <a:ext uri="{FF2B5EF4-FFF2-40B4-BE49-F238E27FC236}">
                  <a16:creationId xmlns:a16="http://schemas.microsoft.com/office/drawing/2014/main" id="{E5734CFF-8D0D-0E08-DCF8-88CFDE275474}"/>
                </a:ext>
              </a:extLst>
            </p:cNvPr>
            <p:cNvSpPr/>
            <p:nvPr/>
          </p:nvSpPr>
          <p:spPr>
            <a:xfrm>
              <a:off x="3243888" y="7902039"/>
              <a:ext cx="158092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73" name="tx47">
              <a:extLst>
                <a:ext uri="{FF2B5EF4-FFF2-40B4-BE49-F238E27FC236}">
                  <a16:creationId xmlns:a16="http://schemas.microsoft.com/office/drawing/2014/main" id="{810C4E0A-44AD-F4DE-BBE3-B150BA59668D}"/>
                </a:ext>
              </a:extLst>
            </p:cNvPr>
            <p:cNvSpPr/>
            <p:nvPr/>
          </p:nvSpPr>
          <p:spPr>
            <a:xfrm>
              <a:off x="3243888" y="6766074"/>
              <a:ext cx="158092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174" name="tx48">
              <a:extLst>
                <a:ext uri="{FF2B5EF4-FFF2-40B4-BE49-F238E27FC236}">
                  <a16:creationId xmlns:a16="http://schemas.microsoft.com/office/drawing/2014/main" id="{28DC02A6-A655-ED2C-D828-BCD304783416}"/>
                </a:ext>
              </a:extLst>
            </p:cNvPr>
            <p:cNvSpPr/>
            <p:nvPr/>
          </p:nvSpPr>
          <p:spPr>
            <a:xfrm>
              <a:off x="3303096" y="5625247"/>
              <a:ext cx="98883" cy="1277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5" name="tx49">
              <a:extLst>
                <a:ext uri="{FF2B5EF4-FFF2-40B4-BE49-F238E27FC236}">
                  <a16:creationId xmlns:a16="http://schemas.microsoft.com/office/drawing/2014/main" id="{9CF99471-A5AB-08EB-F15B-32C5657B846A}"/>
                </a:ext>
              </a:extLst>
            </p:cNvPr>
            <p:cNvSpPr/>
            <p:nvPr/>
          </p:nvSpPr>
          <p:spPr>
            <a:xfrm>
              <a:off x="3303096" y="4492233"/>
              <a:ext cx="98883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6" name="tx50">
              <a:extLst>
                <a:ext uri="{FF2B5EF4-FFF2-40B4-BE49-F238E27FC236}">
                  <a16:creationId xmlns:a16="http://schemas.microsoft.com/office/drawing/2014/main" id="{C8045760-76BF-4D3D-CD34-0497FA69FBDD}"/>
                </a:ext>
              </a:extLst>
            </p:cNvPr>
            <p:cNvSpPr/>
            <p:nvPr/>
          </p:nvSpPr>
          <p:spPr>
            <a:xfrm>
              <a:off x="3303096" y="3354358"/>
              <a:ext cx="98883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7" name="tx51">
              <a:extLst>
                <a:ext uri="{FF2B5EF4-FFF2-40B4-BE49-F238E27FC236}">
                  <a16:creationId xmlns:a16="http://schemas.microsoft.com/office/drawing/2014/main" id="{049DB9CD-ACDF-165C-C5B3-E82B87A20D13}"/>
                </a:ext>
              </a:extLst>
            </p:cNvPr>
            <p:cNvSpPr/>
            <p:nvPr/>
          </p:nvSpPr>
          <p:spPr>
            <a:xfrm>
              <a:off x="3303096" y="2214313"/>
              <a:ext cx="98883" cy="127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8" name="pl52">
              <a:extLst>
                <a:ext uri="{FF2B5EF4-FFF2-40B4-BE49-F238E27FC236}">
                  <a16:creationId xmlns:a16="http://schemas.microsoft.com/office/drawing/2014/main" id="{ACC218FF-D721-5956-7FFE-3220263D2F98}"/>
                </a:ext>
              </a:extLst>
            </p:cNvPr>
            <p:cNvSpPr/>
            <p:nvPr/>
          </p:nvSpPr>
          <p:spPr>
            <a:xfrm>
              <a:off x="3429816" y="79630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79" name="pl53">
              <a:extLst>
                <a:ext uri="{FF2B5EF4-FFF2-40B4-BE49-F238E27FC236}">
                  <a16:creationId xmlns:a16="http://schemas.microsoft.com/office/drawing/2014/main" id="{8098ADA7-77CB-C7C9-D763-312233440E18}"/>
                </a:ext>
              </a:extLst>
            </p:cNvPr>
            <p:cNvSpPr/>
            <p:nvPr/>
          </p:nvSpPr>
          <p:spPr>
            <a:xfrm>
              <a:off x="3429816" y="68261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0" name="pl54">
              <a:extLst>
                <a:ext uri="{FF2B5EF4-FFF2-40B4-BE49-F238E27FC236}">
                  <a16:creationId xmlns:a16="http://schemas.microsoft.com/office/drawing/2014/main" id="{0A2C6714-9F0F-4C88-8DE5-609DC57698FA}"/>
                </a:ext>
              </a:extLst>
            </p:cNvPr>
            <p:cNvSpPr/>
            <p:nvPr/>
          </p:nvSpPr>
          <p:spPr>
            <a:xfrm>
              <a:off x="3429816" y="56891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1" name="pl55">
              <a:extLst>
                <a:ext uri="{FF2B5EF4-FFF2-40B4-BE49-F238E27FC236}">
                  <a16:creationId xmlns:a16="http://schemas.microsoft.com/office/drawing/2014/main" id="{FC961ADB-6613-E371-0DC6-5460B0BC5900}"/>
                </a:ext>
              </a:extLst>
            </p:cNvPr>
            <p:cNvSpPr/>
            <p:nvPr/>
          </p:nvSpPr>
          <p:spPr>
            <a:xfrm>
              <a:off x="3429816" y="45522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2" name="pl56">
              <a:extLst>
                <a:ext uri="{FF2B5EF4-FFF2-40B4-BE49-F238E27FC236}">
                  <a16:creationId xmlns:a16="http://schemas.microsoft.com/office/drawing/2014/main" id="{01F0F82B-28BB-2D18-A492-7958D00B27E4}"/>
                </a:ext>
              </a:extLst>
            </p:cNvPr>
            <p:cNvSpPr/>
            <p:nvPr/>
          </p:nvSpPr>
          <p:spPr>
            <a:xfrm>
              <a:off x="3429816" y="34153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3" name="pl57">
              <a:extLst>
                <a:ext uri="{FF2B5EF4-FFF2-40B4-BE49-F238E27FC236}">
                  <a16:creationId xmlns:a16="http://schemas.microsoft.com/office/drawing/2014/main" id="{2606103E-EA08-79E3-EB6D-E613BCD9C38C}"/>
                </a:ext>
              </a:extLst>
            </p:cNvPr>
            <p:cNvSpPr/>
            <p:nvPr/>
          </p:nvSpPr>
          <p:spPr>
            <a:xfrm>
              <a:off x="3429816" y="22784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4" name="pl58">
              <a:extLst>
                <a:ext uri="{FF2B5EF4-FFF2-40B4-BE49-F238E27FC236}">
                  <a16:creationId xmlns:a16="http://schemas.microsoft.com/office/drawing/2014/main" id="{19A23BFF-6CA0-EEB1-63D2-15209F520823}"/>
                </a:ext>
              </a:extLst>
            </p:cNvPr>
            <p:cNvSpPr/>
            <p:nvPr/>
          </p:nvSpPr>
          <p:spPr>
            <a:xfrm>
              <a:off x="3738503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5" name="pl59">
              <a:extLst>
                <a:ext uri="{FF2B5EF4-FFF2-40B4-BE49-F238E27FC236}">
                  <a16:creationId xmlns:a16="http://schemas.microsoft.com/office/drawing/2014/main" id="{756DBE59-9591-8C72-344C-A99852FAE33F}"/>
                </a:ext>
              </a:extLst>
            </p:cNvPr>
            <p:cNvSpPr/>
            <p:nvPr/>
          </p:nvSpPr>
          <p:spPr>
            <a:xfrm>
              <a:off x="4194991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6" name="pl60">
              <a:extLst>
                <a:ext uri="{FF2B5EF4-FFF2-40B4-BE49-F238E27FC236}">
                  <a16:creationId xmlns:a16="http://schemas.microsoft.com/office/drawing/2014/main" id="{3FC6FD89-0D95-B175-6822-773FB3E23636}"/>
                </a:ext>
              </a:extLst>
            </p:cNvPr>
            <p:cNvSpPr/>
            <p:nvPr/>
          </p:nvSpPr>
          <p:spPr>
            <a:xfrm>
              <a:off x="4651479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7" name="pl61">
              <a:extLst>
                <a:ext uri="{FF2B5EF4-FFF2-40B4-BE49-F238E27FC236}">
                  <a16:creationId xmlns:a16="http://schemas.microsoft.com/office/drawing/2014/main" id="{6C021BAD-9F3E-EEE5-BC24-3330AFBAAF71}"/>
                </a:ext>
              </a:extLst>
            </p:cNvPr>
            <p:cNvSpPr/>
            <p:nvPr/>
          </p:nvSpPr>
          <p:spPr>
            <a:xfrm>
              <a:off x="5107967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8" name="pl62">
              <a:extLst>
                <a:ext uri="{FF2B5EF4-FFF2-40B4-BE49-F238E27FC236}">
                  <a16:creationId xmlns:a16="http://schemas.microsoft.com/office/drawing/2014/main" id="{89616545-2918-DD01-E034-ED9A6F6BA698}"/>
                </a:ext>
              </a:extLst>
            </p:cNvPr>
            <p:cNvSpPr/>
            <p:nvPr/>
          </p:nvSpPr>
          <p:spPr>
            <a:xfrm>
              <a:off x="5564454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89" name="pl63">
              <a:extLst>
                <a:ext uri="{FF2B5EF4-FFF2-40B4-BE49-F238E27FC236}">
                  <a16:creationId xmlns:a16="http://schemas.microsoft.com/office/drawing/2014/main" id="{8A85A88B-0252-5796-E730-CCF2461BD0AC}"/>
                </a:ext>
              </a:extLst>
            </p:cNvPr>
            <p:cNvSpPr/>
            <p:nvPr/>
          </p:nvSpPr>
          <p:spPr>
            <a:xfrm>
              <a:off x="6020942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0" name="pl64">
              <a:extLst>
                <a:ext uri="{FF2B5EF4-FFF2-40B4-BE49-F238E27FC236}">
                  <a16:creationId xmlns:a16="http://schemas.microsoft.com/office/drawing/2014/main" id="{0886D9D2-4EEE-CFEB-92F6-1D41E756B037}"/>
                </a:ext>
              </a:extLst>
            </p:cNvPr>
            <p:cNvSpPr/>
            <p:nvPr/>
          </p:nvSpPr>
          <p:spPr>
            <a:xfrm>
              <a:off x="6477430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1" name="pl65">
              <a:extLst>
                <a:ext uri="{FF2B5EF4-FFF2-40B4-BE49-F238E27FC236}">
                  <a16:creationId xmlns:a16="http://schemas.microsoft.com/office/drawing/2014/main" id="{0C05C492-B234-16FE-0DB5-0F0FBE8F9600}"/>
                </a:ext>
              </a:extLst>
            </p:cNvPr>
            <p:cNvSpPr/>
            <p:nvPr/>
          </p:nvSpPr>
          <p:spPr>
            <a:xfrm>
              <a:off x="6933918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2" name="pl66">
              <a:extLst>
                <a:ext uri="{FF2B5EF4-FFF2-40B4-BE49-F238E27FC236}">
                  <a16:creationId xmlns:a16="http://schemas.microsoft.com/office/drawing/2014/main" id="{42B353E5-DE49-4EC0-0262-F44CF7FDFFB6}"/>
                </a:ext>
              </a:extLst>
            </p:cNvPr>
            <p:cNvSpPr/>
            <p:nvPr/>
          </p:nvSpPr>
          <p:spPr>
            <a:xfrm>
              <a:off x="7390406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3" name="pl67">
              <a:extLst>
                <a:ext uri="{FF2B5EF4-FFF2-40B4-BE49-F238E27FC236}">
                  <a16:creationId xmlns:a16="http://schemas.microsoft.com/office/drawing/2014/main" id="{C227A1AE-FFD8-4BBE-DBC7-0C8DE7ADA20F}"/>
                </a:ext>
              </a:extLst>
            </p:cNvPr>
            <p:cNvSpPr/>
            <p:nvPr/>
          </p:nvSpPr>
          <p:spPr>
            <a:xfrm>
              <a:off x="7846894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4" name="pl68">
              <a:extLst>
                <a:ext uri="{FF2B5EF4-FFF2-40B4-BE49-F238E27FC236}">
                  <a16:creationId xmlns:a16="http://schemas.microsoft.com/office/drawing/2014/main" id="{49B37807-50F8-A1C0-264E-E7B0534E6252}"/>
                </a:ext>
              </a:extLst>
            </p:cNvPr>
            <p:cNvSpPr/>
            <p:nvPr/>
          </p:nvSpPr>
          <p:spPr>
            <a:xfrm>
              <a:off x="8303381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5" name="pl69">
              <a:extLst>
                <a:ext uri="{FF2B5EF4-FFF2-40B4-BE49-F238E27FC236}">
                  <a16:creationId xmlns:a16="http://schemas.microsoft.com/office/drawing/2014/main" id="{86CE9622-2710-FEDE-26E7-6C87877F1363}"/>
                </a:ext>
              </a:extLst>
            </p:cNvPr>
            <p:cNvSpPr/>
            <p:nvPr/>
          </p:nvSpPr>
          <p:spPr>
            <a:xfrm>
              <a:off x="8759869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6" name="pl70">
              <a:extLst>
                <a:ext uri="{FF2B5EF4-FFF2-40B4-BE49-F238E27FC236}">
                  <a16:creationId xmlns:a16="http://schemas.microsoft.com/office/drawing/2014/main" id="{9F5D329F-5D2F-576A-AFD3-4715394EB401}"/>
                </a:ext>
              </a:extLst>
            </p:cNvPr>
            <p:cNvSpPr/>
            <p:nvPr/>
          </p:nvSpPr>
          <p:spPr>
            <a:xfrm>
              <a:off x="9216357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7" name="pl71">
              <a:extLst>
                <a:ext uri="{FF2B5EF4-FFF2-40B4-BE49-F238E27FC236}">
                  <a16:creationId xmlns:a16="http://schemas.microsoft.com/office/drawing/2014/main" id="{6551D222-FE61-CE2F-D423-E0648849D348}"/>
                </a:ext>
              </a:extLst>
            </p:cNvPr>
            <p:cNvSpPr/>
            <p:nvPr/>
          </p:nvSpPr>
          <p:spPr>
            <a:xfrm>
              <a:off x="9672845" y="86975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198" name="tx72">
              <a:extLst>
                <a:ext uri="{FF2B5EF4-FFF2-40B4-BE49-F238E27FC236}">
                  <a16:creationId xmlns:a16="http://schemas.microsoft.com/office/drawing/2014/main" id="{6970713E-26C5-3130-B82C-F0C876927723}"/>
                </a:ext>
              </a:extLst>
            </p:cNvPr>
            <p:cNvSpPr/>
            <p:nvPr/>
          </p:nvSpPr>
          <p:spPr>
            <a:xfrm>
              <a:off x="2599559" y="8720814"/>
              <a:ext cx="227788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</a:t>
              </a:r>
            </a:p>
          </p:txBody>
        </p:sp>
        <p:sp>
          <p:nvSpPr>
            <p:cNvPr id="199" name="tx73">
              <a:extLst>
                <a:ext uri="{FF2B5EF4-FFF2-40B4-BE49-F238E27FC236}">
                  <a16:creationId xmlns:a16="http://schemas.microsoft.com/office/drawing/2014/main" id="{9DBC951B-6F96-4DC0-AD66-72B4170C9D1B}"/>
                </a:ext>
              </a:extLst>
            </p:cNvPr>
            <p:cNvSpPr/>
            <p:nvPr/>
          </p:nvSpPr>
          <p:spPr>
            <a:xfrm>
              <a:off x="3056046" y="8720814"/>
              <a:ext cx="227788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H3K9me3.regress.H3+H4.c7</a:t>
              </a:r>
            </a:p>
          </p:txBody>
        </p:sp>
        <p:sp>
          <p:nvSpPr>
            <p:cNvPr id="200" name="tx74">
              <a:extLst>
                <a:ext uri="{FF2B5EF4-FFF2-40B4-BE49-F238E27FC236}">
                  <a16:creationId xmlns:a16="http://schemas.microsoft.com/office/drawing/2014/main" id="{BDF5D823-5A7A-E0E1-390C-B6F2E3350337}"/>
                </a:ext>
              </a:extLst>
            </p:cNvPr>
            <p:cNvSpPr/>
            <p:nvPr/>
          </p:nvSpPr>
          <p:spPr>
            <a:xfrm>
              <a:off x="3512534" y="8720814"/>
              <a:ext cx="227788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H3K9me3.regress.H3+H4.c3</a:t>
              </a:r>
            </a:p>
          </p:txBody>
        </p:sp>
        <p:sp>
          <p:nvSpPr>
            <p:cNvPr id="201" name="tx75">
              <a:extLst>
                <a:ext uri="{FF2B5EF4-FFF2-40B4-BE49-F238E27FC236}">
                  <a16:creationId xmlns:a16="http://schemas.microsoft.com/office/drawing/2014/main" id="{B82F96A3-8E63-ACF8-95CF-4AB49478DF77}"/>
                </a:ext>
              </a:extLst>
            </p:cNvPr>
            <p:cNvSpPr/>
            <p:nvPr/>
          </p:nvSpPr>
          <p:spPr>
            <a:xfrm>
              <a:off x="3969022" y="8720814"/>
              <a:ext cx="227788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H3K9me3.regress.H3+H4.c8</a:t>
              </a:r>
            </a:p>
          </p:txBody>
        </p:sp>
        <p:sp>
          <p:nvSpPr>
            <p:cNvPr id="202" name="tx76">
              <a:extLst>
                <a:ext uri="{FF2B5EF4-FFF2-40B4-BE49-F238E27FC236}">
                  <a16:creationId xmlns:a16="http://schemas.microsoft.com/office/drawing/2014/main" id="{E9E1B57E-A61C-7F9D-654D-492DCD44DD00}"/>
                </a:ext>
              </a:extLst>
            </p:cNvPr>
            <p:cNvSpPr/>
            <p:nvPr/>
          </p:nvSpPr>
          <p:spPr>
            <a:xfrm>
              <a:off x="4425510" y="8720814"/>
              <a:ext cx="227788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H3K9me3.regress.H3+H4.c5</a:t>
              </a:r>
            </a:p>
          </p:txBody>
        </p:sp>
        <p:sp>
          <p:nvSpPr>
            <p:cNvPr id="203" name="tx77">
              <a:extLst>
                <a:ext uri="{FF2B5EF4-FFF2-40B4-BE49-F238E27FC236}">
                  <a16:creationId xmlns:a16="http://schemas.microsoft.com/office/drawing/2014/main" id="{D8770A62-E9A2-3945-9F2B-6D9A59A2433C}"/>
                </a:ext>
              </a:extLst>
            </p:cNvPr>
            <p:cNvSpPr/>
            <p:nvPr/>
          </p:nvSpPr>
          <p:spPr>
            <a:xfrm>
              <a:off x="4881998" y="8720814"/>
              <a:ext cx="227788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H3K9me3.regress.H3+H4.c6</a:t>
              </a:r>
            </a:p>
          </p:txBody>
        </p:sp>
        <p:sp>
          <p:nvSpPr>
            <p:cNvPr id="204" name="tx78">
              <a:extLst>
                <a:ext uri="{FF2B5EF4-FFF2-40B4-BE49-F238E27FC236}">
                  <a16:creationId xmlns:a16="http://schemas.microsoft.com/office/drawing/2014/main" id="{8FB0BBF8-885C-EF41-8F1C-3E99BE29E0D2}"/>
                </a:ext>
              </a:extLst>
            </p:cNvPr>
            <p:cNvSpPr/>
            <p:nvPr/>
          </p:nvSpPr>
          <p:spPr>
            <a:xfrm>
              <a:off x="5289044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H3K9me3.regress.H3+H4.c12</a:t>
              </a:r>
            </a:p>
          </p:txBody>
        </p:sp>
        <p:sp>
          <p:nvSpPr>
            <p:cNvPr id="205" name="tx79">
              <a:extLst>
                <a:ext uri="{FF2B5EF4-FFF2-40B4-BE49-F238E27FC236}">
                  <a16:creationId xmlns:a16="http://schemas.microsoft.com/office/drawing/2014/main" id="{7868F236-A600-1704-2E1D-442328634A0B}"/>
                </a:ext>
              </a:extLst>
            </p:cNvPr>
            <p:cNvSpPr/>
            <p:nvPr/>
          </p:nvSpPr>
          <p:spPr>
            <a:xfrm>
              <a:off x="5745531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H3K9me3.regress.H3+H4.c15</a:t>
              </a:r>
            </a:p>
          </p:txBody>
        </p:sp>
        <p:sp>
          <p:nvSpPr>
            <p:cNvPr id="206" name="tx80">
              <a:extLst>
                <a:ext uri="{FF2B5EF4-FFF2-40B4-BE49-F238E27FC236}">
                  <a16:creationId xmlns:a16="http://schemas.microsoft.com/office/drawing/2014/main" id="{CF55F872-AFDC-0EDA-9937-DB9C4A51E30C}"/>
                </a:ext>
              </a:extLst>
            </p:cNvPr>
            <p:cNvSpPr/>
            <p:nvPr/>
          </p:nvSpPr>
          <p:spPr>
            <a:xfrm>
              <a:off x="6202019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H3K9me3.regress.H3+H4.c14</a:t>
              </a:r>
            </a:p>
          </p:txBody>
        </p:sp>
        <p:sp>
          <p:nvSpPr>
            <p:cNvPr id="207" name="tx81">
              <a:extLst>
                <a:ext uri="{FF2B5EF4-FFF2-40B4-BE49-F238E27FC236}">
                  <a16:creationId xmlns:a16="http://schemas.microsoft.com/office/drawing/2014/main" id="{B2D6DD10-7EC4-70B5-2B64-EA5B29B21B3D}"/>
                </a:ext>
              </a:extLst>
            </p:cNvPr>
            <p:cNvSpPr/>
            <p:nvPr/>
          </p:nvSpPr>
          <p:spPr>
            <a:xfrm>
              <a:off x="6658507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H3K9me3.regress.H3+H4.c16</a:t>
              </a:r>
            </a:p>
          </p:txBody>
        </p:sp>
        <p:sp>
          <p:nvSpPr>
            <p:cNvPr id="208" name="tx82">
              <a:extLst>
                <a:ext uri="{FF2B5EF4-FFF2-40B4-BE49-F238E27FC236}">
                  <a16:creationId xmlns:a16="http://schemas.microsoft.com/office/drawing/2014/main" id="{8C00D795-B77D-9D95-D1A7-1FA92277E858}"/>
                </a:ext>
              </a:extLst>
            </p:cNvPr>
            <p:cNvSpPr/>
            <p:nvPr/>
          </p:nvSpPr>
          <p:spPr>
            <a:xfrm>
              <a:off x="7114995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H3K9me3.regress.H3+H4.c13</a:t>
              </a:r>
            </a:p>
          </p:txBody>
        </p:sp>
        <p:sp>
          <p:nvSpPr>
            <p:cNvPr id="209" name="tx83">
              <a:extLst>
                <a:ext uri="{FF2B5EF4-FFF2-40B4-BE49-F238E27FC236}">
                  <a16:creationId xmlns:a16="http://schemas.microsoft.com/office/drawing/2014/main" id="{474D3D82-AB40-98FF-9CDA-44CAFD897958}"/>
                </a:ext>
              </a:extLst>
            </p:cNvPr>
            <p:cNvSpPr/>
            <p:nvPr/>
          </p:nvSpPr>
          <p:spPr>
            <a:xfrm>
              <a:off x="7571483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H3K9me3.regress.H3+H4.c17</a:t>
              </a:r>
            </a:p>
          </p:txBody>
        </p:sp>
        <p:sp>
          <p:nvSpPr>
            <p:cNvPr id="210" name="tx84">
              <a:extLst>
                <a:ext uri="{FF2B5EF4-FFF2-40B4-BE49-F238E27FC236}">
                  <a16:creationId xmlns:a16="http://schemas.microsoft.com/office/drawing/2014/main" id="{AE9C34AA-F703-CEF5-73A9-6A54CD1132C9}"/>
                </a:ext>
              </a:extLst>
            </p:cNvPr>
            <p:cNvSpPr/>
            <p:nvPr/>
          </p:nvSpPr>
          <p:spPr>
            <a:xfrm>
              <a:off x="8027971" y="8720814"/>
              <a:ext cx="237677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H3K9me3.regress.H3+H4.c18</a:t>
              </a:r>
            </a:p>
          </p:txBody>
        </p:sp>
        <p:sp>
          <p:nvSpPr>
            <p:cNvPr id="211" name="tx85">
              <a:extLst>
                <a:ext uri="{FF2B5EF4-FFF2-40B4-BE49-F238E27FC236}">
                  <a16:creationId xmlns:a16="http://schemas.microsoft.com/office/drawing/2014/main" id="{A4E5CFE5-DFB0-9101-6BB4-EBD782E6E82D}"/>
                </a:ext>
              </a:extLst>
            </p:cNvPr>
            <p:cNvSpPr/>
            <p:nvPr/>
          </p:nvSpPr>
          <p:spPr>
            <a:xfrm>
              <a:off x="9549349" y="8760142"/>
              <a:ext cx="246992" cy="1275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12" name="tx86">
              <a:extLst>
                <a:ext uri="{FF2B5EF4-FFF2-40B4-BE49-F238E27FC236}">
                  <a16:creationId xmlns:a16="http://schemas.microsoft.com/office/drawing/2014/main" id="{0508B487-7A04-B061-50E2-F8D3CF7098BC}"/>
                </a:ext>
              </a:extLst>
            </p:cNvPr>
            <p:cNvSpPr/>
            <p:nvPr/>
          </p:nvSpPr>
          <p:spPr>
            <a:xfrm>
              <a:off x="6530947" y="8982671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213" name="tx87">
              <a:extLst>
                <a:ext uri="{FF2B5EF4-FFF2-40B4-BE49-F238E27FC236}">
                  <a16:creationId xmlns:a16="http://schemas.microsoft.com/office/drawing/2014/main" id="{7B144FEE-7CA2-F16D-789F-79AA3BD31166}"/>
                </a:ext>
              </a:extLst>
            </p:cNvPr>
            <p:cNvSpPr/>
            <p:nvPr/>
          </p:nvSpPr>
          <p:spPr>
            <a:xfrm rot="-5400000">
              <a:off x="2961310" y="5214250"/>
              <a:ext cx="333970" cy="1027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14" name="rc88">
              <a:extLst>
                <a:ext uri="{FF2B5EF4-FFF2-40B4-BE49-F238E27FC236}">
                  <a16:creationId xmlns:a16="http://schemas.microsoft.com/office/drawing/2014/main" id="{A06E6BD8-3698-08D5-8947-53EAD4DE795C}"/>
                </a:ext>
              </a:extLst>
            </p:cNvPr>
            <p:cNvSpPr/>
            <p:nvPr/>
          </p:nvSpPr>
          <p:spPr>
            <a:xfrm>
              <a:off x="10085916" y="3560373"/>
              <a:ext cx="1922194" cy="34105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15" name="tx89">
              <a:extLst>
                <a:ext uri="{FF2B5EF4-FFF2-40B4-BE49-F238E27FC236}">
                  <a16:creationId xmlns:a16="http://schemas.microsoft.com/office/drawing/2014/main" id="{C2B1CDDE-59E9-5554-91AE-D7571AB656CD}"/>
                </a:ext>
              </a:extLst>
            </p:cNvPr>
            <p:cNvSpPr/>
            <p:nvPr/>
          </p:nvSpPr>
          <p:spPr>
            <a:xfrm>
              <a:off x="10155505" y="3667342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216" name="rc90">
              <a:extLst>
                <a:ext uri="{FF2B5EF4-FFF2-40B4-BE49-F238E27FC236}">
                  <a16:creationId xmlns:a16="http://schemas.microsoft.com/office/drawing/2014/main" id="{B8BDF806-E6BF-5DEA-2543-F9E71687FEBE}"/>
                </a:ext>
              </a:extLst>
            </p:cNvPr>
            <p:cNvSpPr/>
            <p:nvPr/>
          </p:nvSpPr>
          <p:spPr>
            <a:xfrm>
              <a:off x="10155505" y="382895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17" name="rc91">
              <a:extLst>
                <a:ext uri="{FF2B5EF4-FFF2-40B4-BE49-F238E27FC236}">
                  <a16:creationId xmlns:a16="http://schemas.microsoft.com/office/drawing/2014/main" id="{34D7B38D-36CB-51B1-FCE6-E9BA5B4513A1}"/>
                </a:ext>
              </a:extLst>
            </p:cNvPr>
            <p:cNvSpPr/>
            <p:nvPr/>
          </p:nvSpPr>
          <p:spPr>
            <a:xfrm>
              <a:off x="10164505" y="3837951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18" name="rc92">
              <a:extLst>
                <a:ext uri="{FF2B5EF4-FFF2-40B4-BE49-F238E27FC236}">
                  <a16:creationId xmlns:a16="http://schemas.microsoft.com/office/drawing/2014/main" id="{0680307D-6F33-00D6-CADA-03CB5480F073}"/>
                </a:ext>
              </a:extLst>
            </p:cNvPr>
            <p:cNvSpPr/>
            <p:nvPr/>
          </p:nvSpPr>
          <p:spPr>
            <a:xfrm>
              <a:off x="10155505" y="404840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19" name="rc93">
              <a:extLst>
                <a:ext uri="{FF2B5EF4-FFF2-40B4-BE49-F238E27FC236}">
                  <a16:creationId xmlns:a16="http://schemas.microsoft.com/office/drawing/2014/main" id="{630A5B46-0C1D-CF15-98E4-01EF1D4B4F37}"/>
                </a:ext>
              </a:extLst>
            </p:cNvPr>
            <p:cNvSpPr/>
            <p:nvPr/>
          </p:nvSpPr>
          <p:spPr>
            <a:xfrm>
              <a:off x="10164505" y="4057407"/>
              <a:ext cx="201455" cy="201456"/>
            </a:xfrm>
            <a:prstGeom prst="rect">
              <a:avLst/>
            </a:prstGeom>
            <a:solidFill>
              <a:srgbClr val="E18A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20" name="rc94">
              <a:extLst>
                <a:ext uri="{FF2B5EF4-FFF2-40B4-BE49-F238E27FC236}">
                  <a16:creationId xmlns:a16="http://schemas.microsoft.com/office/drawing/2014/main" id="{DD043C4C-BDE8-CEA6-05A8-DDF81F37E7EA}"/>
                </a:ext>
              </a:extLst>
            </p:cNvPr>
            <p:cNvSpPr/>
            <p:nvPr/>
          </p:nvSpPr>
          <p:spPr>
            <a:xfrm>
              <a:off x="10155505" y="426786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21" name="rc95">
              <a:extLst>
                <a:ext uri="{FF2B5EF4-FFF2-40B4-BE49-F238E27FC236}">
                  <a16:creationId xmlns:a16="http://schemas.microsoft.com/office/drawing/2014/main" id="{CB43AF67-A371-5617-8409-E52E7B3A4A2F}"/>
                </a:ext>
              </a:extLst>
            </p:cNvPr>
            <p:cNvSpPr/>
            <p:nvPr/>
          </p:nvSpPr>
          <p:spPr>
            <a:xfrm>
              <a:off x="10164505" y="4276863"/>
              <a:ext cx="201455" cy="201456"/>
            </a:xfrm>
            <a:prstGeom prst="rect">
              <a:avLst/>
            </a:prstGeom>
            <a:solidFill>
              <a:srgbClr val="BE9C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22" name="rc96">
              <a:extLst>
                <a:ext uri="{FF2B5EF4-FFF2-40B4-BE49-F238E27FC236}">
                  <a16:creationId xmlns:a16="http://schemas.microsoft.com/office/drawing/2014/main" id="{3EB3B234-2684-EFD5-EF4C-CEB2C1806639}"/>
                </a:ext>
              </a:extLst>
            </p:cNvPr>
            <p:cNvSpPr/>
            <p:nvPr/>
          </p:nvSpPr>
          <p:spPr>
            <a:xfrm>
              <a:off x="10155505" y="448731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23" name="rc97">
              <a:extLst>
                <a:ext uri="{FF2B5EF4-FFF2-40B4-BE49-F238E27FC236}">
                  <a16:creationId xmlns:a16="http://schemas.microsoft.com/office/drawing/2014/main" id="{A3CCBB86-A0E9-08E7-215C-5D8171A9D78E}"/>
                </a:ext>
              </a:extLst>
            </p:cNvPr>
            <p:cNvSpPr/>
            <p:nvPr/>
          </p:nvSpPr>
          <p:spPr>
            <a:xfrm>
              <a:off x="10164505" y="4496319"/>
              <a:ext cx="201455" cy="201455"/>
            </a:xfrm>
            <a:prstGeom prst="rect">
              <a:avLst/>
            </a:prstGeom>
            <a:solidFill>
              <a:srgbClr val="8CAB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24" name="rc98">
              <a:extLst>
                <a:ext uri="{FF2B5EF4-FFF2-40B4-BE49-F238E27FC236}">
                  <a16:creationId xmlns:a16="http://schemas.microsoft.com/office/drawing/2014/main" id="{4F05766E-AC94-9E16-47C2-82163C35AE65}"/>
                </a:ext>
              </a:extLst>
            </p:cNvPr>
            <p:cNvSpPr/>
            <p:nvPr/>
          </p:nvSpPr>
          <p:spPr>
            <a:xfrm>
              <a:off x="10155505" y="470677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25" name="rc99">
              <a:extLst>
                <a:ext uri="{FF2B5EF4-FFF2-40B4-BE49-F238E27FC236}">
                  <a16:creationId xmlns:a16="http://schemas.microsoft.com/office/drawing/2014/main" id="{C86FD215-05B1-9F00-9FEB-FF5F72CD6D04}"/>
                </a:ext>
              </a:extLst>
            </p:cNvPr>
            <p:cNvSpPr/>
            <p:nvPr/>
          </p:nvSpPr>
          <p:spPr>
            <a:xfrm>
              <a:off x="10164505" y="4715775"/>
              <a:ext cx="201455" cy="201455"/>
            </a:xfrm>
            <a:prstGeom prst="rect">
              <a:avLst/>
            </a:prstGeom>
            <a:solidFill>
              <a:srgbClr val="24B7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26" name="rc100">
              <a:extLst>
                <a:ext uri="{FF2B5EF4-FFF2-40B4-BE49-F238E27FC236}">
                  <a16:creationId xmlns:a16="http://schemas.microsoft.com/office/drawing/2014/main" id="{11B630A8-CBAF-36CD-2776-822F1C98D38D}"/>
                </a:ext>
              </a:extLst>
            </p:cNvPr>
            <p:cNvSpPr/>
            <p:nvPr/>
          </p:nvSpPr>
          <p:spPr>
            <a:xfrm>
              <a:off x="10155505" y="492623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27" name="rc101">
              <a:extLst>
                <a:ext uri="{FF2B5EF4-FFF2-40B4-BE49-F238E27FC236}">
                  <a16:creationId xmlns:a16="http://schemas.microsoft.com/office/drawing/2014/main" id="{511A2F2A-A50C-FEF6-D6C8-4383C9A3FB1F}"/>
                </a:ext>
              </a:extLst>
            </p:cNvPr>
            <p:cNvSpPr/>
            <p:nvPr/>
          </p:nvSpPr>
          <p:spPr>
            <a:xfrm>
              <a:off x="10164505" y="4935231"/>
              <a:ext cx="201455" cy="201456"/>
            </a:xfrm>
            <a:prstGeom prst="rect">
              <a:avLst/>
            </a:prstGeom>
            <a:solidFill>
              <a:srgbClr val="00BE7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28" name="rc102">
              <a:extLst>
                <a:ext uri="{FF2B5EF4-FFF2-40B4-BE49-F238E27FC236}">
                  <a16:creationId xmlns:a16="http://schemas.microsoft.com/office/drawing/2014/main" id="{9DA8B65F-6EF0-28C5-18C2-1BA9861F9858}"/>
                </a:ext>
              </a:extLst>
            </p:cNvPr>
            <p:cNvSpPr/>
            <p:nvPr/>
          </p:nvSpPr>
          <p:spPr>
            <a:xfrm>
              <a:off x="10155505" y="514568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29" name="rc103">
              <a:extLst>
                <a:ext uri="{FF2B5EF4-FFF2-40B4-BE49-F238E27FC236}">
                  <a16:creationId xmlns:a16="http://schemas.microsoft.com/office/drawing/2014/main" id="{B1CECF29-D1DD-2D01-4575-2956B38127BE}"/>
                </a:ext>
              </a:extLst>
            </p:cNvPr>
            <p:cNvSpPr/>
            <p:nvPr/>
          </p:nvSpPr>
          <p:spPr>
            <a:xfrm>
              <a:off x="10164505" y="5154687"/>
              <a:ext cx="201455" cy="201455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30" name="rc104">
              <a:extLst>
                <a:ext uri="{FF2B5EF4-FFF2-40B4-BE49-F238E27FC236}">
                  <a16:creationId xmlns:a16="http://schemas.microsoft.com/office/drawing/2014/main" id="{AF00B711-A53D-1F0C-8A10-6289A59F004B}"/>
                </a:ext>
              </a:extLst>
            </p:cNvPr>
            <p:cNvSpPr/>
            <p:nvPr/>
          </p:nvSpPr>
          <p:spPr>
            <a:xfrm>
              <a:off x="10155505" y="536514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31" name="rc105">
              <a:extLst>
                <a:ext uri="{FF2B5EF4-FFF2-40B4-BE49-F238E27FC236}">
                  <a16:creationId xmlns:a16="http://schemas.microsoft.com/office/drawing/2014/main" id="{40A6BD91-E1D4-B848-7BD5-C9DA7B2F99A3}"/>
                </a:ext>
              </a:extLst>
            </p:cNvPr>
            <p:cNvSpPr/>
            <p:nvPr/>
          </p:nvSpPr>
          <p:spPr>
            <a:xfrm>
              <a:off x="10164505" y="5374143"/>
              <a:ext cx="201455" cy="201456"/>
            </a:xfrm>
            <a:prstGeom prst="rect">
              <a:avLst/>
            </a:prstGeom>
            <a:solidFill>
              <a:srgbClr val="00BBDA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32" name="rc106">
              <a:extLst>
                <a:ext uri="{FF2B5EF4-FFF2-40B4-BE49-F238E27FC236}">
                  <a16:creationId xmlns:a16="http://schemas.microsoft.com/office/drawing/2014/main" id="{F038E0A1-8CE4-2774-4CE7-701C878CFC21}"/>
                </a:ext>
              </a:extLst>
            </p:cNvPr>
            <p:cNvSpPr/>
            <p:nvPr/>
          </p:nvSpPr>
          <p:spPr>
            <a:xfrm>
              <a:off x="10155505" y="558459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33" name="rc107">
              <a:extLst>
                <a:ext uri="{FF2B5EF4-FFF2-40B4-BE49-F238E27FC236}">
                  <a16:creationId xmlns:a16="http://schemas.microsoft.com/office/drawing/2014/main" id="{8CD62F9E-8B0E-7A7B-6CA6-369E739ABCE2}"/>
                </a:ext>
              </a:extLst>
            </p:cNvPr>
            <p:cNvSpPr/>
            <p:nvPr/>
          </p:nvSpPr>
          <p:spPr>
            <a:xfrm>
              <a:off x="10164505" y="5593599"/>
              <a:ext cx="201455" cy="201456"/>
            </a:xfrm>
            <a:prstGeom prst="rect">
              <a:avLst/>
            </a:prstGeom>
            <a:solidFill>
              <a:srgbClr val="00ACF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34" name="rc108">
              <a:extLst>
                <a:ext uri="{FF2B5EF4-FFF2-40B4-BE49-F238E27FC236}">
                  <a16:creationId xmlns:a16="http://schemas.microsoft.com/office/drawing/2014/main" id="{D70353C6-3382-BA74-B97F-6FE27A8DC81E}"/>
                </a:ext>
              </a:extLst>
            </p:cNvPr>
            <p:cNvSpPr/>
            <p:nvPr/>
          </p:nvSpPr>
          <p:spPr>
            <a:xfrm>
              <a:off x="10155505" y="580405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35" name="rc109">
              <a:extLst>
                <a:ext uri="{FF2B5EF4-FFF2-40B4-BE49-F238E27FC236}">
                  <a16:creationId xmlns:a16="http://schemas.microsoft.com/office/drawing/2014/main" id="{B7A4F24C-A811-8AE2-A953-851C623C450F}"/>
                </a:ext>
              </a:extLst>
            </p:cNvPr>
            <p:cNvSpPr/>
            <p:nvPr/>
          </p:nvSpPr>
          <p:spPr>
            <a:xfrm>
              <a:off x="10164505" y="5813055"/>
              <a:ext cx="201455" cy="201456"/>
            </a:xfrm>
            <a:prstGeom prst="rect">
              <a:avLst/>
            </a:prstGeom>
            <a:solidFill>
              <a:srgbClr val="8B93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36" name="rc110">
              <a:extLst>
                <a:ext uri="{FF2B5EF4-FFF2-40B4-BE49-F238E27FC236}">
                  <a16:creationId xmlns:a16="http://schemas.microsoft.com/office/drawing/2014/main" id="{926CAA49-98E8-4C9E-98FF-4DC8189BA816}"/>
                </a:ext>
              </a:extLst>
            </p:cNvPr>
            <p:cNvSpPr/>
            <p:nvPr/>
          </p:nvSpPr>
          <p:spPr>
            <a:xfrm>
              <a:off x="10155505" y="60235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37" name="rc111">
              <a:extLst>
                <a:ext uri="{FF2B5EF4-FFF2-40B4-BE49-F238E27FC236}">
                  <a16:creationId xmlns:a16="http://schemas.microsoft.com/office/drawing/2014/main" id="{4497763E-4355-A16E-9061-E6D5EFCB0C27}"/>
                </a:ext>
              </a:extLst>
            </p:cNvPr>
            <p:cNvSpPr/>
            <p:nvPr/>
          </p:nvSpPr>
          <p:spPr>
            <a:xfrm>
              <a:off x="10164505" y="6032511"/>
              <a:ext cx="201455" cy="201456"/>
            </a:xfrm>
            <a:prstGeom prst="rect">
              <a:avLst/>
            </a:prstGeom>
            <a:solidFill>
              <a:srgbClr val="D575FE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38" name="rc112">
              <a:extLst>
                <a:ext uri="{FF2B5EF4-FFF2-40B4-BE49-F238E27FC236}">
                  <a16:creationId xmlns:a16="http://schemas.microsoft.com/office/drawing/2014/main" id="{6411907A-58C1-1A3E-DCC0-D2C92604A41F}"/>
                </a:ext>
              </a:extLst>
            </p:cNvPr>
            <p:cNvSpPr/>
            <p:nvPr/>
          </p:nvSpPr>
          <p:spPr>
            <a:xfrm>
              <a:off x="10155505" y="624296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39" name="rc113">
              <a:extLst>
                <a:ext uri="{FF2B5EF4-FFF2-40B4-BE49-F238E27FC236}">
                  <a16:creationId xmlns:a16="http://schemas.microsoft.com/office/drawing/2014/main" id="{FEACC05A-1251-0DA6-E549-392B74013623}"/>
                </a:ext>
              </a:extLst>
            </p:cNvPr>
            <p:cNvSpPr/>
            <p:nvPr/>
          </p:nvSpPr>
          <p:spPr>
            <a:xfrm>
              <a:off x="10164505" y="6251967"/>
              <a:ext cx="201455" cy="201456"/>
            </a:xfrm>
            <a:prstGeom prst="rect">
              <a:avLst/>
            </a:prstGeom>
            <a:solidFill>
              <a:srgbClr val="F962D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40" name="rc114">
              <a:extLst>
                <a:ext uri="{FF2B5EF4-FFF2-40B4-BE49-F238E27FC236}">
                  <a16:creationId xmlns:a16="http://schemas.microsoft.com/office/drawing/2014/main" id="{49497B9E-BE95-36A0-32C7-7EF5707948BD}"/>
                </a:ext>
              </a:extLst>
            </p:cNvPr>
            <p:cNvSpPr/>
            <p:nvPr/>
          </p:nvSpPr>
          <p:spPr>
            <a:xfrm>
              <a:off x="10155505" y="646242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41" name="rc115">
              <a:extLst>
                <a:ext uri="{FF2B5EF4-FFF2-40B4-BE49-F238E27FC236}">
                  <a16:creationId xmlns:a16="http://schemas.microsoft.com/office/drawing/2014/main" id="{DD55851F-8389-B5A4-C3B5-048D2B9313A9}"/>
                </a:ext>
              </a:extLst>
            </p:cNvPr>
            <p:cNvSpPr/>
            <p:nvPr/>
          </p:nvSpPr>
          <p:spPr>
            <a:xfrm>
              <a:off x="10164505" y="6471423"/>
              <a:ext cx="201455" cy="201455"/>
            </a:xfrm>
            <a:prstGeom prst="rect">
              <a:avLst/>
            </a:prstGeom>
            <a:solidFill>
              <a:srgbClr val="FF65A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42" name="rc116">
              <a:extLst>
                <a:ext uri="{FF2B5EF4-FFF2-40B4-BE49-F238E27FC236}">
                  <a16:creationId xmlns:a16="http://schemas.microsoft.com/office/drawing/2014/main" id="{FA1BA093-EC9C-33B2-20F9-A6129CB6CC32}"/>
                </a:ext>
              </a:extLst>
            </p:cNvPr>
            <p:cNvSpPr/>
            <p:nvPr/>
          </p:nvSpPr>
          <p:spPr>
            <a:xfrm>
              <a:off x="10155505" y="668187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43" name="rc117">
              <a:extLst>
                <a:ext uri="{FF2B5EF4-FFF2-40B4-BE49-F238E27FC236}">
                  <a16:creationId xmlns:a16="http://schemas.microsoft.com/office/drawing/2014/main" id="{C6F6AE9C-AA5F-7DFA-5F67-C9317E0592A0}"/>
                </a:ext>
              </a:extLst>
            </p:cNvPr>
            <p:cNvSpPr/>
            <p:nvPr/>
          </p:nvSpPr>
          <p:spPr>
            <a:xfrm>
              <a:off x="10164505" y="6690879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44" name="tx118">
              <a:extLst>
                <a:ext uri="{FF2B5EF4-FFF2-40B4-BE49-F238E27FC236}">
                  <a16:creationId xmlns:a16="http://schemas.microsoft.com/office/drawing/2014/main" id="{625D5EAC-7FF8-1CD1-905F-6F94803E9DE1}"/>
                </a:ext>
              </a:extLst>
            </p:cNvPr>
            <p:cNvSpPr/>
            <p:nvPr/>
          </p:nvSpPr>
          <p:spPr>
            <a:xfrm>
              <a:off x="10444550" y="3873876"/>
              <a:ext cx="143181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</a:t>
              </a:r>
            </a:p>
          </p:txBody>
        </p:sp>
        <p:sp>
          <p:nvSpPr>
            <p:cNvPr id="245" name="tx119">
              <a:extLst>
                <a:ext uri="{FF2B5EF4-FFF2-40B4-BE49-F238E27FC236}">
                  <a16:creationId xmlns:a16="http://schemas.microsoft.com/office/drawing/2014/main" id="{A2BB373D-C3E5-6590-5E7B-572248C44FC0}"/>
                </a:ext>
              </a:extLst>
            </p:cNvPr>
            <p:cNvSpPr/>
            <p:nvPr/>
          </p:nvSpPr>
          <p:spPr>
            <a:xfrm>
              <a:off x="10444550" y="4093332"/>
              <a:ext cx="143181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H3K9me3.regress.H3+H4.c7</a:t>
              </a:r>
            </a:p>
          </p:txBody>
        </p:sp>
        <p:sp>
          <p:nvSpPr>
            <p:cNvPr id="246" name="tx120">
              <a:extLst>
                <a:ext uri="{FF2B5EF4-FFF2-40B4-BE49-F238E27FC236}">
                  <a16:creationId xmlns:a16="http://schemas.microsoft.com/office/drawing/2014/main" id="{425EE9CE-4D0B-4C67-2FE3-F387B29DF95E}"/>
                </a:ext>
              </a:extLst>
            </p:cNvPr>
            <p:cNvSpPr/>
            <p:nvPr/>
          </p:nvSpPr>
          <p:spPr>
            <a:xfrm>
              <a:off x="10444550" y="4312788"/>
              <a:ext cx="143181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H3K9me3.regress.H3+H4.c3</a:t>
              </a:r>
            </a:p>
          </p:txBody>
        </p:sp>
        <p:sp>
          <p:nvSpPr>
            <p:cNvPr id="247" name="tx121">
              <a:extLst>
                <a:ext uri="{FF2B5EF4-FFF2-40B4-BE49-F238E27FC236}">
                  <a16:creationId xmlns:a16="http://schemas.microsoft.com/office/drawing/2014/main" id="{3DFFD539-0DDB-7061-8107-46B1EDBD9837}"/>
                </a:ext>
              </a:extLst>
            </p:cNvPr>
            <p:cNvSpPr/>
            <p:nvPr/>
          </p:nvSpPr>
          <p:spPr>
            <a:xfrm>
              <a:off x="10444550" y="4532244"/>
              <a:ext cx="143181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H3K9me3.regress.H3+H4.c8</a:t>
              </a:r>
            </a:p>
          </p:txBody>
        </p:sp>
        <p:sp>
          <p:nvSpPr>
            <p:cNvPr id="248" name="tx122">
              <a:extLst>
                <a:ext uri="{FF2B5EF4-FFF2-40B4-BE49-F238E27FC236}">
                  <a16:creationId xmlns:a16="http://schemas.microsoft.com/office/drawing/2014/main" id="{BB30EFBD-3F8C-679E-16D7-76BAD8C5233C}"/>
                </a:ext>
              </a:extLst>
            </p:cNvPr>
            <p:cNvSpPr/>
            <p:nvPr/>
          </p:nvSpPr>
          <p:spPr>
            <a:xfrm>
              <a:off x="10444550" y="4751700"/>
              <a:ext cx="143181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H3K9me3.regress.H3+H4.c5</a:t>
              </a:r>
            </a:p>
          </p:txBody>
        </p:sp>
        <p:sp>
          <p:nvSpPr>
            <p:cNvPr id="249" name="tx123">
              <a:extLst>
                <a:ext uri="{FF2B5EF4-FFF2-40B4-BE49-F238E27FC236}">
                  <a16:creationId xmlns:a16="http://schemas.microsoft.com/office/drawing/2014/main" id="{2E3ED144-2CFB-1CA7-F045-D477A16FDF62}"/>
                </a:ext>
              </a:extLst>
            </p:cNvPr>
            <p:cNvSpPr/>
            <p:nvPr/>
          </p:nvSpPr>
          <p:spPr>
            <a:xfrm>
              <a:off x="10444550" y="4971156"/>
              <a:ext cx="143181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H3K9me3.regress.H3+H4.c6</a:t>
              </a:r>
            </a:p>
          </p:txBody>
        </p:sp>
        <p:sp>
          <p:nvSpPr>
            <p:cNvPr id="250" name="tx124">
              <a:extLst>
                <a:ext uri="{FF2B5EF4-FFF2-40B4-BE49-F238E27FC236}">
                  <a16:creationId xmlns:a16="http://schemas.microsoft.com/office/drawing/2014/main" id="{3D287FD0-9567-A721-C5C0-0573C1F18CB1}"/>
                </a:ext>
              </a:extLst>
            </p:cNvPr>
            <p:cNvSpPr/>
            <p:nvPr/>
          </p:nvSpPr>
          <p:spPr>
            <a:xfrm>
              <a:off x="10444550" y="5190612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H3K9me3.regress.H3+H4.c12</a:t>
              </a:r>
            </a:p>
          </p:txBody>
        </p:sp>
        <p:sp>
          <p:nvSpPr>
            <p:cNvPr id="251" name="tx125">
              <a:extLst>
                <a:ext uri="{FF2B5EF4-FFF2-40B4-BE49-F238E27FC236}">
                  <a16:creationId xmlns:a16="http://schemas.microsoft.com/office/drawing/2014/main" id="{B295187D-D1CE-C54B-733D-88FE008D14DC}"/>
                </a:ext>
              </a:extLst>
            </p:cNvPr>
            <p:cNvSpPr/>
            <p:nvPr/>
          </p:nvSpPr>
          <p:spPr>
            <a:xfrm>
              <a:off x="10444550" y="5410068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H3K9me3.regress.H3+H4.c15</a:t>
              </a:r>
            </a:p>
          </p:txBody>
        </p:sp>
        <p:sp>
          <p:nvSpPr>
            <p:cNvPr id="252" name="tx126">
              <a:extLst>
                <a:ext uri="{FF2B5EF4-FFF2-40B4-BE49-F238E27FC236}">
                  <a16:creationId xmlns:a16="http://schemas.microsoft.com/office/drawing/2014/main" id="{1EE16818-A8D3-124E-B8DE-0429929979BC}"/>
                </a:ext>
              </a:extLst>
            </p:cNvPr>
            <p:cNvSpPr/>
            <p:nvPr/>
          </p:nvSpPr>
          <p:spPr>
            <a:xfrm>
              <a:off x="10444550" y="5629524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H3K9me3.regress.H3+H4.c14</a:t>
              </a:r>
            </a:p>
          </p:txBody>
        </p:sp>
        <p:sp>
          <p:nvSpPr>
            <p:cNvPr id="253" name="tx127">
              <a:extLst>
                <a:ext uri="{FF2B5EF4-FFF2-40B4-BE49-F238E27FC236}">
                  <a16:creationId xmlns:a16="http://schemas.microsoft.com/office/drawing/2014/main" id="{B35C52F9-5025-A76F-237B-A0239B197C0B}"/>
                </a:ext>
              </a:extLst>
            </p:cNvPr>
            <p:cNvSpPr/>
            <p:nvPr/>
          </p:nvSpPr>
          <p:spPr>
            <a:xfrm>
              <a:off x="10444550" y="5848980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H3K9me3.regress.H3+H4.c16</a:t>
              </a:r>
            </a:p>
          </p:txBody>
        </p:sp>
        <p:sp>
          <p:nvSpPr>
            <p:cNvPr id="254" name="tx128">
              <a:extLst>
                <a:ext uri="{FF2B5EF4-FFF2-40B4-BE49-F238E27FC236}">
                  <a16:creationId xmlns:a16="http://schemas.microsoft.com/office/drawing/2014/main" id="{E8C949C1-A5F2-ED40-F21C-4AE169F6B9A3}"/>
                </a:ext>
              </a:extLst>
            </p:cNvPr>
            <p:cNvSpPr/>
            <p:nvPr/>
          </p:nvSpPr>
          <p:spPr>
            <a:xfrm>
              <a:off x="10444550" y="6068436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H3K9me3.regress.H3+H4.c13</a:t>
              </a:r>
            </a:p>
          </p:txBody>
        </p:sp>
        <p:sp>
          <p:nvSpPr>
            <p:cNvPr id="255" name="tx129">
              <a:extLst>
                <a:ext uri="{FF2B5EF4-FFF2-40B4-BE49-F238E27FC236}">
                  <a16:creationId xmlns:a16="http://schemas.microsoft.com/office/drawing/2014/main" id="{A4207BD4-06D7-53F9-E2C0-A05F61C88798}"/>
                </a:ext>
              </a:extLst>
            </p:cNvPr>
            <p:cNvSpPr/>
            <p:nvPr/>
          </p:nvSpPr>
          <p:spPr>
            <a:xfrm>
              <a:off x="10444550" y="6287892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H3K9me3.regress.H3+H4.c17</a:t>
              </a:r>
            </a:p>
          </p:txBody>
        </p:sp>
        <p:sp>
          <p:nvSpPr>
            <p:cNvPr id="256" name="tx130">
              <a:extLst>
                <a:ext uri="{FF2B5EF4-FFF2-40B4-BE49-F238E27FC236}">
                  <a16:creationId xmlns:a16="http://schemas.microsoft.com/office/drawing/2014/main" id="{2C2E5CCC-552A-8397-6443-97B3CB78D0FA}"/>
                </a:ext>
              </a:extLst>
            </p:cNvPr>
            <p:cNvSpPr/>
            <p:nvPr/>
          </p:nvSpPr>
          <p:spPr>
            <a:xfrm>
              <a:off x="10444550" y="6507348"/>
              <a:ext cx="149397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H3K9me3.regress.H3+H4.c18</a:t>
              </a:r>
            </a:p>
          </p:txBody>
        </p:sp>
        <p:sp>
          <p:nvSpPr>
            <p:cNvPr id="257" name="tx131">
              <a:extLst>
                <a:ext uri="{FF2B5EF4-FFF2-40B4-BE49-F238E27FC236}">
                  <a16:creationId xmlns:a16="http://schemas.microsoft.com/office/drawing/2014/main" id="{978DCFDD-225B-83A7-CCFB-97FBE474581F}"/>
                </a:ext>
              </a:extLst>
            </p:cNvPr>
            <p:cNvSpPr/>
            <p:nvPr/>
          </p:nvSpPr>
          <p:spPr>
            <a:xfrm>
              <a:off x="10444550" y="6751525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58" name="tx132">
              <a:extLst>
                <a:ext uri="{FF2B5EF4-FFF2-40B4-BE49-F238E27FC236}">
                  <a16:creationId xmlns:a16="http://schemas.microsoft.com/office/drawing/2014/main" id="{E11EBF60-E972-C37F-510B-97FCFDBD7FA1}"/>
                </a:ext>
              </a:extLst>
            </p:cNvPr>
            <p:cNvSpPr/>
            <p:nvPr/>
          </p:nvSpPr>
          <p:spPr>
            <a:xfrm>
              <a:off x="3464610" y="1571590"/>
              <a:ext cx="2864941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3"/>
                </a:lnSpc>
              </a:pPr>
              <a:r>
                <a:rPr sz="9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H3K9me3.regress.H3+H4 - all clusters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32EFB5E-7A76-76C9-39FB-8138FC79808C}"/>
              </a:ext>
            </a:extLst>
          </p:cNvPr>
          <p:cNvGrpSpPr/>
          <p:nvPr/>
        </p:nvGrpSpPr>
        <p:grpSpPr>
          <a:xfrm>
            <a:off x="18807" y="4093610"/>
            <a:ext cx="6660375" cy="3126449"/>
            <a:chOff x="2609850" y="3024982"/>
            <a:chExt cx="9867900" cy="4648200"/>
          </a:xfrm>
        </p:grpSpPr>
        <p:sp>
          <p:nvSpPr>
            <p:cNvPr id="260" name="rc3">
              <a:extLst>
                <a:ext uri="{FF2B5EF4-FFF2-40B4-BE49-F238E27FC236}">
                  <a16:creationId xmlns:a16="http://schemas.microsoft.com/office/drawing/2014/main" id="{97CDB023-58FD-7C42-5B5D-87ACC90DBA07}"/>
                </a:ext>
              </a:extLst>
            </p:cNvPr>
            <p:cNvSpPr/>
            <p:nvPr/>
          </p:nvSpPr>
          <p:spPr>
            <a:xfrm>
              <a:off x="2609850" y="3024981"/>
              <a:ext cx="9867899" cy="464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1" name="rc4">
              <a:extLst>
                <a:ext uri="{FF2B5EF4-FFF2-40B4-BE49-F238E27FC236}">
                  <a16:creationId xmlns:a16="http://schemas.microsoft.com/office/drawing/2014/main" id="{33FFE738-507C-33D5-EB94-E4EED743B5C9}"/>
                </a:ext>
              </a:extLst>
            </p:cNvPr>
            <p:cNvSpPr/>
            <p:nvPr/>
          </p:nvSpPr>
          <p:spPr>
            <a:xfrm>
              <a:off x="2609850" y="3024981"/>
              <a:ext cx="9867899" cy="464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2" name="rc5">
              <a:extLst>
                <a:ext uri="{FF2B5EF4-FFF2-40B4-BE49-F238E27FC236}">
                  <a16:creationId xmlns:a16="http://schemas.microsoft.com/office/drawing/2014/main" id="{F1FB43CB-E2B0-710C-4295-162CAAE42490}"/>
                </a:ext>
              </a:extLst>
            </p:cNvPr>
            <p:cNvSpPr/>
            <p:nvPr/>
          </p:nvSpPr>
          <p:spPr>
            <a:xfrm>
              <a:off x="3064560" y="3319684"/>
              <a:ext cx="7490358" cy="389192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263" name="pl6">
              <a:extLst>
                <a:ext uri="{FF2B5EF4-FFF2-40B4-BE49-F238E27FC236}">
                  <a16:creationId xmlns:a16="http://schemas.microsoft.com/office/drawing/2014/main" id="{8742F345-DA18-0C92-CF14-0808F4DE3511}"/>
                </a:ext>
              </a:extLst>
            </p:cNvPr>
            <p:cNvSpPr/>
            <p:nvPr/>
          </p:nvSpPr>
          <p:spPr>
            <a:xfrm>
              <a:off x="3064560" y="7068724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4" name="pl7">
              <a:extLst>
                <a:ext uri="{FF2B5EF4-FFF2-40B4-BE49-F238E27FC236}">
                  <a16:creationId xmlns:a16="http://schemas.microsoft.com/office/drawing/2014/main" id="{DFB747BB-621B-8140-2DA6-61355FAAD142}"/>
                </a:ext>
              </a:extLst>
            </p:cNvPr>
            <p:cNvSpPr/>
            <p:nvPr/>
          </p:nvSpPr>
          <p:spPr>
            <a:xfrm>
              <a:off x="3064560" y="6435879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5" name="pl8">
              <a:extLst>
                <a:ext uri="{FF2B5EF4-FFF2-40B4-BE49-F238E27FC236}">
                  <a16:creationId xmlns:a16="http://schemas.microsoft.com/office/drawing/2014/main" id="{C9F58E09-CA56-D78C-21DC-B02C530A19D4}"/>
                </a:ext>
              </a:extLst>
            </p:cNvPr>
            <p:cNvSpPr/>
            <p:nvPr/>
          </p:nvSpPr>
          <p:spPr>
            <a:xfrm>
              <a:off x="3064560" y="5803035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6" name="pl9">
              <a:extLst>
                <a:ext uri="{FF2B5EF4-FFF2-40B4-BE49-F238E27FC236}">
                  <a16:creationId xmlns:a16="http://schemas.microsoft.com/office/drawing/2014/main" id="{F3EE9285-7834-B7AC-2C5C-9C106F69C4C3}"/>
                </a:ext>
              </a:extLst>
            </p:cNvPr>
            <p:cNvSpPr/>
            <p:nvPr/>
          </p:nvSpPr>
          <p:spPr>
            <a:xfrm>
              <a:off x="3064560" y="5170190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7" name="pl10">
              <a:extLst>
                <a:ext uri="{FF2B5EF4-FFF2-40B4-BE49-F238E27FC236}">
                  <a16:creationId xmlns:a16="http://schemas.microsoft.com/office/drawing/2014/main" id="{66089787-662F-A703-6A14-FB4FF02ADC2E}"/>
                </a:ext>
              </a:extLst>
            </p:cNvPr>
            <p:cNvSpPr/>
            <p:nvPr/>
          </p:nvSpPr>
          <p:spPr>
            <a:xfrm>
              <a:off x="3064560" y="4537345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8" name="pl11">
              <a:extLst>
                <a:ext uri="{FF2B5EF4-FFF2-40B4-BE49-F238E27FC236}">
                  <a16:creationId xmlns:a16="http://schemas.microsoft.com/office/drawing/2014/main" id="{77C6EEF6-F0F7-D49B-80FF-A863072A2208}"/>
                </a:ext>
              </a:extLst>
            </p:cNvPr>
            <p:cNvSpPr/>
            <p:nvPr/>
          </p:nvSpPr>
          <p:spPr>
            <a:xfrm>
              <a:off x="3064560" y="3904500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69" name="pl12">
              <a:extLst>
                <a:ext uri="{FF2B5EF4-FFF2-40B4-BE49-F238E27FC236}">
                  <a16:creationId xmlns:a16="http://schemas.microsoft.com/office/drawing/2014/main" id="{C3C44521-EC3B-D0B7-EE04-A1CC684E12ED}"/>
                </a:ext>
              </a:extLst>
            </p:cNvPr>
            <p:cNvSpPr/>
            <p:nvPr/>
          </p:nvSpPr>
          <p:spPr>
            <a:xfrm>
              <a:off x="3064560" y="6752302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0" name="pl13">
              <a:extLst>
                <a:ext uri="{FF2B5EF4-FFF2-40B4-BE49-F238E27FC236}">
                  <a16:creationId xmlns:a16="http://schemas.microsoft.com/office/drawing/2014/main" id="{5174C8E4-0478-05B6-6C38-2DB66F52C7DC}"/>
                </a:ext>
              </a:extLst>
            </p:cNvPr>
            <p:cNvSpPr/>
            <p:nvPr/>
          </p:nvSpPr>
          <p:spPr>
            <a:xfrm>
              <a:off x="3064560" y="6119457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1" name="pl14">
              <a:extLst>
                <a:ext uri="{FF2B5EF4-FFF2-40B4-BE49-F238E27FC236}">
                  <a16:creationId xmlns:a16="http://schemas.microsoft.com/office/drawing/2014/main" id="{76278480-5B49-905F-48E6-161B3F85B027}"/>
                </a:ext>
              </a:extLst>
            </p:cNvPr>
            <p:cNvSpPr/>
            <p:nvPr/>
          </p:nvSpPr>
          <p:spPr>
            <a:xfrm>
              <a:off x="3064560" y="5486612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2" name="pl15">
              <a:extLst>
                <a:ext uri="{FF2B5EF4-FFF2-40B4-BE49-F238E27FC236}">
                  <a16:creationId xmlns:a16="http://schemas.microsoft.com/office/drawing/2014/main" id="{E7334058-AE3F-5CE2-8E3C-A18CBCF3A96B}"/>
                </a:ext>
              </a:extLst>
            </p:cNvPr>
            <p:cNvSpPr/>
            <p:nvPr/>
          </p:nvSpPr>
          <p:spPr>
            <a:xfrm>
              <a:off x="3064560" y="4853767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3" name="pl16">
              <a:extLst>
                <a:ext uri="{FF2B5EF4-FFF2-40B4-BE49-F238E27FC236}">
                  <a16:creationId xmlns:a16="http://schemas.microsoft.com/office/drawing/2014/main" id="{30D8F892-4125-C506-F31A-4DB8CC7136EA}"/>
                </a:ext>
              </a:extLst>
            </p:cNvPr>
            <p:cNvSpPr/>
            <p:nvPr/>
          </p:nvSpPr>
          <p:spPr>
            <a:xfrm>
              <a:off x="3064560" y="4220923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4" name="pl17">
              <a:extLst>
                <a:ext uri="{FF2B5EF4-FFF2-40B4-BE49-F238E27FC236}">
                  <a16:creationId xmlns:a16="http://schemas.microsoft.com/office/drawing/2014/main" id="{2CFEE156-346B-5F98-A56E-BCE92BFE732A}"/>
                </a:ext>
              </a:extLst>
            </p:cNvPr>
            <p:cNvSpPr/>
            <p:nvPr/>
          </p:nvSpPr>
          <p:spPr>
            <a:xfrm>
              <a:off x="3064560" y="3588078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5" name="pl18">
              <a:extLst>
                <a:ext uri="{FF2B5EF4-FFF2-40B4-BE49-F238E27FC236}">
                  <a16:creationId xmlns:a16="http://schemas.microsoft.com/office/drawing/2014/main" id="{1B7BDADD-F57D-3B37-82C0-29B1256A4621}"/>
                </a:ext>
              </a:extLst>
            </p:cNvPr>
            <p:cNvSpPr/>
            <p:nvPr/>
          </p:nvSpPr>
          <p:spPr>
            <a:xfrm>
              <a:off x="338105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6" name="pl19">
              <a:extLst>
                <a:ext uri="{FF2B5EF4-FFF2-40B4-BE49-F238E27FC236}">
                  <a16:creationId xmlns:a16="http://schemas.microsoft.com/office/drawing/2014/main" id="{FA2016F9-8B50-20A0-86AB-F6CEA153D4EA}"/>
                </a:ext>
              </a:extLst>
            </p:cNvPr>
            <p:cNvSpPr/>
            <p:nvPr/>
          </p:nvSpPr>
          <p:spPr>
            <a:xfrm>
              <a:off x="390854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7" name="pl20">
              <a:extLst>
                <a:ext uri="{FF2B5EF4-FFF2-40B4-BE49-F238E27FC236}">
                  <a16:creationId xmlns:a16="http://schemas.microsoft.com/office/drawing/2014/main" id="{CE9744C5-194D-4ADC-0A9E-B0FA756FF300}"/>
                </a:ext>
              </a:extLst>
            </p:cNvPr>
            <p:cNvSpPr/>
            <p:nvPr/>
          </p:nvSpPr>
          <p:spPr>
            <a:xfrm>
              <a:off x="443603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8" name="pl21">
              <a:extLst>
                <a:ext uri="{FF2B5EF4-FFF2-40B4-BE49-F238E27FC236}">
                  <a16:creationId xmlns:a16="http://schemas.microsoft.com/office/drawing/2014/main" id="{315AC0EE-C678-1039-7BB1-210EE350895E}"/>
                </a:ext>
              </a:extLst>
            </p:cNvPr>
            <p:cNvSpPr/>
            <p:nvPr/>
          </p:nvSpPr>
          <p:spPr>
            <a:xfrm>
              <a:off x="496352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79" name="pl22">
              <a:extLst>
                <a:ext uri="{FF2B5EF4-FFF2-40B4-BE49-F238E27FC236}">
                  <a16:creationId xmlns:a16="http://schemas.microsoft.com/office/drawing/2014/main" id="{976FAA66-D2C4-B0A0-72AD-B5FD932BC9FD}"/>
                </a:ext>
              </a:extLst>
            </p:cNvPr>
            <p:cNvSpPr/>
            <p:nvPr/>
          </p:nvSpPr>
          <p:spPr>
            <a:xfrm>
              <a:off x="549101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0" name="pl23">
              <a:extLst>
                <a:ext uri="{FF2B5EF4-FFF2-40B4-BE49-F238E27FC236}">
                  <a16:creationId xmlns:a16="http://schemas.microsoft.com/office/drawing/2014/main" id="{8C7939E6-0251-0582-88B9-F6B6B7D347BF}"/>
                </a:ext>
              </a:extLst>
            </p:cNvPr>
            <p:cNvSpPr/>
            <p:nvPr/>
          </p:nvSpPr>
          <p:spPr>
            <a:xfrm>
              <a:off x="601850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1" name="pl24">
              <a:extLst>
                <a:ext uri="{FF2B5EF4-FFF2-40B4-BE49-F238E27FC236}">
                  <a16:creationId xmlns:a16="http://schemas.microsoft.com/office/drawing/2014/main" id="{42FD507E-6C9A-B42A-F94E-238F2BA96575}"/>
                </a:ext>
              </a:extLst>
            </p:cNvPr>
            <p:cNvSpPr/>
            <p:nvPr/>
          </p:nvSpPr>
          <p:spPr>
            <a:xfrm>
              <a:off x="654599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2" name="pl25">
              <a:extLst>
                <a:ext uri="{FF2B5EF4-FFF2-40B4-BE49-F238E27FC236}">
                  <a16:creationId xmlns:a16="http://schemas.microsoft.com/office/drawing/2014/main" id="{23FC0773-7954-318E-C828-DCC778A613D2}"/>
                </a:ext>
              </a:extLst>
            </p:cNvPr>
            <p:cNvSpPr/>
            <p:nvPr/>
          </p:nvSpPr>
          <p:spPr>
            <a:xfrm>
              <a:off x="707348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3" name="pl26">
              <a:extLst>
                <a:ext uri="{FF2B5EF4-FFF2-40B4-BE49-F238E27FC236}">
                  <a16:creationId xmlns:a16="http://schemas.microsoft.com/office/drawing/2014/main" id="{83C0E519-DE64-DA56-F33A-68278717D9E2}"/>
                </a:ext>
              </a:extLst>
            </p:cNvPr>
            <p:cNvSpPr/>
            <p:nvPr/>
          </p:nvSpPr>
          <p:spPr>
            <a:xfrm>
              <a:off x="760097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4" name="pl27">
              <a:extLst>
                <a:ext uri="{FF2B5EF4-FFF2-40B4-BE49-F238E27FC236}">
                  <a16:creationId xmlns:a16="http://schemas.microsoft.com/office/drawing/2014/main" id="{8467FFA0-645A-0FC2-E62A-091078BBCBEC}"/>
                </a:ext>
              </a:extLst>
            </p:cNvPr>
            <p:cNvSpPr/>
            <p:nvPr/>
          </p:nvSpPr>
          <p:spPr>
            <a:xfrm>
              <a:off x="812846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5" name="pl28">
              <a:extLst>
                <a:ext uri="{FF2B5EF4-FFF2-40B4-BE49-F238E27FC236}">
                  <a16:creationId xmlns:a16="http://schemas.microsoft.com/office/drawing/2014/main" id="{0C89F2A7-2F2D-B608-E323-B1D87B0B9B3A}"/>
                </a:ext>
              </a:extLst>
            </p:cNvPr>
            <p:cNvSpPr/>
            <p:nvPr/>
          </p:nvSpPr>
          <p:spPr>
            <a:xfrm>
              <a:off x="865595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6" name="pl29">
              <a:extLst>
                <a:ext uri="{FF2B5EF4-FFF2-40B4-BE49-F238E27FC236}">
                  <a16:creationId xmlns:a16="http://schemas.microsoft.com/office/drawing/2014/main" id="{B769CD0F-3C53-5504-926B-C085530250E8}"/>
                </a:ext>
              </a:extLst>
            </p:cNvPr>
            <p:cNvSpPr/>
            <p:nvPr/>
          </p:nvSpPr>
          <p:spPr>
            <a:xfrm>
              <a:off x="918344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7" name="pl30">
              <a:extLst>
                <a:ext uri="{FF2B5EF4-FFF2-40B4-BE49-F238E27FC236}">
                  <a16:creationId xmlns:a16="http://schemas.microsoft.com/office/drawing/2014/main" id="{22959DB3-8433-D1CB-78B4-8E8D968EE859}"/>
                </a:ext>
              </a:extLst>
            </p:cNvPr>
            <p:cNvSpPr/>
            <p:nvPr/>
          </p:nvSpPr>
          <p:spPr>
            <a:xfrm>
              <a:off x="971093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8" name="pl31">
              <a:extLst>
                <a:ext uri="{FF2B5EF4-FFF2-40B4-BE49-F238E27FC236}">
                  <a16:creationId xmlns:a16="http://schemas.microsoft.com/office/drawing/2014/main" id="{B6621485-EC41-CF38-AA49-3786EA6F0C47}"/>
                </a:ext>
              </a:extLst>
            </p:cNvPr>
            <p:cNvSpPr/>
            <p:nvPr/>
          </p:nvSpPr>
          <p:spPr>
            <a:xfrm>
              <a:off x="1023842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89" name="pg32">
              <a:extLst>
                <a:ext uri="{FF2B5EF4-FFF2-40B4-BE49-F238E27FC236}">
                  <a16:creationId xmlns:a16="http://schemas.microsoft.com/office/drawing/2014/main" id="{41E58C44-F55F-9710-E504-2E009F2F2B11}"/>
                </a:ext>
              </a:extLst>
            </p:cNvPr>
            <p:cNvSpPr/>
            <p:nvPr/>
          </p:nvSpPr>
          <p:spPr>
            <a:xfrm>
              <a:off x="3241192" y="4187305"/>
              <a:ext cx="279724" cy="2306937"/>
            </a:xfrm>
            <a:custGeom>
              <a:avLst/>
              <a:gdLst/>
              <a:ahLst/>
              <a:cxnLst/>
              <a:rect l="0" t="0" r="0" b="0"/>
              <a:pathLst>
                <a:path w="279724" h="2306937">
                  <a:moveTo>
                    <a:pt x="139296" y="2306937"/>
                  </a:moveTo>
                  <a:lnTo>
                    <a:pt x="139251" y="2302422"/>
                  </a:lnTo>
                  <a:lnTo>
                    <a:pt x="139203" y="2297908"/>
                  </a:lnTo>
                  <a:lnTo>
                    <a:pt x="139153" y="2293393"/>
                  </a:lnTo>
                  <a:lnTo>
                    <a:pt x="139099" y="2288879"/>
                  </a:lnTo>
                  <a:lnTo>
                    <a:pt x="139043" y="2284364"/>
                  </a:lnTo>
                  <a:lnTo>
                    <a:pt x="138984" y="2279850"/>
                  </a:lnTo>
                  <a:lnTo>
                    <a:pt x="138921" y="2275335"/>
                  </a:lnTo>
                  <a:lnTo>
                    <a:pt x="138855" y="2270821"/>
                  </a:lnTo>
                  <a:lnTo>
                    <a:pt x="138785" y="2266306"/>
                  </a:lnTo>
                  <a:lnTo>
                    <a:pt x="138711" y="2261791"/>
                  </a:lnTo>
                  <a:lnTo>
                    <a:pt x="138632" y="2257277"/>
                  </a:lnTo>
                  <a:lnTo>
                    <a:pt x="138550" y="2252762"/>
                  </a:lnTo>
                  <a:lnTo>
                    <a:pt x="138463" y="2248248"/>
                  </a:lnTo>
                  <a:lnTo>
                    <a:pt x="138372" y="2243733"/>
                  </a:lnTo>
                  <a:lnTo>
                    <a:pt x="138277" y="2239219"/>
                  </a:lnTo>
                  <a:lnTo>
                    <a:pt x="138176" y="2234704"/>
                  </a:lnTo>
                  <a:lnTo>
                    <a:pt x="138072" y="2230190"/>
                  </a:lnTo>
                  <a:lnTo>
                    <a:pt x="137963" y="2225675"/>
                  </a:lnTo>
                  <a:lnTo>
                    <a:pt x="137850" y="2221160"/>
                  </a:lnTo>
                  <a:lnTo>
                    <a:pt x="137734" y="2216646"/>
                  </a:lnTo>
                  <a:lnTo>
                    <a:pt x="137615" y="2212131"/>
                  </a:lnTo>
                  <a:lnTo>
                    <a:pt x="137491" y="2207617"/>
                  </a:lnTo>
                  <a:lnTo>
                    <a:pt x="137365" y="2203102"/>
                  </a:lnTo>
                  <a:lnTo>
                    <a:pt x="137237" y="2198588"/>
                  </a:lnTo>
                  <a:lnTo>
                    <a:pt x="137106" y="2194073"/>
                  </a:lnTo>
                  <a:lnTo>
                    <a:pt x="136974" y="2189559"/>
                  </a:lnTo>
                  <a:lnTo>
                    <a:pt x="136840" y="2185044"/>
                  </a:lnTo>
                  <a:lnTo>
                    <a:pt x="136704" y="2180529"/>
                  </a:lnTo>
                  <a:lnTo>
                    <a:pt x="136567" y="2176015"/>
                  </a:lnTo>
                  <a:lnTo>
                    <a:pt x="136429" y="2171500"/>
                  </a:lnTo>
                  <a:lnTo>
                    <a:pt x="136291" y="2166986"/>
                  </a:lnTo>
                  <a:lnTo>
                    <a:pt x="136152" y="2162471"/>
                  </a:lnTo>
                  <a:lnTo>
                    <a:pt x="136012" y="2157957"/>
                  </a:lnTo>
                  <a:lnTo>
                    <a:pt x="135871" y="2153442"/>
                  </a:lnTo>
                  <a:lnTo>
                    <a:pt x="135730" y="2148928"/>
                  </a:lnTo>
                  <a:lnTo>
                    <a:pt x="135588" y="2144413"/>
                  </a:lnTo>
                  <a:lnTo>
                    <a:pt x="135446" y="2139898"/>
                  </a:lnTo>
                  <a:lnTo>
                    <a:pt x="135303" y="2135384"/>
                  </a:lnTo>
                  <a:lnTo>
                    <a:pt x="135159" y="2130869"/>
                  </a:lnTo>
                  <a:lnTo>
                    <a:pt x="135015" y="2126355"/>
                  </a:lnTo>
                  <a:lnTo>
                    <a:pt x="134871" y="2121840"/>
                  </a:lnTo>
                  <a:lnTo>
                    <a:pt x="134726" y="2117326"/>
                  </a:lnTo>
                  <a:lnTo>
                    <a:pt x="134583" y="2112811"/>
                  </a:lnTo>
                  <a:lnTo>
                    <a:pt x="134439" y="2108297"/>
                  </a:lnTo>
                  <a:lnTo>
                    <a:pt x="134297" y="2103782"/>
                  </a:lnTo>
                  <a:lnTo>
                    <a:pt x="134157" y="2099267"/>
                  </a:lnTo>
                  <a:lnTo>
                    <a:pt x="134019" y="2094753"/>
                  </a:lnTo>
                  <a:lnTo>
                    <a:pt x="133884" y="2090238"/>
                  </a:lnTo>
                  <a:lnTo>
                    <a:pt x="133753" y="2085724"/>
                  </a:lnTo>
                  <a:lnTo>
                    <a:pt x="133626" y="2081209"/>
                  </a:lnTo>
                  <a:lnTo>
                    <a:pt x="133504" y="2076695"/>
                  </a:lnTo>
                  <a:lnTo>
                    <a:pt x="133387" y="2072180"/>
                  </a:lnTo>
                  <a:lnTo>
                    <a:pt x="133277" y="2067666"/>
                  </a:lnTo>
                  <a:lnTo>
                    <a:pt x="133175" y="2063151"/>
                  </a:lnTo>
                  <a:lnTo>
                    <a:pt x="133079" y="2058636"/>
                  </a:lnTo>
                  <a:lnTo>
                    <a:pt x="132991" y="2054122"/>
                  </a:lnTo>
                  <a:lnTo>
                    <a:pt x="132909" y="2049607"/>
                  </a:lnTo>
                  <a:lnTo>
                    <a:pt x="132835" y="2045093"/>
                  </a:lnTo>
                  <a:lnTo>
                    <a:pt x="132769" y="2040578"/>
                  </a:lnTo>
                  <a:lnTo>
                    <a:pt x="132710" y="2036064"/>
                  </a:lnTo>
                  <a:lnTo>
                    <a:pt x="132657" y="2031549"/>
                  </a:lnTo>
                  <a:lnTo>
                    <a:pt x="132610" y="2027035"/>
                  </a:lnTo>
                  <a:lnTo>
                    <a:pt x="132567" y="2022520"/>
                  </a:lnTo>
                  <a:lnTo>
                    <a:pt x="132528" y="2018005"/>
                  </a:lnTo>
                  <a:lnTo>
                    <a:pt x="132492" y="2013491"/>
                  </a:lnTo>
                  <a:lnTo>
                    <a:pt x="132457" y="2008976"/>
                  </a:lnTo>
                  <a:lnTo>
                    <a:pt x="132423" y="2004462"/>
                  </a:lnTo>
                  <a:lnTo>
                    <a:pt x="132388" y="1999947"/>
                  </a:lnTo>
                  <a:lnTo>
                    <a:pt x="132350" y="1995433"/>
                  </a:lnTo>
                  <a:lnTo>
                    <a:pt x="132310" y="1990918"/>
                  </a:lnTo>
                  <a:lnTo>
                    <a:pt x="132265" y="1986404"/>
                  </a:lnTo>
                  <a:lnTo>
                    <a:pt x="132214" y="1981889"/>
                  </a:lnTo>
                  <a:lnTo>
                    <a:pt x="132154" y="1977374"/>
                  </a:lnTo>
                  <a:lnTo>
                    <a:pt x="132087" y="1972860"/>
                  </a:lnTo>
                  <a:lnTo>
                    <a:pt x="132010" y="1968345"/>
                  </a:lnTo>
                  <a:lnTo>
                    <a:pt x="131924" y="1963831"/>
                  </a:lnTo>
                  <a:lnTo>
                    <a:pt x="131826" y="1959316"/>
                  </a:lnTo>
                  <a:lnTo>
                    <a:pt x="131717" y="1954802"/>
                  </a:lnTo>
                  <a:lnTo>
                    <a:pt x="131592" y="1950287"/>
                  </a:lnTo>
                  <a:lnTo>
                    <a:pt x="131454" y="1945773"/>
                  </a:lnTo>
                  <a:lnTo>
                    <a:pt x="131302" y="1941258"/>
                  </a:lnTo>
                  <a:lnTo>
                    <a:pt x="131136" y="1936743"/>
                  </a:lnTo>
                  <a:lnTo>
                    <a:pt x="130955" y="1932229"/>
                  </a:lnTo>
                  <a:lnTo>
                    <a:pt x="130761" y="1927714"/>
                  </a:lnTo>
                  <a:lnTo>
                    <a:pt x="130549" y="1923200"/>
                  </a:lnTo>
                  <a:lnTo>
                    <a:pt x="130322" y="1918685"/>
                  </a:lnTo>
                  <a:lnTo>
                    <a:pt x="130082" y="1914171"/>
                  </a:lnTo>
                  <a:lnTo>
                    <a:pt x="129829" y="1909656"/>
                  </a:lnTo>
                  <a:lnTo>
                    <a:pt x="129563" y="1905142"/>
                  </a:lnTo>
                  <a:lnTo>
                    <a:pt x="129287" y="1900627"/>
                  </a:lnTo>
                  <a:lnTo>
                    <a:pt x="128999" y="1896112"/>
                  </a:lnTo>
                  <a:lnTo>
                    <a:pt x="128701" y="1891598"/>
                  </a:lnTo>
                  <a:lnTo>
                    <a:pt x="128397" y="1887083"/>
                  </a:lnTo>
                  <a:lnTo>
                    <a:pt x="128087" y="1882569"/>
                  </a:lnTo>
                  <a:lnTo>
                    <a:pt x="127774" y="1878054"/>
                  </a:lnTo>
                  <a:lnTo>
                    <a:pt x="127460" y="1873540"/>
                  </a:lnTo>
                  <a:lnTo>
                    <a:pt x="127145" y="1869025"/>
                  </a:lnTo>
                  <a:lnTo>
                    <a:pt x="126833" y="1864511"/>
                  </a:lnTo>
                  <a:lnTo>
                    <a:pt x="126525" y="1859996"/>
                  </a:lnTo>
                  <a:lnTo>
                    <a:pt x="126224" y="1855481"/>
                  </a:lnTo>
                  <a:lnTo>
                    <a:pt x="125930" y="1850967"/>
                  </a:lnTo>
                  <a:lnTo>
                    <a:pt x="125646" y="1846452"/>
                  </a:lnTo>
                  <a:lnTo>
                    <a:pt x="125372" y="1841938"/>
                  </a:lnTo>
                  <a:lnTo>
                    <a:pt x="125113" y="1837423"/>
                  </a:lnTo>
                  <a:lnTo>
                    <a:pt x="124867" y="1832909"/>
                  </a:lnTo>
                  <a:lnTo>
                    <a:pt x="124636" y="1828394"/>
                  </a:lnTo>
                  <a:lnTo>
                    <a:pt x="124419" y="1823880"/>
                  </a:lnTo>
                  <a:lnTo>
                    <a:pt x="124217" y="1819365"/>
                  </a:lnTo>
                  <a:lnTo>
                    <a:pt x="124030" y="1814850"/>
                  </a:lnTo>
                  <a:lnTo>
                    <a:pt x="123859" y="1810336"/>
                  </a:lnTo>
                  <a:lnTo>
                    <a:pt x="123705" y="1805821"/>
                  </a:lnTo>
                  <a:lnTo>
                    <a:pt x="123565" y="1801307"/>
                  </a:lnTo>
                  <a:lnTo>
                    <a:pt x="123438" y="1796792"/>
                  </a:lnTo>
                  <a:lnTo>
                    <a:pt x="123324" y="1792278"/>
                  </a:lnTo>
                  <a:lnTo>
                    <a:pt x="123220" y="1787763"/>
                  </a:lnTo>
                  <a:lnTo>
                    <a:pt x="123127" y="1783249"/>
                  </a:lnTo>
                  <a:lnTo>
                    <a:pt x="123043" y="1778734"/>
                  </a:lnTo>
                  <a:lnTo>
                    <a:pt x="122966" y="1774219"/>
                  </a:lnTo>
                  <a:lnTo>
                    <a:pt x="122893" y="1769705"/>
                  </a:lnTo>
                  <a:lnTo>
                    <a:pt x="122823" y="1765190"/>
                  </a:lnTo>
                  <a:lnTo>
                    <a:pt x="122753" y="1760676"/>
                  </a:lnTo>
                  <a:lnTo>
                    <a:pt x="122681" y="1756161"/>
                  </a:lnTo>
                  <a:lnTo>
                    <a:pt x="122605" y="1751647"/>
                  </a:lnTo>
                  <a:lnTo>
                    <a:pt x="122522" y="1747132"/>
                  </a:lnTo>
                  <a:lnTo>
                    <a:pt x="122429" y="1742618"/>
                  </a:lnTo>
                  <a:lnTo>
                    <a:pt x="122325" y="1738103"/>
                  </a:lnTo>
                  <a:lnTo>
                    <a:pt x="122207" y="1733589"/>
                  </a:lnTo>
                  <a:lnTo>
                    <a:pt x="122073" y="1729074"/>
                  </a:lnTo>
                  <a:lnTo>
                    <a:pt x="121921" y="1724559"/>
                  </a:lnTo>
                  <a:lnTo>
                    <a:pt x="121744" y="1720045"/>
                  </a:lnTo>
                  <a:lnTo>
                    <a:pt x="121546" y="1715530"/>
                  </a:lnTo>
                  <a:lnTo>
                    <a:pt x="121324" y="1711016"/>
                  </a:lnTo>
                  <a:lnTo>
                    <a:pt x="121078" y="1706501"/>
                  </a:lnTo>
                  <a:lnTo>
                    <a:pt x="120807" y="1701987"/>
                  </a:lnTo>
                  <a:lnTo>
                    <a:pt x="120510" y="1697472"/>
                  </a:lnTo>
                  <a:lnTo>
                    <a:pt x="120181" y="1692958"/>
                  </a:lnTo>
                  <a:lnTo>
                    <a:pt x="119826" y="1688443"/>
                  </a:lnTo>
                  <a:lnTo>
                    <a:pt x="119446" y="1683928"/>
                  </a:lnTo>
                  <a:lnTo>
                    <a:pt x="119042" y="1679414"/>
                  </a:lnTo>
                  <a:lnTo>
                    <a:pt x="118616" y="1674899"/>
                  </a:lnTo>
                  <a:lnTo>
                    <a:pt x="118168" y="1670385"/>
                  </a:lnTo>
                  <a:lnTo>
                    <a:pt x="117698" y="1665870"/>
                  </a:lnTo>
                  <a:lnTo>
                    <a:pt x="117209" y="1661356"/>
                  </a:lnTo>
                  <a:lnTo>
                    <a:pt x="116705" y="1656841"/>
                  </a:lnTo>
                  <a:lnTo>
                    <a:pt x="116188" y="1652327"/>
                  </a:lnTo>
                  <a:lnTo>
                    <a:pt x="115660" y="1647812"/>
                  </a:lnTo>
                  <a:lnTo>
                    <a:pt x="115123" y="1643297"/>
                  </a:lnTo>
                  <a:lnTo>
                    <a:pt x="114578" y="1638783"/>
                  </a:lnTo>
                  <a:lnTo>
                    <a:pt x="114026" y="1634268"/>
                  </a:lnTo>
                  <a:lnTo>
                    <a:pt x="113471" y="1629754"/>
                  </a:lnTo>
                  <a:lnTo>
                    <a:pt x="112912" y="1625239"/>
                  </a:lnTo>
                  <a:lnTo>
                    <a:pt x="112350" y="1620725"/>
                  </a:lnTo>
                  <a:lnTo>
                    <a:pt x="111785" y="1616210"/>
                  </a:lnTo>
                  <a:lnTo>
                    <a:pt x="111218" y="1611696"/>
                  </a:lnTo>
                  <a:lnTo>
                    <a:pt x="110647" y="1607181"/>
                  </a:lnTo>
                  <a:lnTo>
                    <a:pt x="110072" y="1602666"/>
                  </a:lnTo>
                  <a:lnTo>
                    <a:pt x="109491" y="1598152"/>
                  </a:lnTo>
                  <a:lnTo>
                    <a:pt x="108903" y="1593637"/>
                  </a:lnTo>
                  <a:lnTo>
                    <a:pt x="108306" y="1589123"/>
                  </a:lnTo>
                  <a:lnTo>
                    <a:pt x="107700" y="1584608"/>
                  </a:lnTo>
                  <a:lnTo>
                    <a:pt x="107080" y="1580094"/>
                  </a:lnTo>
                  <a:lnTo>
                    <a:pt x="106444" y="1575579"/>
                  </a:lnTo>
                  <a:lnTo>
                    <a:pt x="105793" y="1571065"/>
                  </a:lnTo>
                  <a:lnTo>
                    <a:pt x="105124" y="1566550"/>
                  </a:lnTo>
                  <a:lnTo>
                    <a:pt x="104436" y="1562035"/>
                  </a:lnTo>
                  <a:lnTo>
                    <a:pt x="103729" y="1557521"/>
                  </a:lnTo>
                  <a:lnTo>
                    <a:pt x="103000" y="1553006"/>
                  </a:lnTo>
                  <a:lnTo>
                    <a:pt x="102246" y="1548492"/>
                  </a:lnTo>
                  <a:lnTo>
                    <a:pt x="101471" y="1543977"/>
                  </a:lnTo>
                  <a:lnTo>
                    <a:pt x="100675" y="1539463"/>
                  </a:lnTo>
                  <a:lnTo>
                    <a:pt x="99859" y="1534948"/>
                  </a:lnTo>
                  <a:lnTo>
                    <a:pt x="99024" y="1530434"/>
                  </a:lnTo>
                  <a:lnTo>
                    <a:pt x="98172" y="1525919"/>
                  </a:lnTo>
                  <a:lnTo>
                    <a:pt x="97300" y="1521404"/>
                  </a:lnTo>
                  <a:lnTo>
                    <a:pt x="96415" y="1516890"/>
                  </a:lnTo>
                  <a:lnTo>
                    <a:pt x="95518" y="1512375"/>
                  </a:lnTo>
                  <a:lnTo>
                    <a:pt x="94613" y="1507861"/>
                  </a:lnTo>
                  <a:lnTo>
                    <a:pt x="93700" y="1503346"/>
                  </a:lnTo>
                  <a:lnTo>
                    <a:pt x="92784" y="1498832"/>
                  </a:lnTo>
                  <a:lnTo>
                    <a:pt x="91865" y="1494317"/>
                  </a:lnTo>
                  <a:lnTo>
                    <a:pt x="90946" y="1489803"/>
                  </a:lnTo>
                  <a:lnTo>
                    <a:pt x="90031" y="1485288"/>
                  </a:lnTo>
                  <a:lnTo>
                    <a:pt x="89119" y="1480773"/>
                  </a:lnTo>
                  <a:lnTo>
                    <a:pt x="88212" y="1476259"/>
                  </a:lnTo>
                  <a:lnTo>
                    <a:pt x="87311" y="1471744"/>
                  </a:lnTo>
                  <a:lnTo>
                    <a:pt x="86418" y="1467230"/>
                  </a:lnTo>
                  <a:lnTo>
                    <a:pt x="85534" y="1462715"/>
                  </a:lnTo>
                  <a:lnTo>
                    <a:pt x="84656" y="1458201"/>
                  </a:lnTo>
                  <a:lnTo>
                    <a:pt x="83786" y="1453686"/>
                  </a:lnTo>
                  <a:lnTo>
                    <a:pt x="82922" y="1449172"/>
                  </a:lnTo>
                  <a:lnTo>
                    <a:pt x="82064" y="1444657"/>
                  </a:lnTo>
                  <a:lnTo>
                    <a:pt x="81212" y="1440142"/>
                  </a:lnTo>
                  <a:lnTo>
                    <a:pt x="80364" y="1435628"/>
                  </a:lnTo>
                  <a:lnTo>
                    <a:pt x="79521" y="1431113"/>
                  </a:lnTo>
                  <a:lnTo>
                    <a:pt x="78680" y="1426599"/>
                  </a:lnTo>
                  <a:lnTo>
                    <a:pt x="77843" y="1422084"/>
                  </a:lnTo>
                  <a:lnTo>
                    <a:pt x="77008" y="1417570"/>
                  </a:lnTo>
                  <a:lnTo>
                    <a:pt x="76176" y="1413055"/>
                  </a:lnTo>
                  <a:lnTo>
                    <a:pt x="75348" y="1408541"/>
                  </a:lnTo>
                  <a:lnTo>
                    <a:pt x="74524" y="1404026"/>
                  </a:lnTo>
                  <a:lnTo>
                    <a:pt x="73706" y="1399511"/>
                  </a:lnTo>
                  <a:lnTo>
                    <a:pt x="72894" y="1394997"/>
                  </a:lnTo>
                  <a:lnTo>
                    <a:pt x="72089" y="1390482"/>
                  </a:lnTo>
                  <a:lnTo>
                    <a:pt x="71293" y="1385968"/>
                  </a:lnTo>
                  <a:lnTo>
                    <a:pt x="70507" y="1381453"/>
                  </a:lnTo>
                  <a:lnTo>
                    <a:pt x="69735" y="1376939"/>
                  </a:lnTo>
                  <a:lnTo>
                    <a:pt x="68974" y="1372424"/>
                  </a:lnTo>
                  <a:lnTo>
                    <a:pt x="68224" y="1367910"/>
                  </a:lnTo>
                  <a:lnTo>
                    <a:pt x="67487" y="1363395"/>
                  </a:lnTo>
                  <a:lnTo>
                    <a:pt x="66762" y="1358880"/>
                  </a:lnTo>
                  <a:lnTo>
                    <a:pt x="66047" y="1354366"/>
                  </a:lnTo>
                  <a:lnTo>
                    <a:pt x="65342" y="1349851"/>
                  </a:lnTo>
                  <a:lnTo>
                    <a:pt x="64644" y="1345337"/>
                  </a:lnTo>
                  <a:lnTo>
                    <a:pt x="63949" y="1340822"/>
                  </a:lnTo>
                  <a:lnTo>
                    <a:pt x="63254" y="1336308"/>
                  </a:lnTo>
                  <a:lnTo>
                    <a:pt x="62556" y="1331793"/>
                  </a:lnTo>
                  <a:lnTo>
                    <a:pt x="61853" y="1327279"/>
                  </a:lnTo>
                  <a:lnTo>
                    <a:pt x="61137" y="1322764"/>
                  </a:lnTo>
                  <a:lnTo>
                    <a:pt x="60404" y="1318249"/>
                  </a:lnTo>
                  <a:lnTo>
                    <a:pt x="59652" y="1313735"/>
                  </a:lnTo>
                  <a:lnTo>
                    <a:pt x="58877" y="1309220"/>
                  </a:lnTo>
                  <a:lnTo>
                    <a:pt x="58075" y="1304706"/>
                  </a:lnTo>
                  <a:lnTo>
                    <a:pt x="57245" y="1300191"/>
                  </a:lnTo>
                  <a:lnTo>
                    <a:pt x="56382" y="1295677"/>
                  </a:lnTo>
                  <a:lnTo>
                    <a:pt x="55479" y="1291162"/>
                  </a:lnTo>
                  <a:lnTo>
                    <a:pt x="54542" y="1286648"/>
                  </a:lnTo>
                  <a:lnTo>
                    <a:pt x="53570" y="1282133"/>
                  </a:lnTo>
                  <a:lnTo>
                    <a:pt x="52563" y="1277618"/>
                  </a:lnTo>
                  <a:lnTo>
                    <a:pt x="51523" y="1273104"/>
                  </a:lnTo>
                  <a:lnTo>
                    <a:pt x="50452" y="1268589"/>
                  </a:lnTo>
                  <a:lnTo>
                    <a:pt x="49346" y="1264075"/>
                  </a:lnTo>
                  <a:lnTo>
                    <a:pt x="48216" y="1259560"/>
                  </a:lnTo>
                  <a:lnTo>
                    <a:pt x="47065" y="1255046"/>
                  </a:lnTo>
                  <a:lnTo>
                    <a:pt x="45899" y="1250531"/>
                  </a:lnTo>
                  <a:lnTo>
                    <a:pt x="44721" y="1246017"/>
                  </a:lnTo>
                  <a:lnTo>
                    <a:pt x="43538" y="1241502"/>
                  </a:lnTo>
                  <a:lnTo>
                    <a:pt x="42354" y="1236987"/>
                  </a:lnTo>
                  <a:lnTo>
                    <a:pt x="41177" y="1232473"/>
                  </a:lnTo>
                  <a:lnTo>
                    <a:pt x="40013" y="1227958"/>
                  </a:lnTo>
                  <a:lnTo>
                    <a:pt x="38867" y="1223444"/>
                  </a:lnTo>
                  <a:lnTo>
                    <a:pt x="37743" y="1218929"/>
                  </a:lnTo>
                  <a:lnTo>
                    <a:pt x="36645" y="1214415"/>
                  </a:lnTo>
                  <a:lnTo>
                    <a:pt x="35580" y="1209900"/>
                  </a:lnTo>
                  <a:lnTo>
                    <a:pt x="34556" y="1205386"/>
                  </a:lnTo>
                  <a:lnTo>
                    <a:pt x="33572" y="1200871"/>
                  </a:lnTo>
                  <a:lnTo>
                    <a:pt x="32627" y="1196356"/>
                  </a:lnTo>
                  <a:lnTo>
                    <a:pt x="31724" y="1191842"/>
                  </a:lnTo>
                  <a:lnTo>
                    <a:pt x="30863" y="1187327"/>
                  </a:lnTo>
                  <a:lnTo>
                    <a:pt x="30044" y="1182813"/>
                  </a:lnTo>
                  <a:lnTo>
                    <a:pt x="29274" y="1178298"/>
                  </a:lnTo>
                  <a:lnTo>
                    <a:pt x="28545" y="1173784"/>
                  </a:lnTo>
                  <a:lnTo>
                    <a:pt x="27853" y="1169269"/>
                  </a:lnTo>
                  <a:lnTo>
                    <a:pt x="27195" y="1164755"/>
                  </a:lnTo>
                  <a:lnTo>
                    <a:pt x="26568" y="1160240"/>
                  </a:lnTo>
                  <a:lnTo>
                    <a:pt x="25969" y="1155726"/>
                  </a:lnTo>
                  <a:lnTo>
                    <a:pt x="25397" y="1151211"/>
                  </a:lnTo>
                  <a:lnTo>
                    <a:pt x="24846" y="1146696"/>
                  </a:lnTo>
                  <a:lnTo>
                    <a:pt x="24309" y="1142182"/>
                  </a:lnTo>
                  <a:lnTo>
                    <a:pt x="23784" y="1137667"/>
                  </a:lnTo>
                  <a:lnTo>
                    <a:pt x="23265" y="1133153"/>
                  </a:lnTo>
                  <a:lnTo>
                    <a:pt x="22751" y="1128638"/>
                  </a:lnTo>
                  <a:lnTo>
                    <a:pt x="22237" y="1124124"/>
                  </a:lnTo>
                  <a:lnTo>
                    <a:pt x="21718" y="1119609"/>
                  </a:lnTo>
                  <a:lnTo>
                    <a:pt x="21192" y="1115095"/>
                  </a:lnTo>
                  <a:lnTo>
                    <a:pt x="20657" y="1110580"/>
                  </a:lnTo>
                  <a:lnTo>
                    <a:pt x="20111" y="1106065"/>
                  </a:lnTo>
                  <a:lnTo>
                    <a:pt x="19553" y="1101551"/>
                  </a:lnTo>
                  <a:lnTo>
                    <a:pt x="18980" y="1097036"/>
                  </a:lnTo>
                  <a:lnTo>
                    <a:pt x="18389" y="1092522"/>
                  </a:lnTo>
                  <a:lnTo>
                    <a:pt x="17783" y="1088007"/>
                  </a:lnTo>
                  <a:lnTo>
                    <a:pt x="17160" y="1083493"/>
                  </a:lnTo>
                  <a:lnTo>
                    <a:pt x="16523" y="1078978"/>
                  </a:lnTo>
                  <a:lnTo>
                    <a:pt x="15872" y="1074464"/>
                  </a:lnTo>
                  <a:lnTo>
                    <a:pt x="15207" y="1069949"/>
                  </a:lnTo>
                  <a:lnTo>
                    <a:pt x="14529" y="1065434"/>
                  </a:lnTo>
                  <a:lnTo>
                    <a:pt x="13841" y="1060920"/>
                  </a:lnTo>
                  <a:lnTo>
                    <a:pt x="13146" y="1056405"/>
                  </a:lnTo>
                  <a:lnTo>
                    <a:pt x="12446" y="1051891"/>
                  </a:lnTo>
                  <a:lnTo>
                    <a:pt x="11744" y="1047376"/>
                  </a:lnTo>
                  <a:lnTo>
                    <a:pt x="11042" y="1042862"/>
                  </a:lnTo>
                  <a:lnTo>
                    <a:pt x="10344" y="1038347"/>
                  </a:lnTo>
                  <a:lnTo>
                    <a:pt x="9653" y="1033833"/>
                  </a:lnTo>
                  <a:lnTo>
                    <a:pt x="8974" y="1029318"/>
                  </a:lnTo>
                  <a:lnTo>
                    <a:pt x="8307" y="1024803"/>
                  </a:lnTo>
                  <a:lnTo>
                    <a:pt x="7656" y="1020289"/>
                  </a:lnTo>
                  <a:lnTo>
                    <a:pt x="7024" y="1015774"/>
                  </a:lnTo>
                  <a:lnTo>
                    <a:pt x="6413" y="1011260"/>
                  </a:lnTo>
                  <a:lnTo>
                    <a:pt x="5830" y="1006745"/>
                  </a:lnTo>
                  <a:lnTo>
                    <a:pt x="5274" y="1002231"/>
                  </a:lnTo>
                  <a:lnTo>
                    <a:pt x="4745" y="997716"/>
                  </a:lnTo>
                  <a:lnTo>
                    <a:pt x="4245" y="993202"/>
                  </a:lnTo>
                  <a:lnTo>
                    <a:pt x="3775" y="988687"/>
                  </a:lnTo>
                  <a:lnTo>
                    <a:pt x="3335" y="984172"/>
                  </a:lnTo>
                  <a:lnTo>
                    <a:pt x="2928" y="979658"/>
                  </a:lnTo>
                  <a:lnTo>
                    <a:pt x="2555" y="975143"/>
                  </a:lnTo>
                  <a:lnTo>
                    <a:pt x="2212" y="970629"/>
                  </a:lnTo>
                  <a:lnTo>
                    <a:pt x="1896" y="966114"/>
                  </a:lnTo>
                  <a:lnTo>
                    <a:pt x="1608" y="961600"/>
                  </a:lnTo>
                  <a:lnTo>
                    <a:pt x="1346" y="957085"/>
                  </a:lnTo>
                  <a:lnTo>
                    <a:pt x="1109" y="952571"/>
                  </a:lnTo>
                  <a:lnTo>
                    <a:pt x="901" y="948056"/>
                  </a:lnTo>
                  <a:lnTo>
                    <a:pt x="714" y="943541"/>
                  </a:lnTo>
                  <a:lnTo>
                    <a:pt x="548" y="939027"/>
                  </a:lnTo>
                  <a:lnTo>
                    <a:pt x="402" y="934512"/>
                  </a:lnTo>
                  <a:lnTo>
                    <a:pt x="276" y="929998"/>
                  </a:lnTo>
                  <a:lnTo>
                    <a:pt x="171" y="925483"/>
                  </a:lnTo>
                  <a:lnTo>
                    <a:pt x="91" y="920969"/>
                  </a:lnTo>
                  <a:lnTo>
                    <a:pt x="35" y="916454"/>
                  </a:lnTo>
                  <a:lnTo>
                    <a:pt x="4" y="911940"/>
                  </a:lnTo>
                  <a:lnTo>
                    <a:pt x="0" y="907425"/>
                  </a:lnTo>
                  <a:lnTo>
                    <a:pt x="25" y="902910"/>
                  </a:lnTo>
                  <a:lnTo>
                    <a:pt x="84" y="898396"/>
                  </a:lnTo>
                  <a:lnTo>
                    <a:pt x="183" y="893881"/>
                  </a:lnTo>
                  <a:lnTo>
                    <a:pt x="329" y="889367"/>
                  </a:lnTo>
                  <a:lnTo>
                    <a:pt x="520" y="884852"/>
                  </a:lnTo>
                  <a:lnTo>
                    <a:pt x="760" y="880338"/>
                  </a:lnTo>
                  <a:lnTo>
                    <a:pt x="1051" y="875823"/>
                  </a:lnTo>
                  <a:lnTo>
                    <a:pt x="1397" y="871309"/>
                  </a:lnTo>
                  <a:lnTo>
                    <a:pt x="1800" y="866794"/>
                  </a:lnTo>
                  <a:lnTo>
                    <a:pt x="2274" y="862279"/>
                  </a:lnTo>
                  <a:lnTo>
                    <a:pt x="2806" y="857765"/>
                  </a:lnTo>
                  <a:lnTo>
                    <a:pt x="3397" y="853250"/>
                  </a:lnTo>
                  <a:lnTo>
                    <a:pt x="4045" y="848736"/>
                  </a:lnTo>
                  <a:lnTo>
                    <a:pt x="4748" y="844221"/>
                  </a:lnTo>
                  <a:lnTo>
                    <a:pt x="5504" y="839707"/>
                  </a:lnTo>
                  <a:lnTo>
                    <a:pt x="6316" y="835192"/>
                  </a:lnTo>
                  <a:lnTo>
                    <a:pt x="7173" y="830678"/>
                  </a:lnTo>
                  <a:lnTo>
                    <a:pt x="8068" y="826163"/>
                  </a:lnTo>
                  <a:lnTo>
                    <a:pt x="8995" y="821648"/>
                  </a:lnTo>
                  <a:lnTo>
                    <a:pt x="9949" y="817134"/>
                  </a:lnTo>
                  <a:lnTo>
                    <a:pt x="10925" y="812619"/>
                  </a:lnTo>
                  <a:lnTo>
                    <a:pt x="11918" y="808105"/>
                  </a:lnTo>
                  <a:lnTo>
                    <a:pt x="12922" y="803590"/>
                  </a:lnTo>
                  <a:lnTo>
                    <a:pt x="13929" y="799076"/>
                  </a:lnTo>
                  <a:lnTo>
                    <a:pt x="14936" y="794561"/>
                  </a:lnTo>
                  <a:lnTo>
                    <a:pt x="15939" y="790047"/>
                  </a:lnTo>
                  <a:lnTo>
                    <a:pt x="16936" y="785532"/>
                  </a:lnTo>
                  <a:lnTo>
                    <a:pt x="17924" y="781017"/>
                  </a:lnTo>
                  <a:lnTo>
                    <a:pt x="18900" y="776503"/>
                  </a:lnTo>
                  <a:lnTo>
                    <a:pt x="19866" y="771988"/>
                  </a:lnTo>
                  <a:lnTo>
                    <a:pt x="20823" y="767474"/>
                  </a:lnTo>
                  <a:lnTo>
                    <a:pt x="21771" y="762959"/>
                  </a:lnTo>
                  <a:lnTo>
                    <a:pt x="22712" y="758445"/>
                  </a:lnTo>
                  <a:lnTo>
                    <a:pt x="23649" y="753930"/>
                  </a:lnTo>
                  <a:lnTo>
                    <a:pt x="24585" y="749416"/>
                  </a:lnTo>
                  <a:lnTo>
                    <a:pt x="25524" y="744901"/>
                  </a:lnTo>
                  <a:lnTo>
                    <a:pt x="26469" y="740386"/>
                  </a:lnTo>
                  <a:lnTo>
                    <a:pt x="27424" y="735872"/>
                  </a:lnTo>
                  <a:lnTo>
                    <a:pt x="28391" y="731357"/>
                  </a:lnTo>
                  <a:lnTo>
                    <a:pt x="29374" y="726843"/>
                  </a:lnTo>
                  <a:lnTo>
                    <a:pt x="30377" y="722328"/>
                  </a:lnTo>
                  <a:lnTo>
                    <a:pt x="31403" y="717814"/>
                  </a:lnTo>
                  <a:lnTo>
                    <a:pt x="32453" y="713299"/>
                  </a:lnTo>
                  <a:lnTo>
                    <a:pt x="33526" y="708785"/>
                  </a:lnTo>
                  <a:lnTo>
                    <a:pt x="34624" y="704270"/>
                  </a:lnTo>
                  <a:lnTo>
                    <a:pt x="35747" y="699755"/>
                  </a:lnTo>
                  <a:lnTo>
                    <a:pt x="36896" y="695241"/>
                  </a:lnTo>
                  <a:lnTo>
                    <a:pt x="38073" y="690726"/>
                  </a:lnTo>
                  <a:lnTo>
                    <a:pt x="39273" y="686212"/>
                  </a:lnTo>
                  <a:lnTo>
                    <a:pt x="40495" y="681697"/>
                  </a:lnTo>
                  <a:lnTo>
                    <a:pt x="41738" y="677183"/>
                  </a:lnTo>
                  <a:lnTo>
                    <a:pt x="43000" y="672668"/>
                  </a:lnTo>
                  <a:lnTo>
                    <a:pt x="44280" y="668154"/>
                  </a:lnTo>
                  <a:lnTo>
                    <a:pt x="45579" y="663639"/>
                  </a:lnTo>
                  <a:lnTo>
                    <a:pt x="46895" y="659124"/>
                  </a:lnTo>
                  <a:lnTo>
                    <a:pt x="48224" y="654610"/>
                  </a:lnTo>
                  <a:lnTo>
                    <a:pt x="49567" y="650095"/>
                  </a:lnTo>
                  <a:lnTo>
                    <a:pt x="50922" y="645581"/>
                  </a:lnTo>
                  <a:lnTo>
                    <a:pt x="52289" y="641066"/>
                  </a:lnTo>
                  <a:lnTo>
                    <a:pt x="53669" y="636552"/>
                  </a:lnTo>
                  <a:lnTo>
                    <a:pt x="55061" y="632037"/>
                  </a:lnTo>
                  <a:lnTo>
                    <a:pt x="56463" y="627523"/>
                  </a:lnTo>
                  <a:lnTo>
                    <a:pt x="57875" y="623008"/>
                  </a:lnTo>
                  <a:lnTo>
                    <a:pt x="59296" y="618493"/>
                  </a:lnTo>
                  <a:lnTo>
                    <a:pt x="60725" y="613979"/>
                  </a:lnTo>
                  <a:lnTo>
                    <a:pt x="62160" y="609464"/>
                  </a:lnTo>
                  <a:lnTo>
                    <a:pt x="63603" y="604950"/>
                  </a:lnTo>
                  <a:lnTo>
                    <a:pt x="65049" y="600435"/>
                  </a:lnTo>
                  <a:lnTo>
                    <a:pt x="66496" y="595921"/>
                  </a:lnTo>
                  <a:lnTo>
                    <a:pt x="67943" y="591406"/>
                  </a:lnTo>
                  <a:lnTo>
                    <a:pt x="69388" y="586892"/>
                  </a:lnTo>
                  <a:lnTo>
                    <a:pt x="70828" y="582377"/>
                  </a:lnTo>
                  <a:lnTo>
                    <a:pt x="72260" y="577863"/>
                  </a:lnTo>
                  <a:lnTo>
                    <a:pt x="73681" y="573348"/>
                  </a:lnTo>
                  <a:lnTo>
                    <a:pt x="75089" y="568833"/>
                  </a:lnTo>
                  <a:lnTo>
                    <a:pt x="76483" y="564319"/>
                  </a:lnTo>
                  <a:lnTo>
                    <a:pt x="77861" y="559804"/>
                  </a:lnTo>
                  <a:lnTo>
                    <a:pt x="79220" y="555290"/>
                  </a:lnTo>
                  <a:lnTo>
                    <a:pt x="80559" y="550775"/>
                  </a:lnTo>
                  <a:lnTo>
                    <a:pt x="81873" y="546261"/>
                  </a:lnTo>
                  <a:lnTo>
                    <a:pt x="83166" y="541746"/>
                  </a:lnTo>
                  <a:lnTo>
                    <a:pt x="84436" y="537232"/>
                  </a:lnTo>
                  <a:lnTo>
                    <a:pt x="85683" y="532717"/>
                  </a:lnTo>
                  <a:lnTo>
                    <a:pt x="86908" y="528202"/>
                  </a:lnTo>
                  <a:lnTo>
                    <a:pt x="88111" y="523688"/>
                  </a:lnTo>
                  <a:lnTo>
                    <a:pt x="89287" y="519173"/>
                  </a:lnTo>
                  <a:lnTo>
                    <a:pt x="90441" y="514659"/>
                  </a:lnTo>
                  <a:lnTo>
                    <a:pt x="91575" y="510144"/>
                  </a:lnTo>
                  <a:lnTo>
                    <a:pt x="92689" y="505630"/>
                  </a:lnTo>
                  <a:lnTo>
                    <a:pt x="93784" y="501115"/>
                  </a:lnTo>
                  <a:lnTo>
                    <a:pt x="94859" y="496601"/>
                  </a:lnTo>
                  <a:lnTo>
                    <a:pt x="95914" y="492086"/>
                  </a:lnTo>
                  <a:lnTo>
                    <a:pt x="96951" y="487571"/>
                  </a:lnTo>
                  <a:lnTo>
                    <a:pt x="97970" y="483057"/>
                  </a:lnTo>
                  <a:lnTo>
                    <a:pt x="98972" y="478542"/>
                  </a:lnTo>
                  <a:lnTo>
                    <a:pt x="99958" y="474028"/>
                  </a:lnTo>
                  <a:lnTo>
                    <a:pt x="100928" y="469513"/>
                  </a:lnTo>
                  <a:lnTo>
                    <a:pt x="101880" y="464999"/>
                  </a:lnTo>
                  <a:lnTo>
                    <a:pt x="102814" y="460484"/>
                  </a:lnTo>
                  <a:lnTo>
                    <a:pt x="103732" y="455970"/>
                  </a:lnTo>
                  <a:lnTo>
                    <a:pt x="104633" y="451455"/>
                  </a:lnTo>
                  <a:lnTo>
                    <a:pt x="105520" y="446940"/>
                  </a:lnTo>
                  <a:lnTo>
                    <a:pt x="106391" y="442426"/>
                  </a:lnTo>
                  <a:lnTo>
                    <a:pt x="107246" y="437911"/>
                  </a:lnTo>
                  <a:lnTo>
                    <a:pt x="108084" y="433397"/>
                  </a:lnTo>
                  <a:lnTo>
                    <a:pt x="108908" y="428882"/>
                  </a:lnTo>
                  <a:lnTo>
                    <a:pt x="109719" y="424368"/>
                  </a:lnTo>
                  <a:lnTo>
                    <a:pt x="110518" y="419853"/>
                  </a:lnTo>
                  <a:lnTo>
                    <a:pt x="111305" y="415339"/>
                  </a:lnTo>
                  <a:lnTo>
                    <a:pt x="112082" y="410824"/>
                  </a:lnTo>
                  <a:lnTo>
                    <a:pt x="112847" y="406309"/>
                  </a:lnTo>
                  <a:lnTo>
                    <a:pt x="113603" y="401795"/>
                  </a:lnTo>
                  <a:lnTo>
                    <a:pt x="114352" y="397280"/>
                  </a:lnTo>
                  <a:lnTo>
                    <a:pt x="115093" y="392766"/>
                  </a:lnTo>
                  <a:lnTo>
                    <a:pt x="115828" y="388251"/>
                  </a:lnTo>
                  <a:lnTo>
                    <a:pt x="116557" y="383737"/>
                  </a:lnTo>
                  <a:lnTo>
                    <a:pt x="117280" y="379222"/>
                  </a:lnTo>
                  <a:lnTo>
                    <a:pt x="117997" y="374708"/>
                  </a:lnTo>
                  <a:lnTo>
                    <a:pt x="118709" y="370193"/>
                  </a:lnTo>
                  <a:lnTo>
                    <a:pt x="119415" y="365678"/>
                  </a:lnTo>
                  <a:lnTo>
                    <a:pt x="120115" y="361164"/>
                  </a:lnTo>
                  <a:lnTo>
                    <a:pt x="120809" y="356649"/>
                  </a:lnTo>
                  <a:lnTo>
                    <a:pt x="121496" y="352135"/>
                  </a:lnTo>
                  <a:lnTo>
                    <a:pt x="122173" y="347620"/>
                  </a:lnTo>
                  <a:lnTo>
                    <a:pt x="122841" y="343106"/>
                  </a:lnTo>
                  <a:lnTo>
                    <a:pt x="123499" y="338591"/>
                  </a:lnTo>
                  <a:lnTo>
                    <a:pt x="124147" y="334077"/>
                  </a:lnTo>
                  <a:lnTo>
                    <a:pt x="124784" y="329562"/>
                  </a:lnTo>
                  <a:lnTo>
                    <a:pt x="125408" y="325047"/>
                  </a:lnTo>
                  <a:lnTo>
                    <a:pt x="126017" y="320533"/>
                  </a:lnTo>
                  <a:lnTo>
                    <a:pt x="126611" y="316018"/>
                  </a:lnTo>
                  <a:lnTo>
                    <a:pt x="127191" y="311504"/>
                  </a:lnTo>
                  <a:lnTo>
                    <a:pt x="127755" y="306989"/>
                  </a:lnTo>
                  <a:lnTo>
                    <a:pt x="128303" y="302475"/>
                  </a:lnTo>
                  <a:lnTo>
                    <a:pt x="128836" y="297960"/>
                  </a:lnTo>
                  <a:lnTo>
                    <a:pt x="129351" y="293446"/>
                  </a:lnTo>
                  <a:lnTo>
                    <a:pt x="129847" y="288931"/>
                  </a:lnTo>
                  <a:lnTo>
                    <a:pt x="130326" y="284416"/>
                  </a:lnTo>
                  <a:lnTo>
                    <a:pt x="130789" y="279902"/>
                  </a:lnTo>
                  <a:lnTo>
                    <a:pt x="131235" y="275387"/>
                  </a:lnTo>
                  <a:lnTo>
                    <a:pt x="131664" y="270873"/>
                  </a:lnTo>
                  <a:lnTo>
                    <a:pt x="132078" y="266358"/>
                  </a:lnTo>
                  <a:lnTo>
                    <a:pt x="132471" y="261844"/>
                  </a:lnTo>
                  <a:lnTo>
                    <a:pt x="132848" y="257329"/>
                  </a:lnTo>
                  <a:lnTo>
                    <a:pt x="133211" y="252815"/>
                  </a:lnTo>
                  <a:lnTo>
                    <a:pt x="133558" y="248300"/>
                  </a:lnTo>
                  <a:lnTo>
                    <a:pt x="133890" y="243785"/>
                  </a:lnTo>
                  <a:lnTo>
                    <a:pt x="134208" y="239271"/>
                  </a:lnTo>
                  <a:lnTo>
                    <a:pt x="134511" y="234756"/>
                  </a:lnTo>
                  <a:lnTo>
                    <a:pt x="134799" y="230242"/>
                  </a:lnTo>
                  <a:lnTo>
                    <a:pt x="135074" y="225727"/>
                  </a:lnTo>
                  <a:lnTo>
                    <a:pt x="135337" y="221213"/>
                  </a:lnTo>
                  <a:lnTo>
                    <a:pt x="135587" y="216698"/>
                  </a:lnTo>
                  <a:lnTo>
                    <a:pt x="135827" y="212184"/>
                  </a:lnTo>
                  <a:lnTo>
                    <a:pt x="136054" y="207669"/>
                  </a:lnTo>
                  <a:lnTo>
                    <a:pt x="136268" y="203154"/>
                  </a:lnTo>
                  <a:lnTo>
                    <a:pt x="136472" y="198640"/>
                  </a:lnTo>
                  <a:lnTo>
                    <a:pt x="136666" y="194125"/>
                  </a:lnTo>
                  <a:lnTo>
                    <a:pt x="136849" y="189611"/>
                  </a:lnTo>
                  <a:lnTo>
                    <a:pt x="137023" y="185096"/>
                  </a:lnTo>
                  <a:lnTo>
                    <a:pt x="137187" y="180582"/>
                  </a:lnTo>
                  <a:lnTo>
                    <a:pt x="137339" y="176067"/>
                  </a:lnTo>
                  <a:lnTo>
                    <a:pt x="137481" y="171553"/>
                  </a:lnTo>
                  <a:lnTo>
                    <a:pt x="137614" y="167038"/>
                  </a:lnTo>
                  <a:lnTo>
                    <a:pt x="137738" y="162523"/>
                  </a:lnTo>
                  <a:lnTo>
                    <a:pt x="137854" y="158009"/>
                  </a:lnTo>
                  <a:lnTo>
                    <a:pt x="137960" y="153494"/>
                  </a:lnTo>
                  <a:lnTo>
                    <a:pt x="138058" y="148980"/>
                  </a:lnTo>
                  <a:lnTo>
                    <a:pt x="138147" y="144465"/>
                  </a:lnTo>
                  <a:lnTo>
                    <a:pt x="138229" y="139951"/>
                  </a:lnTo>
                  <a:lnTo>
                    <a:pt x="138304" y="135436"/>
                  </a:lnTo>
                  <a:lnTo>
                    <a:pt x="138372" y="130922"/>
                  </a:lnTo>
                  <a:lnTo>
                    <a:pt x="138435" y="126407"/>
                  </a:lnTo>
                  <a:lnTo>
                    <a:pt x="138492" y="121892"/>
                  </a:lnTo>
                  <a:lnTo>
                    <a:pt x="138544" y="117378"/>
                  </a:lnTo>
                  <a:lnTo>
                    <a:pt x="138592" y="112863"/>
                  </a:lnTo>
                  <a:lnTo>
                    <a:pt x="138637" y="108349"/>
                  </a:lnTo>
                  <a:lnTo>
                    <a:pt x="138679" y="103834"/>
                  </a:lnTo>
                  <a:lnTo>
                    <a:pt x="138719" y="99320"/>
                  </a:lnTo>
                  <a:lnTo>
                    <a:pt x="138756" y="94805"/>
                  </a:lnTo>
                  <a:lnTo>
                    <a:pt x="138792" y="90291"/>
                  </a:lnTo>
                  <a:lnTo>
                    <a:pt x="138827" y="85776"/>
                  </a:lnTo>
                  <a:lnTo>
                    <a:pt x="138861" y="81261"/>
                  </a:lnTo>
                  <a:lnTo>
                    <a:pt x="138895" y="76747"/>
                  </a:lnTo>
                  <a:lnTo>
                    <a:pt x="138928" y="72232"/>
                  </a:lnTo>
                  <a:lnTo>
                    <a:pt x="138961" y="67718"/>
                  </a:lnTo>
                  <a:lnTo>
                    <a:pt x="138994" y="63203"/>
                  </a:lnTo>
                  <a:lnTo>
                    <a:pt x="139027" y="58689"/>
                  </a:lnTo>
                  <a:lnTo>
                    <a:pt x="139060" y="54174"/>
                  </a:lnTo>
                  <a:lnTo>
                    <a:pt x="139093" y="49660"/>
                  </a:lnTo>
                  <a:lnTo>
                    <a:pt x="139126" y="45145"/>
                  </a:lnTo>
                  <a:lnTo>
                    <a:pt x="139159" y="40630"/>
                  </a:lnTo>
                  <a:lnTo>
                    <a:pt x="139192" y="36116"/>
                  </a:lnTo>
                  <a:lnTo>
                    <a:pt x="139225" y="31601"/>
                  </a:lnTo>
                  <a:lnTo>
                    <a:pt x="139257" y="27087"/>
                  </a:lnTo>
                  <a:lnTo>
                    <a:pt x="139289" y="22572"/>
                  </a:lnTo>
                  <a:lnTo>
                    <a:pt x="139321" y="18058"/>
                  </a:lnTo>
                  <a:lnTo>
                    <a:pt x="139352" y="13543"/>
                  </a:lnTo>
                  <a:lnTo>
                    <a:pt x="139383" y="9029"/>
                  </a:lnTo>
                  <a:lnTo>
                    <a:pt x="139413" y="4514"/>
                  </a:lnTo>
                  <a:lnTo>
                    <a:pt x="139442" y="0"/>
                  </a:lnTo>
                  <a:lnTo>
                    <a:pt x="140281" y="0"/>
                  </a:lnTo>
                  <a:lnTo>
                    <a:pt x="140311" y="4514"/>
                  </a:lnTo>
                  <a:lnTo>
                    <a:pt x="140341" y="9029"/>
                  </a:lnTo>
                  <a:lnTo>
                    <a:pt x="140372" y="13543"/>
                  </a:lnTo>
                  <a:lnTo>
                    <a:pt x="140403" y="18058"/>
                  </a:lnTo>
                  <a:lnTo>
                    <a:pt x="140435" y="22572"/>
                  </a:lnTo>
                  <a:lnTo>
                    <a:pt x="140467" y="27087"/>
                  </a:lnTo>
                  <a:lnTo>
                    <a:pt x="140499" y="31601"/>
                  </a:lnTo>
                  <a:lnTo>
                    <a:pt x="140532" y="36116"/>
                  </a:lnTo>
                  <a:lnTo>
                    <a:pt x="140565" y="40630"/>
                  </a:lnTo>
                  <a:lnTo>
                    <a:pt x="140598" y="45145"/>
                  </a:lnTo>
                  <a:lnTo>
                    <a:pt x="140631" y="49660"/>
                  </a:lnTo>
                  <a:lnTo>
                    <a:pt x="140664" y="54174"/>
                  </a:lnTo>
                  <a:lnTo>
                    <a:pt x="140697" y="58689"/>
                  </a:lnTo>
                  <a:lnTo>
                    <a:pt x="140730" y="63203"/>
                  </a:lnTo>
                  <a:lnTo>
                    <a:pt x="140763" y="67718"/>
                  </a:lnTo>
                  <a:lnTo>
                    <a:pt x="140796" y="72232"/>
                  </a:lnTo>
                  <a:lnTo>
                    <a:pt x="140829" y="76747"/>
                  </a:lnTo>
                  <a:lnTo>
                    <a:pt x="140863" y="81261"/>
                  </a:lnTo>
                  <a:lnTo>
                    <a:pt x="140897" y="85776"/>
                  </a:lnTo>
                  <a:lnTo>
                    <a:pt x="140932" y="90291"/>
                  </a:lnTo>
                  <a:lnTo>
                    <a:pt x="140967" y="94805"/>
                  </a:lnTo>
                  <a:lnTo>
                    <a:pt x="141005" y="99320"/>
                  </a:lnTo>
                  <a:lnTo>
                    <a:pt x="141045" y="103834"/>
                  </a:lnTo>
                  <a:lnTo>
                    <a:pt x="141087" y="108349"/>
                  </a:lnTo>
                  <a:lnTo>
                    <a:pt x="141131" y="112863"/>
                  </a:lnTo>
                  <a:lnTo>
                    <a:pt x="141179" y="117378"/>
                  </a:lnTo>
                  <a:lnTo>
                    <a:pt x="141231" y="121892"/>
                  </a:lnTo>
                  <a:lnTo>
                    <a:pt x="141289" y="126407"/>
                  </a:lnTo>
                  <a:lnTo>
                    <a:pt x="141352" y="130922"/>
                  </a:lnTo>
                  <a:lnTo>
                    <a:pt x="141420" y="135436"/>
                  </a:lnTo>
                  <a:lnTo>
                    <a:pt x="141495" y="139951"/>
                  </a:lnTo>
                  <a:lnTo>
                    <a:pt x="141577" y="144465"/>
                  </a:lnTo>
                  <a:lnTo>
                    <a:pt x="141666" y="148980"/>
                  </a:lnTo>
                  <a:lnTo>
                    <a:pt x="141763" y="153494"/>
                  </a:lnTo>
                  <a:lnTo>
                    <a:pt x="141870" y="158009"/>
                  </a:lnTo>
                  <a:lnTo>
                    <a:pt x="141985" y="162523"/>
                  </a:lnTo>
                  <a:lnTo>
                    <a:pt x="142110" y="167038"/>
                  </a:lnTo>
                  <a:lnTo>
                    <a:pt x="142243" y="171553"/>
                  </a:lnTo>
                  <a:lnTo>
                    <a:pt x="142385" y="176067"/>
                  </a:lnTo>
                  <a:lnTo>
                    <a:pt x="142537" y="180582"/>
                  </a:lnTo>
                  <a:lnTo>
                    <a:pt x="142701" y="185096"/>
                  </a:lnTo>
                  <a:lnTo>
                    <a:pt x="142874" y="189611"/>
                  </a:lnTo>
                  <a:lnTo>
                    <a:pt x="143058" y="194125"/>
                  </a:lnTo>
                  <a:lnTo>
                    <a:pt x="143251" y="198640"/>
                  </a:lnTo>
                  <a:lnTo>
                    <a:pt x="143455" y="203154"/>
                  </a:lnTo>
                  <a:lnTo>
                    <a:pt x="143670" y="207669"/>
                  </a:lnTo>
                  <a:lnTo>
                    <a:pt x="143897" y="212184"/>
                  </a:lnTo>
                  <a:lnTo>
                    <a:pt x="144136" y="216698"/>
                  </a:lnTo>
                  <a:lnTo>
                    <a:pt x="144387" y="221213"/>
                  </a:lnTo>
                  <a:lnTo>
                    <a:pt x="144650" y="225727"/>
                  </a:lnTo>
                  <a:lnTo>
                    <a:pt x="144925" y="230242"/>
                  </a:lnTo>
                  <a:lnTo>
                    <a:pt x="145213" y="234756"/>
                  </a:lnTo>
                  <a:lnTo>
                    <a:pt x="145516" y="239271"/>
                  </a:lnTo>
                  <a:lnTo>
                    <a:pt x="145834" y="243785"/>
                  </a:lnTo>
                  <a:lnTo>
                    <a:pt x="146166" y="248300"/>
                  </a:lnTo>
                  <a:lnTo>
                    <a:pt x="146513" y="252815"/>
                  </a:lnTo>
                  <a:lnTo>
                    <a:pt x="146875" y="257329"/>
                  </a:lnTo>
                  <a:lnTo>
                    <a:pt x="147253" y="261844"/>
                  </a:lnTo>
                  <a:lnTo>
                    <a:pt x="147646" y="266358"/>
                  </a:lnTo>
                  <a:lnTo>
                    <a:pt x="148059" y="270873"/>
                  </a:lnTo>
                  <a:lnTo>
                    <a:pt x="148489" y="275387"/>
                  </a:lnTo>
                  <a:lnTo>
                    <a:pt x="148935" y="279902"/>
                  </a:lnTo>
                  <a:lnTo>
                    <a:pt x="149397" y="284416"/>
                  </a:lnTo>
                  <a:lnTo>
                    <a:pt x="149877" y="288931"/>
                  </a:lnTo>
                  <a:lnTo>
                    <a:pt x="150373" y="293446"/>
                  </a:lnTo>
                  <a:lnTo>
                    <a:pt x="150888" y="297960"/>
                  </a:lnTo>
                  <a:lnTo>
                    <a:pt x="151420" y="302475"/>
                  </a:lnTo>
                  <a:lnTo>
                    <a:pt x="151969" y="306989"/>
                  </a:lnTo>
                  <a:lnTo>
                    <a:pt x="152533" y="311504"/>
                  </a:lnTo>
                  <a:lnTo>
                    <a:pt x="153113" y="316018"/>
                  </a:lnTo>
                  <a:lnTo>
                    <a:pt x="153707" y="320533"/>
                  </a:lnTo>
                  <a:lnTo>
                    <a:pt x="154316" y="325047"/>
                  </a:lnTo>
                  <a:lnTo>
                    <a:pt x="154940" y="329562"/>
                  </a:lnTo>
                  <a:lnTo>
                    <a:pt x="155577" y="334077"/>
                  </a:lnTo>
                  <a:lnTo>
                    <a:pt x="156225" y="338591"/>
                  </a:lnTo>
                  <a:lnTo>
                    <a:pt x="156883" y="343106"/>
                  </a:lnTo>
                  <a:lnTo>
                    <a:pt x="157551" y="347620"/>
                  </a:lnTo>
                  <a:lnTo>
                    <a:pt x="158228" y="352135"/>
                  </a:lnTo>
                  <a:lnTo>
                    <a:pt x="158915" y="356649"/>
                  </a:lnTo>
                  <a:lnTo>
                    <a:pt x="159609" y="361164"/>
                  </a:lnTo>
                  <a:lnTo>
                    <a:pt x="160309" y="365678"/>
                  </a:lnTo>
                  <a:lnTo>
                    <a:pt x="161015" y="370193"/>
                  </a:lnTo>
                  <a:lnTo>
                    <a:pt x="161727" y="374708"/>
                  </a:lnTo>
                  <a:lnTo>
                    <a:pt x="162444" y="379222"/>
                  </a:lnTo>
                  <a:lnTo>
                    <a:pt x="163167" y="383737"/>
                  </a:lnTo>
                  <a:lnTo>
                    <a:pt x="163896" y="388251"/>
                  </a:lnTo>
                  <a:lnTo>
                    <a:pt x="164631" y="392766"/>
                  </a:lnTo>
                  <a:lnTo>
                    <a:pt x="165372" y="397280"/>
                  </a:lnTo>
                  <a:lnTo>
                    <a:pt x="166120" y="401795"/>
                  </a:lnTo>
                  <a:lnTo>
                    <a:pt x="166877" y="406309"/>
                  </a:lnTo>
                  <a:lnTo>
                    <a:pt x="167642" y="410824"/>
                  </a:lnTo>
                  <a:lnTo>
                    <a:pt x="168418" y="415339"/>
                  </a:lnTo>
                  <a:lnTo>
                    <a:pt x="169206" y="419853"/>
                  </a:lnTo>
                  <a:lnTo>
                    <a:pt x="170004" y="424368"/>
                  </a:lnTo>
                  <a:lnTo>
                    <a:pt x="170815" y="428882"/>
                  </a:lnTo>
                  <a:lnTo>
                    <a:pt x="171640" y="433397"/>
                  </a:lnTo>
                  <a:lnTo>
                    <a:pt x="172477" y="437911"/>
                  </a:lnTo>
                  <a:lnTo>
                    <a:pt x="173333" y="442426"/>
                  </a:lnTo>
                  <a:lnTo>
                    <a:pt x="174204" y="446940"/>
                  </a:lnTo>
                  <a:lnTo>
                    <a:pt x="175090" y="451455"/>
                  </a:lnTo>
                  <a:lnTo>
                    <a:pt x="175992" y="455970"/>
                  </a:lnTo>
                  <a:lnTo>
                    <a:pt x="176910" y="460484"/>
                  </a:lnTo>
                  <a:lnTo>
                    <a:pt x="177844" y="464999"/>
                  </a:lnTo>
                  <a:lnTo>
                    <a:pt x="178796" y="469513"/>
                  </a:lnTo>
                  <a:lnTo>
                    <a:pt x="179765" y="474028"/>
                  </a:lnTo>
                  <a:lnTo>
                    <a:pt x="180751" y="478542"/>
                  </a:lnTo>
                  <a:lnTo>
                    <a:pt x="181754" y="483057"/>
                  </a:lnTo>
                  <a:lnTo>
                    <a:pt x="182773" y="487571"/>
                  </a:lnTo>
                  <a:lnTo>
                    <a:pt x="183809" y="492086"/>
                  </a:lnTo>
                  <a:lnTo>
                    <a:pt x="184864" y="496601"/>
                  </a:lnTo>
                  <a:lnTo>
                    <a:pt x="185940" y="501115"/>
                  </a:lnTo>
                  <a:lnTo>
                    <a:pt x="187035" y="505630"/>
                  </a:lnTo>
                  <a:lnTo>
                    <a:pt x="188149" y="510144"/>
                  </a:lnTo>
                  <a:lnTo>
                    <a:pt x="189283" y="514659"/>
                  </a:lnTo>
                  <a:lnTo>
                    <a:pt x="190437" y="519173"/>
                  </a:lnTo>
                  <a:lnTo>
                    <a:pt x="191613" y="523688"/>
                  </a:lnTo>
                  <a:lnTo>
                    <a:pt x="192815" y="528202"/>
                  </a:lnTo>
                  <a:lnTo>
                    <a:pt x="194040" y="532717"/>
                  </a:lnTo>
                  <a:lnTo>
                    <a:pt x="195288" y="537232"/>
                  </a:lnTo>
                  <a:lnTo>
                    <a:pt x="196558" y="541746"/>
                  </a:lnTo>
                  <a:lnTo>
                    <a:pt x="197851" y="546261"/>
                  </a:lnTo>
                  <a:lnTo>
                    <a:pt x="199165" y="550775"/>
                  </a:lnTo>
                  <a:lnTo>
                    <a:pt x="200503" y="555290"/>
                  </a:lnTo>
                  <a:lnTo>
                    <a:pt x="201863" y="559804"/>
                  </a:lnTo>
                  <a:lnTo>
                    <a:pt x="203241" y="564319"/>
                  </a:lnTo>
                  <a:lnTo>
                    <a:pt x="204635" y="568833"/>
                  </a:lnTo>
                  <a:lnTo>
                    <a:pt x="206043" y="573348"/>
                  </a:lnTo>
                  <a:lnTo>
                    <a:pt x="207464" y="577863"/>
                  </a:lnTo>
                  <a:lnTo>
                    <a:pt x="208896" y="582377"/>
                  </a:lnTo>
                  <a:lnTo>
                    <a:pt x="210336" y="586892"/>
                  </a:lnTo>
                  <a:lnTo>
                    <a:pt x="211780" y="591406"/>
                  </a:lnTo>
                  <a:lnTo>
                    <a:pt x="213228" y="595921"/>
                  </a:lnTo>
                  <a:lnTo>
                    <a:pt x="214675" y="600435"/>
                  </a:lnTo>
                  <a:lnTo>
                    <a:pt x="216121" y="604950"/>
                  </a:lnTo>
                  <a:lnTo>
                    <a:pt x="217563" y="609464"/>
                  </a:lnTo>
                  <a:lnTo>
                    <a:pt x="218999" y="613979"/>
                  </a:lnTo>
                  <a:lnTo>
                    <a:pt x="220428" y="618493"/>
                  </a:lnTo>
                  <a:lnTo>
                    <a:pt x="221849" y="623008"/>
                  </a:lnTo>
                  <a:lnTo>
                    <a:pt x="223261" y="627523"/>
                  </a:lnTo>
                  <a:lnTo>
                    <a:pt x="224663" y="632037"/>
                  </a:lnTo>
                  <a:lnTo>
                    <a:pt x="226055" y="636552"/>
                  </a:lnTo>
                  <a:lnTo>
                    <a:pt x="227435" y="641066"/>
                  </a:lnTo>
                  <a:lnTo>
                    <a:pt x="228802" y="645581"/>
                  </a:lnTo>
                  <a:lnTo>
                    <a:pt x="230157" y="650095"/>
                  </a:lnTo>
                  <a:lnTo>
                    <a:pt x="231500" y="654610"/>
                  </a:lnTo>
                  <a:lnTo>
                    <a:pt x="232829" y="659124"/>
                  </a:lnTo>
                  <a:lnTo>
                    <a:pt x="234144" y="663639"/>
                  </a:lnTo>
                  <a:lnTo>
                    <a:pt x="235444" y="668154"/>
                  </a:lnTo>
                  <a:lnTo>
                    <a:pt x="236724" y="672668"/>
                  </a:lnTo>
                  <a:lnTo>
                    <a:pt x="237986" y="677183"/>
                  </a:lnTo>
                  <a:lnTo>
                    <a:pt x="239228" y="681697"/>
                  </a:lnTo>
                  <a:lnTo>
                    <a:pt x="240450" y="686212"/>
                  </a:lnTo>
                  <a:lnTo>
                    <a:pt x="241651" y="690726"/>
                  </a:lnTo>
                  <a:lnTo>
                    <a:pt x="242828" y="695241"/>
                  </a:lnTo>
                  <a:lnTo>
                    <a:pt x="243976" y="699755"/>
                  </a:lnTo>
                  <a:lnTo>
                    <a:pt x="245099" y="704270"/>
                  </a:lnTo>
                  <a:lnTo>
                    <a:pt x="246197" y="708785"/>
                  </a:lnTo>
                  <a:lnTo>
                    <a:pt x="247271" y="713299"/>
                  </a:lnTo>
                  <a:lnTo>
                    <a:pt x="248321" y="717814"/>
                  </a:lnTo>
                  <a:lnTo>
                    <a:pt x="249347" y="722328"/>
                  </a:lnTo>
                  <a:lnTo>
                    <a:pt x="250350" y="726843"/>
                  </a:lnTo>
                  <a:lnTo>
                    <a:pt x="251333" y="731357"/>
                  </a:lnTo>
                  <a:lnTo>
                    <a:pt x="252300" y="735872"/>
                  </a:lnTo>
                  <a:lnTo>
                    <a:pt x="253255" y="740386"/>
                  </a:lnTo>
                  <a:lnTo>
                    <a:pt x="254200" y="744901"/>
                  </a:lnTo>
                  <a:lnTo>
                    <a:pt x="255139" y="749416"/>
                  </a:lnTo>
                  <a:lnTo>
                    <a:pt x="256075" y="753930"/>
                  </a:lnTo>
                  <a:lnTo>
                    <a:pt x="257012" y="758445"/>
                  </a:lnTo>
                  <a:lnTo>
                    <a:pt x="257953" y="762959"/>
                  </a:lnTo>
                  <a:lnTo>
                    <a:pt x="258901" y="767474"/>
                  </a:lnTo>
                  <a:lnTo>
                    <a:pt x="259857" y="771988"/>
                  </a:lnTo>
                  <a:lnTo>
                    <a:pt x="260823" y="776503"/>
                  </a:lnTo>
                  <a:lnTo>
                    <a:pt x="261799" y="781017"/>
                  </a:lnTo>
                  <a:lnTo>
                    <a:pt x="262788" y="785532"/>
                  </a:lnTo>
                  <a:lnTo>
                    <a:pt x="263785" y="790047"/>
                  </a:lnTo>
                  <a:lnTo>
                    <a:pt x="264788" y="794561"/>
                  </a:lnTo>
                  <a:lnTo>
                    <a:pt x="265795" y="799076"/>
                  </a:lnTo>
                  <a:lnTo>
                    <a:pt x="266802" y="803590"/>
                  </a:lnTo>
                  <a:lnTo>
                    <a:pt x="267805" y="808105"/>
                  </a:lnTo>
                  <a:lnTo>
                    <a:pt x="268799" y="812619"/>
                  </a:lnTo>
                  <a:lnTo>
                    <a:pt x="269774" y="817134"/>
                  </a:lnTo>
                  <a:lnTo>
                    <a:pt x="270729" y="821648"/>
                  </a:lnTo>
                  <a:lnTo>
                    <a:pt x="271656" y="826163"/>
                  </a:lnTo>
                  <a:lnTo>
                    <a:pt x="272551" y="830678"/>
                  </a:lnTo>
                  <a:lnTo>
                    <a:pt x="273408" y="835192"/>
                  </a:lnTo>
                  <a:lnTo>
                    <a:pt x="274220" y="839707"/>
                  </a:lnTo>
                  <a:lnTo>
                    <a:pt x="274976" y="844221"/>
                  </a:lnTo>
                  <a:lnTo>
                    <a:pt x="275679" y="848736"/>
                  </a:lnTo>
                  <a:lnTo>
                    <a:pt x="276327" y="853250"/>
                  </a:lnTo>
                  <a:lnTo>
                    <a:pt x="276917" y="857765"/>
                  </a:lnTo>
                  <a:lnTo>
                    <a:pt x="277450" y="862279"/>
                  </a:lnTo>
                  <a:lnTo>
                    <a:pt x="277924" y="866794"/>
                  </a:lnTo>
                  <a:lnTo>
                    <a:pt x="278327" y="871309"/>
                  </a:lnTo>
                  <a:lnTo>
                    <a:pt x="278672" y="875823"/>
                  </a:lnTo>
                  <a:lnTo>
                    <a:pt x="278964" y="880338"/>
                  </a:lnTo>
                  <a:lnTo>
                    <a:pt x="279203" y="884852"/>
                  </a:lnTo>
                  <a:lnTo>
                    <a:pt x="279394" y="889367"/>
                  </a:lnTo>
                  <a:lnTo>
                    <a:pt x="279540" y="893881"/>
                  </a:lnTo>
                  <a:lnTo>
                    <a:pt x="279640" y="898396"/>
                  </a:lnTo>
                  <a:lnTo>
                    <a:pt x="279698" y="902910"/>
                  </a:lnTo>
                  <a:lnTo>
                    <a:pt x="279724" y="907425"/>
                  </a:lnTo>
                  <a:lnTo>
                    <a:pt x="279720" y="911940"/>
                  </a:lnTo>
                  <a:lnTo>
                    <a:pt x="279689" y="916454"/>
                  </a:lnTo>
                  <a:lnTo>
                    <a:pt x="279633" y="920969"/>
                  </a:lnTo>
                  <a:lnTo>
                    <a:pt x="279553" y="925483"/>
                  </a:lnTo>
                  <a:lnTo>
                    <a:pt x="279447" y="929998"/>
                  </a:lnTo>
                  <a:lnTo>
                    <a:pt x="279322" y="934512"/>
                  </a:lnTo>
                  <a:lnTo>
                    <a:pt x="279176" y="939027"/>
                  </a:lnTo>
                  <a:lnTo>
                    <a:pt x="279010" y="943541"/>
                  </a:lnTo>
                  <a:lnTo>
                    <a:pt x="278823" y="948056"/>
                  </a:lnTo>
                  <a:lnTo>
                    <a:pt x="278614" y="952571"/>
                  </a:lnTo>
                  <a:lnTo>
                    <a:pt x="278378" y="957085"/>
                  </a:lnTo>
                  <a:lnTo>
                    <a:pt x="278116" y="961600"/>
                  </a:lnTo>
                  <a:lnTo>
                    <a:pt x="277827" y="966114"/>
                  </a:lnTo>
                  <a:lnTo>
                    <a:pt x="277512" y="970629"/>
                  </a:lnTo>
                  <a:lnTo>
                    <a:pt x="277168" y="975143"/>
                  </a:lnTo>
                  <a:lnTo>
                    <a:pt x="276795" y="979658"/>
                  </a:lnTo>
                  <a:lnTo>
                    <a:pt x="276389" y="984172"/>
                  </a:lnTo>
                  <a:lnTo>
                    <a:pt x="275949" y="988687"/>
                  </a:lnTo>
                  <a:lnTo>
                    <a:pt x="275478" y="993202"/>
                  </a:lnTo>
                  <a:lnTo>
                    <a:pt x="274979" y="997716"/>
                  </a:lnTo>
                  <a:lnTo>
                    <a:pt x="274450" y="1002231"/>
                  </a:lnTo>
                  <a:lnTo>
                    <a:pt x="273894" y="1006745"/>
                  </a:lnTo>
                  <a:lnTo>
                    <a:pt x="273311" y="1011260"/>
                  </a:lnTo>
                  <a:lnTo>
                    <a:pt x="272700" y="1015774"/>
                  </a:lnTo>
                  <a:lnTo>
                    <a:pt x="272067" y="1020289"/>
                  </a:lnTo>
                  <a:lnTo>
                    <a:pt x="271417" y="1024803"/>
                  </a:lnTo>
                  <a:lnTo>
                    <a:pt x="270750" y="1029318"/>
                  </a:lnTo>
                  <a:lnTo>
                    <a:pt x="270070" y="1033833"/>
                  </a:lnTo>
                  <a:lnTo>
                    <a:pt x="269380" y="1038347"/>
                  </a:lnTo>
                  <a:lnTo>
                    <a:pt x="268682" y="1042862"/>
                  </a:lnTo>
                  <a:lnTo>
                    <a:pt x="267980" y="1047376"/>
                  </a:lnTo>
                  <a:lnTo>
                    <a:pt x="267278" y="1051891"/>
                  </a:lnTo>
                  <a:lnTo>
                    <a:pt x="266578" y="1056405"/>
                  </a:lnTo>
                  <a:lnTo>
                    <a:pt x="265883" y="1060920"/>
                  </a:lnTo>
                  <a:lnTo>
                    <a:pt x="265195" y="1065434"/>
                  </a:lnTo>
                  <a:lnTo>
                    <a:pt x="264517" y="1069949"/>
                  </a:lnTo>
                  <a:lnTo>
                    <a:pt x="263852" y="1074464"/>
                  </a:lnTo>
                  <a:lnTo>
                    <a:pt x="263201" y="1078978"/>
                  </a:lnTo>
                  <a:lnTo>
                    <a:pt x="262563" y="1083493"/>
                  </a:lnTo>
                  <a:lnTo>
                    <a:pt x="261941" y="1088007"/>
                  </a:lnTo>
                  <a:lnTo>
                    <a:pt x="261334" y="1092522"/>
                  </a:lnTo>
                  <a:lnTo>
                    <a:pt x="260744" y="1097036"/>
                  </a:lnTo>
                  <a:lnTo>
                    <a:pt x="260171" y="1101551"/>
                  </a:lnTo>
                  <a:lnTo>
                    <a:pt x="259612" y="1106065"/>
                  </a:lnTo>
                  <a:lnTo>
                    <a:pt x="259066" y="1110580"/>
                  </a:lnTo>
                  <a:lnTo>
                    <a:pt x="258531" y="1115095"/>
                  </a:lnTo>
                  <a:lnTo>
                    <a:pt x="258006" y="1119609"/>
                  </a:lnTo>
                  <a:lnTo>
                    <a:pt x="257487" y="1124124"/>
                  </a:lnTo>
                  <a:lnTo>
                    <a:pt x="256973" y="1128638"/>
                  </a:lnTo>
                  <a:lnTo>
                    <a:pt x="256458" y="1133153"/>
                  </a:lnTo>
                  <a:lnTo>
                    <a:pt x="255940" y="1137667"/>
                  </a:lnTo>
                  <a:lnTo>
                    <a:pt x="255415" y="1142182"/>
                  </a:lnTo>
                  <a:lnTo>
                    <a:pt x="254878" y="1146696"/>
                  </a:lnTo>
                  <a:lnTo>
                    <a:pt x="254327" y="1151211"/>
                  </a:lnTo>
                  <a:lnTo>
                    <a:pt x="253755" y="1155726"/>
                  </a:lnTo>
                  <a:lnTo>
                    <a:pt x="253156" y="1160240"/>
                  </a:lnTo>
                  <a:lnTo>
                    <a:pt x="252529" y="1164755"/>
                  </a:lnTo>
                  <a:lnTo>
                    <a:pt x="251871" y="1169269"/>
                  </a:lnTo>
                  <a:lnTo>
                    <a:pt x="251179" y="1173784"/>
                  </a:lnTo>
                  <a:lnTo>
                    <a:pt x="250449" y="1178298"/>
                  </a:lnTo>
                  <a:lnTo>
                    <a:pt x="249680" y="1182813"/>
                  </a:lnTo>
                  <a:lnTo>
                    <a:pt x="248861" y="1187327"/>
                  </a:lnTo>
                  <a:lnTo>
                    <a:pt x="248000" y="1191842"/>
                  </a:lnTo>
                  <a:lnTo>
                    <a:pt x="247097" y="1196356"/>
                  </a:lnTo>
                  <a:lnTo>
                    <a:pt x="246152" y="1200871"/>
                  </a:lnTo>
                  <a:lnTo>
                    <a:pt x="245167" y="1205386"/>
                  </a:lnTo>
                  <a:lnTo>
                    <a:pt x="244144" y="1209900"/>
                  </a:lnTo>
                  <a:lnTo>
                    <a:pt x="243079" y="1214415"/>
                  </a:lnTo>
                  <a:lnTo>
                    <a:pt x="241981" y="1218929"/>
                  </a:lnTo>
                  <a:lnTo>
                    <a:pt x="240857" y="1223444"/>
                  </a:lnTo>
                  <a:lnTo>
                    <a:pt x="239711" y="1227958"/>
                  </a:lnTo>
                  <a:lnTo>
                    <a:pt x="238547" y="1232473"/>
                  </a:lnTo>
                  <a:lnTo>
                    <a:pt x="237370" y="1236987"/>
                  </a:lnTo>
                  <a:lnTo>
                    <a:pt x="236186" y="1241502"/>
                  </a:lnTo>
                  <a:lnTo>
                    <a:pt x="235003" y="1246017"/>
                  </a:lnTo>
                  <a:lnTo>
                    <a:pt x="233825" y="1250531"/>
                  </a:lnTo>
                  <a:lnTo>
                    <a:pt x="232659" y="1255046"/>
                  </a:lnTo>
                  <a:lnTo>
                    <a:pt x="231508" y="1259560"/>
                  </a:lnTo>
                  <a:lnTo>
                    <a:pt x="230378" y="1264075"/>
                  </a:lnTo>
                  <a:lnTo>
                    <a:pt x="229272" y="1268589"/>
                  </a:lnTo>
                  <a:lnTo>
                    <a:pt x="228201" y="1273104"/>
                  </a:lnTo>
                  <a:lnTo>
                    <a:pt x="227161" y="1277618"/>
                  </a:lnTo>
                  <a:lnTo>
                    <a:pt x="226154" y="1282133"/>
                  </a:lnTo>
                  <a:lnTo>
                    <a:pt x="225182" y="1286648"/>
                  </a:lnTo>
                  <a:lnTo>
                    <a:pt x="224244" y="1291162"/>
                  </a:lnTo>
                  <a:lnTo>
                    <a:pt x="223342" y="1295677"/>
                  </a:lnTo>
                  <a:lnTo>
                    <a:pt x="222479" y="1300191"/>
                  </a:lnTo>
                  <a:lnTo>
                    <a:pt x="221648" y="1304706"/>
                  </a:lnTo>
                  <a:lnTo>
                    <a:pt x="220847" y="1309220"/>
                  </a:lnTo>
                  <a:lnTo>
                    <a:pt x="220072" y="1313735"/>
                  </a:lnTo>
                  <a:lnTo>
                    <a:pt x="219320" y="1318249"/>
                  </a:lnTo>
                  <a:lnTo>
                    <a:pt x="218587" y="1322764"/>
                  </a:lnTo>
                  <a:lnTo>
                    <a:pt x="217871" y="1327279"/>
                  </a:lnTo>
                  <a:lnTo>
                    <a:pt x="217167" y="1331793"/>
                  </a:lnTo>
                  <a:lnTo>
                    <a:pt x="216470" y="1336308"/>
                  </a:lnTo>
                  <a:lnTo>
                    <a:pt x="215775" y="1340822"/>
                  </a:lnTo>
                  <a:lnTo>
                    <a:pt x="215080" y="1345337"/>
                  </a:lnTo>
                  <a:lnTo>
                    <a:pt x="214382" y="1349851"/>
                  </a:lnTo>
                  <a:lnTo>
                    <a:pt x="213677" y="1354366"/>
                  </a:lnTo>
                  <a:lnTo>
                    <a:pt x="212962" y="1358880"/>
                  </a:lnTo>
                  <a:lnTo>
                    <a:pt x="212236" y="1363395"/>
                  </a:lnTo>
                  <a:lnTo>
                    <a:pt x="211499" y="1367910"/>
                  </a:lnTo>
                  <a:lnTo>
                    <a:pt x="210750" y="1372424"/>
                  </a:lnTo>
                  <a:lnTo>
                    <a:pt x="209989" y="1376939"/>
                  </a:lnTo>
                  <a:lnTo>
                    <a:pt x="209216" y="1381453"/>
                  </a:lnTo>
                  <a:lnTo>
                    <a:pt x="208430" y="1385968"/>
                  </a:lnTo>
                  <a:lnTo>
                    <a:pt x="207634" y="1390482"/>
                  </a:lnTo>
                  <a:lnTo>
                    <a:pt x="206830" y="1394997"/>
                  </a:lnTo>
                  <a:lnTo>
                    <a:pt x="206018" y="1399511"/>
                  </a:lnTo>
                  <a:lnTo>
                    <a:pt x="205200" y="1404026"/>
                  </a:lnTo>
                  <a:lnTo>
                    <a:pt x="204376" y="1408541"/>
                  </a:lnTo>
                  <a:lnTo>
                    <a:pt x="203548" y="1413055"/>
                  </a:lnTo>
                  <a:lnTo>
                    <a:pt x="202716" y="1417570"/>
                  </a:lnTo>
                  <a:lnTo>
                    <a:pt x="201881" y="1422084"/>
                  </a:lnTo>
                  <a:lnTo>
                    <a:pt x="201043" y="1426599"/>
                  </a:lnTo>
                  <a:lnTo>
                    <a:pt x="200203" y="1431113"/>
                  </a:lnTo>
                  <a:lnTo>
                    <a:pt x="199359" y="1435628"/>
                  </a:lnTo>
                  <a:lnTo>
                    <a:pt x="198512" y="1440142"/>
                  </a:lnTo>
                  <a:lnTo>
                    <a:pt x="197659" y="1444657"/>
                  </a:lnTo>
                  <a:lnTo>
                    <a:pt x="196802" y="1449172"/>
                  </a:lnTo>
                  <a:lnTo>
                    <a:pt x="195938" y="1453686"/>
                  </a:lnTo>
                  <a:lnTo>
                    <a:pt x="195067" y="1458201"/>
                  </a:lnTo>
                  <a:lnTo>
                    <a:pt x="194190" y="1462715"/>
                  </a:lnTo>
                  <a:lnTo>
                    <a:pt x="193306" y="1467230"/>
                  </a:lnTo>
                  <a:lnTo>
                    <a:pt x="192412" y="1471744"/>
                  </a:lnTo>
                  <a:lnTo>
                    <a:pt x="191512" y="1476259"/>
                  </a:lnTo>
                  <a:lnTo>
                    <a:pt x="190605" y="1480773"/>
                  </a:lnTo>
                  <a:lnTo>
                    <a:pt x="189693" y="1485288"/>
                  </a:lnTo>
                  <a:lnTo>
                    <a:pt x="188777" y="1489803"/>
                  </a:lnTo>
                  <a:lnTo>
                    <a:pt x="187859" y="1494317"/>
                  </a:lnTo>
                  <a:lnTo>
                    <a:pt x="186940" y="1498832"/>
                  </a:lnTo>
                  <a:lnTo>
                    <a:pt x="186023" y="1503346"/>
                  </a:lnTo>
                  <a:lnTo>
                    <a:pt x="185111" y="1507861"/>
                  </a:lnTo>
                  <a:lnTo>
                    <a:pt x="184206" y="1512375"/>
                  </a:lnTo>
                  <a:lnTo>
                    <a:pt x="183309" y="1516890"/>
                  </a:lnTo>
                  <a:lnTo>
                    <a:pt x="182424" y="1521404"/>
                  </a:lnTo>
                  <a:lnTo>
                    <a:pt x="181552" y="1525919"/>
                  </a:lnTo>
                  <a:lnTo>
                    <a:pt x="180700" y="1530434"/>
                  </a:lnTo>
                  <a:lnTo>
                    <a:pt x="179865" y="1534948"/>
                  </a:lnTo>
                  <a:lnTo>
                    <a:pt x="179049" y="1539463"/>
                  </a:lnTo>
                  <a:lnTo>
                    <a:pt x="178253" y="1543977"/>
                  </a:lnTo>
                  <a:lnTo>
                    <a:pt x="177478" y="1548492"/>
                  </a:lnTo>
                  <a:lnTo>
                    <a:pt x="176724" y="1553006"/>
                  </a:lnTo>
                  <a:lnTo>
                    <a:pt x="175995" y="1557521"/>
                  </a:lnTo>
                  <a:lnTo>
                    <a:pt x="175287" y="1562035"/>
                  </a:lnTo>
                  <a:lnTo>
                    <a:pt x="174600" y="1566550"/>
                  </a:lnTo>
                  <a:lnTo>
                    <a:pt x="173931" y="1571065"/>
                  </a:lnTo>
                  <a:lnTo>
                    <a:pt x="173279" y="1575579"/>
                  </a:lnTo>
                  <a:lnTo>
                    <a:pt x="172644" y="1580094"/>
                  </a:lnTo>
                  <a:lnTo>
                    <a:pt x="172024" y="1584608"/>
                  </a:lnTo>
                  <a:lnTo>
                    <a:pt x="171417" y="1589123"/>
                  </a:lnTo>
                  <a:lnTo>
                    <a:pt x="170821" y="1593637"/>
                  </a:lnTo>
                  <a:lnTo>
                    <a:pt x="170233" y="1598152"/>
                  </a:lnTo>
                  <a:lnTo>
                    <a:pt x="169652" y="1602666"/>
                  </a:lnTo>
                  <a:lnTo>
                    <a:pt x="169077" y="1607181"/>
                  </a:lnTo>
                  <a:lnTo>
                    <a:pt x="168506" y="1611696"/>
                  </a:lnTo>
                  <a:lnTo>
                    <a:pt x="167939" y="1616210"/>
                  </a:lnTo>
                  <a:lnTo>
                    <a:pt x="167374" y="1620725"/>
                  </a:lnTo>
                  <a:lnTo>
                    <a:pt x="166812" y="1625239"/>
                  </a:lnTo>
                  <a:lnTo>
                    <a:pt x="166253" y="1629754"/>
                  </a:lnTo>
                  <a:lnTo>
                    <a:pt x="165697" y="1634268"/>
                  </a:lnTo>
                  <a:lnTo>
                    <a:pt x="165146" y="1638783"/>
                  </a:lnTo>
                  <a:lnTo>
                    <a:pt x="164601" y="1643297"/>
                  </a:lnTo>
                  <a:lnTo>
                    <a:pt x="164064" y="1647812"/>
                  </a:lnTo>
                  <a:lnTo>
                    <a:pt x="163536" y="1652327"/>
                  </a:lnTo>
                  <a:lnTo>
                    <a:pt x="163019" y="1656841"/>
                  </a:lnTo>
                  <a:lnTo>
                    <a:pt x="162515" y="1661356"/>
                  </a:lnTo>
                  <a:lnTo>
                    <a:pt x="162026" y="1665870"/>
                  </a:lnTo>
                  <a:lnTo>
                    <a:pt x="161556" y="1670385"/>
                  </a:lnTo>
                  <a:lnTo>
                    <a:pt x="161108" y="1674899"/>
                  </a:lnTo>
                  <a:lnTo>
                    <a:pt x="160681" y="1679414"/>
                  </a:lnTo>
                  <a:lnTo>
                    <a:pt x="160278" y="1683928"/>
                  </a:lnTo>
                  <a:lnTo>
                    <a:pt x="159898" y="1688443"/>
                  </a:lnTo>
                  <a:lnTo>
                    <a:pt x="159543" y="1692958"/>
                  </a:lnTo>
                  <a:lnTo>
                    <a:pt x="159214" y="1697472"/>
                  </a:lnTo>
                  <a:lnTo>
                    <a:pt x="158917" y="1701987"/>
                  </a:lnTo>
                  <a:lnTo>
                    <a:pt x="158646" y="1706501"/>
                  </a:lnTo>
                  <a:lnTo>
                    <a:pt x="158399" y="1711016"/>
                  </a:lnTo>
                  <a:lnTo>
                    <a:pt x="158178" y="1715530"/>
                  </a:lnTo>
                  <a:lnTo>
                    <a:pt x="157979" y="1720045"/>
                  </a:lnTo>
                  <a:lnTo>
                    <a:pt x="157803" y="1724559"/>
                  </a:lnTo>
                  <a:lnTo>
                    <a:pt x="157650" y="1729074"/>
                  </a:lnTo>
                  <a:lnTo>
                    <a:pt x="157517" y="1733589"/>
                  </a:lnTo>
                  <a:lnTo>
                    <a:pt x="157399" y="1738103"/>
                  </a:lnTo>
                  <a:lnTo>
                    <a:pt x="157295" y="1742618"/>
                  </a:lnTo>
                  <a:lnTo>
                    <a:pt x="157202" y="1747132"/>
                  </a:lnTo>
                  <a:lnTo>
                    <a:pt x="157118" y="1751647"/>
                  </a:lnTo>
                  <a:lnTo>
                    <a:pt x="157042" y="1756161"/>
                  </a:lnTo>
                  <a:lnTo>
                    <a:pt x="156971" y="1760676"/>
                  </a:lnTo>
                  <a:lnTo>
                    <a:pt x="156901" y="1765190"/>
                  </a:lnTo>
                  <a:lnTo>
                    <a:pt x="156831" y="1769705"/>
                  </a:lnTo>
                  <a:lnTo>
                    <a:pt x="156758" y="1774219"/>
                  </a:lnTo>
                  <a:lnTo>
                    <a:pt x="156680" y="1778734"/>
                  </a:lnTo>
                  <a:lnTo>
                    <a:pt x="156597" y="1783249"/>
                  </a:lnTo>
                  <a:lnTo>
                    <a:pt x="156503" y="1787763"/>
                  </a:lnTo>
                  <a:lnTo>
                    <a:pt x="156400" y="1792278"/>
                  </a:lnTo>
                  <a:lnTo>
                    <a:pt x="156285" y="1796792"/>
                  </a:lnTo>
                  <a:lnTo>
                    <a:pt x="156159" y="1801307"/>
                  </a:lnTo>
                  <a:lnTo>
                    <a:pt x="156018" y="1805821"/>
                  </a:lnTo>
                  <a:lnTo>
                    <a:pt x="155865" y="1810336"/>
                  </a:lnTo>
                  <a:lnTo>
                    <a:pt x="155694" y="1814850"/>
                  </a:lnTo>
                  <a:lnTo>
                    <a:pt x="155507" y="1819365"/>
                  </a:lnTo>
                  <a:lnTo>
                    <a:pt x="155305" y="1823880"/>
                  </a:lnTo>
                  <a:lnTo>
                    <a:pt x="155088" y="1828394"/>
                  </a:lnTo>
                  <a:lnTo>
                    <a:pt x="154857" y="1832909"/>
                  </a:lnTo>
                  <a:lnTo>
                    <a:pt x="154611" y="1837423"/>
                  </a:lnTo>
                  <a:lnTo>
                    <a:pt x="154351" y="1841938"/>
                  </a:lnTo>
                  <a:lnTo>
                    <a:pt x="154078" y="1846452"/>
                  </a:lnTo>
                  <a:lnTo>
                    <a:pt x="153794" y="1850967"/>
                  </a:lnTo>
                  <a:lnTo>
                    <a:pt x="153500" y="1855481"/>
                  </a:lnTo>
                  <a:lnTo>
                    <a:pt x="153199" y="1859996"/>
                  </a:lnTo>
                  <a:lnTo>
                    <a:pt x="152891" y="1864511"/>
                  </a:lnTo>
                  <a:lnTo>
                    <a:pt x="152579" y="1869025"/>
                  </a:lnTo>
                  <a:lnTo>
                    <a:pt x="152264" y="1873540"/>
                  </a:lnTo>
                  <a:lnTo>
                    <a:pt x="151949" y="1878054"/>
                  </a:lnTo>
                  <a:lnTo>
                    <a:pt x="151636" y="1882569"/>
                  </a:lnTo>
                  <a:lnTo>
                    <a:pt x="151327" y="1887083"/>
                  </a:lnTo>
                  <a:lnTo>
                    <a:pt x="151023" y="1891598"/>
                  </a:lnTo>
                  <a:lnTo>
                    <a:pt x="150725" y="1896112"/>
                  </a:lnTo>
                  <a:lnTo>
                    <a:pt x="150437" y="1900627"/>
                  </a:lnTo>
                  <a:lnTo>
                    <a:pt x="150160" y="1905142"/>
                  </a:lnTo>
                  <a:lnTo>
                    <a:pt x="149895" y="1909656"/>
                  </a:lnTo>
                  <a:lnTo>
                    <a:pt x="149642" y="1914171"/>
                  </a:lnTo>
                  <a:lnTo>
                    <a:pt x="149401" y="1918685"/>
                  </a:lnTo>
                  <a:lnTo>
                    <a:pt x="149175" y="1923200"/>
                  </a:lnTo>
                  <a:lnTo>
                    <a:pt x="148963" y="1927714"/>
                  </a:lnTo>
                  <a:lnTo>
                    <a:pt x="148768" y="1932229"/>
                  </a:lnTo>
                  <a:lnTo>
                    <a:pt x="148588" y="1936743"/>
                  </a:lnTo>
                  <a:lnTo>
                    <a:pt x="148422" y="1941258"/>
                  </a:lnTo>
                  <a:lnTo>
                    <a:pt x="148270" y="1945773"/>
                  </a:lnTo>
                  <a:lnTo>
                    <a:pt x="148132" y="1950287"/>
                  </a:lnTo>
                  <a:lnTo>
                    <a:pt x="148007" y="1954802"/>
                  </a:lnTo>
                  <a:lnTo>
                    <a:pt x="147898" y="1959316"/>
                  </a:lnTo>
                  <a:lnTo>
                    <a:pt x="147800" y="1963831"/>
                  </a:lnTo>
                  <a:lnTo>
                    <a:pt x="147713" y="1968345"/>
                  </a:lnTo>
                  <a:lnTo>
                    <a:pt x="147637" y="1972860"/>
                  </a:lnTo>
                  <a:lnTo>
                    <a:pt x="147569" y="1977374"/>
                  </a:lnTo>
                  <a:lnTo>
                    <a:pt x="147510" y="1981889"/>
                  </a:lnTo>
                  <a:lnTo>
                    <a:pt x="147459" y="1986404"/>
                  </a:lnTo>
                  <a:lnTo>
                    <a:pt x="147414" y="1990918"/>
                  </a:lnTo>
                  <a:lnTo>
                    <a:pt x="147373" y="1995433"/>
                  </a:lnTo>
                  <a:lnTo>
                    <a:pt x="147336" y="1999947"/>
                  </a:lnTo>
                  <a:lnTo>
                    <a:pt x="147301" y="2004462"/>
                  </a:lnTo>
                  <a:lnTo>
                    <a:pt x="147267" y="2008976"/>
                  </a:lnTo>
                  <a:lnTo>
                    <a:pt x="147232" y="2013491"/>
                  </a:lnTo>
                  <a:lnTo>
                    <a:pt x="147196" y="2018005"/>
                  </a:lnTo>
                  <a:lnTo>
                    <a:pt x="147157" y="2022520"/>
                  </a:lnTo>
                  <a:lnTo>
                    <a:pt x="147114" y="2027035"/>
                  </a:lnTo>
                  <a:lnTo>
                    <a:pt x="147067" y="2031549"/>
                  </a:lnTo>
                  <a:lnTo>
                    <a:pt x="147014" y="2036064"/>
                  </a:lnTo>
                  <a:lnTo>
                    <a:pt x="146955" y="2040578"/>
                  </a:lnTo>
                  <a:lnTo>
                    <a:pt x="146888" y="2045093"/>
                  </a:lnTo>
                  <a:lnTo>
                    <a:pt x="146814" y="2049607"/>
                  </a:lnTo>
                  <a:lnTo>
                    <a:pt x="146733" y="2054122"/>
                  </a:lnTo>
                  <a:lnTo>
                    <a:pt x="146645" y="2058636"/>
                  </a:lnTo>
                  <a:lnTo>
                    <a:pt x="146549" y="2063151"/>
                  </a:lnTo>
                  <a:lnTo>
                    <a:pt x="146447" y="2067666"/>
                  </a:lnTo>
                  <a:lnTo>
                    <a:pt x="146337" y="2072180"/>
                  </a:lnTo>
                  <a:lnTo>
                    <a:pt x="146220" y="2076695"/>
                  </a:lnTo>
                  <a:lnTo>
                    <a:pt x="146098" y="2081209"/>
                  </a:lnTo>
                  <a:lnTo>
                    <a:pt x="145971" y="2085724"/>
                  </a:lnTo>
                  <a:lnTo>
                    <a:pt x="145840" y="2090238"/>
                  </a:lnTo>
                  <a:lnTo>
                    <a:pt x="145705" y="2094753"/>
                  </a:lnTo>
                  <a:lnTo>
                    <a:pt x="145567" y="2099267"/>
                  </a:lnTo>
                  <a:lnTo>
                    <a:pt x="145427" y="2103782"/>
                  </a:lnTo>
                  <a:lnTo>
                    <a:pt x="145284" y="2108297"/>
                  </a:lnTo>
                  <a:lnTo>
                    <a:pt x="145141" y="2112811"/>
                  </a:lnTo>
                  <a:lnTo>
                    <a:pt x="144997" y="2117326"/>
                  </a:lnTo>
                  <a:lnTo>
                    <a:pt x="144853" y="2121840"/>
                  </a:lnTo>
                  <a:lnTo>
                    <a:pt x="144709" y="2126355"/>
                  </a:lnTo>
                  <a:lnTo>
                    <a:pt x="144565" y="2130869"/>
                  </a:lnTo>
                  <a:lnTo>
                    <a:pt x="144421" y="2135384"/>
                  </a:lnTo>
                  <a:lnTo>
                    <a:pt x="144278" y="2139898"/>
                  </a:lnTo>
                  <a:lnTo>
                    <a:pt x="144136" y="2144413"/>
                  </a:lnTo>
                  <a:lnTo>
                    <a:pt x="143994" y="2148928"/>
                  </a:lnTo>
                  <a:lnTo>
                    <a:pt x="143853" y="2153442"/>
                  </a:lnTo>
                  <a:lnTo>
                    <a:pt x="143712" y="2157957"/>
                  </a:lnTo>
                  <a:lnTo>
                    <a:pt x="143572" y="2162471"/>
                  </a:lnTo>
                  <a:lnTo>
                    <a:pt x="143433" y="2166986"/>
                  </a:lnTo>
                  <a:lnTo>
                    <a:pt x="143294" y="2171500"/>
                  </a:lnTo>
                  <a:lnTo>
                    <a:pt x="143157" y="2176015"/>
                  </a:lnTo>
                  <a:lnTo>
                    <a:pt x="143020" y="2180529"/>
                  </a:lnTo>
                  <a:lnTo>
                    <a:pt x="142884" y="2185044"/>
                  </a:lnTo>
                  <a:lnTo>
                    <a:pt x="142750" y="2189559"/>
                  </a:lnTo>
                  <a:lnTo>
                    <a:pt x="142618" y="2194073"/>
                  </a:lnTo>
                  <a:lnTo>
                    <a:pt x="142487" y="2198588"/>
                  </a:lnTo>
                  <a:lnTo>
                    <a:pt x="142358" y="2203102"/>
                  </a:lnTo>
                  <a:lnTo>
                    <a:pt x="142232" y="2207617"/>
                  </a:lnTo>
                  <a:lnTo>
                    <a:pt x="142109" y="2212131"/>
                  </a:lnTo>
                  <a:lnTo>
                    <a:pt x="141989" y="2216646"/>
                  </a:lnTo>
                  <a:lnTo>
                    <a:pt x="141873" y="2221160"/>
                  </a:lnTo>
                  <a:lnTo>
                    <a:pt x="141761" y="2225675"/>
                  </a:lnTo>
                  <a:lnTo>
                    <a:pt x="141652" y="2230190"/>
                  </a:lnTo>
                  <a:lnTo>
                    <a:pt x="141548" y="2234704"/>
                  </a:lnTo>
                  <a:lnTo>
                    <a:pt x="141447" y="2239219"/>
                  </a:lnTo>
                  <a:lnTo>
                    <a:pt x="141351" y="2243733"/>
                  </a:lnTo>
                  <a:lnTo>
                    <a:pt x="141261" y="2248248"/>
                  </a:lnTo>
                  <a:lnTo>
                    <a:pt x="141174" y="2252762"/>
                  </a:lnTo>
                  <a:lnTo>
                    <a:pt x="141091" y="2257277"/>
                  </a:lnTo>
                  <a:lnTo>
                    <a:pt x="141013" y="2261791"/>
                  </a:lnTo>
                  <a:lnTo>
                    <a:pt x="140939" y="2266306"/>
                  </a:lnTo>
                  <a:lnTo>
                    <a:pt x="140869" y="2270821"/>
                  </a:lnTo>
                  <a:lnTo>
                    <a:pt x="140803" y="2275335"/>
                  </a:lnTo>
                  <a:lnTo>
                    <a:pt x="140740" y="2279850"/>
                  </a:lnTo>
                  <a:lnTo>
                    <a:pt x="140681" y="2284364"/>
                  </a:lnTo>
                  <a:lnTo>
                    <a:pt x="140625" y="2288879"/>
                  </a:lnTo>
                  <a:lnTo>
                    <a:pt x="140571" y="2293393"/>
                  </a:lnTo>
                  <a:lnTo>
                    <a:pt x="140520" y="2297908"/>
                  </a:lnTo>
                  <a:lnTo>
                    <a:pt x="140473" y="2302422"/>
                  </a:lnTo>
                  <a:lnTo>
                    <a:pt x="140427" y="230693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0" name="pg33">
              <a:extLst>
                <a:ext uri="{FF2B5EF4-FFF2-40B4-BE49-F238E27FC236}">
                  <a16:creationId xmlns:a16="http://schemas.microsoft.com/office/drawing/2014/main" id="{128D364A-F94C-C5A4-0C39-8214A0743ECD}"/>
                </a:ext>
              </a:extLst>
            </p:cNvPr>
            <p:cNvSpPr/>
            <p:nvPr/>
          </p:nvSpPr>
          <p:spPr>
            <a:xfrm>
              <a:off x="3772483" y="4131822"/>
              <a:ext cx="272123" cy="2456368"/>
            </a:xfrm>
            <a:custGeom>
              <a:avLst/>
              <a:gdLst/>
              <a:ahLst/>
              <a:cxnLst/>
              <a:rect l="0" t="0" r="0" b="0"/>
              <a:pathLst>
                <a:path w="272123" h="2456368">
                  <a:moveTo>
                    <a:pt x="135842" y="2456368"/>
                  </a:moveTo>
                  <a:lnTo>
                    <a:pt x="135818" y="2451561"/>
                  </a:lnTo>
                  <a:lnTo>
                    <a:pt x="135791" y="2446754"/>
                  </a:lnTo>
                  <a:lnTo>
                    <a:pt x="135762" y="2441947"/>
                  </a:lnTo>
                  <a:lnTo>
                    <a:pt x="135729" y="2437140"/>
                  </a:lnTo>
                  <a:lnTo>
                    <a:pt x="135693" y="2432333"/>
                  </a:lnTo>
                  <a:lnTo>
                    <a:pt x="135654" y="2427526"/>
                  </a:lnTo>
                  <a:lnTo>
                    <a:pt x="135610" y="2422719"/>
                  </a:lnTo>
                  <a:lnTo>
                    <a:pt x="135562" y="2417912"/>
                  </a:lnTo>
                  <a:lnTo>
                    <a:pt x="135508" y="2413105"/>
                  </a:lnTo>
                  <a:lnTo>
                    <a:pt x="135450" y="2408298"/>
                  </a:lnTo>
                  <a:lnTo>
                    <a:pt x="135386" y="2403491"/>
                  </a:lnTo>
                  <a:lnTo>
                    <a:pt x="135317" y="2398684"/>
                  </a:lnTo>
                  <a:lnTo>
                    <a:pt x="135243" y="2393877"/>
                  </a:lnTo>
                  <a:lnTo>
                    <a:pt x="135163" y="2389070"/>
                  </a:lnTo>
                  <a:lnTo>
                    <a:pt x="135076" y="2384263"/>
                  </a:lnTo>
                  <a:lnTo>
                    <a:pt x="134984" y="2379456"/>
                  </a:lnTo>
                  <a:lnTo>
                    <a:pt x="134887" y="2374649"/>
                  </a:lnTo>
                  <a:lnTo>
                    <a:pt x="134784" y="2369842"/>
                  </a:lnTo>
                  <a:lnTo>
                    <a:pt x="134677" y="2365035"/>
                  </a:lnTo>
                  <a:lnTo>
                    <a:pt x="134565" y="2360229"/>
                  </a:lnTo>
                  <a:lnTo>
                    <a:pt x="134449" y="2355422"/>
                  </a:lnTo>
                  <a:lnTo>
                    <a:pt x="134329" y="2350615"/>
                  </a:lnTo>
                  <a:lnTo>
                    <a:pt x="134206" y="2345808"/>
                  </a:lnTo>
                  <a:lnTo>
                    <a:pt x="134080" y="2341001"/>
                  </a:lnTo>
                  <a:lnTo>
                    <a:pt x="133952" y="2336194"/>
                  </a:lnTo>
                  <a:lnTo>
                    <a:pt x="133822" y="2331387"/>
                  </a:lnTo>
                  <a:lnTo>
                    <a:pt x="133692" y="2326580"/>
                  </a:lnTo>
                  <a:lnTo>
                    <a:pt x="133560" y="2321773"/>
                  </a:lnTo>
                  <a:lnTo>
                    <a:pt x="133428" y="2316966"/>
                  </a:lnTo>
                  <a:lnTo>
                    <a:pt x="133296" y="2312159"/>
                  </a:lnTo>
                  <a:lnTo>
                    <a:pt x="133165" y="2307352"/>
                  </a:lnTo>
                  <a:lnTo>
                    <a:pt x="133034" y="2302545"/>
                  </a:lnTo>
                  <a:lnTo>
                    <a:pt x="132903" y="2297738"/>
                  </a:lnTo>
                  <a:lnTo>
                    <a:pt x="132772" y="2292931"/>
                  </a:lnTo>
                  <a:lnTo>
                    <a:pt x="132642" y="2288124"/>
                  </a:lnTo>
                  <a:lnTo>
                    <a:pt x="132512" y="2283317"/>
                  </a:lnTo>
                  <a:lnTo>
                    <a:pt x="132382" y="2278510"/>
                  </a:lnTo>
                  <a:lnTo>
                    <a:pt x="132251" y="2273703"/>
                  </a:lnTo>
                  <a:lnTo>
                    <a:pt x="132119" y="2268896"/>
                  </a:lnTo>
                  <a:lnTo>
                    <a:pt x="131987" y="2264089"/>
                  </a:lnTo>
                  <a:lnTo>
                    <a:pt x="131853" y="2259282"/>
                  </a:lnTo>
                  <a:lnTo>
                    <a:pt x="131717" y="2254475"/>
                  </a:lnTo>
                  <a:lnTo>
                    <a:pt x="131578" y="2249668"/>
                  </a:lnTo>
                  <a:lnTo>
                    <a:pt x="131438" y="2244861"/>
                  </a:lnTo>
                  <a:lnTo>
                    <a:pt x="131294" y="2240054"/>
                  </a:lnTo>
                  <a:lnTo>
                    <a:pt x="131147" y="2235247"/>
                  </a:lnTo>
                  <a:lnTo>
                    <a:pt x="130997" y="2230440"/>
                  </a:lnTo>
                  <a:lnTo>
                    <a:pt x="130844" y="2225633"/>
                  </a:lnTo>
                  <a:lnTo>
                    <a:pt x="130689" y="2220826"/>
                  </a:lnTo>
                  <a:lnTo>
                    <a:pt x="130531" y="2216019"/>
                  </a:lnTo>
                  <a:lnTo>
                    <a:pt x="130372" y="2211212"/>
                  </a:lnTo>
                  <a:lnTo>
                    <a:pt x="130210" y="2206405"/>
                  </a:lnTo>
                  <a:lnTo>
                    <a:pt x="130047" y="2201598"/>
                  </a:lnTo>
                  <a:lnTo>
                    <a:pt x="129883" y="2196791"/>
                  </a:lnTo>
                  <a:lnTo>
                    <a:pt x="129719" y="2191984"/>
                  </a:lnTo>
                  <a:lnTo>
                    <a:pt x="129556" y="2187177"/>
                  </a:lnTo>
                  <a:lnTo>
                    <a:pt x="129394" y="2182370"/>
                  </a:lnTo>
                  <a:lnTo>
                    <a:pt x="129234" y="2177563"/>
                  </a:lnTo>
                  <a:lnTo>
                    <a:pt x="129076" y="2172756"/>
                  </a:lnTo>
                  <a:lnTo>
                    <a:pt x="128921" y="2167949"/>
                  </a:lnTo>
                  <a:lnTo>
                    <a:pt x="128769" y="2163142"/>
                  </a:lnTo>
                  <a:lnTo>
                    <a:pt x="128620" y="2158335"/>
                  </a:lnTo>
                  <a:lnTo>
                    <a:pt x="128474" y="2153528"/>
                  </a:lnTo>
                  <a:lnTo>
                    <a:pt x="128332" y="2148721"/>
                  </a:lnTo>
                  <a:lnTo>
                    <a:pt x="128194" y="2143914"/>
                  </a:lnTo>
                  <a:lnTo>
                    <a:pt x="128059" y="2139107"/>
                  </a:lnTo>
                  <a:lnTo>
                    <a:pt x="127928" y="2134300"/>
                  </a:lnTo>
                  <a:lnTo>
                    <a:pt x="127799" y="2129493"/>
                  </a:lnTo>
                  <a:lnTo>
                    <a:pt x="127673" y="2124686"/>
                  </a:lnTo>
                  <a:lnTo>
                    <a:pt x="127548" y="2119879"/>
                  </a:lnTo>
                  <a:lnTo>
                    <a:pt x="127425" y="2115072"/>
                  </a:lnTo>
                  <a:lnTo>
                    <a:pt x="127302" y="2110265"/>
                  </a:lnTo>
                  <a:lnTo>
                    <a:pt x="127179" y="2105458"/>
                  </a:lnTo>
                  <a:lnTo>
                    <a:pt x="127054" y="2100651"/>
                  </a:lnTo>
                  <a:lnTo>
                    <a:pt x="126927" y="2095844"/>
                  </a:lnTo>
                  <a:lnTo>
                    <a:pt x="126797" y="2091037"/>
                  </a:lnTo>
                  <a:lnTo>
                    <a:pt x="126661" y="2086230"/>
                  </a:lnTo>
                  <a:lnTo>
                    <a:pt x="126520" y="2081423"/>
                  </a:lnTo>
                  <a:lnTo>
                    <a:pt x="126372" y="2076616"/>
                  </a:lnTo>
                  <a:lnTo>
                    <a:pt x="126216" y="2071809"/>
                  </a:lnTo>
                  <a:lnTo>
                    <a:pt x="126050" y="2067003"/>
                  </a:lnTo>
                  <a:lnTo>
                    <a:pt x="125872" y="2062196"/>
                  </a:lnTo>
                  <a:lnTo>
                    <a:pt x="125683" y="2057389"/>
                  </a:lnTo>
                  <a:lnTo>
                    <a:pt x="125482" y="2052582"/>
                  </a:lnTo>
                  <a:lnTo>
                    <a:pt x="125267" y="2047775"/>
                  </a:lnTo>
                  <a:lnTo>
                    <a:pt x="125039" y="2042968"/>
                  </a:lnTo>
                  <a:lnTo>
                    <a:pt x="124796" y="2038161"/>
                  </a:lnTo>
                  <a:lnTo>
                    <a:pt x="124539" y="2033354"/>
                  </a:lnTo>
                  <a:lnTo>
                    <a:pt x="124266" y="2028547"/>
                  </a:lnTo>
                  <a:lnTo>
                    <a:pt x="123980" y="2023740"/>
                  </a:lnTo>
                  <a:lnTo>
                    <a:pt x="123682" y="2018933"/>
                  </a:lnTo>
                  <a:lnTo>
                    <a:pt x="123373" y="2014126"/>
                  </a:lnTo>
                  <a:lnTo>
                    <a:pt x="123055" y="2009319"/>
                  </a:lnTo>
                  <a:lnTo>
                    <a:pt x="122728" y="2004512"/>
                  </a:lnTo>
                  <a:lnTo>
                    <a:pt x="122395" y="1999705"/>
                  </a:lnTo>
                  <a:lnTo>
                    <a:pt x="122059" y="1994898"/>
                  </a:lnTo>
                  <a:lnTo>
                    <a:pt x="121721" y="1990091"/>
                  </a:lnTo>
                  <a:lnTo>
                    <a:pt x="121383" y="1985284"/>
                  </a:lnTo>
                  <a:lnTo>
                    <a:pt x="121049" y="1980477"/>
                  </a:lnTo>
                  <a:lnTo>
                    <a:pt x="120719" y="1975670"/>
                  </a:lnTo>
                  <a:lnTo>
                    <a:pt x="120395" y="1970863"/>
                  </a:lnTo>
                  <a:lnTo>
                    <a:pt x="120079" y="1966056"/>
                  </a:lnTo>
                  <a:lnTo>
                    <a:pt x="119772" y="1961249"/>
                  </a:lnTo>
                  <a:lnTo>
                    <a:pt x="119474" y="1956442"/>
                  </a:lnTo>
                  <a:lnTo>
                    <a:pt x="119186" y="1951635"/>
                  </a:lnTo>
                  <a:lnTo>
                    <a:pt x="118905" y="1946828"/>
                  </a:lnTo>
                  <a:lnTo>
                    <a:pt x="118632" y="1942021"/>
                  </a:lnTo>
                  <a:lnTo>
                    <a:pt x="118365" y="1937214"/>
                  </a:lnTo>
                  <a:lnTo>
                    <a:pt x="118103" y="1932407"/>
                  </a:lnTo>
                  <a:lnTo>
                    <a:pt x="117844" y="1927600"/>
                  </a:lnTo>
                  <a:lnTo>
                    <a:pt x="117585" y="1922793"/>
                  </a:lnTo>
                  <a:lnTo>
                    <a:pt x="117326" y="1917986"/>
                  </a:lnTo>
                  <a:lnTo>
                    <a:pt x="117062" y="1913179"/>
                  </a:lnTo>
                  <a:lnTo>
                    <a:pt x="116794" y="1908372"/>
                  </a:lnTo>
                  <a:lnTo>
                    <a:pt x="116519" y="1903565"/>
                  </a:lnTo>
                  <a:lnTo>
                    <a:pt x="116237" y="1898758"/>
                  </a:lnTo>
                  <a:lnTo>
                    <a:pt x="115945" y="1893951"/>
                  </a:lnTo>
                  <a:lnTo>
                    <a:pt x="115643" y="1889144"/>
                  </a:lnTo>
                  <a:lnTo>
                    <a:pt x="115330" y="1884337"/>
                  </a:lnTo>
                  <a:lnTo>
                    <a:pt x="115009" y="1879530"/>
                  </a:lnTo>
                  <a:lnTo>
                    <a:pt x="114678" y="1874723"/>
                  </a:lnTo>
                  <a:lnTo>
                    <a:pt x="114338" y="1869916"/>
                  </a:lnTo>
                  <a:lnTo>
                    <a:pt x="113991" y="1865109"/>
                  </a:lnTo>
                  <a:lnTo>
                    <a:pt x="113637" y="1860302"/>
                  </a:lnTo>
                  <a:lnTo>
                    <a:pt x="113276" y="1855495"/>
                  </a:lnTo>
                  <a:lnTo>
                    <a:pt x="112909" y="1850688"/>
                  </a:lnTo>
                  <a:lnTo>
                    <a:pt x="112537" y="1845881"/>
                  </a:lnTo>
                  <a:lnTo>
                    <a:pt x="112161" y="1841074"/>
                  </a:lnTo>
                  <a:lnTo>
                    <a:pt x="111780" y="1836267"/>
                  </a:lnTo>
                  <a:lnTo>
                    <a:pt x="111395" y="1831460"/>
                  </a:lnTo>
                  <a:lnTo>
                    <a:pt x="111004" y="1826653"/>
                  </a:lnTo>
                  <a:lnTo>
                    <a:pt x="110607" y="1821846"/>
                  </a:lnTo>
                  <a:lnTo>
                    <a:pt x="110202" y="1817039"/>
                  </a:lnTo>
                  <a:lnTo>
                    <a:pt x="109790" y="1812232"/>
                  </a:lnTo>
                  <a:lnTo>
                    <a:pt x="109369" y="1807425"/>
                  </a:lnTo>
                  <a:lnTo>
                    <a:pt x="108938" y="1802618"/>
                  </a:lnTo>
                  <a:lnTo>
                    <a:pt x="108497" y="1797811"/>
                  </a:lnTo>
                  <a:lnTo>
                    <a:pt x="108045" y="1793004"/>
                  </a:lnTo>
                  <a:lnTo>
                    <a:pt x="107580" y="1788197"/>
                  </a:lnTo>
                  <a:lnTo>
                    <a:pt x="107102" y="1783390"/>
                  </a:lnTo>
                  <a:lnTo>
                    <a:pt x="106612" y="1778583"/>
                  </a:lnTo>
                  <a:lnTo>
                    <a:pt x="106110" y="1773776"/>
                  </a:lnTo>
                  <a:lnTo>
                    <a:pt x="105597" y="1768970"/>
                  </a:lnTo>
                  <a:lnTo>
                    <a:pt x="105074" y="1764163"/>
                  </a:lnTo>
                  <a:lnTo>
                    <a:pt x="104542" y="1759356"/>
                  </a:lnTo>
                  <a:lnTo>
                    <a:pt x="104002" y="1754549"/>
                  </a:lnTo>
                  <a:lnTo>
                    <a:pt x="103455" y="1749742"/>
                  </a:lnTo>
                  <a:lnTo>
                    <a:pt x="102903" y="1744935"/>
                  </a:lnTo>
                  <a:lnTo>
                    <a:pt x="102347" y="1740128"/>
                  </a:lnTo>
                  <a:lnTo>
                    <a:pt x="101790" y="1735321"/>
                  </a:lnTo>
                  <a:lnTo>
                    <a:pt x="101231" y="1730514"/>
                  </a:lnTo>
                  <a:lnTo>
                    <a:pt x="100673" y="1725707"/>
                  </a:lnTo>
                  <a:lnTo>
                    <a:pt x="100114" y="1720900"/>
                  </a:lnTo>
                  <a:lnTo>
                    <a:pt x="99556" y="1716093"/>
                  </a:lnTo>
                  <a:lnTo>
                    <a:pt x="98998" y="1711286"/>
                  </a:lnTo>
                  <a:lnTo>
                    <a:pt x="98438" y="1706479"/>
                  </a:lnTo>
                  <a:lnTo>
                    <a:pt x="97875" y="1701672"/>
                  </a:lnTo>
                  <a:lnTo>
                    <a:pt x="97308" y="1696865"/>
                  </a:lnTo>
                  <a:lnTo>
                    <a:pt x="96733" y="1692058"/>
                  </a:lnTo>
                  <a:lnTo>
                    <a:pt x="96148" y="1687251"/>
                  </a:lnTo>
                  <a:lnTo>
                    <a:pt x="95548" y="1682444"/>
                  </a:lnTo>
                  <a:lnTo>
                    <a:pt x="94929" y="1677637"/>
                  </a:lnTo>
                  <a:lnTo>
                    <a:pt x="94288" y="1672830"/>
                  </a:lnTo>
                  <a:lnTo>
                    <a:pt x="93624" y="1668023"/>
                  </a:lnTo>
                  <a:lnTo>
                    <a:pt x="92932" y="1663216"/>
                  </a:lnTo>
                  <a:lnTo>
                    <a:pt x="92212" y="1658409"/>
                  </a:lnTo>
                  <a:lnTo>
                    <a:pt x="91461" y="1653602"/>
                  </a:lnTo>
                  <a:lnTo>
                    <a:pt x="90678" y="1648795"/>
                  </a:lnTo>
                  <a:lnTo>
                    <a:pt x="89859" y="1643988"/>
                  </a:lnTo>
                  <a:lnTo>
                    <a:pt x="89010" y="1639181"/>
                  </a:lnTo>
                  <a:lnTo>
                    <a:pt x="88133" y="1634374"/>
                  </a:lnTo>
                  <a:lnTo>
                    <a:pt x="87232" y="1629567"/>
                  </a:lnTo>
                  <a:lnTo>
                    <a:pt x="86311" y="1624760"/>
                  </a:lnTo>
                  <a:lnTo>
                    <a:pt x="85373" y="1619953"/>
                  </a:lnTo>
                  <a:lnTo>
                    <a:pt x="84422" y="1615146"/>
                  </a:lnTo>
                  <a:lnTo>
                    <a:pt x="83465" y="1610339"/>
                  </a:lnTo>
                  <a:lnTo>
                    <a:pt x="82507" y="1605532"/>
                  </a:lnTo>
                  <a:lnTo>
                    <a:pt x="81553" y="1600725"/>
                  </a:lnTo>
                  <a:lnTo>
                    <a:pt x="80608" y="1595918"/>
                  </a:lnTo>
                  <a:lnTo>
                    <a:pt x="79676" y="1591111"/>
                  </a:lnTo>
                  <a:lnTo>
                    <a:pt x="78758" y="1586304"/>
                  </a:lnTo>
                  <a:lnTo>
                    <a:pt x="77858" y="1581497"/>
                  </a:lnTo>
                  <a:lnTo>
                    <a:pt x="76977" y="1576690"/>
                  </a:lnTo>
                  <a:lnTo>
                    <a:pt x="76117" y="1571883"/>
                  </a:lnTo>
                  <a:lnTo>
                    <a:pt x="75275" y="1567076"/>
                  </a:lnTo>
                  <a:lnTo>
                    <a:pt x="74448" y="1562269"/>
                  </a:lnTo>
                  <a:lnTo>
                    <a:pt x="73634" y="1557462"/>
                  </a:lnTo>
                  <a:lnTo>
                    <a:pt x="72831" y="1552655"/>
                  </a:lnTo>
                  <a:lnTo>
                    <a:pt x="72035" y="1547848"/>
                  </a:lnTo>
                  <a:lnTo>
                    <a:pt x="71242" y="1543041"/>
                  </a:lnTo>
                  <a:lnTo>
                    <a:pt x="70449" y="1538234"/>
                  </a:lnTo>
                  <a:lnTo>
                    <a:pt x="69650" y="1533427"/>
                  </a:lnTo>
                  <a:lnTo>
                    <a:pt x="68845" y="1528620"/>
                  </a:lnTo>
                  <a:lnTo>
                    <a:pt x="68029" y="1523813"/>
                  </a:lnTo>
                  <a:lnTo>
                    <a:pt x="67201" y="1519006"/>
                  </a:lnTo>
                  <a:lnTo>
                    <a:pt x="66360" y="1514199"/>
                  </a:lnTo>
                  <a:lnTo>
                    <a:pt x="65505" y="1509392"/>
                  </a:lnTo>
                  <a:lnTo>
                    <a:pt x="64633" y="1504585"/>
                  </a:lnTo>
                  <a:lnTo>
                    <a:pt x="63747" y="1499778"/>
                  </a:lnTo>
                  <a:lnTo>
                    <a:pt x="62849" y="1494971"/>
                  </a:lnTo>
                  <a:lnTo>
                    <a:pt x="61941" y="1490164"/>
                  </a:lnTo>
                  <a:lnTo>
                    <a:pt x="61022" y="1485357"/>
                  </a:lnTo>
                  <a:lnTo>
                    <a:pt x="60096" y="1480550"/>
                  </a:lnTo>
                  <a:lnTo>
                    <a:pt x="59164" y="1475744"/>
                  </a:lnTo>
                  <a:lnTo>
                    <a:pt x="58226" y="1470937"/>
                  </a:lnTo>
                  <a:lnTo>
                    <a:pt x="57286" y="1466130"/>
                  </a:lnTo>
                  <a:lnTo>
                    <a:pt x="56343" y="1461323"/>
                  </a:lnTo>
                  <a:lnTo>
                    <a:pt x="55400" y="1456516"/>
                  </a:lnTo>
                  <a:lnTo>
                    <a:pt x="54454" y="1451709"/>
                  </a:lnTo>
                  <a:lnTo>
                    <a:pt x="53508" y="1446902"/>
                  </a:lnTo>
                  <a:lnTo>
                    <a:pt x="52561" y="1442095"/>
                  </a:lnTo>
                  <a:lnTo>
                    <a:pt x="51612" y="1437288"/>
                  </a:lnTo>
                  <a:lnTo>
                    <a:pt x="50662" y="1432481"/>
                  </a:lnTo>
                  <a:lnTo>
                    <a:pt x="49709" y="1427674"/>
                  </a:lnTo>
                  <a:lnTo>
                    <a:pt x="48754" y="1422867"/>
                  </a:lnTo>
                  <a:lnTo>
                    <a:pt x="47798" y="1418060"/>
                  </a:lnTo>
                  <a:lnTo>
                    <a:pt x="46841" y="1413253"/>
                  </a:lnTo>
                  <a:lnTo>
                    <a:pt x="45884" y="1408446"/>
                  </a:lnTo>
                  <a:lnTo>
                    <a:pt x="44927" y="1403639"/>
                  </a:lnTo>
                  <a:lnTo>
                    <a:pt x="43973" y="1398832"/>
                  </a:lnTo>
                  <a:lnTo>
                    <a:pt x="43023" y="1394025"/>
                  </a:lnTo>
                  <a:lnTo>
                    <a:pt x="42080" y="1389218"/>
                  </a:lnTo>
                  <a:lnTo>
                    <a:pt x="41143" y="1384411"/>
                  </a:lnTo>
                  <a:lnTo>
                    <a:pt x="40216" y="1379604"/>
                  </a:lnTo>
                  <a:lnTo>
                    <a:pt x="39299" y="1374797"/>
                  </a:lnTo>
                  <a:lnTo>
                    <a:pt x="38392" y="1369990"/>
                  </a:lnTo>
                  <a:lnTo>
                    <a:pt x="37499" y="1365183"/>
                  </a:lnTo>
                  <a:lnTo>
                    <a:pt x="36617" y="1360376"/>
                  </a:lnTo>
                  <a:lnTo>
                    <a:pt x="35746" y="1355569"/>
                  </a:lnTo>
                  <a:lnTo>
                    <a:pt x="34884" y="1350762"/>
                  </a:lnTo>
                  <a:lnTo>
                    <a:pt x="34030" y="1345955"/>
                  </a:lnTo>
                  <a:lnTo>
                    <a:pt x="33181" y="1341148"/>
                  </a:lnTo>
                  <a:lnTo>
                    <a:pt x="32336" y="1336341"/>
                  </a:lnTo>
                  <a:lnTo>
                    <a:pt x="31491" y="1331534"/>
                  </a:lnTo>
                  <a:lnTo>
                    <a:pt x="30643" y="1326727"/>
                  </a:lnTo>
                  <a:lnTo>
                    <a:pt x="29790" y="1321920"/>
                  </a:lnTo>
                  <a:lnTo>
                    <a:pt x="28930" y="1317113"/>
                  </a:lnTo>
                  <a:lnTo>
                    <a:pt x="28062" y="1312306"/>
                  </a:lnTo>
                  <a:lnTo>
                    <a:pt x="27185" y="1307499"/>
                  </a:lnTo>
                  <a:lnTo>
                    <a:pt x="26298" y="1302692"/>
                  </a:lnTo>
                  <a:lnTo>
                    <a:pt x="25402" y="1297885"/>
                  </a:lnTo>
                  <a:lnTo>
                    <a:pt x="24498" y="1293078"/>
                  </a:lnTo>
                  <a:lnTo>
                    <a:pt x="23590" y="1288271"/>
                  </a:lnTo>
                  <a:lnTo>
                    <a:pt x="22681" y="1283464"/>
                  </a:lnTo>
                  <a:lnTo>
                    <a:pt x="21776" y="1278657"/>
                  </a:lnTo>
                  <a:lnTo>
                    <a:pt x="20879" y="1273850"/>
                  </a:lnTo>
                  <a:lnTo>
                    <a:pt x="19996" y="1269043"/>
                  </a:lnTo>
                  <a:lnTo>
                    <a:pt x="19131" y="1264236"/>
                  </a:lnTo>
                  <a:lnTo>
                    <a:pt x="18294" y="1259429"/>
                  </a:lnTo>
                  <a:lnTo>
                    <a:pt x="17489" y="1254622"/>
                  </a:lnTo>
                  <a:lnTo>
                    <a:pt x="16720" y="1249815"/>
                  </a:lnTo>
                  <a:lnTo>
                    <a:pt x="15990" y="1245008"/>
                  </a:lnTo>
                  <a:lnTo>
                    <a:pt x="15303" y="1240201"/>
                  </a:lnTo>
                  <a:lnTo>
                    <a:pt x="14660" y="1235394"/>
                  </a:lnTo>
                  <a:lnTo>
                    <a:pt x="14062" y="1230587"/>
                  </a:lnTo>
                  <a:lnTo>
                    <a:pt x="13513" y="1225780"/>
                  </a:lnTo>
                  <a:lnTo>
                    <a:pt x="13012" y="1220973"/>
                  </a:lnTo>
                  <a:lnTo>
                    <a:pt x="12550" y="1216166"/>
                  </a:lnTo>
                  <a:lnTo>
                    <a:pt x="12123" y="1211359"/>
                  </a:lnTo>
                  <a:lnTo>
                    <a:pt x="11727" y="1206552"/>
                  </a:lnTo>
                  <a:lnTo>
                    <a:pt x="11355" y="1201745"/>
                  </a:lnTo>
                  <a:lnTo>
                    <a:pt x="11002" y="1196938"/>
                  </a:lnTo>
                  <a:lnTo>
                    <a:pt x="10659" y="1192131"/>
                  </a:lnTo>
                  <a:lnTo>
                    <a:pt x="10320" y="1187324"/>
                  </a:lnTo>
                  <a:lnTo>
                    <a:pt x="9975" y="1182517"/>
                  </a:lnTo>
                  <a:lnTo>
                    <a:pt x="9619" y="1177711"/>
                  </a:lnTo>
                  <a:lnTo>
                    <a:pt x="9247" y="1172904"/>
                  </a:lnTo>
                  <a:lnTo>
                    <a:pt x="8854" y="1168097"/>
                  </a:lnTo>
                  <a:lnTo>
                    <a:pt x="8436" y="1163290"/>
                  </a:lnTo>
                  <a:lnTo>
                    <a:pt x="7993" y="1158483"/>
                  </a:lnTo>
                  <a:lnTo>
                    <a:pt x="7517" y="1153676"/>
                  </a:lnTo>
                  <a:lnTo>
                    <a:pt x="7015" y="1148869"/>
                  </a:lnTo>
                  <a:lnTo>
                    <a:pt x="6489" y="1144062"/>
                  </a:lnTo>
                  <a:lnTo>
                    <a:pt x="5944" y="1139255"/>
                  </a:lnTo>
                  <a:lnTo>
                    <a:pt x="5385" y="1134448"/>
                  </a:lnTo>
                  <a:lnTo>
                    <a:pt x="4816" y="1129641"/>
                  </a:lnTo>
                  <a:lnTo>
                    <a:pt x="4245" y="1124834"/>
                  </a:lnTo>
                  <a:lnTo>
                    <a:pt x="3680" y="1120027"/>
                  </a:lnTo>
                  <a:lnTo>
                    <a:pt x="3131" y="1115220"/>
                  </a:lnTo>
                  <a:lnTo>
                    <a:pt x="2605" y="1110413"/>
                  </a:lnTo>
                  <a:lnTo>
                    <a:pt x="2111" y="1105606"/>
                  </a:lnTo>
                  <a:lnTo>
                    <a:pt x="1654" y="1100799"/>
                  </a:lnTo>
                  <a:lnTo>
                    <a:pt x="1240" y="1095992"/>
                  </a:lnTo>
                  <a:lnTo>
                    <a:pt x="877" y="1091185"/>
                  </a:lnTo>
                  <a:lnTo>
                    <a:pt x="572" y="1086378"/>
                  </a:lnTo>
                  <a:lnTo>
                    <a:pt x="334" y="1081571"/>
                  </a:lnTo>
                  <a:lnTo>
                    <a:pt x="159" y="1076764"/>
                  </a:lnTo>
                  <a:lnTo>
                    <a:pt x="47" y="1071957"/>
                  </a:lnTo>
                  <a:lnTo>
                    <a:pt x="0" y="1067150"/>
                  </a:lnTo>
                  <a:lnTo>
                    <a:pt x="15" y="1062343"/>
                  </a:lnTo>
                  <a:lnTo>
                    <a:pt x="92" y="1057536"/>
                  </a:lnTo>
                  <a:lnTo>
                    <a:pt x="228" y="1052729"/>
                  </a:lnTo>
                  <a:lnTo>
                    <a:pt x="431" y="1047922"/>
                  </a:lnTo>
                  <a:lnTo>
                    <a:pt x="685" y="1043115"/>
                  </a:lnTo>
                  <a:lnTo>
                    <a:pt x="987" y="1038308"/>
                  </a:lnTo>
                  <a:lnTo>
                    <a:pt x="1333" y="1033501"/>
                  </a:lnTo>
                  <a:lnTo>
                    <a:pt x="1719" y="1028694"/>
                  </a:lnTo>
                  <a:lnTo>
                    <a:pt x="2142" y="1023887"/>
                  </a:lnTo>
                  <a:lnTo>
                    <a:pt x="2596" y="1019080"/>
                  </a:lnTo>
                  <a:lnTo>
                    <a:pt x="3084" y="1014273"/>
                  </a:lnTo>
                  <a:lnTo>
                    <a:pt x="3599" y="1009466"/>
                  </a:lnTo>
                  <a:lnTo>
                    <a:pt x="4136" y="1004659"/>
                  </a:lnTo>
                  <a:lnTo>
                    <a:pt x="4695" y="999852"/>
                  </a:lnTo>
                  <a:lnTo>
                    <a:pt x="5273" y="995045"/>
                  </a:lnTo>
                  <a:lnTo>
                    <a:pt x="5869" y="990238"/>
                  </a:lnTo>
                  <a:lnTo>
                    <a:pt x="6481" y="985431"/>
                  </a:lnTo>
                  <a:lnTo>
                    <a:pt x="7111" y="980624"/>
                  </a:lnTo>
                  <a:lnTo>
                    <a:pt x="7757" y="975817"/>
                  </a:lnTo>
                  <a:lnTo>
                    <a:pt x="8418" y="971010"/>
                  </a:lnTo>
                  <a:lnTo>
                    <a:pt x="9092" y="966203"/>
                  </a:lnTo>
                  <a:lnTo>
                    <a:pt x="9779" y="961396"/>
                  </a:lnTo>
                  <a:lnTo>
                    <a:pt x="10480" y="956589"/>
                  </a:lnTo>
                  <a:lnTo>
                    <a:pt x="11193" y="951782"/>
                  </a:lnTo>
                  <a:lnTo>
                    <a:pt x="11919" y="946975"/>
                  </a:lnTo>
                  <a:lnTo>
                    <a:pt x="12661" y="942168"/>
                  </a:lnTo>
                  <a:lnTo>
                    <a:pt x="13418" y="937361"/>
                  </a:lnTo>
                  <a:lnTo>
                    <a:pt x="14189" y="932554"/>
                  </a:lnTo>
                  <a:lnTo>
                    <a:pt x="14978" y="927747"/>
                  </a:lnTo>
                  <a:lnTo>
                    <a:pt x="15785" y="922940"/>
                  </a:lnTo>
                  <a:lnTo>
                    <a:pt x="16612" y="918133"/>
                  </a:lnTo>
                  <a:lnTo>
                    <a:pt x="17462" y="913326"/>
                  </a:lnTo>
                  <a:lnTo>
                    <a:pt x="18343" y="908519"/>
                  </a:lnTo>
                  <a:lnTo>
                    <a:pt x="19253" y="903712"/>
                  </a:lnTo>
                  <a:lnTo>
                    <a:pt x="20196" y="898905"/>
                  </a:lnTo>
                  <a:lnTo>
                    <a:pt x="21173" y="894098"/>
                  </a:lnTo>
                  <a:lnTo>
                    <a:pt x="22187" y="889291"/>
                  </a:lnTo>
                  <a:lnTo>
                    <a:pt x="23240" y="884485"/>
                  </a:lnTo>
                  <a:lnTo>
                    <a:pt x="24332" y="879678"/>
                  </a:lnTo>
                  <a:lnTo>
                    <a:pt x="25467" y="874871"/>
                  </a:lnTo>
                  <a:lnTo>
                    <a:pt x="26647" y="870064"/>
                  </a:lnTo>
                  <a:lnTo>
                    <a:pt x="27865" y="865257"/>
                  </a:lnTo>
                  <a:lnTo>
                    <a:pt x="29119" y="860450"/>
                  </a:lnTo>
                  <a:lnTo>
                    <a:pt x="30407" y="855643"/>
                  </a:lnTo>
                  <a:lnTo>
                    <a:pt x="31725" y="850836"/>
                  </a:lnTo>
                  <a:lnTo>
                    <a:pt x="33070" y="846029"/>
                  </a:lnTo>
                  <a:lnTo>
                    <a:pt x="34438" y="841222"/>
                  </a:lnTo>
                  <a:lnTo>
                    <a:pt x="35824" y="836415"/>
                  </a:lnTo>
                  <a:lnTo>
                    <a:pt x="37220" y="831608"/>
                  </a:lnTo>
                  <a:lnTo>
                    <a:pt x="38621" y="826801"/>
                  </a:lnTo>
                  <a:lnTo>
                    <a:pt x="40023" y="821994"/>
                  </a:lnTo>
                  <a:lnTo>
                    <a:pt x="41420" y="817187"/>
                  </a:lnTo>
                  <a:lnTo>
                    <a:pt x="42809" y="812380"/>
                  </a:lnTo>
                  <a:lnTo>
                    <a:pt x="44185" y="807573"/>
                  </a:lnTo>
                  <a:lnTo>
                    <a:pt x="45542" y="802766"/>
                  </a:lnTo>
                  <a:lnTo>
                    <a:pt x="46879" y="797959"/>
                  </a:lnTo>
                  <a:lnTo>
                    <a:pt x="48195" y="793152"/>
                  </a:lnTo>
                  <a:lnTo>
                    <a:pt x="49489" y="788345"/>
                  </a:lnTo>
                  <a:lnTo>
                    <a:pt x="50760" y="783538"/>
                  </a:lnTo>
                  <a:lnTo>
                    <a:pt x="52009" y="778731"/>
                  </a:lnTo>
                  <a:lnTo>
                    <a:pt x="53238" y="773924"/>
                  </a:lnTo>
                  <a:lnTo>
                    <a:pt x="54446" y="769117"/>
                  </a:lnTo>
                  <a:lnTo>
                    <a:pt x="55638" y="764310"/>
                  </a:lnTo>
                  <a:lnTo>
                    <a:pt x="56818" y="759503"/>
                  </a:lnTo>
                  <a:lnTo>
                    <a:pt x="57991" y="754696"/>
                  </a:lnTo>
                  <a:lnTo>
                    <a:pt x="59159" y="749889"/>
                  </a:lnTo>
                  <a:lnTo>
                    <a:pt x="60329" y="745082"/>
                  </a:lnTo>
                  <a:lnTo>
                    <a:pt x="61503" y="740275"/>
                  </a:lnTo>
                  <a:lnTo>
                    <a:pt x="62686" y="735468"/>
                  </a:lnTo>
                  <a:lnTo>
                    <a:pt x="63886" y="730661"/>
                  </a:lnTo>
                  <a:lnTo>
                    <a:pt x="65104" y="725854"/>
                  </a:lnTo>
                  <a:lnTo>
                    <a:pt x="66343" y="721047"/>
                  </a:lnTo>
                  <a:lnTo>
                    <a:pt x="67606" y="716240"/>
                  </a:lnTo>
                  <a:lnTo>
                    <a:pt x="68893" y="711433"/>
                  </a:lnTo>
                  <a:lnTo>
                    <a:pt x="70206" y="706626"/>
                  </a:lnTo>
                  <a:lnTo>
                    <a:pt x="71544" y="701819"/>
                  </a:lnTo>
                  <a:lnTo>
                    <a:pt x="72911" y="697012"/>
                  </a:lnTo>
                  <a:lnTo>
                    <a:pt x="74300" y="692205"/>
                  </a:lnTo>
                  <a:lnTo>
                    <a:pt x="75707" y="687398"/>
                  </a:lnTo>
                  <a:lnTo>
                    <a:pt x="77128" y="682591"/>
                  </a:lnTo>
                  <a:lnTo>
                    <a:pt x="78559" y="677784"/>
                  </a:lnTo>
                  <a:lnTo>
                    <a:pt x="79995" y="672977"/>
                  </a:lnTo>
                  <a:lnTo>
                    <a:pt x="81430" y="668170"/>
                  </a:lnTo>
                  <a:lnTo>
                    <a:pt x="82856" y="663363"/>
                  </a:lnTo>
                  <a:lnTo>
                    <a:pt x="84267" y="658556"/>
                  </a:lnTo>
                  <a:lnTo>
                    <a:pt x="85656" y="653749"/>
                  </a:lnTo>
                  <a:lnTo>
                    <a:pt x="87019" y="648942"/>
                  </a:lnTo>
                  <a:lnTo>
                    <a:pt x="88349" y="644135"/>
                  </a:lnTo>
                  <a:lnTo>
                    <a:pt x="89643" y="639328"/>
                  </a:lnTo>
                  <a:lnTo>
                    <a:pt x="90896" y="634521"/>
                  </a:lnTo>
                  <a:lnTo>
                    <a:pt x="92103" y="629714"/>
                  </a:lnTo>
                  <a:lnTo>
                    <a:pt x="93257" y="624907"/>
                  </a:lnTo>
                  <a:lnTo>
                    <a:pt x="94365" y="620100"/>
                  </a:lnTo>
                  <a:lnTo>
                    <a:pt x="95425" y="615293"/>
                  </a:lnTo>
                  <a:lnTo>
                    <a:pt x="96440" y="610486"/>
                  </a:lnTo>
                  <a:lnTo>
                    <a:pt x="97411" y="605679"/>
                  </a:lnTo>
                  <a:lnTo>
                    <a:pt x="98341" y="600872"/>
                  </a:lnTo>
                  <a:lnTo>
                    <a:pt x="99232" y="596065"/>
                  </a:lnTo>
                  <a:lnTo>
                    <a:pt x="100084" y="591258"/>
                  </a:lnTo>
                  <a:lnTo>
                    <a:pt x="100909" y="586452"/>
                  </a:lnTo>
                  <a:lnTo>
                    <a:pt x="101711" y="581645"/>
                  </a:lnTo>
                  <a:lnTo>
                    <a:pt x="102493" y="576838"/>
                  </a:lnTo>
                  <a:lnTo>
                    <a:pt x="103262" y="572031"/>
                  </a:lnTo>
                  <a:lnTo>
                    <a:pt x="104020" y="567224"/>
                  </a:lnTo>
                  <a:lnTo>
                    <a:pt x="104770" y="562417"/>
                  </a:lnTo>
                  <a:lnTo>
                    <a:pt x="105517" y="557610"/>
                  </a:lnTo>
                  <a:lnTo>
                    <a:pt x="106263" y="552803"/>
                  </a:lnTo>
                  <a:lnTo>
                    <a:pt x="107010" y="547996"/>
                  </a:lnTo>
                  <a:lnTo>
                    <a:pt x="107758" y="543189"/>
                  </a:lnTo>
                  <a:lnTo>
                    <a:pt x="108508" y="538382"/>
                  </a:lnTo>
                  <a:lnTo>
                    <a:pt x="109260" y="533575"/>
                  </a:lnTo>
                  <a:lnTo>
                    <a:pt x="110011" y="528768"/>
                  </a:lnTo>
                  <a:lnTo>
                    <a:pt x="110762" y="523961"/>
                  </a:lnTo>
                  <a:lnTo>
                    <a:pt x="111510" y="519154"/>
                  </a:lnTo>
                  <a:lnTo>
                    <a:pt x="112253" y="514347"/>
                  </a:lnTo>
                  <a:lnTo>
                    <a:pt x="112989" y="509540"/>
                  </a:lnTo>
                  <a:lnTo>
                    <a:pt x="113716" y="504733"/>
                  </a:lnTo>
                  <a:lnTo>
                    <a:pt x="114432" y="499926"/>
                  </a:lnTo>
                  <a:lnTo>
                    <a:pt x="115135" y="495119"/>
                  </a:lnTo>
                  <a:lnTo>
                    <a:pt x="115823" y="490312"/>
                  </a:lnTo>
                  <a:lnTo>
                    <a:pt x="116494" y="485505"/>
                  </a:lnTo>
                  <a:lnTo>
                    <a:pt x="117147" y="480698"/>
                  </a:lnTo>
                  <a:lnTo>
                    <a:pt x="117782" y="475891"/>
                  </a:lnTo>
                  <a:lnTo>
                    <a:pt x="118400" y="471084"/>
                  </a:lnTo>
                  <a:lnTo>
                    <a:pt x="118999" y="466277"/>
                  </a:lnTo>
                  <a:lnTo>
                    <a:pt x="119580" y="461470"/>
                  </a:lnTo>
                  <a:lnTo>
                    <a:pt x="120144" y="456663"/>
                  </a:lnTo>
                  <a:lnTo>
                    <a:pt x="120687" y="451856"/>
                  </a:lnTo>
                  <a:lnTo>
                    <a:pt x="121214" y="447049"/>
                  </a:lnTo>
                  <a:lnTo>
                    <a:pt x="121725" y="442242"/>
                  </a:lnTo>
                  <a:lnTo>
                    <a:pt x="122222" y="437435"/>
                  </a:lnTo>
                  <a:lnTo>
                    <a:pt x="122704" y="432628"/>
                  </a:lnTo>
                  <a:lnTo>
                    <a:pt x="123174" y="427821"/>
                  </a:lnTo>
                  <a:lnTo>
                    <a:pt x="123632" y="423014"/>
                  </a:lnTo>
                  <a:lnTo>
                    <a:pt x="124078" y="418207"/>
                  </a:lnTo>
                  <a:lnTo>
                    <a:pt x="124513" y="413400"/>
                  </a:lnTo>
                  <a:lnTo>
                    <a:pt x="124939" y="408593"/>
                  </a:lnTo>
                  <a:lnTo>
                    <a:pt x="125357" y="403786"/>
                  </a:lnTo>
                  <a:lnTo>
                    <a:pt x="125766" y="398979"/>
                  </a:lnTo>
                  <a:lnTo>
                    <a:pt x="126168" y="394172"/>
                  </a:lnTo>
                  <a:lnTo>
                    <a:pt x="126563" y="389365"/>
                  </a:lnTo>
                  <a:lnTo>
                    <a:pt x="126951" y="384558"/>
                  </a:lnTo>
                  <a:lnTo>
                    <a:pt x="127331" y="379751"/>
                  </a:lnTo>
                  <a:lnTo>
                    <a:pt x="127705" y="374944"/>
                  </a:lnTo>
                  <a:lnTo>
                    <a:pt x="128072" y="370137"/>
                  </a:lnTo>
                  <a:lnTo>
                    <a:pt x="128432" y="365330"/>
                  </a:lnTo>
                  <a:lnTo>
                    <a:pt x="128785" y="360523"/>
                  </a:lnTo>
                  <a:lnTo>
                    <a:pt x="129130" y="355716"/>
                  </a:lnTo>
                  <a:lnTo>
                    <a:pt x="129468" y="350909"/>
                  </a:lnTo>
                  <a:lnTo>
                    <a:pt x="129796" y="346102"/>
                  </a:lnTo>
                  <a:lnTo>
                    <a:pt x="130115" y="341295"/>
                  </a:lnTo>
                  <a:lnTo>
                    <a:pt x="130424" y="336488"/>
                  </a:lnTo>
                  <a:lnTo>
                    <a:pt x="130723" y="331681"/>
                  </a:lnTo>
                  <a:lnTo>
                    <a:pt x="131012" y="326874"/>
                  </a:lnTo>
                  <a:lnTo>
                    <a:pt x="131290" y="322067"/>
                  </a:lnTo>
                  <a:lnTo>
                    <a:pt x="131556" y="317260"/>
                  </a:lnTo>
                  <a:lnTo>
                    <a:pt x="131809" y="312453"/>
                  </a:lnTo>
                  <a:lnTo>
                    <a:pt x="132049" y="307646"/>
                  </a:lnTo>
                  <a:lnTo>
                    <a:pt x="132276" y="302839"/>
                  </a:lnTo>
                  <a:lnTo>
                    <a:pt x="132492" y="298032"/>
                  </a:lnTo>
                  <a:lnTo>
                    <a:pt x="132694" y="293226"/>
                  </a:lnTo>
                  <a:lnTo>
                    <a:pt x="132885" y="288419"/>
                  </a:lnTo>
                  <a:lnTo>
                    <a:pt x="133063" y="283612"/>
                  </a:lnTo>
                  <a:lnTo>
                    <a:pt x="133228" y="278805"/>
                  </a:lnTo>
                  <a:lnTo>
                    <a:pt x="133381" y="273998"/>
                  </a:lnTo>
                  <a:lnTo>
                    <a:pt x="133523" y="269191"/>
                  </a:lnTo>
                  <a:lnTo>
                    <a:pt x="133655" y="264384"/>
                  </a:lnTo>
                  <a:lnTo>
                    <a:pt x="133777" y="259577"/>
                  </a:lnTo>
                  <a:lnTo>
                    <a:pt x="133890" y="254770"/>
                  </a:lnTo>
                  <a:lnTo>
                    <a:pt x="133995" y="249963"/>
                  </a:lnTo>
                  <a:lnTo>
                    <a:pt x="134092" y="245156"/>
                  </a:lnTo>
                  <a:lnTo>
                    <a:pt x="134180" y="240349"/>
                  </a:lnTo>
                  <a:lnTo>
                    <a:pt x="134262" y="235542"/>
                  </a:lnTo>
                  <a:lnTo>
                    <a:pt x="134338" y="230735"/>
                  </a:lnTo>
                  <a:lnTo>
                    <a:pt x="134409" y="225928"/>
                  </a:lnTo>
                  <a:lnTo>
                    <a:pt x="134474" y="221121"/>
                  </a:lnTo>
                  <a:lnTo>
                    <a:pt x="134535" y="216314"/>
                  </a:lnTo>
                  <a:lnTo>
                    <a:pt x="134593" y="211507"/>
                  </a:lnTo>
                  <a:lnTo>
                    <a:pt x="134646" y="206700"/>
                  </a:lnTo>
                  <a:lnTo>
                    <a:pt x="134696" y="201893"/>
                  </a:lnTo>
                  <a:lnTo>
                    <a:pt x="134744" y="197086"/>
                  </a:lnTo>
                  <a:lnTo>
                    <a:pt x="134789" y="192279"/>
                  </a:lnTo>
                  <a:lnTo>
                    <a:pt x="134833" y="187472"/>
                  </a:lnTo>
                  <a:lnTo>
                    <a:pt x="134876" y="182665"/>
                  </a:lnTo>
                  <a:lnTo>
                    <a:pt x="134918" y="177858"/>
                  </a:lnTo>
                  <a:lnTo>
                    <a:pt x="134959" y="173051"/>
                  </a:lnTo>
                  <a:lnTo>
                    <a:pt x="135001" y="168244"/>
                  </a:lnTo>
                  <a:lnTo>
                    <a:pt x="135042" y="163437"/>
                  </a:lnTo>
                  <a:lnTo>
                    <a:pt x="135084" y="158630"/>
                  </a:lnTo>
                  <a:lnTo>
                    <a:pt x="135126" y="153823"/>
                  </a:lnTo>
                  <a:lnTo>
                    <a:pt x="135168" y="149016"/>
                  </a:lnTo>
                  <a:lnTo>
                    <a:pt x="135211" y="144209"/>
                  </a:lnTo>
                  <a:lnTo>
                    <a:pt x="135254" y="139402"/>
                  </a:lnTo>
                  <a:lnTo>
                    <a:pt x="135296" y="134595"/>
                  </a:lnTo>
                  <a:lnTo>
                    <a:pt x="135339" y="129788"/>
                  </a:lnTo>
                  <a:lnTo>
                    <a:pt x="135380" y="124981"/>
                  </a:lnTo>
                  <a:lnTo>
                    <a:pt x="135421" y="120174"/>
                  </a:lnTo>
                  <a:lnTo>
                    <a:pt x="135460" y="115367"/>
                  </a:lnTo>
                  <a:lnTo>
                    <a:pt x="135497" y="110560"/>
                  </a:lnTo>
                  <a:lnTo>
                    <a:pt x="135533" y="105753"/>
                  </a:lnTo>
                  <a:lnTo>
                    <a:pt x="135567" y="100946"/>
                  </a:lnTo>
                  <a:lnTo>
                    <a:pt x="135598" y="96139"/>
                  </a:lnTo>
                  <a:lnTo>
                    <a:pt x="135626" y="91332"/>
                  </a:lnTo>
                  <a:lnTo>
                    <a:pt x="135653" y="86525"/>
                  </a:lnTo>
                  <a:lnTo>
                    <a:pt x="135677" y="81718"/>
                  </a:lnTo>
                  <a:lnTo>
                    <a:pt x="135699" y="76911"/>
                  </a:lnTo>
                  <a:lnTo>
                    <a:pt x="135719" y="72104"/>
                  </a:lnTo>
                  <a:lnTo>
                    <a:pt x="135736" y="67297"/>
                  </a:lnTo>
                  <a:lnTo>
                    <a:pt x="135753" y="62490"/>
                  </a:lnTo>
                  <a:lnTo>
                    <a:pt x="135767" y="57683"/>
                  </a:lnTo>
                  <a:lnTo>
                    <a:pt x="135781" y="52876"/>
                  </a:lnTo>
                  <a:lnTo>
                    <a:pt x="135793" y="48069"/>
                  </a:lnTo>
                  <a:lnTo>
                    <a:pt x="135805" y="43262"/>
                  </a:lnTo>
                  <a:lnTo>
                    <a:pt x="135816" y="38455"/>
                  </a:lnTo>
                  <a:lnTo>
                    <a:pt x="135827" y="33648"/>
                  </a:lnTo>
                  <a:lnTo>
                    <a:pt x="135837" y="28841"/>
                  </a:lnTo>
                  <a:lnTo>
                    <a:pt x="135848" y="24034"/>
                  </a:lnTo>
                  <a:lnTo>
                    <a:pt x="135858" y="19227"/>
                  </a:lnTo>
                  <a:lnTo>
                    <a:pt x="135869" y="14420"/>
                  </a:lnTo>
                  <a:lnTo>
                    <a:pt x="135879" y="9613"/>
                  </a:lnTo>
                  <a:lnTo>
                    <a:pt x="135890" y="4806"/>
                  </a:lnTo>
                  <a:lnTo>
                    <a:pt x="135901" y="0"/>
                  </a:lnTo>
                  <a:lnTo>
                    <a:pt x="136222" y="0"/>
                  </a:lnTo>
                  <a:lnTo>
                    <a:pt x="136232" y="4806"/>
                  </a:lnTo>
                  <a:lnTo>
                    <a:pt x="136243" y="9613"/>
                  </a:lnTo>
                  <a:lnTo>
                    <a:pt x="136254" y="14420"/>
                  </a:lnTo>
                  <a:lnTo>
                    <a:pt x="136264" y="19227"/>
                  </a:lnTo>
                  <a:lnTo>
                    <a:pt x="136274" y="24034"/>
                  </a:lnTo>
                  <a:lnTo>
                    <a:pt x="136285" y="28841"/>
                  </a:lnTo>
                  <a:lnTo>
                    <a:pt x="136296" y="33648"/>
                  </a:lnTo>
                  <a:lnTo>
                    <a:pt x="136306" y="38455"/>
                  </a:lnTo>
                  <a:lnTo>
                    <a:pt x="136318" y="43262"/>
                  </a:lnTo>
                  <a:lnTo>
                    <a:pt x="136329" y="48069"/>
                  </a:lnTo>
                  <a:lnTo>
                    <a:pt x="136342" y="52876"/>
                  </a:lnTo>
                  <a:lnTo>
                    <a:pt x="136355" y="57683"/>
                  </a:lnTo>
                  <a:lnTo>
                    <a:pt x="136370" y="62490"/>
                  </a:lnTo>
                  <a:lnTo>
                    <a:pt x="136386" y="67297"/>
                  </a:lnTo>
                  <a:lnTo>
                    <a:pt x="136404" y="72104"/>
                  </a:lnTo>
                  <a:lnTo>
                    <a:pt x="136424" y="76911"/>
                  </a:lnTo>
                  <a:lnTo>
                    <a:pt x="136446" y="81718"/>
                  </a:lnTo>
                  <a:lnTo>
                    <a:pt x="136470" y="86525"/>
                  </a:lnTo>
                  <a:lnTo>
                    <a:pt x="136496" y="91332"/>
                  </a:lnTo>
                  <a:lnTo>
                    <a:pt x="136525" y="96139"/>
                  </a:lnTo>
                  <a:lnTo>
                    <a:pt x="136556" y="100946"/>
                  </a:lnTo>
                  <a:lnTo>
                    <a:pt x="136589" y="105753"/>
                  </a:lnTo>
                  <a:lnTo>
                    <a:pt x="136625" y="110560"/>
                  </a:lnTo>
                  <a:lnTo>
                    <a:pt x="136663" y="115367"/>
                  </a:lnTo>
                  <a:lnTo>
                    <a:pt x="136702" y="120174"/>
                  </a:lnTo>
                  <a:lnTo>
                    <a:pt x="136742" y="124981"/>
                  </a:lnTo>
                  <a:lnTo>
                    <a:pt x="136784" y="129788"/>
                  </a:lnTo>
                  <a:lnTo>
                    <a:pt x="136826" y="134595"/>
                  </a:lnTo>
                  <a:lnTo>
                    <a:pt x="136869" y="139402"/>
                  </a:lnTo>
                  <a:lnTo>
                    <a:pt x="136912" y="144209"/>
                  </a:lnTo>
                  <a:lnTo>
                    <a:pt x="136954" y="149016"/>
                  </a:lnTo>
                  <a:lnTo>
                    <a:pt x="136997" y="153823"/>
                  </a:lnTo>
                  <a:lnTo>
                    <a:pt x="137039" y="158630"/>
                  </a:lnTo>
                  <a:lnTo>
                    <a:pt x="137080" y="163437"/>
                  </a:lnTo>
                  <a:lnTo>
                    <a:pt x="137122" y="168244"/>
                  </a:lnTo>
                  <a:lnTo>
                    <a:pt x="137163" y="173051"/>
                  </a:lnTo>
                  <a:lnTo>
                    <a:pt x="137204" y="177858"/>
                  </a:lnTo>
                  <a:lnTo>
                    <a:pt x="137246" y="182665"/>
                  </a:lnTo>
                  <a:lnTo>
                    <a:pt x="137289" y="187472"/>
                  </a:lnTo>
                  <a:lnTo>
                    <a:pt x="137333" y="192279"/>
                  </a:lnTo>
                  <a:lnTo>
                    <a:pt x="137379" y="197086"/>
                  </a:lnTo>
                  <a:lnTo>
                    <a:pt x="137426" y="201893"/>
                  </a:lnTo>
                  <a:lnTo>
                    <a:pt x="137477" y="206700"/>
                  </a:lnTo>
                  <a:lnTo>
                    <a:pt x="137530" y="211507"/>
                  </a:lnTo>
                  <a:lnTo>
                    <a:pt x="137587" y="216314"/>
                  </a:lnTo>
                  <a:lnTo>
                    <a:pt x="137648" y="221121"/>
                  </a:lnTo>
                  <a:lnTo>
                    <a:pt x="137714" y="225928"/>
                  </a:lnTo>
                  <a:lnTo>
                    <a:pt x="137784" y="230735"/>
                  </a:lnTo>
                  <a:lnTo>
                    <a:pt x="137860" y="235542"/>
                  </a:lnTo>
                  <a:lnTo>
                    <a:pt x="137942" y="240349"/>
                  </a:lnTo>
                  <a:lnTo>
                    <a:pt x="138031" y="245156"/>
                  </a:lnTo>
                  <a:lnTo>
                    <a:pt x="138127" y="249963"/>
                  </a:lnTo>
                  <a:lnTo>
                    <a:pt x="138232" y="254770"/>
                  </a:lnTo>
                  <a:lnTo>
                    <a:pt x="138345" y="259577"/>
                  </a:lnTo>
                  <a:lnTo>
                    <a:pt x="138467" y="264384"/>
                  </a:lnTo>
                  <a:lnTo>
                    <a:pt x="138599" y="269191"/>
                  </a:lnTo>
                  <a:lnTo>
                    <a:pt x="138741" y="273998"/>
                  </a:lnTo>
                  <a:lnTo>
                    <a:pt x="138894" y="278805"/>
                  </a:lnTo>
                  <a:lnTo>
                    <a:pt x="139060" y="283612"/>
                  </a:lnTo>
                  <a:lnTo>
                    <a:pt x="139238" y="288419"/>
                  </a:lnTo>
                  <a:lnTo>
                    <a:pt x="139428" y="293226"/>
                  </a:lnTo>
                  <a:lnTo>
                    <a:pt x="139631" y="298032"/>
                  </a:lnTo>
                  <a:lnTo>
                    <a:pt x="139846" y="302839"/>
                  </a:lnTo>
                  <a:lnTo>
                    <a:pt x="140074" y="307646"/>
                  </a:lnTo>
                  <a:lnTo>
                    <a:pt x="140314" y="312453"/>
                  </a:lnTo>
                  <a:lnTo>
                    <a:pt x="140567" y="317260"/>
                  </a:lnTo>
                  <a:lnTo>
                    <a:pt x="140833" y="322067"/>
                  </a:lnTo>
                  <a:lnTo>
                    <a:pt x="141111" y="326874"/>
                  </a:lnTo>
                  <a:lnTo>
                    <a:pt x="141399" y="331681"/>
                  </a:lnTo>
                  <a:lnTo>
                    <a:pt x="141699" y="336488"/>
                  </a:lnTo>
                  <a:lnTo>
                    <a:pt x="142008" y="341295"/>
                  </a:lnTo>
                  <a:lnTo>
                    <a:pt x="142326" y="346102"/>
                  </a:lnTo>
                  <a:lnTo>
                    <a:pt x="142654" y="350909"/>
                  </a:lnTo>
                  <a:lnTo>
                    <a:pt x="142992" y="355716"/>
                  </a:lnTo>
                  <a:lnTo>
                    <a:pt x="143337" y="360523"/>
                  </a:lnTo>
                  <a:lnTo>
                    <a:pt x="143690" y="365330"/>
                  </a:lnTo>
                  <a:lnTo>
                    <a:pt x="144050" y="370137"/>
                  </a:lnTo>
                  <a:lnTo>
                    <a:pt x="144417" y="374944"/>
                  </a:lnTo>
                  <a:lnTo>
                    <a:pt x="144791" y="379751"/>
                  </a:lnTo>
                  <a:lnTo>
                    <a:pt x="145171" y="384558"/>
                  </a:lnTo>
                  <a:lnTo>
                    <a:pt x="145559" y="389365"/>
                  </a:lnTo>
                  <a:lnTo>
                    <a:pt x="145954" y="394172"/>
                  </a:lnTo>
                  <a:lnTo>
                    <a:pt x="146356" y="398979"/>
                  </a:lnTo>
                  <a:lnTo>
                    <a:pt x="146766" y="403786"/>
                  </a:lnTo>
                  <a:lnTo>
                    <a:pt x="147183" y="408593"/>
                  </a:lnTo>
                  <a:lnTo>
                    <a:pt x="147609" y="413400"/>
                  </a:lnTo>
                  <a:lnTo>
                    <a:pt x="148044" y="418207"/>
                  </a:lnTo>
                  <a:lnTo>
                    <a:pt x="148490" y="423014"/>
                  </a:lnTo>
                  <a:lnTo>
                    <a:pt x="148948" y="427821"/>
                  </a:lnTo>
                  <a:lnTo>
                    <a:pt x="149418" y="432628"/>
                  </a:lnTo>
                  <a:lnTo>
                    <a:pt x="149901" y="437435"/>
                  </a:lnTo>
                  <a:lnTo>
                    <a:pt x="150397" y="442242"/>
                  </a:lnTo>
                  <a:lnTo>
                    <a:pt x="150909" y="447049"/>
                  </a:lnTo>
                  <a:lnTo>
                    <a:pt x="151435" y="451856"/>
                  </a:lnTo>
                  <a:lnTo>
                    <a:pt x="151979" y="456663"/>
                  </a:lnTo>
                  <a:lnTo>
                    <a:pt x="152542" y="461470"/>
                  </a:lnTo>
                  <a:lnTo>
                    <a:pt x="153124" y="466277"/>
                  </a:lnTo>
                  <a:lnTo>
                    <a:pt x="153723" y="471084"/>
                  </a:lnTo>
                  <a:lnTo>
                    <a:pt x="154340" y="475891"/>
                  </a:lnTo>
                  <a:lnTo>
                    <a:pt x="154976" y="480698"/>
                  </a:lnTo>
                  <a:lnTo>
                    <a:pt x="155629" y="485505"/>
                  </a:lnTo>
                  <a:lnTo>
                    <a:pt x="156299" y="490312"/>
                  </a:lnTo>
                  <a:lnTo>
                    <a:pt x="156988" y="495119"/>
                  </a:lnTo>
                  <a:lnTo>
                    <a:pt x="157691" y="499926"/>
                  </a:lnTo>
                  <a:lnTo>
                    <a:pt x="158407" y="504733"/>
                  </a:lnTo>
                  <a:lnTo>
                    <a:pt x="159134" y="509540"/>
                  </a:lnTo>
                  <a:lnTo>
                    <a:pt x="159869" y="514347"/>
                  </a:lnTo>
                  <a:lnTo>
                    <a:pt x="160612" y="519154"/>
                  </a:lnTo>
                  <a:lnTo>
                    <a:pt x="161360" y="523961"/>
                  </a:lnTo>
                  <a:lnTo>
                    <a:pt x="162111" y="528768"/>
                  </a:lnTo>
                  <a:lnTo>
                    <a:pt x="162863" y="533575"/>
                  </a:lnTo>
                  <a:lnTo>
                    <a:pt x="163614" y="538382"/>
                  </a:lnTo>
                  <a:lnTo>
                    <a:pt x="164364" y="543189"/>
                  </a:lnTo>
                  <a:lnTo>
                    <a:pt x="165112" y="547996"/>
                  </a:lnTo>
                  <a:lnTo>
                    <a:pt x="165859" y="552803"/>
                  </a:lnTo>
                  <a:lnTo>
                    <a:pt x="166605" y="557610"/>
                  </a:lnTo>
                  <a:lnTo>
                    <a:pt x="167352" y="562417"/>
                  </a:lnTo>
                  <a:lnTo>
                    <a:pt x="168103" y="567224"/>
                  </a:lnTo>
                  <a:lnTo>
                    <a:pt x="168861" y="572031"/>
                  </a:lnTo>
                  <a:lnTo>
                    <a:pt x="169629" y="576838"/>
                  </a:lnTo>
                  <a:lnTo>
                    <a:pt x="170412" y="581645"/>
                  </a:lnTo>
                  <a:lnTo>
                    <a:pt x="171213" y="586452"/>
                  </a:lnTo>
                  <a:lnTo>
                    <a:pt x="172038" y="591258"/>
                  </a:lnTo>
                  <a:lnTo>
                    <a:pt x="172891" y="596065"/>
                  </a:lnTo>
                  <a:lnTo>
                    <a:pt x="173782" y="600872"/>
                  </a:lnTo>
                  <a:lnTo>
                    <a:pt x="174711" y="605679"/>
                  </a:lnTo>
                  <a:lnTo>
                    <a:pt x="175682" y="610486"/>
                  </a:lnTo>
                  <a:lnTo>
                    <a:pt x="176697" y="615293"/>
                  </a:lnTo>
                  <a:lnTo>
                    <a:pt x="177757" y="620100"/>
                  </a:lnTo>
                  <a:lnTo>
                    <a:pt x="178865" y="624907"/>
                  </a:lnTo>
                  <a:lnTo>
                    <a:pt x="180020" y="629714"/>
                  </a:lnTo>
                  <a:lnTo>
                    <a:pt x="181226" y="634521"/>
                  </a:lnTo>
                  <a:lnTo>
                    <a:pt x="182480" y="639328"/>
                  </a:lnTo>
                  <a:lnTo>
                    <a:pt x="183773" y="644135"/>
                  </a:lnTo>
                  <a:lnTo>
                    <a:pt x="185104" y="648942"/>
                  </a:lnTo>
                  <a:lnTo>
                    <a:pt x="186466" y="653749"/>
                  </a:lnTo>
                  <a:lnTo>
                    <a:pt x="187855" y="658556"/>
                  </a:lnTo>
                  <a:lnTo>
                    <a:pt x="189266" y="663363"/>
                  </a:lnTo>
                  <a:lnTo>
                    <a:pt x="190692" y="668170"/>
                  </a:lnTo>
                  <a:lnTo>
                    <a:pt x="192127" y="672977"/>
                  </a:lnTo>
                  <a:lnTo>
                    <a:pt x="193563" y="677784"/>
                  </a:lnTo>
                  <a:lnTo>
                    <a:pt x="194994" y="682591"/>
                  </a:lnTo>
                  <a:lnTo>
                    <a:pt x="196415" y="687398"/>
                  </a:lnTo>
                  <a:lnTo>
                    <a:pt x="197822" y="692205"/>
                  </a:lnTo>
                  <a:lnTo>
                    <a:pt x="199211" y="697012"/>
                  </a:lnTo>
                  <a:lnTo>
                    <a:pt x="200578" y="701819"/>
                  </a:lnTo>
                  <a:lnTo>
                    <a:pt x="201916" y="706626"/>
                  </a:lnTo>
                  <a:lnTo>
                    <a:pt x="203229" y="711433"/>
                  </a:lnTo>
                  <a:lnTo>
                    <a:pt x="204517" y="716240"/>
                  </a:lnTo>
                  <a:lnTo>
                    <a:pt x="205779" y="721047"/>
                  </a:lnTo>
                  <a:lnTo>
                    <a:pt x="207018" y="725854"/>
                  </a:lnTo>
                  <a:lnTo>
                    <a:pt x="208236" y="730661"/>
                  </a:lnTo>
                  <a:lnTo>
                    <a:pt x="209436" y="735468"/>
                  </a:lnTo>
                  <a:lnTo>
                    <a:pt x="210620" y="740275"/>
                  </a:lnTo>
                  <a:lnTo>
                    <a:pt x="211794" y="745082"/>
                  </a:lnTo>
                  <a:lnTo>
                    <a:pt x="212963" y="749889"/>
                  </a:lnTo>
                  <a:lnTo>
                    <a:pt x="214132" y="754696"/>
                  </a:lnTo>
                  <a:lnTo>
                    <a:pt x="215304" y="759503"/>
                  </a:lnTo>
                  <a:lnTo>
                    <a:pt x="216484" y="764310"/>
                  </a:lnTo>
                  <a:lnTo>
                    <a:pt x="217676" y="769117"/>
                  </a:lnTo>
                  <a:lnTo>
                    <a:pt x="218884" y="773924"/>
                  </a:lnTo>
                  <a:lnTo>
                    <a:pt x="220113" y="778731"/>
                  </a:lnTo>
                  <a:lnTo>
                    <a:pt x="221362" y="783538"/>
                  </a:lnTo>
                  <a:lnTo>
                    <a:pt x="222634" y="788345"/>
                  </a:lnTo>
                  <a:lnTo>
                    <a:pt x="223927" y="793152"/>
                  </a:lnTo>
                  <a:lnTo>
                    <a:pt x="225243" y="797959"/>
                  </a:lnTo>
                  <a:lnTo>
                    <a:pt x="226580" y="802766"/>
                  </a:lnTo>
                  <a:lnTo>
                    <a:pt x="227937" y="807573"/>
                  </a:lnTo>
                  <a:lnTo>
                    <a:pt x="229313" y="812380"/>
                  </a:lnTo>
                  <a:lnTo>
                    <a:pt x="230702" y="817187"/>
                  </a:lnTo>
                  <a:lnTo>
                    <a:pt x="232099" y="821994"/>
                  </a:lnTo>
                  <a:lnTo>
                    <a:pt x="233501" y="826801"/>
                  </a:lnTo>
                  <a:lnTo>
                    <a:pt x="234902" y="831608"/>
                  </a:lnTo>
                  <a:lnTo>
                    <a:pt x="236299" y="836415"/>
                  </a:lnTo>
                  <a:lnTo>
                    <a:pt x="237685" y="841222"/>
                  </a:lnTo>
                  <a:lnTo>
                    <a:pt x="239052" y="846029"/>
                  </a:lnTo>
                  <a:lnTo>
                    <a:pt x="240397" y="850836"/>
                  </a:lnTo>
                  <a:lnTo>
                    <a:pt x="241715" y="855643"/>
                  </a:lnTo>
                  <a:lnTo>
                    <a:pt x="243003" y="860450"/>
                  </a:lnTo>
                  <a:lnTo>
                    <a:pt x="244258" y="865257"/>
                  </a:lnTo>
                  <a:lnTo>
                    <a:pt x="245476" y="870064"/>
                  </a:lnTo>
                  <a:lnTo>
                    <a:pt x="246655" y="874871"/>
                  </a:lnTo>
                  <a:lnTo>
                    <a:pt x="247791" y="879678"/>
                  </a:lnTo>
                  <a:lnTo>
                    <a:pt x="248883" y="884485"/>
                  </a:lnTo>
                  <a:lnTo>
                    <a:pt x="249935" y="889291"/>
                  </a:lnTo>
                  <a:lnTo>
                    <a:pt x="250949" y="894098"/>
                  </a:lnTo>
                  <a:lnTo>
                    <a:pt x="251926" y="898905"/>
                  </a:lnTo>
                  <a:lnTo>
                    <a:pt x="252869" y="903712"/>
                  </a:lnTo>
                  <a:lnTo>
                    <a:pt x="253780" y="908519"/>
                  </a:lnTo>
                  <a:lnTo>
                    <a:pt x="254660" y="913326"/>
                  </a:lnTo>
                  <a:lnTo>
                    <a:pt x="255510" y="918133"/>
                  </a:lnTo>
                  <a:lnTo>
                    <a:pt x="256338" y="922940"/>
                  </a:lnTo>
                  <a:lnTo>
                    <a:pt x="257145" y="927747"/>
                  </a:lnTo>
                  <a:lnTo>
                    <a:pt x="257933" y="932554"/>
                  </a:lnTo>
                  <a:lnTo>
                    <a:pt x="258705" y="937361"/>
                  </a:lnTo>
                  <a:lnTo>
                    <a:pt x="259461" y="942168"/>
                  </a:lnTo>
                  <a:lnTo>
                    <a:pt x="260203" y="946975"/>
                  </a:lnTo>
                  <a:lnTo>
                    <a:pt x="260929" y="951782"/>
                  </a:lnTo>
                  <a:lnTo>
                    <a:pt x="261643" y="956589"/>
                  </a:lnTo>
                  <a:lnTo>
                    <a:pt x="262343" y="961396"/>
                  </a:lnTo>
                  <a:lnTo>
                    <a:pt x="263031" y="966203"/>
                  </a:lnTo>
                  <a:lnTo>
                    <a:pt x="263705" y="971010"/>
                  </a:lnTo>
                  <a:lnTo>
                    <a:pt x="264365" y="975817"/>
                  </a:lnTo>
                  <a:lnTo>
                    <a:pt x="265011" y="980624"/>
                  </a:lnTo>
                  <a:lnTo>
                    <a:pt x="265641" y="985431"/>
                  </a:lnTo>
                  <a:lnTo>
                    <a:pt x="266254" y="990238"/>
                  </a:lnTo>
                  <a:lnTo>
                    <a:pt x="266850" y="995045"/>
                  </a:lnTo>
                  <a:lnTo>
                    <a:pt x="267428" y="999852"/>
                  </a:lnTo>
                  <a:lnTo>
                    <a:pt x="267986" y="1004659"/>
                  </a:lnTo>
                  <a:lnTo>
                    <a:pt x="268524" y="1009466"/>
                  </a:lnTo>
                  <a:lnTo>
                    <a:pt x="269038" y="1014273"/>
                  </a:lnTo>
                  <a:lnTo>
                    <a:pt x="269526" y="1019080"/>
                  </a:lnTo>
                  <a:lnTo>
                    <a:pt x="269981" y="1023887"/>
                  </a:lnTo>
                  <a:lnTo>
                    <a:pt x="270403" y="1028694"/>
                  </a:lnTo>
                  <a:lnTo>
                    <a:pt x="270789" y="1033501"/>
                  </a:lnTo>
                  <a:lnTo>
                    <a:pt x="271135" y="1038308"/>
                  </a:lnTo>
                  <a:lnTo>
                    <a:pt x="271437" y="1043115"/>
                  </a:lnTo>
                  <a:lnTo>
                    <a:pt x="271692" y="1047922"/>
                  </a:lnTo>
                  <a:lnTo>
                    <a:pt x="271894" y="1052729"/>
                  </a:lnTo>
                  <a:lnTo>
                    <a:pt x="272031" y="1057536"/>
                  </a:lnTo>
                  <a:lnTo>
                    <a:pt x="272108" y="1062343"/>
                  </a:lnTo>
                  <a:lnTo>
                    <a:pt x="272123" y="1067150"/>
                  </a:lnTo>
                  <a:lnTo>
                    <a:pt x="272075" y="1071957"/>
                  </a:lnTo>
                  <a:lnTo>
                    <a:pt x="271963" y="1076764"/>
                  </a:lnTo>
                  <a:lnTo>
                    <a:pt x="271788" y="1081571"/>
                  </a:lnTo>
                  <a:lnTo>
                    <a:pt x="271550" y="1086378"/>
                  </a:lnTo>
                  <a:lnTo>
                    <a:pt x="271245" y="1091185"/>
                  </a:lnTo>
                  <a:lnTo>
                    <a:pt x="270882" y="1095992"/>
                  </a:lnTo>
                  <a:lnTo>
                    <a:pt x="270469" y="1100799"/>
                  </a:lnTo>
                  <a:lnTo>
                    <a:pt x="270012" y="1105606"/>
                  </a:lnTo>
                  <a:lnTo>
                    <a:pt x="269517" y="1110413"/>
                  </a:lnTo>
                  <a:lnTo>
                    <a:pt x="268992" y="1115220"/>
                  </a:lnTo>
                  <a:lnTo>
                    <a:pt x="268443" y="1120027"/>
                  </a:lnTo>
                  <a:lnTo>
                    <a:pt x="267878" y="1124834"/>
                  </a:lnTo>
                  <a:lnTo>
                    <a:pt x="267307" y="1129641"/>
                  </a:lnTo>
                  <a:lnTo>
                    <a:pt x="266738" y="1134448"/>
                  </a:lnTo>
                  <a:lnTo>
                    <a:pt x="266178" y="1139255"/>
                  </a:lnTo>
                  <a:lnTo>
                    <a:pt x="265633" y="1144062"/>
                  </a:lnTo>
                  <a:lnTo>
                    <a:pt x="265108" y="1148869"/>
                  </a:lnTo>
                  <a:lnTo>
                    <a:pt x="264606" y="1153676"/>
                  </a:lnTo>
                  <a:lnTo>
                    <a:pt x="264130" y="1158483"/>
                  </a:lnTo>
                  <a:lnTo>
                    <a:pt x="263686" y="1163290"/>
                  </a:lnTo>
                  <a:lnTo>
                    <a:pt x="263269" y="1168097"/>
                  </a:lnTo>
                  <a:lnTo>
                    <a:pt x="262875" y="1172904"/>
                  </a:lnTo>
                  <a:lnTo>
                    <a:pt x="262503" y="1177711"/>
                  </a:lnTo>
                  <a:lnTo>
                    <a:pt x="262147" y="1182517"/>
                  </a:lnTo>
                  <a:lnTo>
                    <a:pt x="261803" y="1187324"/>
                  </a:lnTo>
                  <a:lnTo>
                    <a:pt x="261463" y="1192131"/>
                  </a:lnTo>
                  <a:lnTo>
                    <a:pt x="261121" y="1196938"/>
                  </a:lnTo>
                  <a:lnTo>
                    <a:pt x="260767" y="1201745"/>
                  </a:lnTo>
                  <a:lnTo>
                    <a:pt x="260395" y="1206552"/>
                  </a:lnTo>
                  <a:lnTo>
                    <a:pt x="259999" y="1211359"/>
                  </a:lnTo>
                  <a:lnTo>
                    <a:pt x="259572" y="1216166"/>
                  </a:lnTo>
                  <a:lnTo>
                    <a:pt x="259111" y="1220973"/>
                  </a:lnTo>
                  <a:lnTo>
                    <a:pt x="258609" y="1225780"/>
                  </a:lnTo>
                  <a:lnTo>
                    <a:pt x="258061" y="1230587"/>
                  </a:lnTo>
                  <a:lnTo>
                    <a:pt x="257463" y="1235394"/>
                  </a:lnTo>
                  <a:lnTo>
                    <a:pt x="256820" y="1240201"/>
                  </a:lnTo>
                  <a:lnTo>
                    <a:pt x="256132" y="1245008"/>
                  </a:lnTo>
                  <a:lnTo>
                    <a:pt x="255402" y="1249815"/>
                  </a:lnTo>
                  <a:lnTo>
                    <a:pt x="254633" y="1254622"/>
                  </a:lnTo>
                  <a:lnTo>
                    <a:pt x="253828" y="1259429"/>
                  </a:lnTo>
                  <a:lnTo>
                    <a:pt x="252992" y="1264236"/>
                  </a:lnTo>
                  <a:lnTo>
                    <a:pt x="252127" y="1269043"/>
                  </a:lnTo>
                  <a:lnTo>
                    <a:pt x="251243" y="1273850"/>
                  </a:lnTo>
                  <a:lnTo>
                    <a:pt x="250346" y="1278657"/>
                  </a:lnTo>
                  <a:lnTo>
                    <a:pt x="249441" y="1283464"/>
                  </a:lnTo>
                  <a:lnTo>
                    <a:pt x="248533" y="1288271"/>
                  </a:lnTo>
                  <a:lnTo>
                    <a:pt x="247625" y="1293078"/>
                  </a:lnTo>
                  <a:lnTo>
                    <a:pt x="246721" y="1297885"/>
                  </a:lnTo>
                  <a:lnTo>
                    <a:pt x="245825" y="1302692"/>
                  </a:lnTo>
                  <a:lnTo>
                    <a:pt x="244938" y="1307499"/>
                  </a:lnTo>
                  <a:lnTo>
                    <a:pt x="244061" y="1312306"/>
                  </a:lnTo>
                  <a:lnTo>
                    <a:pt x="243192" y="1317113"/>
                  </a:lnTo>
                  <a:lnTo>
                    <a:pt x="242333" y="1321920"/>
                  </a:lnTo>
                  <a:lnTo>
                    <a:pt x="241480" y="1326727"/>
                  </a:lnTo>
                  <a:lnTo>
                    <a:pt x="240632" y="1331534"/>
                  </a:lnTo>
                  <a:lnTo>
                    <a:pt x="239787" y="1336341"/>
                  </a:lnTo>
                  <a:lnTo>
                    <a:pt x="238941" y="1341148"/>
                  </a:lnTo>
                  <a:lnTo>
                    <a:pt x="238092" y="1345955"/>
                  </a:lnTo>
                  <a:lnTo>
                    <a:pt x="237238" y="1350762"/>
                  </a:lnTo>
                  <a:lnTo>
                    <a:pt x="236376" y="1355569"/>
                  </a:lnTo>
                  <a:lnTo>
                    <a:pt x="235505" y="1360376"/>
                  </a:lnTo>
                  <a:lnTo>
                    <a:pt x="234624" y="1365183"/>
                  </a:lnTo>
                  <a:lnTo>
                    <a:pt x="233730" y="1369990"/>
                  </a:lnTo>
                  <a:lnTo>
                    <a:pt x="232824" y="1374797"/>
                  </a:lnTo>
                  <a:lnTo>
                    <a:pt x="231906" y="1379604"/>
                  </a:lnTo>
                  <a:lnTo>
                    <a:pt x="230979" y="1384411"/>
                  </a:lnTo>
                  <a:lnTo>
                    <a:pt x="230043" y="1389218"/>
                  </a:lnTo>
                  <a:lnTo>
                    <a:pt x="229099" y="1394025"/>
                  </a:lnTo>
                  <a:lnTo>
                    <a:pt x="228150" y="1398832"/>
                  </a:lnTo>
                  <a:lnTo>
                    <a:pt x="227196" y="1403639"/>
                  </a:lnTo>
                  <a:lnTo>
                    <a:pt x="226239" y="1408446"/>
                  </a:lnTo>
                  <a:lnTo>
                    <a:pt x="225281" y="1413253"/>
                  </a:lnTo>
                  <a:lnTo>
                    <a:pt x="224324" y="1418060"/>
                  </a:lnTo>
                  <a:lnTo>
                    <a:pt x="223368" y="1422867"/>
                  </a:lnTo>
                  <a:lnTo>
                    <a:pt x="222414" y="1427674"/>
                  </a:lnTo>
                  <a:lnTo>
                    <a:pt x="221461" y="1432481"/>
                  </a:lnTo>
                  <a:lnTo>
                    <a:pt x="220510" y="1437288"/>
                  </a:lnTo>
                  <a:lnTo>
                    <a:pt x="219561" y="1442095"/>
                  </a:lnTo>
                  <a:lnTo>
                    <a:pt x="218614" y="1446902"/>
                  </a:lnTo>
                  <a:lnTo>
                    <a:pt x="217668" y="1451709"/>
                  </a:lnTo>
                  <a:lnTo>
                    <a:pt x="216723" y="1456516"/>
                  </a:lnTo>
                  <a:lnTo>
                    <a:pt x="215779" y="1461323"/>
                  </a:lnTo>
                  <a:lnTo>
                    <a:pt x="214836" y="1466130"/>
                  </a:lnTo>
                  <a:lnTo>
                    <a:pt x="213896" y="1470937"/>
                  </a:lnTo>
                  <a:lnTo>
                    <a:pt x="212959" y="1475744"/>
                  </a:lnTo>
                  <a:lnTo>
                    <a:pt x="212026" y="1480550"/>
                  </a:lnTo>
                  <a:lnTo>
                    <a:pt x="211100" y="1485357"/>
                  </a:lnTo>
                  <a:lnTo>
                    <a:pt x="210182" y="1490164"/>
                  </a:lnTo>
                  <a:lnTo>
                    <a:pt x="209273" y="1494971"/>
                  </a:lnTo>
                  <a:lnTo>
                    <a:pt x="208375" y="1499778"/>
                  </a:lnTo>
                  <a:lnTo>
                    <a:pt x="207490" y="1504585"/>
                  </a:lnTo>
                  <a:lnTo>
                    <a:pt x="206618" y="1509392"/>
                  </a:lnTo>
                  <a:lnTo>
                    <a:pt x="205762" y="1514199"/>
                  </a:lnTo>
                  <a:lnTo>
                    <a:pt x="204921" y="1519006"/>
                  </a:lnTo>
                  <a:lnTo>
                    <a:pt x="204094" y="1523813"/>
                  </a:lnTo>
                  <a:lnTo>
                    <a:pt x="203278" y="1528620"/>
                  </a:lnTo>
                  <a:lnTo>
                    <a:pt x="202472" y="1533427"/>
                  </a:lnTo>
                  <a:lnTo>
                    <a:pt x="201674" y="1538234"/>
                  </a:lnTo>
                  <a:lnTo>
                    <a:pt x="200880" y="1543041"/>
                  </a:lnTo>
                  <a:lnTo>
                    <a:pt x="200088" y="1547848"/>
                  </a:lnTo>
                  <a:lnTo>
                    <a:pt x="199292" y="1552655"/>
                  </a:lnTo>
                  <a:lnTo>
                    <a:pt x="198488" y="1557462"/>
                  </a:lnTo>
                  <a:lnTo>
                    <a:pt x="197675" y="1562269"/>
                  </a:lnTo>
                  <a:lnTo>
                    <a:pt x="196848" y="1567076"/>
                  </a:lnTo>
                  <a:lnTo>
                    <a:pt x="196005" y="1571883"/>
                  </a:lnTo>
                  <a:lnTo>
                    <a:pt x="195145" y="1576690"/>
                  </a:lnTo>
                  <a:lnTo>
                    <a:pt x="194265" y="1581497"/>
                  </a:lnTo>
                  <a:lnTo>
                    <a:pt x="193364" y="1586304"/>
                  </a:lnTo>
                  <a:lnTo>
                    <a:pt x="192447" y="1591111"/>
                  </a:lnTo>
                  <a:lnTo>
                    <a:pt x="191514" y="1595918"/>
                  </a:lnTo>
                  <a:lnTo>
                    <a:pt x="190569" y="1600725"/>
                  </a:lnTo>
                  <a:lnTo>
                    <a:pt x="189616" y="1605532"/>
                  </a:lnTo>
                  <a:lnTo>
                    <a:pt x="188658" y="1610339"/>
                  </a:lnTo>
                  <a:lnTo>
                    <a:pt x="187700" y="1615146"/>
                  </a:lnTo>
                  <a:lnTo>
                    <a:pt x="186750" y="1619953"/>
                  </a:lnTo>
                  <a:lnTo>
                    <a:pt x="185812" y="1624760"/>
                  </a:lnTo>
                  <a:lnTo>
                    <a:pt x="184890" y="1629567"/>
                  </a:lnTo>
                  <a:lnTo>
                    <a:pt x="183989" y="1634374"/>
                  </a:lnTo>
                  <a:lnTo>
                    <a:pt x="183113" y="1639181"/>
                  </a:lnTo>
                  <a:lnTo>
                    <a:pt x="182264" y="1643988"/>
                  </a:lnTo>
                  <a:lnTo>
                    <a:pt x="181445" y="1648795"/>
                  </a:lnTo>
                  <a:lnTo>
                    <a:pt x="180662" y="1653602"/>
                  </a:lnTo>
                  <a:lnTo>
                    <a:pt x="179911" y="1658409"/>
                  </a:lnTo>
                  <a:lnTo>
                    <a:pt x="179190" y="1663216"/>
                  </a:lnTo>
                  <a:lnTo>
                    <a:pt x="178499" y="1668023"/>
                  </a:lnTo>
                  <a:lnTo>
                    <a:pt x="177834" y="1672830"/>
                  </a:lnTo>
                  <a:lnTo>
                    <a:pt x="177194" y="1677637"/>
                  </a:lnTo>
                  <a:lnTo>
                    <a:pt x="176574" y="1682444"/>
                  </a:lnTo>
                  <a:lnTo>
                    <a:pt x="175975" y="1687251"/>
                  </a:lnTo>
                  <a:lnTo>
                    <a:pt x="175390" y="1692058"/>
                  </a:lnTo>
                  <a:lnTo>
                    <a:pt x="174815" y="1696865"/>
                  </a:lnTo>
                  <a:lnTo>
                    <a:pt x="174247" y="1701672"/>
                  </a:lnTo>
                  <a:lnTo>
                    <a:pt x="173684" y="1706479"/>
                  </a:lnTo>
                  <a:lnTo>
                    <a:pt x="173125" y="1711286"/>
                  </a:lnTo>
                  <a:lnTo>
                    <a:pt x="172566" y="1716093"/>
                  </a:lnTo>
                  <a:lnTo>
                    <a:pt x="172008" y="1720900"/>
                  </a:lnTo>
                  <a:lnTo>
                    <a:pt x="171450" y="1725707"/>
                  </a:lnTo>
                  <a:lnTo>
                    <a:pt x="170891" y="1730514"/>
                  </a:lnTo>
                  <a:lnTo>
                    <a:pt x="170333" y="1735321"/>
                  </a:lnTo>
                  <a:lnTo>
                    <a:pt x="169775" y="1740128"/>
                  </a:lnTo>
                  <a:lnTo>
                    <a:pt x="169220" y="1744935"/>
                  </a:lnTo>
                  <a:lnTo>
                    <a:pt x="168668" y="1749742"/>
                  </a:lnTo>
                  <a:lnTo>
                    <a:pt x="168120" y="1754549"/>
                  </a:lnTo>
                  <a:lnTo>
                    <a:pt x="167580" y="1759356"/>
                  </a:lnTo>
                  <a:lnTo>
                    <a:pt x="167048" y="1764163"/>
                  </a:lnTo>
                  <a:lnTo>
                    <a:pt x="166525" y="1768970"/>
                  </a:lnTo>
                  <a:lnTo>
                    <a:pt x="166012" y="1773776"/>
                  </a:lnTo>
                  <a:lnTo>
                    <a:pt x="165511" y="1778583"/>
                  </a:lnTo>
                  <a:lnTo>
                    <a:pt x="165020" y="1783390"/>
                  </a:lnTo>
                  <a:lnTo>
                    <a:pt x="164542" y="1788197"/>
                  </a:lnTo>
                  <a:lnTo>
                    <a:pt x="164077" y="1793004"/>
                  </a:lnTo>
                  <a:lnTo>
                    <a:pt x="163625" y="1797811"/>
                  </a:lnTo>
                  <a:lnTo>
                    <a:pt x="163184" y="1802618"/>
                  </a:lnTo>
                  <a:lnTo>
                    <a:pt x="162753" y="1807425"/>
                  </a:lnTo>
                  <a:lnTo>
                    <a:pt x="162332" y="1812232"/>
                  </a:lnTo>
                  <a:lnTo>
                    <a:pt x="161920" y="1817039"/>
                  </a:lnTo>
                  <a:lnTo>
                    <a:pt x="161516" y="1821846"/>
                  </a:lnTo>
                  <a:lnTo>
                    <a:pt x="161119" y="1826653"/>
                  </a:lnTo>
                  <a:lnTo>
                    <a:pt x="160728" y="1831460"/>
                  </a:lnTo>
                  <a:lnTo>
                    <a:pt x="160342" y="1836267"/>
                  </a:lnTo>
                  <a:lnTo>
                    <a:pt x="159962" y="1841074"/>
                  </a:lnTo>
                  <a:lnTo>
                    <a:pt x="159585" y="1845881"/>
                  </a:lnTo>
                  <a:lnTo>
                    <a:pt x="159214" y="1850688"/>
                  </a:lnTo>
                  <a:lnTo>
                    <a:pt x="158847" y="1855495"/>
                  </a:lnTo>
                  <a:lnTo>
                    <a:pt x="158485" y="1860302"/>
                  </a:lnTo>
                  <a:lnTo>
                    <a:pt x="158131" y="1865109"/>
                  </a:lnTo>
                  <a:lnTo>
                    <a:pt x="157784" y="1869916"/>
                  </a:lnTo>
                  <a:lnTo>
                    <a:pt x="157445" y="1874723"/>
                  </a:lnTo>
                  <a:lnTo>
                    <a:pt x="157114" y="1879530"/>
                  </a:lnTo>
                  <a:lnTo>
                    <a:pt x="156792" y="1884337"/>
                  </a:lnTo>
                  <a:lnTo>
                    <a:pt x="156480" y="1889144"/>
                  </a:lnTo>
                  <a:lnTo>
                    <a:pt x="156177" y="1893951"/>
                  </a:lnTo>
                  <a:lnTo>
                    <a:pt x="155886" y="1898758"/>
                  </a:lnTo>
                  <a:lnTo>
                    <a:pt x="155603" y="1903565"/>
                  </a:lnTo>
                  <a:lnTo>
                    <a:pt x="155328" y="1908372"/>
                  </a:lnTo>
                  <a:lnTo>
                    <a:pt x="155060" y="1913179"/>
                  </a:lnTo>
                  <a:lnTo>
                    <a:pt x="154797" y="1917986"/>
                  </a:lnTo>
                  <a:lnTo>
                    <a:pt x="154537" y="1922793"/>
                  </a:lnTo>
                  <a:lnTo>
                    <a:pt x="154279" y="1927600"/>
                  </a:lnTo>
                  <a:lnTo>
                    <a:pt x="154020" y="1932407"/>
                  </a:lnTo>
                  <a:lnTo>
                    <a:pt x="153758" y="1937214"/>
                  </a:lnTo>
                  <a:lnTo>
                    <a:pt x="153491" y="1942021"/>
                  </a:lnTo>
                  <a:lnTo>
                    <a:pt x="153217" y="1946828"/>
                  </a:lnTo>
                  <a:lnTo>
                    <a:pt x="152937" y="1951635"/>
                  </a:lnTo>
                  <a:lnTo>
                    <a:pt x="152648" y="1956442"/>
                  </a:lnTo>
                  <a:lnTo>
                    <a:pt x="152350" y="1961249"/>
                  </a:lnTo>
                  <a:lnTo>
                    <a:pt x="152044" y="1966056"/>
                  </a:lnTo>
                  <a:lnTo>
                    <a:pt x="151727" y="1970863"/>
                  </a:lnTo>
                  <a:lnTo>
                    <a:pt x="151403" y="1975670"/>
                  </a:lnTo>
                  <a:lnTo>
                    <a:pt x="151074" y="1980477"/>
                  </a:lnTo>
                  <a:lnTo>
                    <a:pt x="150739" y="1985284"/>
                  </a:lnTo>
                  <a:lnTo>
                    <a:pt x="150402" y="1990091"/>
                  </a:lnTo>
                  <a:lnTo>
                    <a:pt x="150064" y="1994898"/>
                  </a:lnTo>
                  <a:lnTo>
                    <a:pt x="149727" y="1999705"/>
                  </a:lnTo>
                  <a:lnTo>
                    <a:pt x="149394" y="2004512"/>
                  </a:lnTo>
                  <a:lnTo>
                    <a:pt x="149068" y="2009319"/>
                  </a:lnTo>
                  <a:lnTo>
                    <a:pt x="148749" y="2014126"/>
                  </a:lnTo>
                  <a:lnTo>
                    <a:pt x="148440" y="2018933"/>
                  </a:lnTo>
                  <a:lnTo>
                    <a:pt x="148142" y="2023740"/>
                  </a:lnTo>
                  <a:lnTo>
                    <a:pt x="147857" y="2028547"/>
                  </a:lnTo>
                  <a:lnTo>
                    <a:pt x="147584" y="2033354"/>
                  </a:lnTo>
                  <a:lnTo>
                    <a:pt x="147326" y="2038161"/>
                  </a:lnTo>
                  <a:lnTo>
                    <a:pt x="147084" y="2042968"/>
                  </a:lnTo>
                  <a:lnTo>
                    <a:pt x="146855" y="2047775"/>
                  </a:lnTo>
                  <a:lnTo>
                    <a:pt x="146641" y="2052582"/>
                  </a:lnTo>
                  <a:lnTo>
                    <a:pt x="146439" y="2057389"/>
                  </a:lnTo>
                  <a:lnTo>
                    <a:pt x="146250" y="2062196"/>
                  </a:lnTo>
                  <a:lnTo>
                    <a:pt x="146072" y="2067003"/>
                  </a:lnTo>
                  <a:lnTo>
                    <a:pt x="145906" y="2071809"/>
                  </a:lnTo>
                  <a:lnTo>
                    <a:pt x="145750" y="2076616"/>
                  </a:lnTo>
                  <a:lnTo>
                    <a:pt x="145602" y="2081423"/>
                  </a:lnTo>
                  <a:lnTo>
                    <a:pt x="145461" y="2086230"/>
                  </a:lnTo>
                  <a:lnTo>
                    <a:pt x="145326" y="2091037"/>
                  </a:lnTo>
                  <a:lnTo>
                    <a:pt x="145195" y="2095844"/>
                  </a:lnTo>
                  <a:lnTo>
                    <a:pt x="145068" y="2100651"/>
                  </a:lnTo>
                  <a:lnTo>
                    <a:pt x="144943" y="2105458"/>
                  </a:lnTo>
                  <a:lnTo>
                    <a:pt x="144820" y="2110265"/>
                  </a:lnTo>
                  <a:lnTo>
                    <a:pt x="144697" y="2115072"/>
                  </a:lnTo>
                  <a:lnTo>
                    <a:pt x="144574" y="2119879"/>
                  </a:lnTo>
                  <a:lnTo>
                    <a:pt x="144450" y="2124686"/>
                  </a:lnTo>
                  <a:lnTo>
                    <a:pt x="144323" y="2129493"/>
                  </a:lnTo>
                  <a:lnTo>
                    <a:pt x="144195" y="2134300"/>
                  </a:lnTo>
                  <a:lnTo>
                    <a:pt x="144064" y="2139107"/>
                  </a:lnTo>
                  <a:lnTo>
                    <a:pt x="143929" y="2143914"/>
                  </a:lnTo>
                  <a:lnTo>
                    <a:pt x="143790" y="2148721"/>
                  </a:lnTo>
                  <a:lnTo>
                    <a:pt x="143648" y="2153528"/>
                  </a:lnTo>
                  <a:lnTo>
                    <a:pt x="143503" y="2158335"/>
                  </a:lnTo>
                  <a:lnTo>
                    <a:pt x="143354" y="2163142"/>
                  </a:lnTo>
                  <a:lnTo>
                    <a:pt x="143202" y="2167949"/>
                  </a:lnTo>
                  <a:lnTo>
                    <a:pt x="143046" y="2172756"/>
                  </a:lnTo>
                  <a:lnTo>
                    <a:pt x="142888" y="2177563"/>
                  </a:lnTo>
                  <a:lnTo>
                    <a:pt x="142728" y="2182370"/>
                  </a:lnTo>
                  <a:lnTo>
                    <a:pt x="142566" y="2187177"/>
                  </a:lnTo>
                  <a:lnTo>
                    <a:pt x="142403" y="2191984"/>
                  </a:lnTo>
                  <a:lnTo>
                    <a:pt x="142239" y="2196791"/>
                  </a:lnTo>
                  <a:lnTo>
                    <a:pt x="142076" y="2201598"/>
                  </a:lnTo>
                  <a:lnTo>
                    <a:pt x="141913" y="2206405"/>
                  </a:lnTo>
                  <a:lnTo>
                    <a:pt x="141751" y="2211212"/>
                  </a:lnTo>
                  <a:lnTo>
                    <a:pt x="141591" y="2216019"/>
                  </a:lnTo>
                  <a:lnTo>
                    <a:pt x="141433" y="2220826"/>
                  </a:lnTo>
                  <a:lnTo>
                    <a:pt x="141278" y="2225633"/>
                  </a:lnTo>
                  <a:lnTo>
                    <a:pt x="141125" y="2230440"/>
                  </a:lnTo>
                  <a:lnTo>
                    <a:pt x="140976" y="2235247"/>
                  </a:lnTo>
                  <a:lnTo>
                    <a:pt x="140829" y="2240054"/>
                  </a:lnTo>
                  <a:lnTo>
                    <a:pt x="140685" y="2244861"/>
                  </a:lnTo>
                  <a:lnTo>
                    <a:pt x="140544" y="2249668"/>
                  </a:lnTo>
                  <a:lnTo>
                    <a:pt x="140406" y="2254475"/>
                  </a:lnTo>
                  <a:lnTo>
                    <a:pt x="140270" y="2259282"/>
                  </a:lnTo>
                  <a:lnTo>
                    <a:pt x="140136" y="2264089"/>
                  </a:lnTo>
                  <a:lnTo>
                    <a:pt x="140003" y="2268896"/>
                  </a:lnTo>
                  <a:lnTo>
                    <a:pt x="139872" y="2273703"/>
                  </a:lnTo>
                  <a:lnTo>
                    <a:pt x="139741" y="2278510"/>
                  </a:lnTo>
                  <a:lnTo>
                    <a:pt x="139611" y="2283317"/>
                  </a:lnTo>
                  <a:lnTo>
                    <a:pt x="139481" y="2288124"/>
                  </a:lnTo>
                  <a:lnTo>
                    <a:pt x="139350" y="2292931"/>
                  </a:lnTo>
                  <a:lnTo>
                    <a:pt x="139220" y="2297738"/>
                  </a:lnTo>
                  <a:lnTo>
                    <a:pt x="139089" y="2302545"/>
                  </a:lnTo>
                  <a:lnTo>
                    <a:pt x="138958" y="2307352"/>
                  </a:lnTo>
                  <a:lnTo>
                    <a:pt x="138826" y="2312159"/>
                  </a:lnTo>
                  <a:lnTo>
                    <a:pt x="138694" y="2316966"/>
                  </a:lnTo>
                  <a:lnTo>
                    <a:pt x="138562" y="2321773"/>
                  </a:lnTo>
                  <a:lnTo>
                    <a:pt x="138431" y="2326580"/>
                  </a:lnTo>
                  <a:lnTo>
                    <a:pt x="138300" y="2331387"/>
                  </a:lnTo>
                  <a:lnTo>
                    <a:pt x="138171" y="2336194"/>
                  </a:lnTo>
                  <a:lnTo>
                    <a:pt x="138043" y="2341001"/>
                  </a:lnTo>
                  <a:lnTo>
                    <a:pt x="137917" y="2345808"/>
                  </a:lnTo>
                  <a:lnTo>
                    <a:pt x="137794" y="2350615"/>
                  </a:lnTo>
                  <a:lnTo>
                    <a:pt x="137674" y="2355422"/>
                  </a:lnTo>
                  <a:lnTo>
                    <a:pt x="137558" y="2360229"/>
                  </a:lnTo>
                  <a:lnTo>
                    <a:pt x="137446" y="2365035"/>
                  </a:lnTo>
                  <a:lnTo>
                    <a:pt x="137338" y="2369842"/>
                  </a:lnTo>
                  <a:lnTo>
                    <a:pt x="137236" y="2374649"/>
                  </a:lnTo>
                  <a:lnTo>
                    <a:pt x="137138" y="2379456"/>
                  </a:lnTo>
                  <a:lnTo>
                    <a:pt x="137046" y="2384263"/>
                  </a:lnTo>
                  <a:lnTo>
                    <a:pt x="136960" y="2389070"/>
                  </a:lnTo>
                  <a:lnTo>
                    <a:pt x="136880" y="2393877"/>
                  </a:lnTo>
                  <a:lnTo>
                    <a:pt x="136805" y="2398684"/>
                  </a:lnTo>
                  <a:lnTo>
                    <a:pt x="136736" y="2403491"/>
                  </a:lnTo>
                  <a:lnTo>
                    <a:pt x="136673" y="2408298"/>
                  </a:lnTo>
                  <a:lnTo>
                    <a:pt x="136614" y="2413105"/>
                  </a:lnTo>
                  <a:lnTo>
                    <a:pt x="136561" y="2417912"/>
                  </a:lnTo>
                  <a:lnTo>
                    <a:pt x="136512" y="2422719"/>
                  </a:lnTo>
                  <a:lnTo>
                    <a:pt x="136469" y="2427526"/>
                  </a:lnTo>
                  <a:lnTo>
                    <a:pt x="136429" y="2432333"/>
                  </a:lnTo>
                  <a:lnTo>
                    <a:pt x="136393" y="2437140"/>
                  </a:lnTo>
                  <a:lnTo>
                    <a:pt x="136361" y="2441947"/>
                  </a:lnTo>
                  <a:lnTo>
                    <a:pt x="136331" y="2446754"/>
                  </a:lnTo>
                  <a:lnTo>
                    <a:pt x="136305" y="2451561"/>
                  </a:lnTo>
                  <a:lnTo>
                    <a:pt x="136280" y="2456368"/>
                  </a:lnTo>
                  <a:close/>
                </a:path>
              </a:pathLst>
            </a:custGeom>
            <a:solidFill>
              <a:srgbClr val="E18A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1" name="pg34">
              <a:extLst>
                <a:ext uri="{FF2B5EF4-FFF2-40B4-BE49-F238E27FC236}">
                  <a16:creationId xmlns:a16="http://schemas.microsoft.com/office/drawing/2014/main" id="{33236C1C-C1F8-442F-4AE2-B4874E687412}"/>
                </a:ext>
              </a:extLst>
            </p:cNvPr>
            <p:cNvSpPr/>
            <p:nvPr/>
          </p:nvSpPr>
          <p:spPr>
            <a:xfrm>
              <a:off x="4289746" y="4131780"/>
              <a:ext cx="292576" cy="2429664"/>
            </a:xfrm>
            <a:custGeom>
              <a:avLst/>
              <a:gdLst/>
              <a:ahLst/>
              <a:cxnLst/>
              <a:rect l="0" t="0" r="0" b="0"/>
              <a:pathLst>
                <a:path w="292576" h="2429664">
                  <a:moveTo>
                    <a:pt x="145763" y="2429664"/>
                  </a:moveTo>
                  <a:lnTo>
                    <a:pt x="145709" y="2424909"/>
                  </a:lnTo>
                  <a:lnTo>
                    <a:pt x="145653" y="2420155"/>
                  </a:lnTo>
                  <a:lnTo>
                    <a:pt x="145594" y="2415400"/>
                  </a:lnTo>
                  <a:lnTo>
                    <a:pt x="145534" y="2410645"/>
                  </a:lnTo>
                  <a:lnTo>
                    <a:pt x="145473" y="2405890"/>
                  </a:lnTo>
                  <a:lnTo>
                    <a:pt x="145410" y="2401136"/>
                  </a:lnTo>
                  <a:lnTo>
                    <a:pt x="145346" y="2396381"/>
                  </a:lnTo>
                  <a:lnTo>
                    <a:pt x="145280" y="2391626"/>
                  </a:lnTo>
                  <a:lnTo>
                    <a:pt x="145214" y="2386871"/>
                  </a:lnTo>
                  <a:lnTo>
                    <a:pt x="145146" y="2382117"/>
                  </a:lnTo>
                  <a:lnTo>
                    <a:pt x="145077" y="2377362"/>
                  </a:lnTo>
                  <a:lnTo>
                    <a:pt x="145006" y="2372607"/>
                  </a:lnTo>
                  <a:lnTo>
                    <a:pt x="144933" y="2367853"/>
                  </a:lnTo>
                  <a:lnTo>
                    <a:pt x="144858" y="2363098"/>
                  </a:lnTo>
                  <a:lnTo>
                    <a:pt x="144780" y="2358343"/>
                  </a:lnTo>
                  <a:lnTo>
                    <a:pt x="144698" y="2353588"/>
                  </a:lnTo>
                  <a:lnTo>
                    <a:pt x="144613" y="2348834"/>
                  </a:lnTo>
                  <a:lnTo>
                    <a:pt x="144523" y="2344079"/>
                  </a:lnTo>
                  <a:lnTo>
                    <a:pt x="144428" y="2339324"/>
                  </a:lnTo>
                  <a:lnTo>
                    <a:pt x="144328" y="2334569"/>
                  </a:lnTo>
                  <a:lnTo>
                    <a:pt x="144222" y="2329815"/>
                  </a:lnTo>
                  <a:lnTo>
                    <a:pt x="144111" y="2325060"/>
                  </a:lnTo>
                  <a:lnTo>
                    <a:pt x="143993" y="2320305"/>
                  </a:lnTo>
                  <a:lnTo>
                    <a:pt x="143869" y="2315551"/>
                  </a:lnTo>
                  <a:lnTo>
                    <a:pt x="143739" y="2310796"/>
                  </a:lnTo>
                  <a:lnTo>
                    <a:pt x="143603" y="2306041"/>
                  </a:lnTo>
                  <a:lnTo>
                    <a:pt x="143461" y="2301286"/>
                  </a:lnTo>
                  <a:lnTo>
                    <a:pt x="143315" y="2296532"/>
                  </a:lnTo>
                  <a:lnTo>
                    <a:pt x="143164" y="2291777"/>
                  </a:lnTo>
                  <a:lnTo>
                    <a:pt x="143009" y="2287022"/>
                  </a:lnTo>
                  <a:lnTo>
                    <a:pt x="142849" y="2282267"/>
                  </a:lnTo>
                  <a:lnTo>
                    <a:pt x="142688" y="2277513"/>
                  </a:lnTo>
                  <a:lnTo>
                    <a:pt x="142524" y="2272758"/>
                  </a:lnTo>
                  <a:lnTo>
                    <a:pt x="142359" y="2268003"/>
                  </a:lnTo>
                  <a:lnTo>
                    <a:pt x="142193" y="2263249"/>
                  </a:lnTo>
                  <a:lnTo>
                    <a:pt x="142027" y="2258494"/>
                  </a:lnTo>
                  <a:lnTo>
                    <a:pt x="141862" y="2253739"/>
                  </a:lnTo>
                  <a:lnTo>
                    <a:pt x="141699" y="2248984"/>
                  </a:lnTo>
                  <a:lnTo>
                    <a:pt x="141539" y="2244230"/>
                  </a:lnTo>
                  <a:lnTo>
                    <a:pt x="141381" y="2239475"/>
                  </a:lnTo>
                  <a:lnTo>
                    <a:pt x="141228" y="2234720"/>
                  </a:lnTo>
                  <a:lnTo>
                    <a:pt x="141078" y="2229966"/>
                  </a:lnTo>
                  <a:lnTo>
                    <a:pt x="140933" y="2225211"/>
                  </a:lnTo>
                  <a:lnTo>
                    <a:pt x="140794" y="2220456"/>
                  </a:lnTo>
                  <a:lnTo>
                    <a:pt x="140660" y="2215701"/>
                  </a:lnTo>
                  <a:lnTo>
                    <a:pt x="140533" y="2210947"/>
                  </a:lnTo>
                  <a:lnTo>
                    <a:pt x="140411" y="2206192"/>
                  </a:lnTo>
                  <a:lnTo>
                    <a:pt x="140295" y="2201437"/>
                  </a:lnTo>
                  <a:lnTo>
                    <a:pt x="140185" y="2196682"/>
                  </a:lnTo>
                  <a:lnTo>
                    <a:pt x="140079" y="2191928"/>
                  </a:lnTo>
                  <a:lnTo>
                    <a:pt x="139979" y="2187173"/>
                  </a:lnTo>
                  <a:lnTo>
                    <a:pt x="139883" y="2182418"/>
                  </a:lnTo>
                  <a:lnTo>
                    <a:pt x="139790" y="2177664"/>
                  </a:lnTo>
                  <a:lnTo>
                    <a:pt x="139700" y="2172909"/>
                  </a:lnTo>
                  <a:lnTo>
                    <a:pt x="139611" y="2168154"/>
                  </a:lnTo>
                  <a:lnTo>
                    <a:pt x="139522" y="2163399"/>
                  </a:lnTo>
                  <a:lnTo>
                    <a:pt x="139433" y="2158645"/>
                  </a:lnTo>
                  <a:lnTo>
                    <a:pt x="139341" y="2153890"/>
                  </a:lnTo>
                  <a:lnTo>
                    <a:pt x="139246" y="2149135"/>
                  </a:lnTo>
                  <a:lnTo>
                    <a:pt x="139146" y="2144380"/>
                  </a:lnTo>
                  <a:lnTo>
                    <a:pt x="139039" y="2139626"/>
                  </a:lnTo>
                  <a:lnTo>
                    <a:pt x="138926" y="2134871"/>
                  </a:lnTo>
                  <a:lnTo>
                    <a:pt x="138805" y="2130116"/>
                  </a:lnTo>
                  <a:lnTo>
                    <a:pt x="138675" y="2125362"/>
                  </a:lnTo>
                  <a:lnTo>
                    <a:pt x="138536" y="2120607"/>
                  </a:lnTo>
                  <a:lnTo>
                    <a:pt x="138387" y="2115852"/>
                  </a:lnTo>
                  <a:lnTo>
                    <a:pt x="138225" y="2111097"/>
                  </a:lnTo>
                  <a:lnTo>
                    <a:pt x="138053" y="2106343"/>
                  </a:lnTo>
                  <a:lnTo>
                    <a:pt x="137871" y="2101588"/>
                  </a:lnTo>
                  <a:lnTo>
                    <a:pt x="137680" y="2096833"/>
                  </a:lnTo>
                  <a:lnTo>
                    <a:pt x="137479" y="2092078"/>
                  </a:lnTo>
                  <a:lnTo>
                    <a:pt x="137270" y="2087324"/>
                  </a:lnTo>
                  <a:lnTo>
                    <a:pt x="137053" y="2082569"/>
                  </a:lnTo>
                  <a:lnTo>
                    <a:pt x="136830" y="2077814"/>
                  </a:lnTo>
                  <a:lnTo>
                    <a:pt x="136601" y="2073060"/>
                  </a:lnTo>
                  <a:lnTo>
                    <a:pt x="136369" y="2068305"/>
                  </a:lnTo>
                  <a:lnTo>
                    <a:pt x="136134" y="2063550"/>
                  </a:lnTo>
                  <a:lnTo>
                    <a:pt x="135898" y="2058795"/>
                  </a:lnTo>
                  <a:lnTo>
                    <a:pt x="135661" y="2054041"/>
                  </a:lnTo>
                  <a:lnTo>
                    <a:pt x="135425" y="2049286"/>
                  </a:lnTo>
                  <a:lnTo>
                    <a:pt x="135189" y="2044531"/>
                  </a:lnTo>
                  <a:lnTo>
                    <a:pt x="134954" y="2039777"/>
                  </a:lnTo>
                  <a:lnTo>
                    <a:pt x="134720" y="2035022"/>
                  </a:lnTo>
                  <a:lnTo>
                    <a:pt x="134487" y="2030267"/>
                  </a:lnTo>
                  <a:lnTo>
                    <a:pt x="134254" y="2025512"/>
                  </a:lnTo>
                  <a:lnTo>
                    <a:pt x="134021" y="2020758"/>
                  </a:lnTo>
                  <a:lnTo>
                    <a:pt x="133786" y="2016003"/>
                  </a:lnTo>
                  <a:lnTo>
                    <a:pt x="133550" y="2011248"/>
                  </a:lnTo>
                  <a:lnTo>
                    <a:pt x="133309" y="2006493"/>
                  </a:lnTo>
                  <a:lnTo>
                    <a:pt x="133063" y="2001739"/>
                  </a:lnTo>
                  <a:lnTo>
                    <a:pt x="132813" y="1996984"/>
                  </a:lnTo>
                  <a:lnTo>
                    <a:pt x="132555" y="1992229"/>
                  </a:lnTo>
                  <a:lnTo>
                    <a:pt x="132291" y="1987475"/>
                  </a:lnTo>
                  <a:lnTo>
                    <a:pt x="132018" y="1982720"/>
                  </a:lnTo>
                  <a:lnTo>
                    <a:pt x="131737" y="1977965"/>
                  </a:lnTo>
                  <a:lnTo>
                    <a:pt x="131446" y="1973210"/>
                  </a:lnTo>
                  <a:lnTo>
                    <a:pt x="131145" y="1968456"/>
                  </a:lnTo>
                  <a:lnTo>
                    <a:pt x="130835" y="1963701"/>
                  </a:lnTo>
                  <a:lnTo>
                    <a:pt x="130516" y="1958946"/>
                  </a:lnTo>
                  <a:lnTo>
                    <a:pt x="130188" y="1954191"/>
                  </a:lnTo>
                  <a:lnTo>
                    <a:pt x="129850" y="1949437"/>
                  </a:lnTo>
                  <a:lnTo>
                    <a:pt x="129504" y="1944682"/>
                  </a:lnTo>
                  <a:lnTo>
                    <a:pt x="129149" y="1939927"/>
                  </a:lnTo>
                  <a:lnTo>
                    <a:pt x="128784" y="1935173"/>
                  </a:lnTo>
                  <a:lnTo>
                    <a:pt x="128412" y="1930418"/>
                  </a:lnTo>
                  <a:lnTo>
                    <a:pt x="128032" y="1925663"/>
                  </a:lnTo>
                  <a:lnTo>
                    <a:pt x="127644" y="1920908"/>
                  </a:lnTo>
                  <a:lnTo>
                    <a:pt x="127249" y="1916154"/>
                  </a:lnTo>
                  <a:lnTo>
                    <a:pt x="126846" y="1911399"/>
                  </a:lnTo>
                  <a:lnTo>
                    <a:pt x="126436" y="1906644"/>
                  </a:lnTo>
                  <a:lnTo>
                    <a:pt x="126018" y="1901889"/>
                  </a:lnTo>
                  <a:lnTo>
                    <a:pt x="125593" y="1897135"/>
                  </a:lnTo>
                  <a:lnTo>
                    <a:pt x="125162" y="1892380"/>
                  </a:lnTo>
                  <a:lnTo>
                    <a:pt x="124726" y="1887625"/>
                  </a:lnTo>
                  <a:lnTo>
                    <a:pt x="124284" y="1882871"/>
                  </a:lnTo>
                  <a:lnTo>
                    <a:pt x="123837" y="1878116"/>
                  </a:lnTo>
                  <a:lnTo>
                    <a:pt x="123386" y="1873361"/>
                  </a:lnTo>
                  <a:lnTo>
                    <a:pt x="122929" y="1868606"/>
                  </a:lnTo>
                  <a:lnTo>
                    <a:pt x="122469" y="1863852"/>
                  </a:lnTo>
                  <a:lnTo>
                    <a:pt x="122005" y="1859097"/>
                  </a:lnTo>
                  <a:lnTo>
                    <a:pt x="121537" y="1854342"/>
                  </a:lnTo>
                  <a:lnTo>
                    <a:pt x="121065" y="1849588"/>
                  </a:lnTo>
                  <a:lnTo>
                    <a:pt x="120589" y="1844833"/>
                  </a:lnTo>
                  <a:lnTo>
                    <a:pt x="120108" y="1840078"/>
                  </a:lnTo>
                  <a:lnTo>
                    <a:pt x="119621" y="1835323"/>
                  </a:lnTo>
                  <a:lnTo>
                    <a:pt x="119127" y="1830569"/>
                  </a:lnTo>
                  <a:lnTo>
                    <a:pt x="118626" y="1825814"/>
                  </a:lnTo>
                  <a:lnTo>
                    <a:pt x="118116" y="1821059"/>
                  </a:lnTo>
                  <a:lnTo>
                    <a:pt x="117599" y="1816304"/>
                  </a:lnTo>
                  <a:lnTo>
                    <a:pt x="117072" y="1811550"/>
                  </a:lnTo>
                  <a:lnTo>
                    <a:pt x="116536" y="1806795"/>
                  </a:lnTo>
                  <a:lnTo>
                    <a:pt x="115989" y="1802040"/>
                  </a:lnTo>
                  <a:lnTo>
                    <a:pt x="115433" y="1797286"/>
                  </a:lnTo>
                  <a:lnTo>
                    <a:pt x="114869" y="1792531"/>
                  </a:lnTo>
                  <a:lnTo>
                    <a:pt x="114298" y="1787776"/>
                  </a:lnTo>
                  <a:lnTo>
                    <a:pt x="113721" y="1783021"/>
                  </a:lnTo>
                  <a:lnTo>
                    <a:pt x="113140" y="1778267"/>
                  </a:lnTo>
                  <a:lnTo>
                    <a:pt x="112556" y="1773512"/>
                  </a:lnTo>
                  <a:lnTo>
                    <a:pt x="111971" y="1768757"/>
                  </a:lnTo>
                  <a:lnTo>
                    <a:pt x="111388" y="1764002"/>
                  </a:lnTo>
                  <a:lnTo>
                    <a:pt x="110808" y="1759248"/>
                  </a:lnTo>
                  <a:lnTo>
                    <a:pt x="110232" y="1754493"/>
                  </a:lnTo>
                  <a:lnTo>
                    <a:pt x="109660" y="1749738"/>
                  </a:lnTo>
                  <a:lnTo>
                    <a:pt x="109095" y="1744984"/>
                  </a:lnTo>
                  <a:lnTo>
                    <a:pt x="108536" y="1740229"/>
                  </a:lnTo>
                  <a:lnTo>
                    <a:pt x="107982" y="1735474"/>
                  </a:lnTo>
                  <a:lnTo>
                    <a:pt x="107435" y="1730719"/>
                  </a:lnTo>
                  <a:lnTo>
                    <a:pt x="106891" y="1725965"/>
                  </a:lnTo>
                  <a:lnTo>
                    <a:pt x="106351" y="1721210"/>
                  </a:lnTo>
                  <a:lnTo>
                    <a:pt x="105811" y="1716455"/>
                  </a:lnTo>
                  <a:lnTo>
                    <a:pt x="105271" y="1711700"/>
                  </a:lnTo>
                  <a:lnTo>
                    <a:pt x="104728" y="1706946"/>
                  </a:lnTo>
                  <a:lnTo>
                    <a:pt x="104180" y="1702191"/>
                  </a:lnTo>
                  <a:lnTo>
                    <a:pt x="103625" y="1697436"/>
                  </a:lnTo>
                  <a:lnTo>
                    <a:pt x="103061" y="1692682"/>
                  </a:lnTo>
                  <a:lnTo>
                    <a:pt x="102485" y="1687927"/>
                  </a:lnTo>
                  <a:lnTo>
                    <a:pt x="101897" y="1683172"/>
                  </a:lnTo>
                  <a:lnTo>
                    <a:pt x="101295" y="1678417"/>
                  </a:lnTo>
                  <a:lnTo>
                    <a:pt x="100678" y="1673663"/>
                  </a:lnTo>
                  <a:lnTo>
                    <a:pt x="100045" y="1668908"/>
                  </a:lnTo>
                  <a:lnTo>
                    <a:pt x="99394" y="1664153"/>
                  </a:lnTo>
                  <a:lnTo>
                    <a:pt x="98723" y="1659399"/>
                  </a:lnTo>
                  <a:lnTo>
                    <a:pt x="98035" y="1654644"/>
                  </a:lnTo>
                  <a:lnTo>
                    <a:pt x="97328" y="1649889"/>
                  </a:lnTo>
                  <a:lnTo>
                    <a:pt x="96603" y="1645134"/>
                  </a:lnTo>
                  <a:lnTo>
                    <a:pt x="95859" y="1640380"/>
                  </a:lnTo>
                  <a:lnTo>
                    <a:pt x="95097" y="1635625"/>
                  </a:lnTo>
                  <a:lnTo>
                    <a:pt x="94318" y="1630870"/>
                  </a:lnTo>
                  <a:lnTo>
                    <a:pt x="93519" y="1626115"/>
                  </a:lnTo>
                  <a:lnTo>
                    <a:pt x="92702" y="1621361"/>
                  </a:lnTo>
                  <a:lnTo>
                    <a:pt x="91871" y="1616606"/>
                  </a:lnTo>
                  <a:lnTo>
                    <a:pt x="91024" y="1611851"/>
                  </a:lnTo>
                  <a:lnTo>
                    <a:pt x="90164" y="1607097"/>
                  </a:lnTo>
                  <a:lnTo>
                    <a:pt x="89290" y="1602342"/>
                  </a:lnTo>
                  <a:lnTo>
                    <a:pt x="88405" y="1597587"/>
                  </a:lnTo>
                  <a:lnTo>
                    <a:pt x="87508" y="1592832"/>
                  </a:lnTo>
                  <a:lnTo>
                    <a:pt x="86600" y="1588078"/>
                  </a:lnTo>
                  <a:lnTo>
                    <a:pt x="85685" y="1583323"/>
                  </a:lnTo>
                  <a:lnTo>
                    <a:pt x="84763" y="1578568"/>
                  </a:lnTo>
                  <a:lnTo>
                    <a:pt x="83834" y="1573813"/>
                  </a:lnTo>
                  <a:lnTo>
                    <a:pt x="82901" y="1569059"/>
                  </a:lnTo>
                  <a:lnTo>
                    <a:pt x="81963" y="1564304"/>
                  </a:lnTo>
                  <a:lnTo>
                    <a:pt x="81021" y="1559549"/>
                  </a:lnTo>
                  <a:lnTo>
                    <a:pt x="80077" y="1554795"/>
                  </a:lnTo>
                  <a:lnTo>
                    <a:pt x="79131" y="1550040"/>
                  </a:lnTo>
                  <a:lnTo>
                    <a:pt x="78184" y="1545285"/>
                  </a:lnTo>
                  <a:lnTo>
                    <a:pt x="77237" y="1540530"/>
                  </a:lnTo>
                  <a:lnTo>
                    <a:pt x="76289" y="1535776"/>
                  </a:lnTo>
                  <a:lnTo>
                    <a:pt x="75342" y="1531021"/>
                  </a:lnTo>
                  <a:lnTo>
                    <a:pt x="74395" y="1526266"/>
                  </a:lnTo>
                  <a:lnTo>
                    <a:pt x="73449" y="1521511"/>
                  </a:lnTo>
                  <a:lnTo>
                    <a:pt x="72504" y="1516757"/>
                  </a:lnTo>
                  <a:lnTo>
                    <a:pt x="71559" y="1512002"/>
                  </a:lnTo>
                  <a:lnTo>
                    <a:pt x="70614" y="1507247"/>
                  </a:lnTo>
                  <a:lnTo>
                    <a:pt x="69669" y="1502493"/>
                  </a:lnTo>
                  <a:lnTo>
                    <a:pt x="68723" y="1497738"/>
                  </a:lnTo>
                  <a:lnTo>
                    <a:pt x="67774" y="1492983"/>
                  </a:lnTo>
                  <a:lnTo>
                    <a:pt x="66823" y="1488228"/>
                  </a:lnTo>
                  <a:lnTo>
                    <a:pt x="65866" y="1483474"/>
                  </a:lnTo>
                  <a:lnTo>
                    <a:pt x="64905" y="1478719"/>
                  </a:lnTo>
                  <a:lnTo>
                    <a:pt x="63937" y="1473964"/>
                  </a:lnTo>
                  <a:lnTo>
                    <a:pt x="62962" y="1469210"/>
                  </a:lnTo>
                  <a:lnTo>
                    <a:pt x="61979" y="1464455"/>
                  </a:lnTo>
                  <a:lnTo>
                    <a:pt x="60989" y="1459700"/>
                  </a:lnTo>
                  <a:lnTo>
                    <a:pt x="59990" y="1454945"/>
                  </a:lnTo>
                  <a:lnTo>
                    <a:pt x="58981" y="1450191"/>
                  </a:lnTo>
                  <a:lnTo>
                    <a:pt x="57966" y="1445436"/>
                  </a:lnTo>
                  <a:lnTo>
                    <a:pt x="56944" y="1440681"/>
                  </a:lnTo>
                  <a:lnTo>
                    <a:pt x="55916" y="1435926"/>
                  </a:lnTo>
                  <a:lnTo>
                    <a:pt x="54882" y="1431172"/>
                  </a:lnTo>
                  <a:lnTo>
                    <a:pt x="53845" y="1426417"/>
                  </a:lnTo>
                  <a:lnTo>
                    <a:pt x="52804" y="1421662"/>
                  </a:lnTo>
                  <a:lnTo>
                    <a:pt x="51761" y="1416908"/>
                  </a:lnTo>
                  <a:lnTo>
                    <a:pt x="50716" y="1412153"/>
                  </a:lnTo>
                  <a:lnTo>
                    <a:pt x="49671" y="1407398"/>
                  </a:lnTo>
                  <a:lnTo>
                    <a:pt x="48624" y="1402643"/>
                  </a:lnTo>
                  <a:lnTo>
                    <a:pt x="47577" y="1397889"/>
                  </a:lnTo>
                  <a:lnTo>
                    <a:pt x="46529" y="1393134"/>
                  </a:lnTo>
                  <a:lnTo>
                    <a:pt x="45481" y="1388379"/>
                  </a:lnTo>
                  <a:lnTo>
                    <a:pt x="44433" y="1383624"/>
                  </a:lnTo>
                  <a:lnTo>
                    <a:pt x="43385" y="1378870"/>
                  </a:lnTo>
                  <a:lnTo>
                    <a:pt x="42338" y="1374115"/>
                  </a:lnTo>
                  <a:lnTo>
                    <a:pt x="41293" y="1369360"/>
                  </a:lnTo>
                  <a:lnTo>
                    <a:pt x="40250" y="1364606"/>
                  </a:lnTo>
                  <a:lnTo>
                    <a:pt x="39211" y="1359851"/>
                  </a:lnTo>
                  <a:lnTo>
                    <a:pt x="38178" y="1355096"/>
                  </a:lnTo>
                  <a:lnTo>
                    <a:pt x="37154" y="1350341"/>
                  </a:lnTo>
                  <a:lnTo>
                    <a:pt x="36140" y="1345587"/>
                  </a:lnTo>
                  <a:lnTo>
                    <a:pt x="35139" y="1340832"/>
                  </a:lnTo>
                  <a:lnTo>
                    <a:pt x="34152" y="1336077"/>
                  </a:lnTo>
                  <a:lnTo>
                    <a:pt x="33180" y="1331322"/>
                  </a:lnTo>
                  <a:lnTo>
                    <a:pt x="32223" y="1326568"/>
                  </a:lnTo>
                  <a:lnTo>
                    <a:pt x="31283" y="1321813"/>
                  </a:lnTo>
                  <a:lnTo>
                    <a:pt x="30361" y="1317058"/>
                  </a:lnTo>
                  <a:lnTo>
                    <a:pt x="29454" y="1312304"/>
                  </a:lnTo>
                  <a:lnTo>
                    <a:pt x="28560" y="1307549"/>
                  </a:lnTo>
                  <a:lnTo>
                    <a:pt x="27675" y="1302794"/>
                  </a:lnTo>
                  <a:lnTo>
                    <a:pt x="26796" y="1298039"/>
                  </a:lnTo>
                  <a:lnTo>
                    <a:pt x="25920" y="1293285"/>
                  </a:lnTo>
                  <a:lnTo>
                    <a:pt x="25043" y="1288530"/>
                  </a:lnTo>
                  <a:lnTo>
                    <a:pt x="24160" y="1283775"/>
                  </a:lnTo>
                  <a:lnTo>
                    <a:pt x="23265" y="1279021"/>
                  </a:lnTo>
                  <a:lnTo>
                    <a:pt x="22356" y="1274266"/>
                  </a:lnTo>
                  <a:lnTo>
                    <a:pt x="21430" y="1269511"/>
                  </a:lnTo>
                  <a:lnTo>
                    <a:pt x="20485" y="1264756"/>
                  </a:lnTo>
                  <a:lnTo>
                    <a:pt x="19521" y="1260002"/>
                  </a:lnTo>
                  <a:lnTo>
                    <a:pt x="18536" y="1255247"/>
                  </a:lnTo>
                  <a:lnTo>
                    <a:pt x="17532" y="1250492"/>
                  </a:lnTo>
                  <a:lnTo>
                    <a:pt x="16508" y="1245737"/>
                  </a:lnTo>
                  <a:lnTo>
                    <a:pt x="15471" y="1240983"/>
                  </a:lnTo>
                  <a:lnTo>
                    <a:pt x="14425" y="1236228"/>
                  </a:lnTo>
                  <a:lnTo>
                    <a:pt x="13376" y="1231473"/>
                  </a:lnTo>
                  <a:lnTo>
                    <a:pt x="12329" y="1226719"/>
                  </a:lnTo>
                  <a:lnTo>
                    <a:pt x="11291" y="1221964"/>
                  </a:lnTo>
                  <a:lnTo>
                    <a:pt x="10267" y="1217209"/>
                  </a:lnTo>
                  <a:lnTo>
                    <a:pt x="9266" y="1212454"/>
                  </a:lnTo>
                  <a:lnTo>
                    <a:pt x="8298" y="1207700"/>
                  </a:lnTo>
                  <a:lnTo>
                    <a:pt x="7367" y="1202945"/>
                  </a:lnTo>
                  <a:lnTo>
                    <a:pt x="6476" y="1198190"/>
                  </a:lnTo>
                  <a:lnTo>
                    <a:pt x="5632" y="1193435"/>
                  </a:lnTo>
                  <a:lnTo>
                    <a:pt x="4838" y="1188681"/>
                  </a:lnTo>
                  <a:lnTo>
                    <a:pt x="4099" y="1183926"/>
                  </a:lnTo>
                  <a:lnTo>
                    <a:pt x="3418" y="1179171"/>
                  </a:lnTo>
                  <a:lnTo>
                    <a:pt x="2805" y="1174417"/>
                  </a:lnTo>
                  <a:lnTo>
                    <a:pt x="2253" y="1169662"/>
                  </a:lnTo>
                  <a:lnTo>
                    <a:pt x="1761" y="1164907"/>
                  </a:lnTo>
                  <a:lnTo>
                    <a:pt x="1330" y="1160152"/>
                  </a:lnTo>
                  <a:lnTo>
                    <a:pt x="959" y="1155398"/>
                  </a:lnTo>
                  <a:lnTo>
                    <a:pt x="649" y="1150643"/>
                  </a:lnTo>
                  <a:lnTo>
                    <a:pt x="396" y="1145888"/>
                  </a:lnTo>
                  <a:lnTo>
                    <a:pt x="212" y="1141133"/>
                  </a:lnTo>
                  <a:lnTo>
                    <a:pt x="85" y="1136379"/>
                  </a:lnTo>
                  <a:lnTo>
                    <a:pt x="15" y="1131624"/>
                  </a:lnTo>
                  <a:lnTo>
                    <a:pt x="0" y="1126869"/>
                  </a:lnTo>
                  <a:lnTo>
                    <a:pt x="39" y="1122115"/>
                  </a:lnTo>
                  <a:lnTo>
                    <a:pt x="135" y="1117360"/>
                  </a:lnTo>
                  <a:lnTo>
                    <a:pt x="285" y="1112605"/>
                  </a:lnTo>
                  <a:lnTo>
                    <a:pt x="497" y="1107850"/>
                  </a:lnTo>
                  <a:lnTo>
                    <a:pt x="768" y="1103096"/>
                  </a:lnTo>
                  <a:lnTo>
                    <a:pt x="1096" y="1098341"/>
                  </a:lnTo>
                  <a:lnTo>
                    <a:pt x="1480" y="1093586"/>
                  </a:lnTo>
                  <a:lnTo>
                    <a:pt x="1919" y="1088832"/>
                  </a:lnTo>
                  <a:lnTo>
                    <a:pt x="2413" y="1084077"/>
                  </a:lnTo>
                  <a:lnTo>
                    <a:pt x="2962" y="1079322"/>
                  </a:lnTo>
                  <a:lnTo>
                    <a:pt x="3567" y="1074567"/>
                  </a:lnTo>
                  <a:lnTo>
                    <a:pt x="4228" y="1069813"/>
                  </a:lnTo>
                  <a:lnTo>
                    <a:pt x="4935" y="1065058"/>
                  </a:lnTo>
                  <a:lnTo>
                    <a:pt x="5686" y="1060303"/>
                  </a:lnTo>
                  <a:lnTo>
                    <a:pt x="6475" y="1055548"/>
                  </a:lnTo>
                  <a:lnTo>
                    <a:pt x="7298" y="1050794"/>
                  </a:lnTo>
                  <a:lnTo>
                    <a:pt x="8150" y="1046039"/>
                  </a:lnTo>
                  <a:lnTo>
                    <a:pt x="9026" y="1041284"/>
                  </a:lnTo>
                  <a:lnTo>
                    <a:pt x="9921" y="1036530"/>
                  </a:lnTo>
                  <a:lnTo>
                    <a:pt x="10825" y="1031775"/>
                  </a:lnTo>
                  <a:lnTo>
                    <a:pt x="11732" y="1027020"/>
                  </a:lnTo>
                  <a:lnTo>
                    <a:pt x="12639" y="1022265"/>
                  </a:lnTo>
                  <a:lnTo>
                    <a:pt x="13539" y="1017511"/>
                  </a:lnTo>
                  <a:lnTo>
                    <a:pt x="14429" y="1012756"/>
                  </a:lnTo>
                  <a:lnTo>
                    <a:pt x="15307" y="1008001"/>
                  </a:lnTo>
                  <a:lnTo>
                    <a:pt x="16166" y="1003246"/>
                  </a:lnTo>
                  <a:lnTo>
                    <a:pt x="17008" y="998492"/>
                  </a:lnTo>
                  <a:lnTo>
                    <a:pt x="17833" y="993737"/>
                  </a:lnTo>
                  <a:lnTo>
                    <a:pt x="18644" y="988982"/>
                  </a:lnTo>
                  <a:lnTo>
                    <a:pt x="19442" y="984228"/>
                  </a:lnTo>
                  <a:lnTo>
                    <a:pt x="20232" y="979473"/>
                  </a:lnTo>
                  <a:lnTo>
                    <a:pt x="21016" y="974718"/>
                  </a:lnTo>
                  <a:lnTo>
                    <a:pt x="21802" y="969963"/>
                  </a:lnTo>
                  <a:lnTo>
                    <a:pt x="22595" y="965209"/>
                  </a:lnTo>
                  <a:lnTo>
                    <a:pt x="23403" y="960454"/>
                  </a:lnTo>
                  <a:lnTo>
                    <a:pt x="24231" y="955699"/>
                  </a:lnTo>
                  <a:lnTo>
                    <a:pt x="25084" y="950944"/>
                  </a:lnTo>
                  <a:lnTo>
                    <a:pt x="25969" y="946190"/>
                  </a:lnTo>
                  <a:lnTo>
                    <a:pt x="26891" y="941435"/>
                  </a:lnTo>
                  <a:lnTo>
                    <a:pt x="27854" y="936680"/>
                  </a:lnTo>
                  <a:lnTo>
                    <a:pt x="28869" y="931926"/>
                  </a:lnTo>
                  <a:lnTo>
                    <a:pt x="29931" y="927171"/>
                  </a:lnTo>
                  <a:lnTo>
                    <a:pt x="31041" y="922416"/>
                  </a:lnTo>
                  <a:lnTo>
                    <a:pt x="32199" y="917661"/>
                  </a:lnTo>
                  <a:lnTo>
                    <a:pt x="33403" y="912907"/>
                  </a:lnTo>
                  <a:lnTo>
                    <a:pt x="34651" y="908152"/>
                  </a:lnTo>
                  <a:lnTo>
                    <a:pt x="35941" y="903397"/>
                  </a:lnTo>
                  <a:lnTo>
                    <a:pt x="37272" y="898643"/>
                  </a:lnTo>
                  <a:lnTo>
                    <a:pt x="38634" y="893888"/>
                  </a:lnTo>
                  <a:lnTo>
                    <a:pt x="40021" y="889133"/>
                  </a:lnTo>
                  <a:lnTo>
                    <a:pt x="41426" y="884378"/>
                  </a:lnTo>
                  <a:lnTo>
                    <a:pt x="42846" y="879624"/>
                  </a:lnTo>
                  <a:lnTo>
                    <a:pt x="44273" y="874869"/>
                  </a:lnTo>
                  <a:lnTo>
                    <a:pt x="45703" y="870114"/>
                  </a:lnTo>
                  <a:lnTo>
                    <a:pt x="47130" y="865359"/>
                  </a:lnTo>
                  <a:lnTo>
                    <a:pt x="48550" y="860605"/>
                  </a:lnTo>
                  <a:lnTo>
                    <a:pt x="49960" y="855850"/>
                  </a:lnTo>
                  <a:lnTo>
                    <a:pt x="51358" y="851095"/>
                  </a:lnTo>
                  <a:lnTo>
                    <a:pt x="52742" y="846341"/>
                  </a:lnTo>
                  <a:lnTo>
                    <a:pt x="54111" y="841586"/>
                  </a:lnTo>
                  <a:lnTo>
                    <a:pt x="55466" y="836831"/>
                  </a:lnTo>
                  <a:lnTo>
                    <a:pt x="56807" y="832076"/>
                  </a:lnTo>
                  <a:lnTo>
                    <a:pt x="58134" y="827322"/>
                  </a:lnTo>
                  <a:lnTo>
                    <a:pt x="59451" y="822567"/>
                  </a:lnTo>
                  <a:lnTo>
                    <a:pt x="60761" y="817812"/>
                  </a:lnTo>
                  <a:lnTo>
                    <a:pt x="62066" y="813057"/>
                  </a:lnTo>
                  <a:lnTo>
                    <a:pt x="63369" y="808303"/>
                  </a:lnTo>
                  <a:lnTo>
                    <a:pt x="64671" y="803548"/>
                  </a:lnTo>
                  <a:lnTo>
                    <a:pt x="65976" y="798793"/>
                  </a:lnTo>
                  <a:lnTo>
                    <a:pt x="67287" y="794039"/>
                  </a:lnTo>
                  <a:lnTo>
                    <a:pt x="68606" y="789284"/>
                  </a:lnTo>
                  <a:lnTo>
                    <a:pt x="69934" y="784529"/>
                  </a:lnTo>
                  <a:lnTo>
                    <a:pt x="71271" y="779774"/>
                  </a:lnTo>
                  <a:lnTo>
                    <a:pt x="72619" y="775020"/>
                  </a:lnTo>
                  <a:lnTo>
                    <a:pt x="73978" y="770265"/>
                  </a:lnTo>
                  <a:lnTo>
                    <a:pt x="75347" y="765510"/>
                  </a:lnTo>
                  <a:lnTo>
                    <a:pt x="76726" y="760755"/>
                  </a:lnTo>
                  <a:lnTo>
                    <a:pt x="78113" y="756001"/>
                  </a:lnTo>
                  <a:lnTo>
                    <a:pt x="79505" y="751246"/>
                  </a:lnTo>
                  <a:lnTo>
                    <a:pt x="80900" y="746491"/>
                  </a:lnTo>
                  <a:lnTo>
                    <a:pt x="82296" y="741737"/>
                  </a:lnTo>
                  <a:lnTo>
                    <a:pt x="83689" y="736982"/>
                  </a:lnTo>
                  <a:lnTo>
                    <a:pt x="85077" y="732227"/>
                  </a:lnTo>
                  <a:lnTo>
                    <a:pt x="86456" y="727472"/>
                  </a:lnTo>
                  <a:lnTo>
                    <a:pt x="87823" y="722718"/>
                  </a:lnTo>
                  <a:lnTo>
                    <a:pt x="89176" y="717963"/>
                  </a:lnTo>
                  <a:lnTo>
                    <a:pt x="90513" y="713208"/>
                  </a:lnTo>
                  <a:lnTo>
                    <a:pt x="91832" y="708454"/>
                  </a:lnTo>
                  <a:lnTo>
                    <a:pt x="93133" y="703699"/>
                  </a:lnTo>
                  <a:lnTo>
                    <a:pt x="94413" y="698944"/>
                  </a:lnTo>
                  <a:lnTo>
                    <a:pt x="95672" y="694189"/>
                  </a:lnTo>
                  <a:lnTo>
                    <a:pt x="96907" y="689435"/>
                  </a:lnTo>
                  <a:lnTo>
                    <a:pt x="98120" y="684680"/>
                  </a:lnTo>
                  <a:lnTo>
                    <a:pt x="99312" y="679925"/>
                  </a:lnTo>
                  <a:lnTo>
                    <a:pt x="100484" y="675170"/>
                  </a:lnTo>
                  <a:lnTo>
                    <a:pt x="101635" y="670416"/>
                  </a:lnTo>
                  <a:lnTo>
                    <a:pt x="102767" y="665661"/>
                  </a:lnTo>
                  <a:lnTo>
                    <a:pt x="103879" y="660906"/>
                  </a:lnTo>
                  <a:lnTo>
                    <a:pt x="104969" y="656152"/>
                  </a:lnTo>
                  <a:lnTo>
                    <a:pt x="106040" y="651397"/>
                  </a:lnTo>
                  <a:lnTo>
                    <a:pt x="107093" y="646642"/>
                  </a:lnTo>
                  <a:lnTo>
                    <a:pt x="108128" y="641887"/>
                  </a:lnTo>
                  <a:lnTo>
                    <a:pt x="109145" y="637133"/>
                  </a:lnTo>
                  <a:lnTo>
                    <a:pt x="110145" y="632378"/>
                  </a:lnTo>
                  <a:lnTo>
                    <a:pt x="111128" y="627623"/>
                  </a:lnTo>
                  <a:lnTo>
                    <a:pt x="112094" y="622868"/>
                  </a:lnTo>
                  <a:lnTo>
                    <a:pt x="113042" y="618114"/>
                  </a:lnTo>
                  <a:lnTo>
                    <a:pt x="113976" y="613359"/>
                  </a:lnTo>
                  <a:lnTo>
                    <a:pt x="114897" y="608604"/>
                  </a:lnTo>
                  <a:lnTo>
                    <a:pt x="115805" y="603850"/>
                  </a:lnTo>
                  <a:lnTo>
                    <a:pt x="116701" y="599095"/>
                  </a:lnTo>
                  <a:lnTo>
                    <a:pt x="117588" y="594340"/>
                  </a:lnTo>
                  <a:lnTo>
                    <a:pt x="118465" y="589585"/>
                  </a:lnTo>
                  <a:lnTo>
                    <a:pt x="119334" y="584831"/>
                  </a:lnTo>
                  <a:lnTo>
                    <a:pt x="120195" y="580076"/>
                  </a:lnTo>
                  <a:lnTo>
                    <a:pt x="121051" y="575321"/>
                  </a:lnTo>
                  <a:lnTo>
                    <a:pt x="121901" y="570566"/>
                  </a:lnTo>
                  <a:lnTo>
                    <a:pt x="122745" y="565812"/>
                  </a:lnTo>
                  <a:lnTo>
                    <a:pt x="123584" y="561057"/>
                  </a:lnTo>
                  <a:lnTo>
                    <a:pt x="124416" y="556302"/>
                  </a:lnTo>
                  <a:lnTo>
                    <a:pt x="125239" y="551548"/>
                  </a:lnTo>
                  <a:lnTo>
                    <a:pt x="126054" y="546793"/>
                  </a:lnTo>
                  <a:lnTo>
                    <a:pt x="126859" y="542038"/>
                  </a:lnTo>
                  <a:lnTo>
                    <a:pt x="127653" y="537283"/>
                  </a:lnTo>
                  <a:lnTo>
                    <a:pt x="128435" y="532529"/>
                  </a:lnTo>
                  <a:lnTo>
                    <a:pt x="129202" y="527774"/>
                  </a:lnTo>
                  <a:lnTo>
                    <a:pt x="129954" y="523019"/>
                  </a:lnTo>
                  <a:lnTo>
                    <a:pt x="130688" y="518265"/>
                  </a:lnTo>
                  <a:lnTo>
                    <a:pt x="131401" y="513510"/>
                  </a:lnTo>
                  <a:lnTo>
                    <a:pt x="132096" y="508755"/>
                  </a:lnTo>
                  <a:lnTo>
                    <a:pt x="132770" y="504000"/>
                  </a:lnTo>
                  <a:lnTo>
                    <a:pt x="133423" y="499246"/>
                  </a:lnTo>
                  <a:lnTo>
                    <a:pt x="134055" y="494491"/>
                  </a:lnTo>
                  <a:lnTo>
                    <a:pt x="134664" y="489736"/>
                  </a:lnTo>
                  <a:lnTo>
                    <a:pt x="135250" y="484981"/>
                  </a:lnTo>
                  <a:lnTo>
                    <a:pt x="135810" y="480227"/>
                  </a:lnTo>
                  <a:lnTo>
                    <a:pt x="136348" y="475472"/>
                  </a:lnTo>
                  <a:lnTo>
                    <a:pt x="136863" y="470717"/>
                  </a:lnTo>
                  <a:lnTo>
                    <a:pt x="137355" y="465963"/>
                  </a:lnTo>
                  <a:lnTo>
                    <a:pt x="137824" y="461208"/>
                  </a:lnTo>
                  <a:lnTo>
                    <a:pt x="138272" y="456453"/>
                  </a:lnTo>
                  <a:lnTo>
                    <a:pt x="138697" y="451698"/>
                  </a:lnTo>
                  <a:lnTo>
                    <a:pt x="139096" y="446944"/>
                  </a:lnTo>
                  <a:lnTo>
                    <a:pt x="139474" y="442189"/>
                  </a:lnTo>
                  <a:lnTo>
                    <a:pt x="139832" y="437434"/>
                  </a:lnTo>
                  <a:lnTo>
                    <a:pt x="140170" y="432679"/>
                  </a:lnTo>
                  <a:lnTo>
                    <a:pt x="140488" y="427925"/>
                  </a:lnTo>
                  <a:lnTo>
                    <a:pt x="140789" y="423170"/>
                  </a:lnTo>
                  <a:lnTo>
                    <a:pt x="141071" y="418415"/>
                  </a:lnTo>
                  <a:lnTo>
                    <a:pt x="141335" y="413661"/>
                  </a:lnTo>
                  <a:lnTo>
                    <a:pt x="141583" y="408906"/>
                  </a:lnTo>
                  <a:lnTo>
                    <a:pt x="141816" y="404151"/>
                  </a:lnTo>
                  <a:lnTo>
                    <a:pt x="142037" y="399396"/>
                  </a:lnTo>
                  <a:lnTo>
                    <a:pt x="142246" y="394642"/>
                  </a:lnTo>
                  <a:lnTo>
                    <a:pt x="142444" y="389887"/>
                  </a:lnTo>
                  <a:lnTo>
                    <a:pt x="142632" y="385132"/>
                  </a:lnTo>
                  <a:lnTo>
                    <a:pt x="142811" y="380377"/>
                  </a:lnTo>
                  <a:lnTo>
                    <a:pt x="142981" y="375623"/>
                  </a:lnTo>
                  <a:lnTo>
                    <a:pt x="143145" y="370868"/>
                  </a:lnTo>
                  <a:lnTo>
                    <a:pt x="143302" y="366113"/>
                  </a:lnTo>
                  <a:lnTo>
                    <a:pt x="143453" y="361359"/>
                  </a:lnTo>
                  <a:lnTo>
                    <a:pt x="143600" y="356604"/>
                  </a:lnTo>
                  <a:lnTo>
                    <a:pt x="143741" y="351849"/>
                  </a:lnTo>
                  <a:lnTo>
                    <a:pt x="143877" y="347094"/>
                  </a:lnTo>
                  <a:lnTo>
                    <a:pt x="144008" y="342340"/>
                  </a:lnTo>
                  <a:lnTo>
                    <a:pt x="144135" y="337585"/>
                  </a:lnTo>
                  <a:lnTo>
                    <a:pt x="144257" y="332830"/>
                  </a:lnTo>
                  <a:lnTo>
                    <a:pt x="144373" y="328076"/>
                  </a:lnTo>
                  <a:lnTo>
                    <a:pt x="144485" y="323321"/>
                  </a:lnTo>
                  <a:lnTo>
                    <a:pt x="144591" y="318566"/>
                  </a:lnTo>
                  <a:lnTo>
                    <a:pt x="144691" y="313811"/>
                  </a:lnTo>
                  <a:lnTo>
                    <a:pt x="144785" y="309057"/>
                  </a:lnTo>
                  <a:lnTo>
                    <a:pt x="144872" y="304302"/>
                  </a:lnTo>
                  <a:lnTo>
                    <a:pt x="144953" y="299547"/>
                  </a:lnTo>
                  <a:lnTo>
                    <a:pt x="145027" y="294792"/>
                  </a:lnTo>
                  <a:lnTo>
                    <a:pt x="145095" y="290038"/>
                  </a:lnTo>
                  <a:lnTo>
                    <a:pt x="145156" y="285283"/>
                  </a:lnTo>
                  <a:lnTo>
                    <a:pt x="145211" y="280528"/>
                  </a:lnTo>
                  <a:lnTo>
                    <a:pt x="145259" y="275774"/>
                  </a:lnTo>
                  <a:lnTo>
                    <a:pt x="145301" y="271019"/>
                  </a:lnTo>
                  <a:lnTo>
                    <a:pt x="145336" y="266264"/>
                  </a:lnTo>
                  <a:lnTo>
                    <a:pt x="145367" y="261509"/>
                  </a:lnTo>
                  <a:lnTo>
                    <a:pt x="145392" y="256755"/>
                  </a:lnTo>
                  <a:lnTo>
                    <a:pt x="145413" y="252000"/>
                  </a:lnTo>
                  <a:lnTo>
                    <a:pt x="145430" y="247245"/>
                  </a:lnTo>
                  <a:lnTo>
                    <a:pt x="145442" y="242490"/>
                  </a:lnTo>
                  <a:lnTo>
                    <a:pt x="145451" y="237736"/>
                  </a:lnTo>
                  <a:lnTo>
                    <a:pt x="145457" y="232981"/>
                  </a:lnTo>
                  <a:lnTo>
                    <a:pt x="145462" y="228226"/>
                  </a:lnTo>
                  <a:lnTo>
                    <a:pt x="145464" y="223472"/>
                  </a:lnTo>
                  <a:lnTo>
                    <a:pt x="145466" y="218717"/>
                  </a:lnTo>
                  <a:lnTo>
                    <a:pt x="145467" y="213962"/>
                  </a:lnTo>
                  <a:lnTo>
                    <a:pt x="145468" y="209207"/>
                  </a:lnTo>
                  <a:lnTo>
                    <a:pt x="145469" y="204453"/>
                  </a:lnTo>
                  <a:lnTo>
                    <a:pt x="145472" y="199698"/>
                  </a:lnTo>
                  <a:lnTo>
                    <a:pt x="145476" y="194943"/>
                  </a:lnTo>
                  <a:lnTo>
                    <a:pt x="145482" y="190188"/>
                  </a:lnTo>
                  <a:lnTo>
                    <a:pt x="145490" y="185434"/>
                  </a:lnTo>
                  <a:lnTo>
                    <a:pt x="145500" y="180679"/>
                  </a:lnTo>
                  <a:lnTo>
                    <a:pt x="145514" y="175924"/>
                  </a:lnTo>
                  <a:lnTo>
                    <a:pt x="145531" y="171170"/>
                  </a:lnTo>
                  <a:lnTo>
                    <a:pt x="145550" y="166415"/>
                  </a:lnTo>
                  <a:lnTo>
                    <a:pt x="145573" y="161660"/>
                  </a:lnTo>
                  <a:lnTo>
                    <a:pt x="145599" y="156905"/>
                  </a:lnTo>
                  <a:lnTo>
                    <a:pt x="145627" y="152151"/>
                  </a:lnTo>
                  <a:lnTo>
                    <a:pt x="145658" y="147396"/>
                  </a:lnTo>
                  <a:lnTo>
                    <a:pt x="145691" y="142641"/>
                  </a:lnTo>
                  <a:lnTo>
                    <a:pt x="145725" y="137887"/>
                  </a:lnTo>
                  <a:lnTo>
                    <a:pt x="145761" y="133132"/>
                  </a:lnTo>
                  <a:lnTo>
                    <a:pt x="145798" y="128377"/>
                  </a:lnTo>
                  <a:lnTo>
                    <a:pt x="145835" y="123622"/>
                  </a:lnTo>
                  <a:lnTo>
                    <a:pt x="145871" y="118868"/>
                  </a:lnTo>
                  <a:lnTo>
                    <a:pt x="145907" y="114113"/>
                  </a:lnTo>
                  <a:lnTo>
                    <a:pt x="145942" y="109358"/>
                  </a:lnTo>
                  <a:lnTo>
                    <a:pt x="145976" y="104603"/>
                  </a:lnTo>
                  <a:lnTo>
                    <a:pt x="146007" y="99849"/>
                  </a:lnTo>
                  <a:lnTo>
                    <a:pt x="146036" y="95094"/>
                  </a:lnTo>
                  <a:lnTo>
                    <a:pt x="146063" y="90339"/>
                  </a:lnTo>
                  <a:lnTo>
                    <a:pt x="146087" y="85585"/>
                  </a:lnTo>
                  <a:lnTo>
                    <a:pt x="146108" y="80830"/>
                  </a:lnTo>
                  <a:lnTo>
                    <a:pt x="146127" y="76075"/>
                  </a:lnTo>
                  <a:lnTo>
                    <a:pt x="146142" y="71320"/>
                  </a:lnTo>
                  <a:lnTo>
                    <a:pt x="146155" y="66566"/>
                  </a:lnTo>
                  <a:lnTo>
                    <a:pt x="146166" y="61811"/>
                  </a:lnTo>
                  <a:lnTo>
                    <a:pt x="146174" y="57056"/>
                  </a:lnTo>
                  <a:lnTo>
                    <a:pt x="146180" y="52301"/>
                  </a:lnTo>
                  <a:lnTo>
                    <a:pt x="146185" y="47547"/>
                  </a:lnTo>
                  <a:lnTo>
                    <a:pt x="146187" y="42792"/>
                  </a:lnTo>
                  <a:lnTo>
                    <a:pt x="146189" y="38037"/>
                  </a:lnTo>
                  <a:lnTo>
                    <a:pt x="146189" y="33283"/>
                  </a:lnTo>
                  <a:lnTo>
                    <a:pt x="146189" y="28528"/>
                  </a:lnTo>
                  <a:lnTo>
                    <a:pt x="146189" y="23773"/>
                  </a:lnTo>
                  <a:lnTo>
                    <a:pt x="146188" y="19018"/>
                  </a:lnTo>
                  <a:lnTo>
                    <a:pt x="146187" y="14264"/>
                  </a:lnTo>
                  <a:lnTo>
                    <a:pt x="146187" y="9509"/>
                  </a:lnTo>
                  <a:lnTo>
                    <a:pt x="146187" y="4754"/>
                  </a:lnTo>
                  <a:lnTo>
                    <a:pt x="146188" y="0"/>
                  </a:lnTo>
                  <a:lnTo>
                    <a:pt x="146387" y="0"/>
                  </a:lnTo>
                  <a:lnTo>
                    <a:pt x="146388" y="4754"/>
                  </a:lnTo>
                  <a:lnTo>
                    <a:pt x="146388" y="9509"/>
                  </a:lnTo>
                  <a:lnTo>
                    <a:pt x="146388" y="14264"/>
                  </a:lnTo>
                  <a:lnTo>
                    <a:pt x="146387" y="19018"/>
                  </a:lnTo>
                  <a:lnTo>
                    <a:pt x="146386" y="23773"/>
                  </a:lnTo>
                  <a:lnTo>
                    <a:pt x="146386" y="28528"/>
                  </a:lnTo>
                  <a:lnTo>
                    <a:pt x="146386" y="33283"/>
                  </a:lnTo>
                  <a:lnTo>
                    <a:pt x="146386" y="38037"/>
                  </a:lnTo>
                  <a:lnTo>
                    <a:pt x="146388" y="42792"/>
                  </a:lnTo>
                  <a:lnTo>
                    <a:pt x="146391" y="47547"/>
                  </a:lnTo>
                  <a:lnTo>
                    <a:pt x="146395" y="52301"/>
                  </a:lnTo>
                  <a:lnTo>
                    <a:pt x="146401" y="57056"/>
                  </a:lnTo>
                  <a:lnTo>
                    <a:pt x="146409" y="61811"/>
                  </a:lnTo>
                  <a:lnTo>
                    <a:pt x="146420" y="66566"/>
                  </a:lnTo>
                  <a:lnTo>
                    <a:pt x="146433" y="71320"/>
                  </a:lnTo>
                  <a:lnTo>
                    <a:pt x="146449" y="76075"/>
                  </a:lnTo>
                  <a:lnTo>
                    <a:pt x="146467" y="80830"/>
                  </a:lnTo>
                  <a:lnTo>
                    <a:pt x="146489" y="85585"/>
                  </a:lnTo>
                  <a:lnTo>
                    <a:pt x="146513" y="90339"/>
                  </a:lnTo>
                  <a:lnTo>
                    <a:pt x="146539" y="95094"/>
                  </a:lnTo>
                  <a:lnTo>
                    <a:pt x="146568" y="99849"/>
                  </a:lnTo>
                  <a:lnTo>
                    <a:pt x="146599" y="104603"/>
                  </a:lnTo>
                  <a:lnTo>
                    <a:pt x="146633" y="109358"/>
                  </a:lnTo>
                  <a:lnTo>
                    <a:pt x="146668" y="114113"/>
                  </a:lnTo>
                  <a:lnTo>
                    <a:pt x="146704" y="118868"/>
                  </a:lnTo>
                  <a:lnTo>
                    <a:pt x="146740" y="123622"/>
                  </a:lnTo>
                  <a:lnTo>
                    <a:pt x="146777" y="128377"/>
                  </a:lnTo>
                  <a:lnTo>
                    <a:pt x="146814" y="133132"/>
                  </a:lnTo>
                  <a:lnTo>
                    <a:pt x="146850" y="137887"/>
                  </a:lnTo>
                  <a:lnTo>
                    <a:pt x="146885" y="142641"/>
                  </a:lnTo>
                  <a:lnTo>
                    <a:pt x="146917" y="147396"/>
                  </a:lnTo>
                  <a:lnTo>
                    <a:pt x="146948" y="152151"/>
                  </a:lnTo>
                  <a:lnTo>
                    <a:pt x="146976" y="156905"/>
                  </a:lnTo>
                  <a:lnTo>
                    <a:pt x="147002" y="161660"/>
                  </a:lnTo>
                  <a:lnTo>
                    <a:pt x="147025" y="166415"/>
                  </a:lnTo>
                  <a:lnTo>
                    <a:pt x="147045" y="171170"/>
                  </a:lnTo>
                  <a:lnTo>
                    <a:pt x="147061" y="175924"/>
                  </a:lnTo>
                  <a:lnTo>
                    <a:pt x="147075" y="180679"/>
                  </a:lnTo>
                  <a:lnTo>
                    <a:pt x="147085" y="185434"/>
                  </a:lnTo>
                  <a:lnTo>
                    <a:pt x="147094" y="190188"/>
                  </a:lnTo>
                  <a:lnTo>
                    <a:pt x="147100" y="194943"/>
                  </a:lnTo>
                  <a:lnTo>
                    <a:pt x="147104" y="199698"/>
                  </a:lnTo>
                  <a:lnTo>
                    <a:pt x="147106" y="204453"/>
                  </a:lnTo>
                  <a:lnTo>
                    <a:pt x="147108" y="209207"/>
                  </a:lnTo>
                  <a:lnTo>
                    <a:pt x="147108" y="213962"/>
                  </a:lnTo>
                  <a:lnTo>
                    <a:pt x="147109" y="218717"/>
                  </a:lnTo>
                  <a:lnTo>
                    <a:pt x="147111" y="223472"/>
                  </a:lnTo>
                  <a:lnTo>
                    <a:pt x="147113" y="228226"/>
                  </a:lnTo>
                  <a:lnTo>
                    <a:pt x="147118" y="232981"/>
                  </a:lnTo>
                  <a:lnTo>
                    <a:pt x="147124" y="237736"/>
                  </a:lnTo>
                  <a:lnTo>
                    <a:pt x="147133" y="242490"/>
                  </a:lnTo>
                  <a:lnTo>
                    <a:pt x="147146" y="247245"/>
                  </a:lnTo>
                  <a:lnTo>
                    <a:pt x="147162" y="252000"/>
                  </a:lnTo>
                  <a:lnTo>
                    <a:pt x="147183" y="256755"/>
                  </a:lnTo>
                  <a:lnTo>
                    <a:pt x="147208" y="261509"/>
                  </a:lnTo>
                  <a:lnTo>
                    <a:pt x="147239" y="266264"/>
                  </a:lnTo>
                  <a:lnTo>
                    <a:pt x="147275" y="271019"/>
                  </a:lnTo>
                  <a:lnTo>
                    <a:pt x="147316" y="275774"/>
                  </a:lnTo>
                  <a:lnTo>
                    <a:pt x="147364" y="280528"/>
                  </a:lnTo>
                  <a:lnTo>
                    <a:pt x="147419" y="285283"/>
                  </a:lnTo>
                  <a:lnTo>
                    <a:pt x="147480" y="290038"/>
                  </a:lnTo>
                  <a:lnTo>
                    <a:pt x="147548" y="294792"/>
                  </a:lnTo>
                  <a:lnTo>
                    <a:pt x="147622" y="299547"/>
                  </a:lnTo>
                  <a:lnTo>
                    <a:pt x="147703" y="304302"/>
                  </a:lnTo>
                  <a:lnTo>
                    <a:pt x="147790" y="309057"/>
                  </a:lnTo>
                  <a:lnTo>
                    <a:pt x="147884" y="313811"/>
                  </a:lnTo>
                  <a:lnTo>
                    <a:pt x="147984" y="318566"/>
                  </a:lnTo>
                  <a:lnTo>
                    <a:pt x="148090" y="323321"/>
                  </a:lnTo>
                  <a:lnTo>
                    <a:pt x="148202" y="328076"/>
                  </a:lnTo>
                  <a:lnTo>
                    <a:pt x="148319" y="332830"/>
                  </a:lnTo>
                  <a:lnTo>
                    <a:pt x="148440" y="337585"/>
                  </a:lnTo>
                  <a:lnTo>
                    <a:pt x="148567" y="342340"/>
                  </a:lnTo>
                  <a:lnTo>
                    <a:pt x="148698" y="347094"/>
                  </a:lnTo>
                  <a:lnTo>
                    <a:pt x="148834" y="351849"/>
                  </a:lnTo>
                  <a:lnTo>
                    <a:pt x="148976" y="356604"/>
                  </a:lnTo>
                  <a:lnTo>
                    <a:pt x="149122" y="361359"/>
                  </a:lnTo>
                  <a:lnTo>
                    <a:pt x="149273" y="366113"/>
                  </a:lnTo>
                  <a:lnTo>
                    <a:pt x="149431" y="370868"/>
                  </a:lnTo>
                  <a:lnTo>
                    <a:pt x="149594" y="375623"/>
                  </a:lnTo>
                  <a:lnTo>
                    <a:pt x="149764" y="380377"/>
                  </a:lnTo>
                  <a:lnTo>
                    <a:pt x="149943" y="385132"/>
                  </a:lnTo>
                  <a:lnTo>
                    <a:pt x="150131" y="389887"/>
                  </a:lnTo>
                  <a:lnTo>
                    <a:pt x="150329" y="394642"/>
                  </a:lnTo>
                  <a:lnTo>
                    <a:pt x="150538" y="399396"/>
                  </a:lnTo>
                  <a:lnTo>
                    <a:pt x="150759" y="404151"/>
                  </a:lnTo>
                  <a:lnTo>
                    <a:pt x="150993" y="408906"/>
                  </a:lnTo>
                  <a:lnTo>
                    <a:pt x="151240" y="413661"/>
                  </a:lnTo>
                  <a:lnTo>
                    <a:pt x="151504" y="418415"/>
                  </a:lnTo>
                  <a:lnTo>
                    <a:pt x="151787" y="423170"/>
                  </a:lnTo>
                  <a:lnTo>
                    <a:pt x="152087" y="427925"/>
                  </a:lnTo>
                  <a:lnTo>
                    <a:pt x="152405" y="432679"/>
                  </a:lnTo>
                  <a:lnTo>
                    <a:pt x="152743" y="437434"/>
                  </a:lnTo>
                  <a:lnTo>
                    <a:pt x="153101" y="442189"/>
                  </a:lnTo>
                  <a:lnTo>
                    <a:pt x="153479" y="446944"/>
                  </a:lnTo>
                  <a:lnTo>
                    <a:pt x="153879" y="451698"/>
                  </a:lnTo>
                  <a:lnTo>
                    <a:pt x="154303" y="456453"/>
                  </a:lnTo>
                  <a:lnTo>
                    <a:pt x="154751" y="461208"/>
                  </a:lnTo>
                  <a:lnTo>
                    <a:pt x="155220" y="465963"/>
                  </a:lnTo>
                  <a:lnTo>
                    <a:pt x="155713" y="470717"/>
                  </a:lnTo>
                  <a:lnTo>
                    <a:pt x="156227" y="475472"/>
                  </a:lnTo>
                  <a:lnTo>
                    <a:pt x="156765" y="480227"/>
                  </a:lnTo>
                  <a:lnTo>
                    <a:pt x="157325" y="484981"/>
                  </a:lnTo>
                  <a:lnTo>
                    <a:pt x="157911" y="489736"/>
                  </a:lnTo>
                  <a:lnTo>
                    <a:pt x="158521" y="494491"/>
                  </a:lnTo>
                  <a:lnTo>
                    <a:pt x="159152" y="499246"/>
                  </a:lnTo>
                  <a:lnTo>
                    <a:pt x="159805" y="504000"/>
                  </a:lnTo>
                  <a:lnTo>
                    <a:pt x="160480" y="508755"/>
                  </a:lnTo>
                  <a:lnTo>
                    <a:pt x="161174" y="513510"/>
                  </a:lnTo>
                  <a:lnTo>
                    <a:pt x="161888" y="518265"/>
                  </a:lnTo>
                  <a:lnTo>
                    <a:pt x="162621" y="523019"/>
                  </a:lnTo>
                  <a:lnTo>
                    <a:pt x="163373" y="527774"/>
                  </a:lnTo>
                  <a:lnTo>
                    <a:pt x="164141" y="532529"/>
                  </a:lnTo>
                  <a:lnTo>
                    <a:pt x="164922" y="537283"/>
                  </a:lnTo>
                  <a:lnTo>
                    <a:pt x="165716" y="542038"/>
                  </a:lnTo>
                  <a:lnTo>
                    <a:pt x="166521" y="546793"/>
                  </a:lnTo>
                  <a:lnTo>
                    <a:pt x="167336" y="551548"/>
                  </a:lnTo>
                  <a:lnTo>
                    <a:pt x="168160" y="556302"/>
                  </a:lnTo>
                  <a:lnTo>
                    <a:pt x="168992" y="561057"/>
                  </a:lnTo>
                  <a:lnTo>
                    <a:pt x="169830" y="565812"/>
                  </a:lnTo>
                  <a:lnTo>
                    <a:pt x="170674" y="570566"/>
                  </a:lnTo>
                  <a:lnTo>
                    <a:pt x="171524" y="575321"/>
                  </a:lnTo>
                  <a:lnTo>
                    <a:pt x="172380" y="580076"/>
                  </a:lnTo>
                  <a:lnTo>
                    <a:pt x="173241" y="584831"/>
                  </a:lnTo>
                  <a:lnTo>
                    <a:pt x="174110" y="589585"/>
                  </a:lnTo>
                  <a:lnTo>
                    <a:pt x="174987" y="594340"/>
                  </a:lnTo>
                  <a:lnTo>
                    <a:pt x="175874" y="599095"/>
                  </a:lnTo>
                  <a:lnTo>
                    <a:pt x="176770" y="603850"/>
                  </a:lnTo>
                  <a:lnTo>
                    <a:pt x="177678" y="608604"/>
                  </a:lnTo>
                  <a:lnTo>
                    <a:pt x="178599" y="613359"/>
                  </a:lnTo>
                  <a:lnTo>
                    <a:pt x="179533" y="618114"/>
                  </a:lnTo>
                  <a:lnTo>
                    <a:pt x="180481" y="622868"/>
                  </a:lnTo>
                  <a:lnTo>
                    <a:pt x="181447" y="627623"/>
                  </a:lnTo>
                  <a:lnTo>
                    <a:pt x="182430" y="632378"/>
                  </a:lnTo>
                  <a:lnTo>
                    <a:pt x="183430" y="637133"/>
                  </a:lnTo>
                  <a:lnTo>
                    <a:pt x="184447" y="641887"/>
                  </a:lnTo>
                  <a:lnTo>
                    <a:pt x="185482" y="646642"/>
                  </a:lnTo>
                  <a:lnTo>
                    <a:pt x="186535" y="651397"/>
                  </a:lnTo>
                  <a:lnTo>
                    <a:pt x="187606" y="656152"/>
                  </a:lnTo>
                  <a:lnTo>
                    <a:pt x="188696" y="660906"/>
                  </a:lnTo>
                  <a:lnTo>
                    <a:pt x="189808" y="665661"/>
                  </a:lnTo>
                  <a:lnTo>
                    <a:pt x="190940" y="670416"/>
                  </a:lnTo>
                  <a:lnTo>
                    <a:pt x="192091" y="675170"/>
                  </a:lnTo>
                  <a:lnTo>
                    <a:pt x="193263" y="679925"/>
                  </a:lnTo>
                  <a:lnTo>
                    <a:pt x="194455" y="684680"/>
                  </a:lnTo>
                  <a:lnTo>
                    <a:pt x="195668" y="689435"/>
                  </a:lnTo>
                  <a:lnTo>
                    <a:pt x="196903" y="694189"/>
                  </a:lnTo>
                  <a:lnTo>
                    <a:pt x="198162" y="698944"/>
                  </a:lnTo>
                  <a:lnTo>
                    <a:pt x="199442" y="703699"/>
                  </a:lnTo>
                  <a:lnTo>
                    <a:pt x="200743" y="708454"/>
                  </a:lnTo>
                  <a:lnTo>
                    <a:pt x="202062" y="713208"/>
                  </a:lnTo>
                  <a:lnTo>
                    <a:pt x="203399" y="717963"/>
                  </a:lnTo>
                  <a:lnTo>
                    <a:pt x="204752" y="722718"/>
                  </a:lnTo>
                  <a:lnTo>
                    <a:pt x="206119" y="727472"/>
                  </a:lnTo>
                  <a:lnTo>
                    <a:pt x="207498" y="732227"/>
                  </a:lnTo>
                  <a:lnTo>
                    <a:pt x="208886" y="736982"/>
                  </a:lnTo>
                  <a:lnTo>
                    <a:pt x="210280" y="741737"/>
                  </a:lnTo>
                  <a:lnTo>
                    <a:pt x="211675" y="746491"/>
                  </a:lnTo>
                  <a:lnTo>
                    <a:pt x="213070" y="751246"/>
                  </a:lnTo>
                  <a:lnTo>
                    <a:pt x="214462" y="756001"/>
                  </a:lnTo>
                  <a:lnTo>
                    <a:pt x="215849" y="760755"/>
                  </a:lnTo>
                  <a:lnTo>
                    <a:pt x="217228" y="765510"/>
                  </a:lnTo>
                  <a:lnTo>
                    <a:pt x="218597" y="770265"/>
                  </a:lnTo>
                  <a:lnTo>
                    <a:pt x="219956" y="775020"/>
                  </a:lnTo>
                  <a:lnTo>
                    <a:pt x="221304" y="779774"/>
                  </a:lnTo>
                  <a:lnTo>
                    <a:pt x="222642" y="784529"/>
                  </a:lnTo>
                  <a:lnTo>
                    <a:pt x="223969" y="789284"/>
                  </a:lnTo>
                  <a:lnTo>
                    <a:pt x="225288" y="794039"/>
                  </a:lnTo>
                  <a:lnTo>
                    <a:pt x="226599" y="798793"/>
                  </a:lnTo>
                  <a:lnTo>
                    <a:pt x="227904" y="803548"/>
                  </a:lnTo>
                  <a:lnTo>
                    <a:pt x="229207" y="808303"/>
                  </a:lnTo>
                  <a:lnTo>
                    <a:pt x="230509" y="813057"/>
                  </a:lnTo>
                  <a:lnTo>
                    <a:pt x="231814" y="817812"/>
                  </a:lnTo>
                  <a:lnTo>
                    <a:pt x="233124" y="822567"/>
                  </a:lnTo>
                  <a:lnTo>
                    <a:pt x="234441" y="827322"/>
                  </a:lnTo>
                  <a:lnTo>
                    <a:pt x="235768" y="832076"/>
                  </a:lnTo>
                  <a:lnTo>
                    <a:pt x="237109" y="836831"/>
                  </a:lnTo>
                  <a:lnTo>
                    <a:pt x="238464" y="841586"/>
                  </a:lnTo>
                  <a:lnTo>
                    <a:pt x="239834" y="846341"/>
                  </a:lnTo>
                  <a:lnTo>
                    <a:pt x="241217" y="851095"/>
                  </a:lnTo>
                  <a:lnTo>
                    <a:pt x="242615" y="855850"/>
                  </a:lnTo>
                  <a:lnTo>
                    <a:pt x="244025" y="860605"/>
                  </a:lnTo>
                  <a:lnTo>
                    <a:pt x="245445" y="865359"/>
                  </a:lnTo>
                  <a:lnTo>
                    <a:pt x="246872" y="870114"/>
                  </a:lnTo>
                  <a:lnTo>
                    <a:pt x="248303" y="874869"/>
                  </a:lnTo>
                  <a:lnTo>
                    <a:pt x="249730" y="879624"/>
                  </a:lnTo>
                  <a:lnTo>
                    <a:pt x="251149" y="884378"/>
                  </a:lnTo>
                  <a:lnTo>
                    <a:pt x="252554" y="889133"/>
                  </a:lnTo>
                  <a:lnTo>
                    <a:pt x="253941" y="893888"/>
                  </a:lnTo>
                  <a:lnTo>
                    <a:pt x="255303" y="898643"/>
                  </a:lnTo>
                  <a:lnTo>
                    <a:pt x="256634" y="903397"/>
                  </a:lnTo>
                  <a:lnTo>
                    <a:pt x="257924" y="908152"/>
                  </a:lnTo>
                  <a:lnTo>
                    <a:pt x="259172" y="912907"/>
                  </a:lnTo>
                  <a:lnTo>
                    <a:pt x="260376" y="917661"/>
                  </a:lnTo>
                  <a:lnTo>
                    <a:pt x="261534" y="922416"/>
                  </a:lnTo>
                  <a:lnTo>
                    <a:pt x="262644" y="927171"/>
                  </a:lnTo>
                  <a:lnTo>
                    <a:pt x="263706" y="931926"/>
                  </a:lnTo>
                  <a:lnTo>
                    <a:pt x="264721" y="936680"/>
                  </a:lnTo>
                  <a:lnTo>
                    <a:pt x="265685" y="941435"/>
                  </a:lnTo>
                  <a:lnTo>
                    <a:pt x="266606" y="946190"/>
                  </a:lnTo>
                  <a:lnTo>
                    <a:pt x="267491" y="950944"/>
                  </a:lnTo>
                  <a:lnTo>
                    <a:pt x="268345" y="955699"/>
                  </a:lnTo>
                  <a:lnTo>
                    <a:pt x="269172" y="960454"/>
                  </a:lnTo>
                  <a:lnTo>
                    <a:pt x="269980" y="965209"/>
                  </a:lnTo>
                  <a:lnTo>
                    <a:pt x="270774" y="969963"/>
                  </a:lnTo>
                  <a:lnTo>
                    <a:pt x="271559" y="974718"/>
                  </a:lnTo>
                  <a:lnTo>
                    <a:pt x="272343" y="979473"/>
                  </a:lnTo>
                  <a:lnTo>
                    <a:pt x="273133" y="984228"/>
                  </a:lnTo>
                  <a:lnTo>
                    <a:pt x="273931" y="988982"/>
                  </a:lnTo>
                  <a:lnTo>
                    <a:pt x="274742" y="993737"/>
                  </a:lnTo>
                  <a:lnTo>
                    <a:pt x="275567" y="998492"/>
                  </a:lnTo>
                  <a:lnTo>
                    <a:pt x="276409" y="1003246"/>
                  </a:lnTo>
                  <a:lnTo>
                    <a:pt x="277268" y="1008001"/>
                  </a:lnTo>
                  <a:lnTo>
                    <a:pt x="278146" y="1012756"/>
                  </a:lnTo>
                  <a:lnTo>
                    <a:pt x="279036" y="1017511"/>
                  </a:lnTo>
                  <a:lnTo>
                    <a:pt x="279937" y="1022265"/>
                  </a:lnTo>
                  <a:lnTo>
                    <a:pt x="280843" y="1027020"/>
                  </a:lnTo>
                  <a:lnTo>
                    <a:pt x="281751" y="1031775"/>
                  </a:lnTo>
                  <a:lnTo>
                    <a:pt x="282655" y="1036530"/>
                  </a:lnTo>
                  <a:lnTo>
                    <a:pt x="283549" y="1041284"/>
                  </a:lnTo>
                  <a:lnTo>
                    <a:pt x="284425" y="1046039"/>
                  </a:lnTo>
                  <a:lnTo>
                    <a:pt x="285277" y="1050794"/>
                  </a:lnTo>
                  <a:lnTo>
                    <a:pt x="286100" y="1055548"/>
                  </a:lnTo>
                  <a:lnTo>
                    <a:pt x="286889" y="1060303"/>
                  </a:lnTo>
                  <a:lnTo>
                    <a:pt x="287640" y="1065058"/>
                  </a:lnTo>
                  <a:lnTo>
                    <a:pt x="288347" y="1069813"/>
                  </a:lnTo>
                  <a:lnTo>
                    <a:pt x="289008" y="1074567"/>
                  </a:lnTo>
                  <a:lnTo>
                    <a:pt x="289613" y="1079322"/>
                  </a:lnTo>
                  <a:lnTo>
                    <a:pt x="290162" y="1084077"/>
                  </a:lnTo>
                  <a:lnTo>
                    <a:pt x="290656" y="1088832"/>
                  </a:lnTo>
                  <a:lnTo>
                    <a:pt x="291096" y="1093586"/>
                  </a:lnTo>
                  <a:lnTo>
                    <a:pt x="291479" y="1098341"/>
                  </a:lnTo>
                  <a:lnTo>
                    <a:pt x="291807" y="1103096"/>
                  </a:lnTo>
                  <a:lnTo>
                    <a:pt x="292078" y="1107850"/>
                  </a:lnTo>
                  <a:lnTo>
                    <a:pt x="292290" y="1112605"/>
                  </a:lnTo>
                  <a:lnTo>
                    <a:pt x="292441" y="1117360"/>
                  </a:lnTo>
                  <a:lnTo>
                    <a:pt x="292536" y="1122115"/>
                  </a:lnTo>
                  <a:lnTo>
                    <a:pt x="292576" y="1126869"/>
                  </a:lnTo>
                  <a:lnTo>
                    <a:pt x="292560" y="1131624"/>
                  </a:lnTo>
                  <a:lnTo>
                    <a:pt x="292490" y="1136379"/>
                  </a:lnTo>
                  <a:lnTo>
                    <a:pt x="292363" y="1141133"/>
                  </a:lnTo>
                  <a:lnTo>
                    <a:pt x="292179" y="1145888"/>
                  </a:lnTo>
                  <a:lnTo>
                    <a:pt x="291927" y="1150643"/>
                  </a:lnTo>
                  <a:lnTo>
                    <a:pt x="291616" y="1155398"/>
                  </a:lnTo>
                  <a:lnTo>
                    <a:pt x="291245" y="1160152"/>
                  </a:lnTo>
                  <a:lnTo>
                    <a:pt x="290814" y="1164907"/>
                  </a:lnTo>
                  <a:lnTo>
                    <a:pt x="290323" y="1169662"/>
                  </a:lnTo>
                  <a:lnTo>
                    <a:pt x="289770" y="1174417"/>
                  </a:lnTo>
                  <a:lnTo>
                    <a:pt x="289157" y="1179171"/>
                  </a:lnTo>
                  <a:lnTo>
                    <a:pt x="288477" y="1183926"/>
                  </a:lnTo>
                  <a:lnTo>
                    <a:pt x="287737" y="1188681"/>
                  </a:lnTo>
                  <a:lnTo>
                    <a:pt x="286943" y="1193435"/>
                  </a:lnTo>
                  <a:lnTo>
                    <a:pt x="286099" y="1198190"/>
                  </a:lnTo>
                  <a:lnTo>
                    <a:pt x="285209" y="1202945"/>
                  </a:lnTo>
                  <a:lnTo>
                    <a:pt x="284277" y="1207700"/>
                  </a:lnTo>
                  <a:lnTo>
                    <a:pt x="283309" y="1212454"/>
                  </a:lnTo>
                  <a:lnTo>
                    <a:pt x="282309" y="1217209"/>
                  </a:lnTo>
                  <a:lnTo>
                    <a:pt x="281284" y="1221964"/>
                  </a:lnTo>
                  <a:lnTo>
                    <a:pt x="280246" y="1226719"/>
                  </a:lnTo>
                  <a:lnTo>
                    <a:pt x="279199" y="1231473"/>
                  </a:lnTo>
                  <a:lnTo>
                    <a:pt x="278150" y="1236228"/>
                  </a:lnTo>
                  <a:lnTo>
                    <a:pt x="277104" y="1240983"/>
                  </a:lnTo>
                  <a:lnTo>
                    <a:pt x="276067" y="1245737"/>
                  </a:lnTo>
                  <a:lnTo>
                    <a:pt x="275043" y="1250492"/>
                  </a:lnTo>
                  <a:lnTo>
                    <a:pt x="274039" y="1255247"/>
                  </a:lnTo>
                  <a:lnTo>
                    <a:pt x="273054" y="1260002"/>
                  </a:lnTo>
                  <a:lnTo>
                    <a:pt x="272090" y="1264756"/>
                  </a:lnTo>
                  <a:lnTo>
                    <a:pt x="271145" y="1269511"/>
                  </a:lnTo>
                  <a:lnTo>
                    <a:pt x="270219" y="1274266"/>
                  </a:lnTo>
                  <a:lnTo>
                    <a:pt x="269310" y="1279021"/>
                  </a:lnTo>
                  <a:lnTo>
                    <a:pt x="268416" y="1283775"/>
                  </a:lnTo>
                  <a:lnTo>
                    <a:pt x="267533" y="1288530"/>
                  </a:lnTo>
                  <a:lnTo>
                    <a:pt x="266655" y="1293285"/>
                  </a:lnTo>
                  <a:lnTo>
                    <a:pt x="265779" y="1298039"/>
                  </a:lnTo>
                  <a:lnTo>
                    <a:pt x="264900" y="1302794"/>
                  </a:lnTo>
                  <a:lnTo>
                    <a:pt x="264015" y="1307549"/>
                  </a:lnTo>
                  <a:lnTo>
                    <a:pt x="263121" y="1312304"/>
                  </a:lnTo>
                  <a:lnTo>
                    <a:pt x="262215" y="1317058"/>
                  </a:lnTo>
                  <a:lnTo>
                    <a:pt x="261292" y="1321813"/>
                  </a:lnTo>
                  <a:lnTo>
                    <a:pt x="260352" y="1326568"/>
                  </a:lnTo>
                  <a:lnTo>
                    <a:pt x="259396" y="1331322"/>
                  </a:lnTo>
                  <a:lnTo>
                    <a:pt x="258423" y="1336077"/>
                  </a:lnTo>
                  <a:lnTo>
                    <a:pt x="257436" y="1340832"/>
                  </a:lnTo>
                  <a:lnTo>
                    <a:pt x="256435" y="1345587"/>
                  </a:lnTo>
                  <a:lnTo>
                    <a:pt x="255422" y="1350341"/>
                  </a:lnTo>
                  <a:lnTo>
                    <a:pt x="254397" y="1355096"/>
                  </a:lnTo>
                  <a:lnTo>
                    <a:pt x="253364" y="1359851"/>
                  </a:lnTo>
                  <a:lnTo>
                    <a:pt x="252326" y="1364606"/>
                  </a:lnTo>
                  <a:lnTo>
                    <a:pt x="251283" y="1369360"/>
                  </a:lnTo>
                  <a:lnTo>
                    <a:pt x="250237" y="1374115"/>
                  </a:lnTo>
                  <a:lnTo>
                    <a:pt x="249190" y="1378870"/>
                  </a:lnTo>
                  <a:lnTo>
                    <a:pt x="248142" y="1383624"/>
                  </a:lnTo>
                  <a:lnTo>
                    <a:pt x="247094" y="1388379"/>
                  </a:lnTo>
                  <a:lnTo>
                    <a:pt x="246046" y="1393134"/>
                  </a:lnTo>
                  <a:lnTo>
                    <a:pt x="244998" y="1397889"/>
                  </a:lnTo>
                  <a:lnTo>
                    <a:pt x="243951" y="1402643"/>
                  </a:lnTo>
                  <a:lnTo>
                    <a:pt x="242905" y="1407398"/>
                  </a:lnTo>
                  <a:lnTo>
                    <a:pt x="241859" y="1412153"/>
                  </a:lnTo>
                  <a:lnTo>
                    <a:pt x="240814" y="1416908"/>
                  </a:lnTo>
                  <a:lnTo>
                    <a:pt x="239771" y="1421662"/>
                  </a:lnTo>
                  <a:lnTo>
                    <a:pt x="238730" y="1426417"/>
                  </a:lnTo>
                  <a:lnTo>
                    <a:pt x="237693" y="1431172"/>
                  </a:lnTo>
                  <a:lnTo>
                    <a:pt x="236659" y="1435926"/>
                  </a:lnTo>
                  <a:lnTo>
                    <a:pt x="235631" y="1440681"/>
                  </a:lnTo>
                  <a:lnTo>
                    <a:pt x="234609" y="1445436"/>
                  </a:lnTo>
                  <a:lnTo>
                    <a:pt x="233594" y="1450191"/>
                  </a:lnTo>
                  <a:lnTo>
                    <a:pt x="232586" y="1454945"/>
                  </a:lnTo>
                  <a:lnTo>
                    <a:pt x="231586" y="1459700"/>
                  </a:lnTo>
                  <a:lnTo>
                    <a:pt x="230596" y="1464455"/>
                  </a:lnTo>
                  <a:lnTo>
                    <a:pt x="229613" y="1469210"/>
                  </a:lnTo>
                  <a:lnTo>
                    <a:pt x="228639" y="1473964"/>
                  </a:lnTo>
                  <a:lnTo>
                    <a:pt x="227671" y="1478719"/>
                  </a:lnTo>
                  <a:lnTo>
                    <a:pt x="226709" y="1483474"/>
                  </a:lnTo>
                  <a:lnTo>
                    <a:pt x="225753" y="1488228"/>
                  </a:lnTo>
                  <a:lnTo>
                    <a:pt x="224801" y="1492983"/>
                  </a:lnTo>
                  <a:lnTo>
                    <a:pt x="223852" y="1497738"/>
                  </a:lnTo>
                  <a:lnTo>
                    <a:pt x="222906" y="1502493"/>
                  </a:lnTo>
                  <a:lnTo>
                    <a:pt x="221961" y="1507247"/>
                  </a:lnTo>
                  <a:lnTo>
                    <a:pt x="221016" y="1512002"/>
                  </a:lnTo>
                  <a:lnTo>
                    <a:pt x="220072" y="1516757"/>
                  </a:lnTo>
                  <a:lnTo>
                    <a:pt x="219126" y="1521511"/>
                  </a:lnTo>
                  <a:lnTo>
                    <a:pt x="218180" y="1526266"/>
                  </a:lnTo>
                  <a:lnTo>
                    <a:pt x="217234" y="1531021"/>
                  </a:lnTo>
                  <a:lnTo>
                    <a:pt x="216286" y="1535776"/>
                  </a:lnTo>
                  <a:lnTo>
                    <a:pt x="215339" y="1540530"/>
                  </a:lnTo>
                  <a:lnTo>
                    <a:pt x="214391" y="1545285"/>
                  </a:lnTo>
                  <a:lnTo>
                    <a:pt x="213444" y="1550040"/>
                  </a:lnTo>
                  <a:lnTo>
                    <a:pt x="212498" y="1554795"/>
                  </a:lnTo>
                  <a:lnTo>
                    <a:pt x="211554" y="1559549"/>
                  </a:lnTo>
                  <a:lnTo>
                    <a:pt x="210612" y="1564304"/>
                  </a:lnTo>
                  <a:lnTo>
                    <a:pt x="209674" y="1569059"/>
                  </a:lnTo>
                  <a:lnTo>
                    <a:pt x="208741" y="1573813"/>
                  </a:lnTo>
                  <a:lnTo>
                    <a:pt x="207812" y="1578568"/>
                  </a:lnTo>
                  <a:lnTo>
                    <a:pt x="206890" y="1583323"/>
                  </a:lnTo>
                  <a:lnTo>
                    <a:pt x="205975" y="1588078"/>
                  </a:lnTo>
                  <a:lnTo>
                    <a:pt x="205068" y="1592832"/>
                  </a:lnTo>
                  <a:lnTo>
                    <a:pt x="204170" y="1597587"/>
                  </a:lnTo>
                  <a:lnTo>
                    <a:pt x="203285" y="1602342"/>
                  </a:lnTo>
                  <a:lnTo>
                    <a:pt x="202412" y="1607097"/>
                  </a:lnTo>
                  <a:lnTo>
                    <a:pt x="201551" y="1611851"/>
                  </a:lnTo>
                  <a:lnTo>
                    <a:pt x="200705" y="1616606"/>
                  </a:lnTo>
                  <a:lnTo>
                    <a:pt x="199873" y="1621361"/>
                  </a:lnTo>
                  <a:lnTo>
                    <a:pt x="199057" y="1626115"/>
                  </a:lnTo>
                  <a:lnTo>
                    <a:pt x="198257" y="1630870"/>
                  </a:lnTo>
                  <a:lnTo>
                    <a:pt x="197478" y="1635625"/>
                  </a:lnTo>
                  <a:lnTo>
                    <a:pt x="196716" y="1640380"/>
                  </a:lnTo>
                  <a:lnTo>
                    <a:pt x="195973" y="1645134"/>
                  </a:lnTo>
                  <a:lnTo>
                    <a:pt x="195247" y="1649889"/>
                  </a:lnTo>
                  <a:lnTo>
                    <a:pt x="194540" y="1654644"/>
                  </a:lnTo>
                  <a:lnTo>
                    <a:pt x="193852" y="1659399"/>
                  </a:lnTo>
                  <a:lnTo>
                    <a:pt x="193181" y="1664153"/>
                  </a:lnTo>
                  <a:lnTo>
                    <a:pt x="192530" y="1668908"/>
                  </a:lnTo>
                  <a:lnTo>
                    <a:pt x="191897" y="1673663"/>
                  </a:lnTo>
                  <a:lnTo>
                    <a:pt x="191280" y="1678417"/>
                  </a:lnTo>
                  <a:lnTo>
                    <a:pt x="190678" y="1683172"/>
                  </a:lnTo>
                  <a:lnTo>
                    <a:pt x="190090" y="1687927"/>
                  </a:lnTo>
                  <a:lnTo>
                    <a:pt x="189515" y="1692682"/>
                  </a:lnTo>
                  <a:lnTo>
                    <a:pt x="188950" y="1697436"/>
                  </a:lnTo>
                  <a:lnTo>
                    <a:pt x="188395" y="1702191"/>
                  </a:lnTo>
                  <a:lnTo>
                    <a:pt x="187847" y="1706946"/>
                  </a:lnTo>
                  <a:lnTo>
                    <a:pt x="187304" y="1711700"/>
                  </a:lnTo>
                  <a:lnTo>
                    <a:pt x="186764" y="1716455"/>
                  </a:lnTo>
                  <a:lnTo>
                    <a:pt x="186224" y="1721210"/>
                  </a:lnTo>
                  <a:lnTo>
                    <a:pt x="185684" y="1725965"/>
                  </a:lnTo>
                  <a:lnTo>
                    <a:pt x="185141" y="1730719"/>
                  </a:lnTo>
                  <a:lnTo>
                    <a:pt x="184593" y="1735474"/>
                  </a:lnTo>
                  <a:lnTo>
                    <a:pt x="184040" y="1740229"/>
                  </a:lnTo>
                  <a:lnTo>
                    <a:pt x="183480" y="1744984"/>
                  </a:lnTo>
                  <a:lnTo>
                    <a:pt x="182915" y="1749738"/>
                  </a:lnTo>
                  <a:lnTo>
                    <a:pt x="182344" y="1754493"/>
                  </a:lnTo>
                  <a:lnTo>
                    <a:pt x="181767" y="1759248"/>
                  </a:lnTo>
                  <a:lnTo>
                    <a:pt x="181187" y="1764002"/>
                  </a:lnTo>
                  <a:lnTo>
                    <a:pt x="180604" y="1768757"/>
                  </a:lnTo>
                  <a:lnTo>
                    <a:pt x="180019" y="1773512"/>
                  </a:lnTo>
                  <a:lnTo>
                    <a:pt x="179435" y="1778267"/>
                  </a:lnTo>
                  <a:lnTo>
                    <a:pt x="178854" y="1783021"/>
                  </a:lnTo>
                  <a:lnTo>
                    <a:pt x="178277" y="1787776"/>
                  </a:lnTo>
                  <a:lnTo>
                    <a:pt x="177706" y="1792531"/>
                  </a:lnTo>
                  <a:lnTo>
                    <a:pt x="177142" y="1797286"/>
                  </a:lnTo>
                  <a:lnTo>
                    <a:pt x="176586" y="1802040"/>
                  </a:lnTo>
                  <a:lnTo>
                    <a:pt x="176040" y="1806795"/>
                  </a:lnTo>
                  <a:lnTo>
                    <a:pt x="175503" y="1811550"/>
                  </a:lnTo>
                  <a:lnTo>
                    <a:pt x="174977" y="1816304"/>
                  </a:lnTo>
                  <a:lnTo>
                    <a:pt x="174459" y="1821059"/>
                  </a:lnTo>
                  <a:lnTo>
                    <a:pt x="173950" y="1825814"/>
                  </a:lnTo>
                  <a:lnTo>
                    <a:pt x="173448" y="1830569"/>
                  </a:lnTo>
                  <a:lnTo>
                    <a:pt x="172954" y="1835323"/>
                  </a:lnTo>
                  <a:lnTo>
                    <a:pt x="172467" y="1840078"/>
                  </a:lnTo>
                  <a:lnTo>
                    <a:pt x="171986" y="1844833"/>
                  </a:lnTo>
                  <a:lnTo>
                    <a:pt x="171510" y="1849588"/>
                  </a:lnTo>
                  <a:lnTo>
                    <a:pt x="171038" y="1854342"/>
                  </a:lnTo>
                  <a:lnTo>
                    <a:pt x="170570" y="1859097"/>
                  </a:lnTo>
                  <a:lnTo>
                    <a:pt x="170106" y="1863852"/>
                  </a:lnTo>
                  <a:lnTo>
                    <a:pt x="169646" y="1868606"/>
                  </a:lnTo>
                  <a:lnTo>
                    <a:pt x="169190" y="1873361"/>
                  </a:lnTo>
                  <a:lnTo>
                    <a:pt x="168738" y="1878116"/>
                  </a:lnTo>
                  <a:lnTo>
                    <a:pt x="168291" y="1882871"/>
                  </a:lnTo>
                  <a:lnTo>
                    <a:pt x="167849" y="1887625"/>
                  </a:lnTo>
                  <a:lnTo>
                    <a:pt x="167413" y="1892380"/>
                  </a:lnTo>
                  <a:lnTo>
                    <a:pt x="166982" y="1897135"/>
                  </a:lnTo>
                  <a:lnTo>
                    <a:pt x="166558" y="1901889"/>
                  </a:lnTo>
                  <a:lnTo>
                    <a:pt x="166140" y="1906644"/>
                  </a:lnTo>
                  <a:lnTo>
                    <a:pt x="165729" y="1911399"/>
                  </a:lnTo>
                  <a:lnTo>
                    <a:pt x="165327" y="1916154"/>
                  </a:lnTo>
                  <a:lnTo>
                    <a:pt x="164931" y="1920908"/>
                  </a:lnTo>
                  <a:lnTo>
                    <a:pt x="164543" y="1925663"/>
                  </a:lnTo>
                  <a:lnTo>
                    <a:pt x="164163" y="1930418"/>
                  </a:lnTo>
                  <a:lnTo>
                    <a:pt x="163791" y="1935173"/>
                  </a:lnTo>
                  <a:lnTo>
                    <a:pt x="163426" y="1939927"/>
                  </a:lnTo>
                  <a:lnTo>
                    <a:pt x="163071" y="1944682"/>
                  </a:lnTo>
                  <a:lnTo>
                    <a:pt x="162725" y="1949437"/>
                  </a:lnTo>
                  <a:lnTo>
                    <a:pt x="162388" y="1954191"/>
                  </a:lnTo>
                  <a:lnTo>
                    <a:pt x="162059" y="1958946"/>
                  </a:lnTo>
                  <a:lnTo>
                    <a:pt x="161740" y="1963701"/>
                  </a:lnTo>
                  <a:lnTo>
                    <a:pt x="161430" y="1968456"/>
                  </a:lnTo>
                  <a:lnTo>
                    <a:pt x="161129" y="1973210"/>
                  </a:lnTo>
                  <a:lnTo>
                    <a:pt x="160838" y="1977965"/>
                  </a:lnTo>
                  <a:lnTo>
                    <a:pt x="160557" y="1982720"/>
                  </a:lnTo>
                  <a:lnTo>
                    <a:pt x="160285" y="1987475"/>
                  </a:lnTo>
                  <a:lnTo>
                    <a:pt x="160020" y="1992229"/>
                  </a:lnTo>
                  <a:lnTo>
                    <a:pt x="159763" y="1996984"/>
                  </a:lnTo>
                  <a:lnTo>
                    <a:pt x="159512" y="2001739"/>
                  </a:lnTo>
                  <a:lnTo>
                    <a:pt x="159266" y="2006493"/>
                  </a:lnTo>
                  <a:lnTo>
                    <a:pt x="159026" y="2011248"/>
                  </a:lnTo>
                  <a:lnTo>
                    <a:pt x="158789" y="2016003"/>
                  </a:lnTo>
                  <a:lnTo>
                    <a:pt x="158554" y="2020758"/>
                  </a:lnTo>
                  <a:lnTo>
                    <a:pt x="158321" y="2025512"/>
                  </a:lnTo>
                  <a:lnTo>
                    <a:pt x="158088" y="2030267"/>
                  </a:lnTo>
                  <a:lnTo>
                    <a:pt x="157855" y="2035022"/>
                  </a:lnTo>
                  <a:lnTo>
                    <a:pt x="157621" y="2039777"/>
                  </a:lnTo>
                  <a:lnTo>
                    <a:pt x="157386" y="2044531"/>
                  </a:lnTo>
                  <a:lnTo>
                    <a:pt x="157150" y="2049286"/>
                  </a:lnTo>
                  <a:lnTo>
                    <a:pt x="156914" y="2054041"/>
                  </a:lnTo>
                  <a:lnTo>
                    <a:pt x="156677" y="2058795"/>
                  </a:lnTo>
                  <a:lnTo>
                    <a:pt x="156441" y="2063550"/>
                  </a:lnTo>
                  <a:lnTo>
                    <a:pt x="156206" y="2068305"/>
                  </a:lnTo>
                  <a:lnTo>
                    <a:pt x="155974" y="2073060"/>
                  </a:lnTo>
                  <a:lnTo>
                    <a:pt x="155745" y="2077814"/>
                  </a:lnTo>
                  <a:lnTo>
                    <a:pt x="155522" y="2082569"/>
                  </a:lnTo>
                  <a:lnTo>
                    <a:pt x="155305" y="2087324"/>
                  </a:lnTo>
                  <a:lnTo>
                    <a:pt x="155096" y="2092078"/>
                  </a:lnTo>
                  <a:lnTo>
                    <a:pt x="154895" y="2096833"/>
                  </a:lnTo>
                  <a:lnTo>
                    <a:pt x="154704" y="2101588"/>
                  </a:lnTo>
                  <a:lnTo>
                    <a:pt x="154522" y="2106343"/>
                  </a:lnTo>
                  <a:lnTo>
                    <a:pt x="154350" y="2111097"/>
                  </a:lnTo>
                  <a:lnTo>
                    <a:pt x="154189" y="2115852"/>
                  </a:lnTo>
                  <a:lnTo>
                    <a:pt x="154039" y="2120607"/>
                  </a:lnTo>
                  <a:lnTo>
                    <a:pt x="153900" y="2125362"/>
                  </a:lnTo>
                  <a:lnTo>
                    <a:pt x="153770" y="2130116"/>
                  </a:lnTo>
                  <a:lnTo>
                    <a:pt x="153649" y="2134871"/>
                  </a:lnTo>
                  <a:lnTo>
                    <a:pt x="153536" y="2139626"/>
                  </a:lnTo>
                  <a:lnTo>
                    <a:pt x="153430" y="2144380"/>
                  </a:lnTo>
                  <a:lnTo>
                    <a:pt x="153329" y="2149135"/>
                  </a:lnTo>
                  <a:lnTo>
                    <a:pt x="153234" y="2153890"/>
                  </a:lnTo>
                  <a:lnTo>
                    <a:pt x="153143" y="2158645"/>
                  </a:lnTo>
                  <a:lnTo>
                    <a:pt x="153053" y="2163399"/>
                  </a:lnTo>
                  <a:lnTo>
                    <a:pt x="152964" y="2168154"/>
                  </a:lnTo>
                  <a:lnTo>
                    <a:pt x="152875" y="2172909"/>
                  </a:lnTo>
                  <a:lnTo>
                    <a:pt x="152785" y="2177664"/>
                  </a:lnTo>
                  <a:lnTo>
                    <a:pt x="152692" y="2182418"/>
                  </a:lnTo>
                  <a:lnTo>
                    <a:pt x="152596" y="2187173"/>
                  </a:lnTo>
                  <a:lnTo>
                    <a:pt x="152496" y="2191928"/>
                  </a:lnTo>
                  <a:lnTo>
                    <a:pt x="152390" y="2196682"/>
                  </a:lnTo>
                  <a:lnTo>
                    <a:pt x="152280" y="2201437"/>
                  </a:lnTo>
                  <a:lnTo>
                    <a:pt x="152164" y="2206192"/>
                  </a:lnTo>
                  <a:lnTo>
                    <a:pt x="152042" y="2210947"/>
                  </a:lnTo>
                  <a:lnTo>
                    <a:pt x="151915" y="2215701"/>
                  </a:lnTo>
                  <a:lnTo>
                    <a:pt x="151782" y="2220456"/>
                  </a:lnTo>
                  <a:lnTo>
                    <a:pt x="151642" y="2225211"/>
                  </a:lnTo>
                  <a:lnTo>
                    <a:pt x="151497" y="2229966"/>
                  </a:lnTo>
                  <a:lnTo>
                    <a:pt x="151348" y="2234720"/>
                  </a:lnTo>
                  <a:lnTo>
                    <a:pt x="151194" y="2239475"/>
                  </a:lnTo>
                  <a:lnTo>
                    <a:pt x="151036" y="2244230"/>
                  </a:lnTo>
                  <a:lnTo>
                    <a:pt x="150876" y="2248984"/>
                  </a:lnTo>
                  <a:lnTo>
                    <a:pt x="150713" y="2253739"/>
                  </a:lnTo>
                  <a:lnTo>
                    <a:pt x="150548" y="2258494"/>
                  </a:lnTo>
                  <a:lnTo>
                    <a:pt x="150382" y="2263249"/>
                  </a:lnTo>
                  <a:lnTo>
                    <a:pt x="150217" y="2268003"/>
                  </a:lnTo>
                  <a:lnTo>
                    <a:pt x="150051" y="2272758"/>
                  </a:lnTo>
                  <a:lnTo>
                    <a:pt x="149888" y="2277513"/>
                  </a:lnTo>
                  <a:lnTo>
                    <a:pt x="149726" y="2282267"/>
                  </a:lnTo>
                  <a:lnTo>
                    <a:pt x="149567" y="2287022"/>
                  </a:lnTo>
                  <a:lnTo>
                    <a:pt x="149411" y="2291777"/>
                  </a:lnTo>
                  <a:lnTo>
                    <a:pt x="149260" y="2296532"/>
                  </a:lnTo>
                  <a:lnTo>
                    <a:pt x="149114" y="2301286"/>
                  </a:lnTo>
                  <a:lnTo>
                    <a:pt x="148973" y="2306041"/>
                  </a:lnTo>
                  <a:lnTo>
                    <a:pt x="148837" y="2310796"/>
                  </a:lnTo>
                  <a:lnTo>
                    <a:pt x="148706" y="2315551"/>
                  </a:lnTo>
                  <a:lnTo>
                    <a:pt x="148582" y="2320305"/>
                  </a:lnTo>
                  <a:lnTo>
                    <a:pt x="148464" y="2325060"/>
                  </a:lnTo>
                  <a:lnTo>
                    <a:pt x="148353" y="2329815"/>
                  </a:lnTo>
                  <a:lnTo>
                    <a:pt x="148247" y="2334569"/>
                  </a:lnTo>
                  <a:lnTo>
                    <a:pt x="148147" y="2339324"/>
                  </a:lnTo>
                  <a:lnTo>
                    <a:pt x="148053" y="2344079"/>
                  </a:lnTo>
                  <a:lnTo>
                    <a:pt x="147963" y="2348834"/>
                  </a:lnTo>
                  <a:lnTo>
                    <a:pt x="147877" y="2353588"/>
                  </a:lnTo>
                  <a:lnTo>
                    <a:pt x="147795" y="2358343"/>
                  </a:lnTo>
                  <a:lnTo>
                    <a:pt x="147717" y="2363098"/>
                  </a:lnTo>
                  <a:lnTo>
                    <a:pt x="147642" y="2367853"/>
                  </a:lnTo>
                  <a:lnTo>
                    <a:pt x="147569" y="2372607"/>
                  </a:lnTo>
                  <a:lnTo>
                    <a:pt x="147499" y="2377362"/>
                  </a:lnTo>
                  <a:lnTo>
                    <a:pt x="147429" y="2382117"/>
                  </a:lnTo>
                  <a:lnTo>
                    <a:pt x="147362" y="2386871"/>
                  </a:lnTo>
                  <a:lnTo>
                    <a:pt x="147295" y="2391626"/>
                  </a:lnTo>
                  <a:lnTo>
                    <a:pt x="147230" y="2396381"/>
                  </a:lnTo>
                  <a:lnTo>
                    <a:pt x="147165" y="2401136"/>
                  </a:lnTo>
                  <a:lnTo>
                    <a:pt x="147103" y="2405890"/>
                  </a:lnTo>
                  <a:lnTo>
                    <a:pt x="147041" y="2410645"/>
                  </a:lnTo>
                  <a:lnTo>
                    <a:pt x="146981" y="2415400"/>
                  </a:lnTo>
                  <a:lnTo>
                    <a:pt x="146923" y="2420155"/>
                  </a:lnTo>
                  <a:lnTo>
                    <a:pt x="146866" y="2424909"/>
                  </a:lnTo>
                  <a:lnTo>
                    <a:pt x="146812" y="2429664"/>
                  </a:lnTo>
                  <a:close/>
                </a:path>
              </a:pathLst>
            </a:custGeom>
            <a:solidFill>
              <a:srgbClr val="BE9C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2" name="pg35">
              <a:extLst>
                <a:ext uri="{FF2B5EF4-FFF2-40B4-BE49-F238E27FC236}">
                  <a16:creationId xmlns:a16="http://schemas.microsoft.com/office/drawing/2014/main" id="{86E8EF58-4811-E516-8BE2-6D61CA2B45B9}"/>
                </a:ext>
              </a:extLst>
            </p:cNvPr>
            <p:cNvSpPr/>
            <p:nvPr/>
          </p:nvSpPr>
          <p:spPr>
            <a:xfrm>
              <a:off x="4839938" y="4119878"/>
              <a:ext cx="247172" cy="2394601"/>
            </a:xfrm>
            <a:custGeom>
              <a:avLst/>
              <a:gdLst/>
              <a:ahLst/>
              <a:cxnLst/>
              <a:rect l="0" t="0" r="0" b="0"/>
              <a:pathLst>
                <a:path w="247172" h="2394601">
                  <a:moveTo>
                    <a:pt x="121771" y="2394601"/>
                  </a:moveTo>
                  <a:lnTo>
                    <a:pt x="121632" y="2389915"/>
                  </a:lnTo>
                  <a:lnTo>
                    <a:pt x="121489" y="2385229"/>
                  </a:lnTo>
                  <a:lnTo>
                    <a:pt x="121341" y="2380543"/>
                  </a:lnTo>
                  <a:lnTo>
                    <a:pt x="121188" y="2375857"/>
                  </a:lnTo>
                  <a:lnTo>
                    <a:pt x="121030" y="2371171"/>
                  </a:lnTo>
                  <a:lnTo>
                    <a:pt x="120866" y="2366485"/>
                  </a:lnTo>
                  <a:lnTo>
                    <a:pt x="120697" y="2361799"/>
                  </a:lnTo>
                  <a:lnTo>
                    <a:pt x="120523" y="2357113"/>
                  </a:lnTo>
                  <a:lnTo>
                    <a:pt x="120343" y="2352426"/>
                  </a:lnTo>
                  <a:lnTo>
                    <a:pt x="120159" y="2347740"/>
                  </a:lnTo>
                  <a:lnTo>
                    <a:pt x="119969" y="2343054"/>
                  </a:lnTo>
                  <a:lnTo>
                    <a:pt x="119773" y="2338368"/>
                  </a:lnTo>
                  <a:lnTo>
                    <a:pt x="119571" y="2333682"/>
                  </a:lnTo>
                  <a:lnTo>
                    <a:pt x="119365" y="2328996"/>
                  </a:lnTo>
                  <a:lnTo>
                    <a:pt x="119152" y="2324310"/>
                  </a:lnTo>
                  <a:lnTo>
                    <a:pt x="118935" y="2319624"/>
                  </a:lnTo>
                  <a:lnTo>
                    <a:pt x="118713" y="2314938"/>
                  </a:lnTo>
                  <a:lnTo>
                    <a:pt x="118485" y="2310251"/>
                  </a:lnTo>
                  <a:lnTo>
                    <a:pt x="118252" y="2305565"/>
                  </a:lnTo>
                  <a:lnTo>
                    <a:pt x="118015" y="2300879"/>
                  </a:lnTo>
                  <a:lnTo>
                    <a:pt x="117774" y="2296193"/>
                  </a:lnTo>
                  <a:lnTo>
                    <a:pt x="117530" y="2291507"/>
                  </a:lnTo>
                  <a:lnTo>
                    <a:pt x="117282" y="2286821"/>
                  </a:lnTo>
                  <a:lnTo>
                    <a:pt x="117031" y="2282135"/>
                  </a:lnTo>
                  <a:lnTo>
                    <a:pt x="116777" y="2277449"/>
                  </a:lnTo>
                  <a:lnTo>
                    <a:pt x="116522" y="2272763"/>
                  </a:lnTo>
                  <a:lnTo>
                    <a:pt x="116264" y="2268076"/>
                  </a:lnTo>
                  <a:lnTo>
                    <a:pt x="116005" y="2263390"/>
                  </a:lnTo>
                  <a:lnTo>
                    <a:pt x="115745" y="2258704"/>
                  </a:lnTo>
                  <a:lnTo>
                    <a:pt x="115484" y="2254018"/>
                  </a:lnTo>
                  <a:lnTo>
                    <a:pt x="115223" y="2249332"/>
                  </a:lnTo>
                  <a:lnTo>
                    <a:pt x="114960" y="2244646"/>
                  </a:lnTo>
                  <a:lnTo>
                    <a:pt x="114698" y="2239960"/>
                  </a:lnTo>
                  <a:lnTo>
                    <a:pt x="114435" y="2235274"/>
                  </a:lnTo>
                  <a:lnTo>
                    <a:pt x="114172" y="2230588"/>
                  </a:lnTo>
                  <a:lnTo>
                    <a:pt x="113908" y="2225901"/>
                  </a:lnTo>
                  <a:lnTo>
                    <a:pt x="113644" y="2221215"/>
                  </a:lnTo>
                  <a:lnTo>
                    <a:pt x="113380" y="2216529"/>
                  </a:lnTo>
                  <a:lnTo>
                    <a:pt x="113116" y="2211843"/>
                  </a:lnTo>
                  <a:lnTo>
                    <a:pt x="112851" y="2207157"/>
                  </a:lnTo>
                  <a:lnTo>
                    <a:pt x="112586" y="2202471"/>
                  </a:lnTo>
                  <a:lnTo>
                    <a:pt x="112320" y="2197785"/>
                  </a:lnTo>
                  <a:lnTo>
                    <a:pt x="112054" y="2193099"/>
                  </a:lnTo>
                  <a:lnTo>
                    <a:pt x="111787" y="2188413"/>
                  </a:lnTo>
                  <a:lnTo>
                    <a:pt x="111521" y="2183726"/>
                  </a:lnTo>
                  <a:lnTo>
                    <a:pt x="111254" y="2179040"/>
                  </a:lnTo>
                  <a:lnTo>
                    <a:pt x="110988" y="2174354"/>
                  </a:lnTo>
                  <a:lnTo>
                    <a:pt x="110722" y="2169668"/>
                  </a:lnTo>
                  <a:lnTo>
                    <a:pt x="110457" y="2164982"/>
                  </a:lnTo>
                  <a:lnTo>
                    <a:pt x="110193" y="2160296"/>
                  </a:lnTo>
                  <a:lnTo>
                    <a:pt x="109930" y="2155610"/>
                  </a:lnTo>
                  <a:lnTo>
                    <a:pt x="109668" y="2150924"/>
                  </a:lnTo>
                  <a:lnTo>
                    <a:pt x="109408" y="2146238"/>
                  </a:lnTo>
                  <a:lnTo>
                    <a:pt x="109150" y="2141551"/>
                  </a:lnTo>
                  <a:lnTo>
                    <a:pt x="108894" y="2136865"/>
                  </a:lnTo>
                  <a:lnTo>
                    <a:pt x="108639" y="2132179"/>
                  </a:lnTo>
                  <a:lnTo>
                    <a:pt x="108387" y="2127493"/>
                  </a:lnTo>
                  <a:lnTo>
                    <a:pt x="108137" y="2122807"/>
                  </a:lnTo>
                  <a:lnTo>
                    <a:pt x="107889" y="2118121"/>
                  </a:lnTo>
                  <a:lnTo>
                    <a:pt x="107643" y="2113435"/>
                  </a:lnTo>
                  <a:lnTo>
                    <a:pt x="107398" y="2108749"/>
                  </a:lnTo>
                  <a:lnTo>
                    <a:pt x="107155" y="2104063"/>
                  </a:lnTo>
                  <a:lnTo>
                    <a:pt x="106913" y="2099377"/>
                  </a:lnTo>
                  <a:lnTo>
                    <a:pt x="106671" y="2094690"/>
                  </a:lnTo>
                  <a:lnTo>
                    <a:pt x="106429" y="2090004"/>
                  </a:lnTo>
                  <a:lnTo>
                    <a:pt x="106186" y="2085318"/>
                  </a:lnTo>
                  <a:lnTo>
                    <a:pt x="105941" y="2080632"/>
                  </a:lnTo>
                  <a:lnTo>
                    <a:pt x="105695" y="2075946"/>
                  </a:lnTo>
                  <a:lnTo>
                    <a:pt x="105446" y="2071260"/>
                  </a:lnTo>
                  <a:lnTo>
                    <a:pt x="105195" y="2066574"/>
                  </a:lnTo>
                  <a:lnTo>
                    <a:pt x="104939" y="2061888"/>
                  </a:lnTo>
                  <a:lnTo>
                    <a:pt x="104678" y="2057202"/>
                  </a:lnTo>
                  <a:lnTo>
                    <a:pt x="104411" y="2052515"/>
                  </a:lnTo>
                  <a:lnTo>
                    <a:pt x="104138" y="2047829"/>
                  </a:lnTo>
                  <a:lnTo>
                    <a:pt x="103859" y="2043143"/>
                  </a:lnTo>
                  <a:lnTo>
                    <a:pt x="103572" y="2038457"/>
                  </a:lnTo>
                  <a:lnTo>
                    <a:pt x="103278" y="2033771"/>
                  </a:lnTo>
                  <a:lnTo>
                    <a:pt x="102973" y="2029085"/>
                  </a:lnTo>
                  <a:lnTo>
                    <a:pt x="102659" y="2024399"/>
                  </a:lnTo>
                  <a:lnTo>
                    <a:pt x="102336" y="2019713"/>
                  </a:lnTo>
                  <a:lnTo>
                    <a:pt x="102004" y="2015027"/>
                  </a:lnTo>
                  <a:lnTo>
                    <a:pt x="101661" y="2010340"/>
                  </a:lnTo>
                  <a:lnTo>
                    <a:pt x="101308" y="2005654"/>
                  </a:lnTo>
                  <a:lnTo>
                    <a:pt x="100943" y="2000968"/>
                  </a:lnTo>
                  <a:lnTo>
                    <a:pt x="100567" y="1996282"/>
                  </a:lnTo>
                  <a:lnTo>
                    <a:pt x="100181" y="1991596"/>
                  </a:lnTo>
                  <a:lnTo>
                    <a:pt x="99786" y="1986910"/>
                  </a:lnTo>
                  <a:lnTo>
                    <a:pt x="99381" y="1982224"/>
                  </a:lnTo>
                  <a:lnTo>
                    <a:pt x="98968" y="1977538"/>
                  </a:lnTo>
                  <a:lnTo>
                    <a:pt x="98544" y="1972852"/>
                  </a:lnTo>
                  <a:lnTo>
                    <a:pt x="98114" y="1968165"/>
                  </a:lnTo>
                  <a:lnTo>
                    <a:pt x="97677" y="1963479"/>
                  </a:lnTo>
                  <a:lnTo>
                    <a:pt x="97235" y="1958793"/>
                  </a:lnTo>
                  <a:lnTo>
                    <a:pt x="96788" y="1954107"/>
                  </a:lnTo>
                  <a:lnTo>
                    <a:pt x="96338" y="1949421"/>
                  </a:lnTo>
                  <a:lnTo>
                    <a:pt x="95886" y="1944735"/>
                  </a:lnTo>
                  <a:lnTo>
                    <a:pt x="95433" y="1940049"/>
                  </a:lnTo>
                  <a:lnTo>
                    <a:pt x="94979" y="1935363"/>
                  </a:lnTo>
                  <a:lnTo>
                    <a:pt x="94527" y="1930677"/>
                  </a:lnTo>
                  <a:lnTo>
                    <a:pt x="94076" y="1925990"/>
                  </a:lnTo>
                  <a:lnTo>
                    <a:pt x="93627" y="1921304"/>
                  </a:lnTo>
                  <a:lnTo>
                    <a:pt x="93182" y="1916618"/>
                  </a:lnTo>
                  <a:lnTo>
                    <a:pt x="92739" y="1911932"/>
                  </a:lnTo>
                  <a:lnTo>
                    <a:pt x="92299" y="1907246"/>
                  </a:lnTo>
                  <a:lnTo>
                    <a:pt x="91862" y="1902560"/>
                  </a:lnTo>
                  <a:lnTo>
                    <a:pt x="91426" y="1897874"/>
                  </a:lnTo>
                  <a:lnTo>
                    <a:pt x="90992" y="1893188"/>
                  </a:lnTo>
                  <a:lnTo>
                    <a:pt x="90557" y="1888502"/>
                  </a:lnTo>
                  <a:lnTo>
                    <a:pt x="90121" y="1883815"/>
                  </a:lnTo>
                  <a:lnTo>
                    <a:pt x="89682" y="1879129"/>
                  </a:lnTo>
                  <a:lnTo>
                    <a:pt x="89239" y="1874443"/>
                  </a:lnTo>
                  <a:lnTo>
                    <a:pt x="88789" y="1869757"/>
                  </a:lnTo>
                  <a:lnTo>
                    <a:pt x="88331" y="1865071"/>
                  </a:lnTo>
                  <a:lnTo>
                    <a:pt x="87862" y="1860385"/>
                  </a:lnTo>
                  <a:lnTo>
                    <a:pt x="87380" y="1855699"/>
                  </a:lnTo>
                  <a:lnTo>
                    <a:pt x="86885" y="1851013"/>
                  </a:lnTo>
                  <a:lnTo>
                    <a:pt x="86375" y="1846327"/>
                  </a:lnTo>
                  <a:lnTo>
                    <a:pt x="85849" y="1841640"/>
                  </a:lnTo>
                  <a:lnTo>
                    <a:pt x="85304" y="1836954"/>
                  </a:lnTo>
                  <a:lnTo>
                    <a:pt x="84738" y="1832268"/>
                  </a:lnTo>
                  <a:lnTo>
                    <a:pt x="84154" y="1827582"/>
                  </a:lnTo>
                  <a:lnTo>
                    <a:pt x="83551" y="1822896"/>
                  </a:lnTo>
                  <a:lnTo>
                    <a:pt x="82929" y="1818210"/>
                  </a:lnTo>
                  <a:lnTo>
                    <a:pt x="82290" y="1813524"/>
                  </a:lnTo>
                  <a:lnTo>
                    <a:pt x="81631" y="1808838"/>
                  </a:lnTo>
                  <a:lnTo>
                    <a:pt x="80954" y="1804152"/>
                  </a:lnTo>
                  <a:lnTo>
                    <a:pt x="80263" y="1799466"/>
                  </a:lnTo>
                  <a:lnTo>
                    <a:pt x="79559" y="1794779"/>
                  </a:lnTo>
                  <a:lnTo>
                    <a:pt x="78844" y="1790093"/>
                  </a:lnTo>
                  <a:lnTo>
                    <a:pt x="78119" y="1785407"/>
                  </a:lnTo>
                  <a:lnTo>
                    <a:pt x="77386" y="1780721"/>
                  </a:lnTo>
                  <a:lnTo>
                    <a:pt x="76647" y="1776035"/>
                  </a:lnTo>
                  <a:lnTo>
                    <a:pt x="75904" y="1771349"/>
                  </a:lnTo>
                  <a:lnTo>
                    <a:pt x="75161" y="1766663"/>
                  </a:lnTo>
                  <a:lnTo>
                    <a:pt x="74417" y="1761977"/>
                  </a:lnTo>
                  <a:lnTo>
                    <a:pt x="73675" y="1757291"/>
                  </a:lnTo>
                  <a:lnTo>
                    <a:pt x="72935" y="1752604"/>
                  </a:lnTo>
                  <a:lnTo>
                    <a:pt x="72199" y="1747918"/>
                  </a:lnTo>
                  <a:lnTo>
                    <a:pt x="71468" y="1743232"/>
                  </a:lnTo>
                  <a:lnTo>
                    <a:pt x="70741" y="1738546"/>
                  </a:lnTo>
                  <a:lnTo>
                    <a:pt x="70018" y="1733860"/>
                  </a:lnTo>
                  <a:lnTo>
                    <a:pt x="69300" y="1729174"/>
                  </a:lnTo>
                  <a:lnTo>
                    <a:pt x="68586" y="1724488"/>
                  </a:lnTo>
                  <a:lnTo>
                    <a:pt x="67876" y="1719802"/>
                  </a:lnTo>
                  <a:lnTo>
                    <a:pt x="67167" y="1715116"/>
                  </a:lnTo>
                  <a:lnTo>
                    <a:pt x="66460" y="1710429"/>
                  </a:lnTo>
                  <a:lnTo>
                    <a:pt x="65752" y="1705743"/>
                  </a:lnTo>
                  <a:lnTo>
                    <a:pt x="65043" y="1701057"/>
                  </a:lnTo>
                  <a:lnTo>
                    <a:pt x="64332" y="1696371"/>
                  </a:lnTo>
                  <a:lnTo>
                    <a:pt x="63616" y="1691685"/>
                  </a:lnTo>
                  <a:lnTo>
                    <a:pt x="62896" y="1686999"/>
                  </a:lnTo>
                  <a:lnTo>
                    <a:pt x="62170" y="1682313"/>
                  </a:lnTo>
                  <a:lnTo>
                    <a:pt x="61437" y="1677627"/>
                  </a:lnTo>
                  <a:lnTo>
                    <a:pt x="60698" y="1672941"/>
                  </a:lnTo>
                  <a:lnTo>
                    <a:pt x="59950" y="1668254"/>
                  </a:lnTo>
                  <a:lnTo>
                    <a:pt x="59194" y="1663568"/>
                  </a:lnTo>
                  <a:lnTo>
                    <a:pt x="58431" y="1658882"/>
                  </a:lnTo>
                  <a:lnTo>
                    <a:pt x="57661" y="1654196"/>
                  </a:lnTo>
                  <a:lnTo>
                    <a:pt x="56885" y="1649510"/>
                  </a:lnTo>
                  <a:lnTo>
                    <a:pt x="56103" y="1644824"/>
                  </a:lnTo>
                  <a:lnTo>
                    <a:pt x="55315" y="1640138"/>
                  </a:lnTo>
                  <a:lnTo>
                    <a:pt x="54524" y="1635452"/>
                  </a:lnTo>
                  <a:lnTo>
                    <a:pt x="53730" y="1630766"/>
                  </a:lnTo>
                  <a:lnTo>
                    <a:pt x="52936" y="1626079"/>
                  </a:lnTo>
                  <a:lnTo>
                    <a:pt x="52141" y="1621393"/>
                  </a:lnTo>
                  <a:lnTo>
                    <a:pt x="51347" y="1616707"/>
                  </a:lnTo>
                  <a:lnTo>
                    <a:pt x="50556" y="1612021"/>
                  </a:lnTo>
                  <a:lnTo>
                    <a:pt x="49767" y="1607335"/>
                  </a:lnTo>
                  <a:lnTo>
                    <a:pt x="48983" y="1602649"/>
                  </a:lnTo>
                  <a:lnTo>
                    <a:pt x="48202" y="1597963"/>
                  </a:lnTo>
                  <a:lnTo>
                    <a:pt x="47425" y="1593277"/>
                  </a:lnTo>
                  <a:lnTo>
                    <a:pt x="46653" y="1588591"/>
                  </a:lnTo>
                  <a:lnTo>
                    <a:pt x="45886" y="1583904"/>
                  </a:lnTo>
                  <a:lnTo>
                    <a:pt x="45122" y="1579218"/>
                  </a:lnTo>
                  <a:lnTo>
                    <a:pt x="44361" y="1574532"/>
                  </a:lnTo>
                  <a:lnTo>
                    <a:pt x="43601" y="1569846"/>
                  </a:lnTo>
                  <a:lnTo>
                    <a:pt x="42842" y="1565160"/>
                  </a:lnTo>
                  <a:lnTo>
                    <a:pt x="42082" y="1560474"/>
                  </a:lnTo>
                  <a:lnTo>
                    <a:pt x="41320" y="1555788"/>
                  </a:lnTo>
                  <a:lnTo>
                    <a:pt x="40554" y="1551102"/>
                  </a:lnTo>
                  <a:lnTo>
                    <a:pt x="39783" y="1546416"/>
                  </a:lnTo>
                  <a:lnTo>
                    <a:pt x="39006" y="1541729"/>
                  </a:lnTo>
                  <a:lnTo>
                    <a:pt x="38222" y="1537043"/>
                  </a:lnTo>
                  <a:lnTo>
                    <a:pt x="37429" y="1532357"/>
                  </a:lnTo>
                  <a:lnTo>
                    <a:pt x="36623" y="1527671"/>
                  </a:lnTo>
                  <a:lnTo>
                    <a:pt x="35807" y="1522985"/>
                  </a:lnTo>
                  <a:lnTo>
                    <a:pt x="34980" y="1518299"/>
                  </a:lnTo>
                  <a:lnTo>
                    <a:pt x="34141" y="1513613"/>
                  </a:lnTo>
                  <a:lnTo>
                    <a:pt x="33290" y="1508927"/>
                  </a:lnTo>
                  <a:lnTo>
                    <a:pt x="32428" y="1504241"/>
                  </a:lnTo>
                  <a:lnTo>
                    <a:pt x="31550" y="1499555"/>
                  </a:lnTo>
                  <a:lnTo>
                    <a:pt x="30661" y="1494868"/>
                  </a:lnTo>
                  <a:lnTo>
                    <a:pt x="29761" y="1490182"/>
                  </a:lnTo>
                  <a:lnTo>
                    <a:pt x="28850" y="1485496"/>
                  </a:lnTo>
                  <a:lnTo>
                    <a:pt x="27929" y="1480810"/>
                  </a:lnTo>
                  <a:lnTo>
                    <a:pt x="26999" y="1476124"/>
                  </a:lnTo>
                  <a:lnTo>
                    <a:pt x="26059" y="1471438"/>
                  </a:lnTo>
                  <a:lnTo>
                    <a:pt x="25112" y="1466752"/>
                  </a:lnTo>
                  <a:lnTo>
                    <a:pt x="24159" y="1462066"/>
                  </a:lnTo>
                  <a:lnTo>
                    <a:pt x="23201" y="1457380"/>
                  </a:lnTo>
                  <a:lnTo>
                    <a:pt x="22238" y="1452693"/>
                  </a:lnTo>
                  <a:lnTo>
                    <a:pt x="21273" y="1448007"/>
                  </a:lnTo>
                  <a:lnTo>
                    <a:pt x="20305" y="1443321"/>
                  </a:lnTo>
                  <a:lnTo>
                    <a:pt x="19338" y="1438635"/>
                  </a:lnTo>
                  <a:lnTo>
                    <a:pt x="18372" y="1433949"/>
                  </a:lnTo>
                  <a:lnTo>
                    <a:pt x="17408" y="1429263"/>
                  </a:lnTo>
                  <a:lnTo>
                    <a:pt x="16449" y="1424577"/>
                  </a:lnTo>
                  <a:lnTo>
                    <a:pt x="15496" y="1419891"/>
                  </a:lnTo>
                  <a:lnTo>
                    <a:pt x="14553" y="1415205"/>
                  </a:lnTo>
                  <a:lnTo>
                    <a:pt x="13621" y="1410518"/>
                  </a:lnTo>
                  <a:lnTo>
                    <a:pt x="12701" y="1405832"/>
                  </a:lnTo>
                  <a:lnTo>
                    <a:pt x="11796" y="1401146"/>
                  </a:lnTo>
                  <a:lnTo>
                    <a:pt x="10909" y="1396460"/>
                  </a:lnTo>
                  <a:lnTo>
                    <a:pt x="10041" y="1391774"/>
                  </a:lnTo>
                  <a:lnTo>
                    <a:pt x="9201" y="1387088"/>
                  </a:lnTo>
                  <a:lnTo>
                    <a:pt x="8387" y="1382402"/>
                  </a:lnTo>
                  <a:lnTo>
                    <a:pt x="7602" y="1377716"/>
                  </a:lnTo>
                  <a:lnTo>
                    <a:pt x="6847" y="1373030"/>
                  </a:lnTo>
                  <a:lnTo>
                    <a:pt x="6125" y="1368343"/>
                  </a:lnTo>
                  <a:lnTo>
                    <a:pt x="5441" y="1363657"/>
                  </a:lnTo>
                  <a:lnTo>
                    <a:pt x="4802" y="1358971"/>
                  </a:lnTo>
                  <a:lnTo>
                    <a:pt x="4205" y="1354285"/>
                  </a:lnTo>
                  <a:lnTo>
                    <a:pt x="3649" y="1349599"/>
                  </a:lnTo>
                  <a:lnTo>
                    <a:pt x="3136" y="1344913"/>
                  </a:lnTo>
                  <a:lnTo>
                    <a:pt x="2668" y="1340227"/>
                  </a:lnTo>
                  <a:lnTo>
                    <a:pt x="2248" y="1335541"/>
                  </a:lnTo>
                  <a:lnTo>
                    <a:pt x="1882" y="1330855"/>
                  </a:lnTo>
                  <a:lnTo>
                    <a:pt x="1561" y="1326168"/>
                  </a:lnTo>
                  <a:lnTo>
                    <a:pt x="1285" y="1321482"/>
                  </a:lnTo>
                  <a:lnTo>
                    <a:pt x="1052" y="1316796"/>
                  </a:lnTo>
                  <a:lnTo>
                    <a:pt x="861" y="1312110"/>
                  </a:lnTo>
                  <a:lnTo>
                    <a:pt x="714" y="1307424"/>
                  </a:lnTo>
                  <a:lnTo>
                    <a:pt x="610" y="1302738"/>
                  </a:lnTo>
                  <a:lnTo>
                    <a:pt x="541" y="1298052"/>
                  </a:lnTo>
                  <a:lnTo>
                    <a:pt x="504" y="1293366"/>
                  </a:lnTo>
                  <a:lnTo>
                    <a:pt x="494" y="1288680"/>
                  </a:lnTo>
                  <a:lnTo>
                    <a:pt x="510" y="1283993"/>
                  </a:lnTo>
                  <a:lnTo>
                    <a:pt x="550" y="1279307"/>
                  </a:lnTo>
                  <a:lnTo>
                    <a:pt x="608" y="1274621"/>
                  </a:lnTo>
                  <a:lnTo>
                    <a:pt x="679" y="1269935"/>
                  </a:lnTo>
                  <a:lnTo>
                    <a:pt x="759" y="1265249"/>
                  </a:lnTo>
                  <a:lnTo>
                    <a:pt x="844" y="1260563"/>
                  </a:lnTo>
                  <a:lnTo>
                    <a:pt x="931" y="1255877"/>
                  </a:lnTo>
                  <a:lnTo>
                    <a:pt x="1016" y="1251191"/>
                  </a:lnTo>
                  <a:lnTo>
                    <a:pt x="1096" y="1246505"/>
                  </a:lnTo>
                  <a:lnTo>
                    <a:pt x="1167" y="1241818"/>
                  </a:lnTo>
                  <a:lnTo>
                    <a:pt x="1228" y="1237132"/>
                  </a:lnTo>
                  <a:lnTo>
                    <a:pt x="1278" y="1232446"/>
                  </a:lnTo>
                  <a:lnTo>
                    <a:pt x="1314" y="1227760"/>
                  </a:lnTo>
                  <a:lnTo>
                    <a:pt x="1335" y="1223074"/>
                  </a:lnTo>
                  <a:lnTo>
                    <a:pt x="1340" y="1218388"/>
                  </a:lnTo>
                  <a:lnTo>
                    <a:pt x="1330" y="1213702"/>
                  </a:lnTo>
                  <a:lnTo>
                    <a:pt x="1307" y="1209016"/>
                  </a:lnTo>
                  <a:lnTo>
                    <a:pt x="1271" y="1204330"/>
                  </a:lnTo>
                  <a:lnTo>
                    <a:pt x="1223" y="1199644"/>
                  </a:lnTo>
                  <a:lnTo>
                    <a:pt x="1164" y="1194957"/>
                  </a:lnTo>
                  <a:lnTo>
                    <a:pt x="1097" y="1190271"/>
                  </a:lnTo>
                  <a:lnTo>
                    <a:pt x="1024" y="1185585"/>
                  </a:lnTo>
                  <a:lnTo>
                    <a:pt x="946" y="1180899"/>
                  </a:lnTo>
                  <a:lnTo>
                    <a:pt x="867" y="1176213"/>
                  </a:lnTo>
                  <a:lnTo>
                    <a:pt x="786" y="1171527"/>
                  </a:lnTo>
                  <a:lnTo>
                    <a:pt x="707" y="1166841"/>
                  </a:lnTo>
                  <a:lnTo>
                    <a:pt x="630" y="1162155"/>
                  </a:lnTo>
                  <a:lnTo>
                    <a:pt x="557" y="1157469"/>
                  </a:lnTo>
                  <a:lnTo>
                    <a:pt x="488" y="1152782"/>
                  </a:lnTo>
                  <a:lnTo>
                    <a:pt x="423" y="1148096"/>
                  </a:lnTo>
                  <a:lnTo>
                    <a:pt x="363" y="1143410"/>
                  </a:lnTo>
                  <a:lnTo>
                    <a:pt x="309" y="1138724"/>
                  </a:lnTo>
                  <a:lnTo>
                    <a:pt x="259" y="1134038"/>
                  </a:lnTo>
                  <a:lnTo>
                    <a:pt x="213" y="1129352"/>
                  </a:lnTo>
                  <a:lnTo>
                    <a:pt x="172" y="1124666"/>
                  </a:lnTo>
                  <a:lnTo>
                    <a:pt x="133" y="1119980"/>
                  </a:lnTo>
                  <a:lnTo>
                    <a:pt x="99" y="1115294"/>
                  </a:lnTo>
                  <a:lnTo>
                    <a:pt x="68" y="1110607"/>
                  </a:lnTo>
                  <a:lnTo>
                    <a:pt x="42" y="1105921"/>
                  </a:lnTo>
                  <a:lnTo>
                    <a:pt x="21" y="1101235"/>
                  </a:lnTo>
                  <a:lnTo>
                    <a:pt x="7" y="1096549"/>
                  </a:lnTo>
                  <a:lnTo>
                    <a:pt x="0" y="1091863"/>
                  </a:lnTo>
                  <a:lnTo>
                    <a:pt x="2" y="1087177"/>
                  </a:lnTo>
                  <a:lnTo>
                    <a:pt x="18" y="1082491"/>
                  </a:lnTo>
                  <a:lnTo>
                    <a:pt x="51" y="1077805"/>
                  </a:lnTo>
                  <a:lnTo>
                    <a:pt x="103" y="1073119"/>
                  </a:lnTo>
                  <a:lnTo>
                    <a:pt x="177" y="1068432"/>
                  </a:lnTo>
                  <a:lnTo>
                    <a:pt x="276" y="1063746"/>
                  </a:lnTo>
                  <a:lnTo>
                    <a:pt x="402" y="1059060"/>
                  </a:lnTo>
                  <a:lnTo>
                    <a:pt x="567" y="1054374"/>
                  </a:lnTo>
                  <a:lnTo>
                    <a:pt x="771" y="1049688"/>
                  </a:lnTo>
                  <a:lnTo>
                    <a:pt x="1013" y="1045002"/>
                  </a:lnTo>
                  <a:lnTo>
                    <a:pt x="1298" y="1040316"/>
                  </a:lnTo>
                  <a:lnTo>
                    <a:pt x="1626" y="1035630"/>
                  </a:lnTo>
                  <a:lnTo>
                    <a:pt x="2000" y="1030944"/>
                  </a:lnTo>
                  <a:lnTo>
                    <a:pt x="2431" y="1026257"/>
                  </a:lnTo>
                  <a:lnTo>
                    <a:pt x="2913" y="1021571"/>
                  </a:lnTo>
                  <a:lnTo>
                    <a:pt x="3443" y="1016885"/>
                  </a:lnTo>
                  <a:lnTo>
                    <a:pt x="4022" y="1012199"/>
                  </a:lnTo>
                  <a:lnTo>
                    <a:pt x="4648" y="1007513"/>
                  </a:lnTo>
                  <a:lnTo>
                    <a:pt x="5322" y="1002827"/>
                  </a:lnTo>
                  <a:lnTo>
                    <a:pt x="6050" y="998141"/>
                  </a:lnTo>
                  <a:lnTo>
                    <a:pt x="6824" y="993455"/>
                  </a:lnTo>
                  <a:lnTo>
                    <a:pt x="7638" y="988769"/>
                  </a:lnTo>
                  <a:lnTo>
                    <a:pt x="8492" y="984082"/>
                  </a:lnTo>
                  <a:lnTo>
                    <a:pt x="9383" y="979396"/>
                  </a:lnTo>
                  <a:lnTo>
                    <a:pt x="10309" y="974710"/>
                  </a:lnTo>
                  <a:lnTo>
                    <a:pt x="11276" y="970024"/>
                  </a:lnTo>
                  <a:lnTo>
                    <a:pt x="12273" y="965338"/>
                  </a:lnTo>
                  <a:lnTo>
                    <a:pt x="13300" y="960652"/>
                  </a:lnTo>
                  <a:lnTo>
                    <a:pt x="14353" y="955966"/>
                  </a:lnTo>
                  <a:lnTo>
                    <a:pt x="15433" y="951280"/>
                  </a:lnTo>
                  <a:lnTo>
                    <a:pt x="16538" y="946594"/>
                  </a:lnTo>
                  <a:lnTo>
                    <a:pt x="17672" y="941907"/>
                  </a:lnTo>
                  <a:lnTo>
                    <a:pt x="18830" y="937221"/>
                  </a:lnTo>
                  <a:lnTo>
                    <a:pt x="20010" y="932535"/>
                  </a:lnTo>
                  <a:lnTo>
                    <a:pt x="21213" y="927849"/>
                  </a:lnTo>
                  <a:lnTo>
                    <a:pt x="22439" y="923163"/>
                  </a:lnTo>
                  <a:lnTo>
                    <a:pt x="23687" y="918477"/>
                  </a:lnTo>
                  <a:lnTo>
                    <a:pt x="24962" y="913791"/>
                  </a:lnTo>
                  <a:lnTo>
                    <a:pt x="26261" y="909105"/>
                  </a:lnTo>
                  <a:lnTo>
                    <a:pt x="27581" y="904419"/>
                  </a:lnTo>
                  <a:lnTo>
                    <a:pt x="28924" y="899733"/>
                  </a:lnTo>
                  <a:lnTo>
                    <a:pt x="30288" y="895046"/>
                  </a:lnTo>
                  <a:lnTo>
                    <a:pt x="31675" y="890360"/>
                  </a:lnTo>
                  <a:lnTo>
                    <a:pt x="33088" y="885674"/>
                  </a:lnTo>
                  <a:lnTo>
                    <a:pt x="34520" y="880988"/>
                  </a:lnTo>
                  <a:lnTo>
                    <a:pt x="35972" y="876302"/>
                  </a:lnTo>
                  <a:lnTo>
                    <a:pt x="37441" y="871616"/>
                  </a:lnTo>
                  <a:lnTo>
                    <a:pt x="38927" y="866930"/>
                  </a:lnTo>
                  <a:lnTo>
                    <a:pt x="40427" y="862244"/>
                  </a:lnTo>
                  <a:lnTo>
                    <a:pt x="41942" y="857558"/>
                  </a:lnTo>
                  <a:lnTo>
                    <a:pt x="43467" y="852871"/>
                  </a:lnTo>
                  <a:lnTo>
                    <a:pt x="44998" y="848185"/>
                  </a:lnTo>
                  <a:lnTo>
                    <a:pt x="46534" y="843499"/>
                  </a:lnTo>
                  <a:lnTo>
                    <a:pt x="48072" y="838813"/>
                  </a:lnTo>
                  <a:lnTo>
                    <a:pt x="49609" y="834127"/>
                  </a:lnTo>
                  <a:lnTo>
                    <a:pt x="51140" y="829441"/>
                  </a:lnTo>
                  <a:lnTo>
                    <a:pt x="52664" y="824755"/>
                  </a:lnTo>
                  <a:lnTo>
                    <a:pt x="54178" y="820069"/>
                  </a:lnTo>
                  <a:lnTo>
                    <a:pt x="55678" y="815383"/>
                  </a:lnTo>
                  <a:lnTo>
                    <a:pt x="57164" y="810696"/>
                  </a:lnTo>
                  <a:lnTo>
                    <a:pt x="58631" y="806010"/>
                  </a:lnTo>
                  <a:lnTo>
                    <a:pt x="60075" y="801324"/>
                  </a:lnTo>
                  <a:lnTo>
                    <a:pt x="61498" y="796638"/>
                  </a:lnTo>
                  <a:lnTo>
                    <a:pt x="62897" y="791952"/>
                  </a:lnTo>
                  <a:lnTo>
                    <a:pt x="64274" y="787266"/>
                  </a:lnTo>
                  <a:lnTo>
                    <a:pt x="65626" y="782580"/>
                  </a:lnTo>
                  <a:lnTo>
                    <a:pt x="66953" y="777894"/>
                  </a:lnTo>
                  <a:lnTo>
                    <a:pt x="68251" y="773208"/>
                  </a:lnTo>
                  <a:lnTo>
                    <a:pt x="69525" y="768521"/>
                  </a:lnTo>
                  <a:lnTo>
                    <a:pt x="70776" y="763835"/>
                  </a:lnTo>
                  <a:lnTo>
                    <a:pt x="72004" y="759149"/>
                  </a:lnTo>
                  <a:lnTo>
                    <a:pt x="73212" y="754463"/>
                  </a:lnTo>
                  <a:lnTo>
                    <a:pt x="74397" y="749777"/>
                  </a:lnTo>
                  <a:lnTo>
                    <a:pt x="75560" y="745091"/>
                  </a:lnTo>
                  <a:lnTo>
                    <a:pt x="76706" y="740405"/>
                  </a:lnTo>
                  <a:lnTo>
                    <a:pt x="77835" y="735719"/>
                  </a:lnTo>
                  <a:lnTo>
                    <a:pt x="78948" y="731033"/>
                  </a:lnTo>
                  <a:lnTo>
                    <a:pt x="80046" y="726346"/>
                  </a:lnTo>
                  <a:lnTo>
                    <a:pt x="81129" y="721660"/>
                  </a:lnTo>
                  <a:lnTo>
                    <a:pt x="82196" y="716974"/>
                  </a:lnTo>
                  <a:lnTo>
                    <a:pt x="83250" y="712288"/>
                  </a:lnTo>
                  <a:lnTo>
                    <a:pt x="84291" y="707602"/>
                  </a:lnTo>
                  <a:lnTo>
                    <a:pt x="85319" y="702916"/>
                  </a:lnTo>
                  <a:lnTo>
                    <a:pt x="86335" y="698230"/>
                  </a:lnTo>
                  <a:lnTo>
                    <a:pt x="87336" y="693544"/>
                  </a:lnTo>
                  <a:lnTo>
                    <a:pt x="88323" y="688858"/>
                  </a:lnTo>
                  <a:lnTo>
                    <a:pt x="89296" y="684171"/>
                  </a:lnTo>
                  <a:lnTo>
                    <a:pt x="90256" y="679485"/>
                  </a:lnTo>
                  <a:lnTo>
                    <a:pt x="91203" y="674799"/>
                  </a:lnTo>
                  <a:lnTo>
                    <a:pt x="92136" y="670113"/>
                  </a:lnTo>
                  <a:lnTo>
                    <a:pt x="93054" y="665427"/>
                  </a:lnTo>
                  <a:lnTo>
                    <a:pt x="93956" y="660741"/>
                  </a:lnTo>
                  <a:lnTo>
                    <a:pt x="94845" y="656055"/>
                  </a:lnTo>
                  <a:lnTo>
                    <a:pt x="95721" y="651369"/>
                  </a:lnTo>
                  <a:lnTo>
                    <a:pt x="96584" y="646683"/>
                  </a:lnTo>
                  <a:lnTo>
                    <a:pt x="97434" y="641996"/>
                  </a:lnTo>
                  <a:lnTo>
                    <a:pt x="98270" y="637310"/>
                  </a:lnTo>
                  <a:lnTo>
                    <a:pt x="99092" y="632624"/>
                  </a:lnTo>
                  <a:lnTo>
                    <a:pt x="99903" y="627938"/>
                  </a:lnTo>
                  <a:lnTo>
                    <a:pt x="100702" y="623252"/>
                  </a:lnTo>
                  <a:lnTo>
                    <a:pt x="101490" y="618566"/>
                  </a:lnTo>
                  <a:lnTo>
                    <a:pt x="102267" y="613880"/>
                  </a:lnTo>
                  <a:lnTo>
                    <a:pt x="103031" y="609194"/>
                  </a:lnTo>
                  <a:lnTo>
                    <a:pt x="103782" y="604508"/>
                  </a:lnTo>
                  <a:lnTo>
                    <a:pt x="104521" y="599822"/>
                  </a:lnTo>
                  <a:lnTo>
                    <a:pt x="105248" y="595135"/>
                  </a:lnTo>
                  <a:lnTo>
                    <a:pt x="105963" y="590449"/>
                  </a:lnTo>
                  <a:lnTo>
                    <a:pt x="106665" y="585763"/>
                  </a:lnTo>
                  <a:lnTo>
                    <a:pt x="107350" y="581077"/>
                  </a:lnTo>
                  <a:lnTo>
                    <a:pt x="108020" y="576391"/>
                  </a:lnTo>
                  <a:lnTo>
                    <a:pt x="108674" y="571705"/>
                  </a:lnTo>
                  <a:lnTo>
                    <a:pt x="109313" y="567019"/>
                  </a:lnTo>
                  <a:lnTo>
                    <a:pt x="109935" y="562333"/>
                  </a:lnTo>
                  <a:lnTo>
                    <a:pt x="110539" y="557647"/>
                  </a:lnTo>
                  <a:lnTo>
                    <a:pt x="111123" y="552960"/>
                  </a:lnTo>
                  <a:lnTo>
                    <a:pt x="111687" y="548274"/>
                  </a:lnTo>
                  <a:lnTo>
                    <a:pt x="112232" y="543588"/>
                  </a:lnTo>
                  <a:lnTo>
                    <a:pt x="112759" y="538902"/>
                  </a:lnTo>
                  <a:lnTo>
                    <a:pt x="113266" y="534216"/>
                  </a:lnTo>
                  <a:lnTo>
                    <a:pt x="113754" y="529530"/>
                  </a:lnTo>
                  <a:lnTo>
                    <a:pt x="114221" y="524844"/>
                  </a:lnTo>
                  <a:lnTo>
                    <a:pt x="114667" y="520158"/>
                  </a:lnTo>
                  <a:lnTo>
                    <a:pt x="115095" y="515472"/>
                  </a:lnTo>
                  <a:lnTo>
                    <a:pt x="115505" y="510785"/>
                  </a:lnTo>
                  <a:lnTo>
                    <a:pt x="115898" y="506099"/>
                  </a:lnTo>
                  <a:lnTo>
                    <a:pt x="116274" y="501413"/>
                  </a:lnTo>
                  <a:lnTo>
                    <a:pt x="116631" y="496727"/>
                  </a:lnTo>
                  <a:lnTo>
                    <a:pt x="116971" y="492041"/>
                  </a:lnTo>
                  <a:lnTo>
                    <a:pt x="117297" y="487355"/>
                  </a:lnTo>
                  <a:lnTo>
                    <a:pt x="117609" y="482669"/>
                  </a:lnTo>
                  <a:lnTo>
                    <a:pt x="117907" y="477983"/>
                  </a:lnTo>
                  <a:lnTo>
                    <a:pt x="118192" y="473297"/>
                  </a:lnTo>
                  <a:lnTo>
                    <a:pt x="118462" y="468610"/>
                  </a:lnTo>
                  <a:lnTo>
                    <a:pt x="118720" y="463924"/>
                  </a:lnTo>
                  <a:lnTo>
                    <a:pt x="118966" y="459238"/>
                  </a:lnTo>
                  <a:lnTo>
                    <a:pt x="119201" y="454552"/>
                  </a:lnTo>
                  <a:lnTo>
                    <a:pt x="119426" y="449866"/>
                  </a:lnTo>
                  <a:lnTo>
                    <a:pt x="119640" y="445180"/>
                  </a:lnTo>
                  <a:lnTo>
                    <a:pt x="119842" y="440494"/>
                  </a:lnTo>
                  <a:lnTo>
                    <a:pt x="120034" y="435808"/>
                  </a:lnTo>
                  <a:lnTo>
                    <a:pt x="120216" y="431122"/>
                  </a:lnTo>
                  <a:lnTo>
                    <a:pt x="120390" y="426435"/>
                  </a:lnTo>
                  <a:lnTo>
                    <a:pt x="120554" y="421749"/>
                  </a:lnTo>
                  <a:lnTo>
                    <a:pt x="120710" y="417063"/>
                  </a:lnTo>
                  <a:lnTo>
                    <a:pt x="120856" y="412377"/>
                  </a:lnTo>
                  <a:lnTo>
                    <a:pt x="120993" y="407691"/>
                  </a:lnTo>
                  <a:lnTo>
                    <a:pt x="121123" y="403005"/>
                  </a:lnTo>
                  <a:lnTo>
                    <a:pt x="121246" y="398319"/>
                  </a:lnTo>
                  <a:lnTo>
                    <a:pt x="121362" y="393633"/>
                  </a:lnTo>
                  <a:lnTo>
                    <a:pt x="121471" y="388947"/>
                  </a:lnTo>
                  <a:lnTo>
                    <a:pt x="121573" y="384260"/>
                  </a:lnTo>
                  <a:lnTo>
                    <a:pt x="121669" y="379574"/>
                  </a:lnTo>
                  <a:lnTo>
                    <a:pt x="121760" y="374888"/>
                  </a:lnTo>
                  <a:lnTo>
                    <a:pt x="121845" y="370202"/>
                  </a:lnTo>
                  <a:lnTo>
                    <a:pt x="121927" y="365516"/>
                  </a:lnTo>
                  <a:lnTo>
                    <a:pt x="122004" y="360830"/>
                  </a:lnTo>
                  <a:lnTo>
                    <a:pt x="122076" y="356144"/>
                  </a:lnTo>
                  <a:lnTo>
                    <a:pt x="122146" y="351458"/>
                  </a:lnTo>
                  <a:lnTo>
                    <a:pt x="122212" y="346772"/>
                  </a:lnTo>
                  <a:lnTo>
                    <a:pt x="122275" y="342085"/>
                  </a:lnTo>
                  <a:lnTo>
                    <a:pt x="122337" y="337399"/>
                  </a:lnTo>
                  <a:lnTo>
                    <a:pt x="122396" y="332713"/>
                  </a:lnTo>
                  <a:lnTo>
                    <a:pt x="122452" y="328027"/>
                  </a:lnTo>
                  <a:lnTo>
                    <a:pt x="122507" y="323341"/>
                  </a:lnTo>
                  <a:lnTo>
                    <a:pt x="122560" y="318655"/>
                  </a:lnTo>
                  <a:lnTo>
                    <a:pt x="122612" y="313969"/>
                  </a:lnTo>
                  <a:lnTo>
                    <a:pt x="122663" y="309283"/>
                  </a:lnTo>
                  <a:lnTo>
                    <a:pt x="122712" y="304597"/>
                  </a:lnTo>
                  <a:lnTo>
                    <a:pt x="122760" y="299911"/>
                  </a:lnTo>
                  <a:lnTo>
                    <a:pt x="122807" y="295224"/>
                  </a:lnTo>
                  <a:lnTo>
                    <a:pt x="122853" y="290538"/>
                  </a:lnTo>
                  <a:lnTo>
                    <a:pt x="122898" y="285852"/>
                  </a:lnTo>
                  <a:lnTo>
                    <a:pt x="122942" y="281166"/>
                  </a:lnTo>
                  <a:lnTo>
                    <a:pt x="122984" y="276480"/>
                  </a:lnTo>
                  <a:lnTo>
                    <a:pt x="123025" y="271794"/>
                  </a:lnTo>
                  <a:lnTo>
                    <a:pt x="123065" y="267108"/>
                  </a:lnTo>
                  <a:lnTo>
                    <a:pt x="123103" y="262422"/>
                  </a:lnTo>
                  <a:lnTo>
                    <a:pt x="123140" y="257736"/>
                  </a:lnTo>
                  <a:lnTo>
                    <a:pt x="123176" y="253049"/>
                  </a:lnTo>
                  <a:lnTo>
                    <a:pt x="123210" y="248363"/>
                  </a:lnTo>
                  <a:lnTo>
                    <a:pt x="123243" y="243677"/>
                  </a:lnTo>
                  <a:lnTo>
                    <a:pt x="123273" y="238991"/>
                  </a:lnTo>
                  <a:lnTo>
                    <a:pt x="123302" y="234305"/>
                  </a:lnTo>
                  <a:lnTo>
                    <a:pt x="123330" y="229619"/>
                  </a:lnTo>
                  <a:lnTo>
                    <a:pt x="123356" y="224933"/>
                  </a:lnTo>
                  <a:lnTo>
                    <a:pt x="123380" y="220247"/>
                  </a:lnTo>
                  <a:lnTo>
                    <a:pt x="123402" y="215561"/>
                  </a:lnTo>
                  <a:lnTo>
                    <a:pt x="123422" y="210874"/>
                  </a:lnTo>
                  <a:lnTo>
                    <a:pt x="123441" y="206188"/>
                  </a:lnTo>
                  <a:lnTo>
                    <a:pt x="123458" y="201502"/>
                  </a:lnTo>
                  <a:lnTo>
                    <a:pt x="123474" y="196816"/>
                  </a:lnTo>
                  <a:lnTo>
                    <a:pt x="123488" y="192130"/>
                  </a:lnTo>
                  <a:lnTo>
                    <a:pt x="123500" y="187444"/>
                  </a:lnTo>
                  <a:lnTo>
                    <a:pt x="123511" y="182758"/>
                  </a:lnTo>
                  <a:lnTo>
                    <a:pt x="123521" y="178072"/>
                  </a:lnTo>
                  <a:lnTo>
                    <a:pt x="123530" y="173386"/>
                  </a:lnTo>
                  <a:lnTo>
                    <a:pt x="123537" y="168699"/>
                  </a:lnTo>
                  <a:lnTo>
                    <a:pt x="123543" y="164013"/>
                  </a:lnTo>
                  <a:lnTo>
                    <a:pt x="123548" y="159327"/>
                  </a:lnTo>
                  <a:lnTo>
                    <a:pt x="123552" y="154641"/>
                  </a:lnTo>
                  <a:lnTo>
                    <a:pt x="123555" y="149955"/>
                  </a:lnTo>
                  <a:lnTo>
                    <a:pt x="123557" y="145269"/>
                  </a:lnTo>
                  <a:lnTo>
                    <a:pt x="123559" y="140583"/>
                  </a:lnTo>
                  <a:lnTo>
                    <a:pt x="123559" y="135897"/>
                  </a:lnTo>
                  <a:lnTo>
                    <a:pt x="123559" y="131211"/>
                  </a:lnTo>
                  <a:lnTo>
                    <a:pt x="123558" y="126524"/>
                  </a:lnTo>
                  <a:lnTo>
                    <a:pt x="123556" y="121838"/>
                  </a:lnTo>
                  <a:lnTo>
                    <a:pt x="123554" y="117152"/>
                  </a:lnTo>
                  <a:lnTo>
                    <a:pt x="123551" y="112466"/>
                  </a:lnTo>
                  <a:lnTo>
                    <a:pt x="123547" y="107780"/>
                  </a:lnTo>
                  <a:lnTo>
                    <a:pt x="123543" y="103094"/>
                  </a:lnTo>
                  <a:lnTo>
                    <a:pt x="123538" y="98408"/>
                  </a:lnTo>
                  <a:lnTo>
                    <a:pt x="123533" y="93722"/>
                  </a:lnTo>
                  <a:lnTo>
                    <a:pt x="123527" y="89036"/>
                  </a:lnTo>
                  <a:lnTo>
                    <a:pt x="123520" y="84349"/>
                  </a:lnTo>
                  <a:lnTo>
                    <a:pt x="123513" y="79663"/>
                  </a:lnTo>
                  <a:lnTo>
                    <a:pt x="123506" y="74977"/>
                  </a:lnTo>
                  <a:lnTo>
                    <a:pt x="123499" y="70291"/>
                  </a:lnTo>
                  <a:lnTo>
                    <a:pt x="123491" y="65605"/>
                  </a:lnTo>
                  <a:lnTo>
                    <a:pt x="123483" y="60919"/>
                  </a:lnTo>
                  <a:lnTo>
                    <a:pt x="123475" y="56233"/>
                  </a:lnTo>
                  <a:lnTo>
                    <a:pt x="123467" y="51547"/>
                  </a:lnTo>
                  <a:lnTo>
                    <a:pt x="123460" y="46861"/>
                  </a:lnTo>
                  <a:lnTo>
                    <a:pt x="123452" y="42174"/>
                  </a:lnTo>
                  <a:lnTo>
                    <a:pt x="123446" y="37488"/>
                  </a:lnTo>
                  <a:lnTo>
                    <a:pt x="123439" y="32802"/>
                  </a:lnTo>
                  <a:lnTo>
                    <a:pt x="123433" y="28116"/>
                  </a:lnTo>
                  <a:lnTo>
                    <a:pt x="123428" y="23430"/>
                  </a:lnTo>
                  <a:lnTo>
                    <a:pt x="123424" y="18744"/>
                  </a:lnTo>
                  <a:lnTo>
                    <a:pt x="123421" y="14058"/>
                  </a:lnTo>
                  <a:lnTo>
                    <a:pt x="123418" y="9372"/>
                  </a:lnTo>
                  <a:lnTo>
                    <a:pt x="123417" y="4686"/>
                  </a:lnTo>
                  <a:lnTo>
                    <a:pt x="123416" y="0"/>
                  </a:lnTo>
                  <a:lnTo>
                    <a:pt x="123756" y="0"/>
                  </a:lnTo>
                  <a:lnTo>
                    <a:pt x="123755" y="4686"/>
                  </a:lnTo>
                  <a:lnTo>
                    <a:pt x="123753" y="9372"/>
                  </a:lnTo>
                  <a:lnTo>
                    <a:pt x="123751" y="14058"/>
                  </a:lnTo>
                  <a:lnTo>
                    <a:pt x="123748" y="18744"/>
                  </a:lnTo>
                  <a:lnTo>
                    <a:pt x="123743" y="23430"/>
                  </a:lnTo>
                  <a:lnTo>
                    <a:pt x="123738" y="28116"/>
                  </a:lnTo>
                  <a:lnTo>
                    <a:pt x="123732" y="32802"/>
                  </a:lnTo>
                  <a:lnTo>
                    <a:pt x="123726" y="37488"/>
                  </a:lnTo>
                  <a:lnTo>
                    <a:pt x="123719" y="42174"/>
                  </a:lnTo>
                  <a:lnTo>
                    <a:pt x="123712" y="46861"/>
                  </a:lnTo>
                  <a:lnTo>
                    <a:pt x="123704" y="51547"/>
                  </a:lnTo>
                  <a:lnTo>
                    <a:pt x="123696" y="56233"/>
                  </a:lnTo>
                  <a:lnTo>
                    <a:pt x="123688" y="60919"/>
                  </a:lnTo>
                  <a:lnTo>
                    <a:pt x="123680" y="65605"/>
                  </a:lnTo>
                  <a:lnTo>
                    <a:pt x="123673" y="70291"/>
                  </a:lnTo>
                  <a:lnTo>
                    <a:pt x="123665" y="74977"/>
                  </a:lnTo>
                  <a:lnTo>
                    <a:pt x="123658" y="79663"/>
                  </a:lnTo>
                  <a:lnTo>
                    <a:pt x="123651" y="84349"/>
                  </a:lnTo>
                  <a:lnTo>
                    <a:pt x="123645" y="89036"/>
                  </a:lnTo>
                  <a:lnTo>
                    <a:pt x="123639" y="93722"/>
                  </a:lnTo>
                  <a:lnTo>
                    <a:pt x="123633" y="98408"/>
                  </a:lnTo>
                  <a:lnTo>
                    <a:pt x="123628" y="103094"/>
                  </a:lnTo>
                  <a:lnTo>
                    <a:pt x="123624" y="107780"/>
                  </a:lnTo>
                  <a:lnTo>
                    <a:pt x="123620" y="112466"/>
                  </a:lnTo>
                  <a:lnTo>
                    <a:pt x="123617" y="117152"/>
                  </a:lnTo>
                  <a:lnTo>
                    <a:pt x="123615" y="121838"/>
                  </a:lnTo>
                  <a:lnTo>
                    <a:pt x="123613" y="126524"/>
                  </a:lnTo>
                  <a:lnTo>
                    <a:pt x="123612" y="131211"/>
                  </a:lnTo>
                  <a:lnTo>
                    <a:pt x="123612" y="135897"/>
                  </a:lnTo>
                  <a:lnTo>
                    <a:pt x="123613" y="140583"/>
                  </a:lnTo>
                  <a:lnTo>
                    <a:pt x="123614" y="145269"/>
                  </a:lnTo>
                  <a:lnTo>
                    <a:pt x="123616" y="149955"/>
                  </a:lnTo>
                  <a:lnTo>
                    <a:pt x="123619" y="154641"/>
                  </a:lnTo>
                  <a:lnTo>
                    <a:pt x="123623" y="159327"/>
                  </a:lnTo>
                  <a:lnTo>
                    <a:pt x="123628" y="164013"/>
                  </a:lnTo>
                  <a:lnTo>
                    <a:pt x="123635" y="168699"/>
                  </a:lnTo>
                  <a:lnTo>
                    <a:pt x="123642" y="173386"/>
                  </a:lnTo>
                  <a:lnTo>
                    <a:pt x="123650" y="178072"/>
                  </a:lnTo>
                  <a:lnTo>
                    <a:pt x="123660" y="182758"/>
                  </a:lnTo>
                  <a:lnTo>
                    <a:pt x="123671" y="187444"/>
                  </a:lnTo>
                  <a:lnTo>
                    <a:pt x="123684" y="192130"/>
                  </a:lnTo>
                  <a:lnTo>
                    <a:pt x="123698" y="196816"/>
                  </a:lnTo>
                  <a:lnTo>
                    <a:pt x="123713" y="201502"/>
                  </a:lnTo>
                  <a:lnTo>
                    <a:pt x="123731" y="206188"/>
                  </a:lnTo>
                  <a:lnTo>
                    <a:pt x="123749" y="210874"/>
                  </a:lnTo>
                  <a:lnTo>
                    <a:pt x="123770" y="215561"/>
                  </a:lnTo>
                  <a:lnTo>
                    <a:pt x="123792" y="220247"/>
                  </a:lnTo>
                  <a:lnTo>
                    <a:pt x="123816" y="224933"/>
                  </a:lnTo>
                  <a:lnTo>
                    <a:pt x="123842" y="229619"/>
                  </a:lnTo>
                  <a:lnTo>
                    <a:pt x="123869" y="234305"/>
                  </a:lnTo>
                  <a:lnTo>
                    <a:pt x="123898" y="238991"/>
                  </a:lnTo>
                  <a:lnTo>
                    <a:pt x="123929" y="243677"/>
                  </a:lnTo>
                  <a:lnTo>
                    <a:pt x="123961" y="248363"/>
                  </a:lnTo>
                  <a:lnTo>
                    <a:pt x="123995" y="253049"/>
                  </a:lnTo>
                  <a:lnTo>
                    <a:pt x="124031" y="257736"/>
                  </a:lnTo>
                  <a:lnTo>
                    <a:pt x="124068" y="262422"/>
                  </a:lnTo>
                  <a:lnTo>
                    <a:pt x="124107" y="267108"/>
                  </a:lnTo>
                  <a:lnTo>
                    <a:pt x="124146" y="271794"/>
                  </a:lnTo>
                  <a:lnTo>
                    <a:pt x="124187" y="276480"/>
                  </a:lnTo>
                  <a:lnTo>
                    <a:pt x="124230" y="281166"/>
                  </a:lnTo>
                  <a:lnTo>
                    <a:pt x="124274" y="285852"/>
                  </a:lnTo>
                  <a:lnTo>
                    <a:pt x="124318" y="290538"/>
                  </a:lnTo>
                  <a:lnTo>
                    <a:pt x="124364" y="295224"/>
                  </a:lnTo>
                  <a:lnTo>
                    <a:pt x="124411" y="299911"/>
                  </a:lnTo>
                  <a:lnTo>
                    <a:pt x="124459" y="304597"/>
                  </a:lnTo>
                  <a:lnTo>
                    <a:pt x="124508" y="309283"/>
                  </a:lnTo>
                  <a:lnTo>
                    <a:pt x="124559" y="313969"/>
                  </a:lnTo>
                  <a:lnTo>
                    <a:pt x="124611" y="318655"/>
                  </a:lnTo>
                  <a:lnTo>
                    <a:pt x="124664" y="323341"/>
                  </a:lnTo>
                  <a:lnTo>
                    <a:pt x="124719" y="328027"/>
                  </a:lnTo>
                  <a:lnTo>
                    <a:pt x="124776" y="332713"/>
                  </a:lnTo>
                  <a:lnTo>
                    <a:pt x="124835" y="337399"/>
                  </a:lnTo>
                  <a:lnTo>
                    <a:pt x="124896" y="342085"/>
                  </a:lnTo>
                  <a:lnTo>
                    <a:pt x="124960" y="346772"/>
                  </a:lnTo>
                  <a:lnTo>
                    <a:pt x="125026" y="351458"/>
                  </a:lnTo>
                  <a:lnTo>
                    <a:pt x="125095" y="356144"/>
                  </a:lnTo>
                  <a:lnTo>
                    <a:pt x="125168" y="360830"/>
                  </a:lnTo>
                  <a:lnTo>
                    <a:pt x="125245" y="365516"/>
                  </a:lnTo>
                  <a:lnTo>
                    <a:pt x="125326" y="370202"/>
                  </a:lnTo>
                  <a:lnTo>
                    <a:pt x="125412" y="374888"/>
                  </a:lnTo>
                  <a:lnTo>
                    <a:pt x="125503" y="379574"/>
                  </a:lnTo>
                  <a:lnTo>
                    <a:pt x="125598" y="384260"/>
                  </a:lnTo>
                  <a:lnTo>
                    <a:pt x="125700" y="388947"/>
                  </a:lnTo>
                  <a:lnTo>
                    <a:pt x="125809" y="393633"/>
                  </a:lnTo>
                  <a:lnTo>
                    <a:pt x="125925" y="398319"/>
                  </a:lnTo>
                  <a:lnTo>
                    <a:pt x="126048" y="403005"/>
                  </a:lnTo>
                  <a:lnTo>
                    <a:pt x="126178" y="407691"/>
                  </a:lnTo>
                  <a:lnTo>
                    <a:pt x="126316" y="412377"/>
                  </a:lnTo>
                  <a:lnTo>
                    <a:pt x="126461" y="417063"/>
                  </a:lnTo>
                  <a:lnTo>
                    <a:pt x="126617" y="421749"/>
                  </a:lnTo>
                  <a:lnTo>
                    <a:pt x="126782" y="426435"/>
                  </a:lnTo>
                  <a:lnTo>
                    <a:pt x="126955" y="431122"/>
                  </a:lnTo>
                  <a:lnTo>
                    <a:pt x="127138" y="435808"/>
                  </a:lnTo>
                  <a:lnTo>
                    <a:pt x="127330" y="440494"/>
                  </a:lnTo>
                  <a:lnTo>
                    <a:pt x="127532" y="445180"/>
                  </a:lnTo>
                  <a:lnTo>
                    <a:pt x="127746" y="449866"/>
                  </a:lnTo>
                  <a:lnTo>
                    <a:pt x="127970" y="454552"/>
                  </a:lnTo>
                  <a:lnTo>
                    <a:pt x="128205" y="459238"/>
                  </a:lnTo>
                  <a:lnTo>
                    <a:pt x="128452" y="463924"/>
                  </a:lnTo>
                  <a:lnTo>
                    <a:pt x="128709" y="468610"/>
                  </a:lnTo>
                  <a:lnTo>
                    <a:pt x="128979" y="473297"/>
                  </a:lnTo>
                  <a:lnTo>
                    <a:pt x="129264" y="477983"/>
                  </a:lnTo>
                  <a:lnTo>
                    <a:pt x="129562" y="482669"/>
                  </a:lnTo>
                  <a:lnTo>
                    <a:pt x="129874" y="487355"/>
                  </a:lnTo>
                  <a:lnTo>
                    <a:pt x="130200" y="492041"/>
                  </a:lnTo>
                  <a:lnTo>
                    <a:pt x="130541" y="496727"/>
                  </a:lnTo>
                  <a:lnTo>
                    <a:pt x="130898" y="501413"/>
                  </a:lnTo>
                  <a:lnTo>
                    <a:pt x="131274" y="506099"/>
                  </a:lnTo>
                  <a:lnTo>
                    <a:pt x="131666" y="510785"/>
                  </a:lnTo>
                  <a:lnTo>
                    <a:pt x="132077" y="515472"/>
                  </a:lnTo>
                  <a:lnTo>
                    <a:pt x="132505" y="520158"/>
                  </a:lnTo>
                  <a:lnTo>
                    <a:pt x="132951" y="524844"/>
                  </a:lnTo>
                  <a:lnTo>
                    <a:pt x="133417" y="529530"/>
                  </a:lnTo>
                  <a:lnTo>
                    <a:pt x="133905" y="534216"/>
                  </a:lnTo>
                  <a:lnTo>
                    <a:pt x="134413" y="538902"/>
                  </a:lnTo>
                  <a:lnTo>
                    <a:pt x="134939" y="543588"/>
                  </a:lnTo>
                  <a:lnTo>
                    <a:pt x="135484" y="548274"/>
                  </a:lnTo>
                  <a:lnTo>
                    <a:pt x="136048" y="552960"/>
                  </a:lnTo>
                  <a:lnTo>
                    <a:pt x="136632" y="557647"/>
                  </a:lnTo>
                  <a:lnTo>
                    <a:pt x="137237" y="562333"/>
                  </a:lnTo>
                  <a:lnTo>
                    <a:pt x="137859" y="567019"/>
                  </a:lnTo>
                  <a:lnTo>
                    <a:pt x="138497" y="571705"/>
                  </a:lnTo>
                  <a:lnTo>
                    <a:pt x="139151" y="576391"/>
                  </a:lnTo>
                  <a:lnTo>
                    <a:pt x="139821" y="581077"/>
                  </a:lnTo>
                  <a:lnTo>
                    <a:pt x="140507" y="585763"/>
                  </a:lnTo>
                  <a:lnTo>
                    <a:pt x="141208" y="590449"/>
                  </a:lnTo>
                  <a:lnTo>
                    <a:pt x="141923" y="595135"/>
                  </a:lnTo>
                  <a:lnTo>
                    <a:pt x="142650" y="599822"/>
                  </a:lnTo>
                  <a:lnTo>
                    <a:pt x="143389" y="604508"/>
                  </a:lnTo>
                  <a:lnTo>
                    <a:pt x="144141" y="609194"/>
                  </a:lnTo>
                  <a:lnTo>
                    <a:pt x="144904" y="613880"/>
                  </a:lnTo>
                  <a:lnTo>
                    <a:pt x="145681" y="618566"/>
                  </a:lnTo>
                  <a:lnTo>
                    <a:pt x="146469" y="623252"/>
                  </a:lnTo>
                  <a:lnTo>
                    <a:pt x="147268" y="627938"/>
                  </a:lnTo>
                  <a:lnTo>
                    <a:pt x="148079" y="632624"/>
                  </a:lnTo>
                  <a:lnTo>
                    <a:pt x="148902" y="637310"/>
                  </a:lnTo>
                  <a:lnTo>
                    <a:pt x="149738" y="641996"/>
                  </a:lnTo>
                  <a:lnTo>
                    <a:pt x="150588" y="646683"/>
                  </a:lnTo>
                  <a:lnTo>
                    <a:pt x="151451" y="651369"/>
                  </a:lnTo>
                  <a:lnTo>
                    <a:pt x="152326" y="656055"/>
                  </a:lnTo>
                  <a:lnTo>
                    <a:pt x="153215" y="660741"/>
                  </a:lnTo>
                  <a:lnTo>
                    <a:pt x="154118" y="665427"/>
                  </a:lnTo>
                  <a:lnTo>
                    <a:pt x="155036" y="670113"/>
                  </a:lnTo>
                  <a:lnTo>
                    <a:pt x="155969" y="674799"/>
                  </a:lnTo>
                  <a:lnTo>
                    <a:pt x="156915" y="679485"/>
                  </a:lnTo>
                  <a:lnTo>
                    <a:pt x="157875" y="684171"/>
                  </a:lnTo>
                  <a:lnTo>
                    <a:pt x="158848" y="688858"/>
                  </a:lnTo>
                  <a:lnTo>
                    <a:pt x="159835" y="693544"/>
                  </a:lnTo>
                  <a:lnTo>
                    <a:pt x="160837" y="698230"/>
                  </a:lnTo>
                  <a:lnTo>
                    <a:pt x="161852" y="702916"/>
                  </a:lnTo>
                  <a:lnTo>
                    <a:pt x="162881" y="707602"/>
                  </a:lnTo>
                  <a:lnTo>
                    <a:pt x="163922" y="712288"/>
                  </a:lnTo>
                  <a:lnTo>
                    <a:pt x="164976" y="716974"/>
                  </a:lnTo>
                  <a:lnTo>
                    <a:pt x="166043" y="721660"/>
                  </a:lnTo>
                  <a:lnTo>
                    <a:pt x="167126" y="726346"/>
                  </a:lnTo>
                  <a:lnTo>
                    <a:pt x="168224" y="731033"/>
                  </a:lnTo>
                  <a:lnTo>
                    <a:pt x="169337" y="735719"/>
                  </a:lnTo>
                  <a:lnTo>
                    <a:pt x="170466" y="740405"/>
                  </a:lnTo>
                  <a:lnTo>
                    <a:pt x="171611" y="745091"/>
                  </a:lnTo>
                  <a:lnTo>
                    <a:pt x="172774" y="749777"/>
                  </a:lnTo>
                  <a:lnTo>
                    <a:pt x="173960" y="754463"/>
                  </a:lnTo>
                  <a:lnTo>
                    <a:pt x="175167" y="759149"/>
                  </a:lnTo>
                  <a:lnTo>
                    <a:pt x="176396" y="763835"/>
                  </a:lnTo>
                  <a:lnTo>
                    <a:pt x="177647" y="768521"/>
                  </a:lnTo>
                  <a:lnTo>
                    <a:pt x="178921" y="773208"/>
                  </a:lnTo>
                  <a:lnTo>
                    <a:pt x="180219" y="777894"/>
                  </a:lnTo>
                  <a:lnTo>
                    <a:pt x="181545" y="782580"/>
                  </a:lnTo>
                  <a:lnTo>
                    <a:pt x="182898" y="787266"/>
                  </a:lnTo>
                  <a:lnTo>
                    <a:pt x="184274" y="791952"/>
                  </a:lnTo>
                  <a:lnTo>
                    <a:pt x="185674" y="796638"/>
                  </a:lnTo>
                  <a:lnTo>
                    <a:pt x="187096" y="801324"/>
                  </a:lnTo>
                  <a:lnTo>
                    <a:pt x="188540" y="806010"/>
                  </a:lnTo>
                  <a:lnTo>
                    <a:pt x="190008" y="810696"/>
                  </a:lnTo>
                  <a:lnTo>
                    <a:pt x="191493" y="815383"/>
                  </a:lnTo>
                  <a:lnTo>
                    <a:pt x="192994" y="820069"/>
                  </a:lnTo>
                  <a:lnTo>
                    <a:pt x="194507" y="824755"/>
                  </a:lnTo>
                  <a:lnTo>
                    <a:pt x="196031" y="829441"/>
                  </a:lnTo>
                  <a:lnTo>
                    <a:pt x="197563" y="834127"/>
                  </a:lnTo>
                  <a:lnTo>
                    <a:pt x="199099" y="838813"/>
                  </a:lnTo>
                  <a:lnTo>
                    <a:pt x="200637" y="843499"/>
                  </a:lnTo>
                  <a:lnTo>
                    <a:pt x="202173" y="848185"/>
                  </a:lnTo>
                  <a:lnTo>
                    <a:pt x="203705" y="852871"/>
                  </a:lnTo>
                  <a:lnTo>
                    <a:pt x="205229" y="857558"/>
                  </a:lnTo>
                  <a:lnTo>
                    <a:pt x="206744" y="862244"/>
                  </a:lnTo>
                  <a:lnTo>
                    <a:pt x="208245" y="866930"/>
                  </a:lnTo>
                  <a:lnTo>
                    <a:pt x="209730" y="871616"/>
                  </a:lnTo>
                  <a:lnTo>
                    <a:pt x="211199" y="876302"/>
                  </a:lnTo>
                  <a:lnTo>
                    <a:pt x="212651" y="880988"/>
                  </a:lnTo>
                  <a:lnTo>
                    <a:pt x="214084" y="885674"/>
                  </a:lnTo>
                  <a:lnTo>
                    <a:pt x="215496" y="890360"/>
                  </a:lnTo>
                  <a:lnTo>
                    <a:pt x="216883" y="895046"/>
                  </a:lnTo>
                  <a:lnTo>
                    <a:pt x="218248" y="899733"/>
                  </a:lnTo>
                  <a:lnTo>
                    <a:pt x="219590" y="904419"/>
                  </a:lnTo>
                  <a:lnTo>
                    <a:pt x="220911" y="909105"/>
                  </a:lnTo>
                  <a:lnTo>
                    <a:pt x="222209" y="913791"/>
                  </a:lnTo>
                  <a:lnTo>
                    <a:pt x="223485" y="918477"/>
                  </a:lnTo>
                  <a:lnTo>
                    <a:pt x="224733" y="923163"/>
                  </a:lnTo>
                  <a:lnTo>
                    <a:pt x="225958" y="927849"/>
                  </a:lnTo>
                  <a:lnTo>
                    <a:pt x="227161" y="932535"/>
                  </a:lnTo>
                  <a:lnTo>
                    <a:pt x="228342" y="937221"/>
                  </a:lnTo>
                  <a:lnTo>
                    <a:pt x="229499" y="941907"/>
                  </a:lnTo>
                  <a:lnTo>
                    <a:pt x="230634" y="946594"/>
                  </a:lnTo>
                  <a:lnTo>
                    <a:pt x="231738" y="951280"/>
                  </a:lnTo>
                  <a:lnTo>
                    <a:pt x="232818" y="955966"/>
                  </a:lnTo>
                  <a:lnTo>
                    <a:pt x="233872" y="960652"/>
                  </a:lnTo>
                  <a:lnTo>
                    <a:pt x="234898" y="965338"/>
                  </a:lnTo>
                  <a:lnTo>
                    <a:pt x="235896" y="970024"/>
                  </a:lnTo>
                  <a:lnTo>
                    <a:pt x="236862" y="974710"/>
                  </a:lnTo>
                  <a:lnTo>
                    <a:pt x="237789" y="979396"/>
                  </a:lnTo>
                  <a:lnTo>
                    <a:pt x="238680" y="984082"/>
                  </a:lnTo>
                  <a:lnTo>
                    <a:pt x="239533" y="988769"/>
                  </a:lnTo>
                  <a:lnTo>
                    <a:pt x="240348" y="993455"/>
                  </a:lnTo>
                  <a:lnTo>
                    <a:pt x="241121" y="998141"/>
                  </a:lnTo>
                  <a:lnTo>
                    <a:pt x="241850" y="1002827"/>
                  </a:lnTo>
                  <a:lnTo>
                    <a:pt x="242523" y="1007513"/>
                  </a:lnTo>
                  <a:lnTo>
                    <a:pt x="243150" y="1012199"/>
                  </a:lnTo>
                  <a:lnTo>
                    <a:pt x="243728" y="1016885"/>
                  </a:lnTo>
                  <a:lnTo>
                    <a:pt x="244259" y="1021571"/>
                  </a:lnTo>
                  <a:lnTo>
                    <a:pt x="244741" y="1026257"/>
                  </a:lnTo>
                  <a:lnTo>
                    <a:pt x="245172" y="1030944"/>
                  </a:lnTo>
                  <a:lnTo>
                    <a:pt x="245546" y="1035630"/>
                  </a:lnTo>
                  <a:lnTo>
                    <a:pt x="245874" y="1040316"/>
                  </a:lnTo>
                  <a:lnTo>
                    <a:pt x="246158" y="1045002"/>
                  </a:lnTo>
                  <a:lnTo>
                    <a:pt x="246401" y="1049688"/>
                  </a:lnTo>
                  <a:lnTo>
                    <a:pt x="246604" y="1054374"/>
                  </a:lnTo>
                  <a:lnTo>
                    <a:pt x="246769" y="1059060"/>
                  </a:lnTo>
                  <a:lnTo>
                    <a:pt x="246896" y="1063746"/>
                  </a:lnTo>
                  <a:lnTo>
                    <a:pt x="246994" y="1068432"/>
                  </a:lnTo>
                  <a:lnTo>
                    <a:pt x="247068" y="1073119"/>
                  </a:lnTo>
                  <a:lnTo>
                    <a:pt x="247120" y="1077805"/>
                  </a:lnTo>
                  <a:lnTo>
                    <a:pt x="247153" y="1082491"/>
                  </a:lnTo>
                  <a:lnTo>
                    <a:pt x="247170" y="1087177"/>
                  </a:lnTo>
                  <a:lnTo>
                    <a:pt x="247172" y="1091863"/>
                  </a:lnTo>
                  <a:lnTo>
                    <a:pt x="247165" y="1096549"/>
                  </a:lnTo>
                  <a:lnTo>
                    <a:pt x="247150" y="1101235"/>
                  </a:lnTo>
                  <a:lnTo>
                    <a:pt x="247129" y="1105921"/>
                  </a:lnTo>
                  <a:lnTo>
                    <a:pt x="247103" y="1110607"/>
                  </a:lnTo>
                  <a:lnTo>
                    <a:pt x="247073" y="1115294"/>
                  </a:lnTo>
                  <a:lnTo>
                    <a:pt x="247038" y="1119980"/>
                  </a:lnTo>
                  <a:lnTo>
                    <a:pt x="247000" y="1124666"/>
                  </a:lnTo>
                  <a:lnTo>
                    <a:pt x="246958" y="1129352"/>
                  </a:lnTo>
                  <a:lnTo>
                    <a:pt x="246913" y="1134038"/>
                  </a:lnTo>
                  <a:lnTo>
                    <a:pt x="246863" y="1138724"/>
                  </a:lnTo>
                  <a:lnTo>
                    <a:pt x="246808" y="1143410"/>
                  </a:lnTo>
                  <a:lnTo>
                    <a:pt x="246748" y="1148096"/>
                  </a:lnTo>
                  <a:lnTo>
                    <a:pt x="246683" y="1152782"/>
                  </a:lnTo>
                  <a:lnTo>
                    <a:pt x="246614" y="1157469"/>
                  </a:lnTo>
                  <a:lnTo>
                    <a:pt x="246541" y="1162155"/>
                  </a:lnTo>
                  <a:lnTo>
                    <a:pt x="246464" y="1166841"/>
                  </a:lnTo>
                  <a:lnTo>
                    <a:pt x="246385" y="1171527"/>
                  </a:lnTo>
                  <a:lnTo>
                    <a:pt x="246305" y="1176213"/>
                  </a:lnTo>
                  <a:lnTo>
                    <a:pt x="246225" y="1180899"/>
                  </a:lnTo>
                  <a:lnTo>
                    <a:pt x="246148" y="1185585"/>
                  </a:lnTo>
                  <a:lnTo>
                    <a:pt x="246075" y="1190271"/>
                  </a:lnTo>
                  <a:lnTo>
                    <a:pt x="246007" y="1194957"/>
                  </a:lnTo>
                  <a:lnTo>
                    <a:pt x="245948" y="1199644"/>
                  </a:lnTo>
                  <a:lnTo>
                    <a:pt x="245901" y="1204330"/>
                  </a:lnTo>
                  <a:lnTo>
                    <a:pt x="245865" y="1209016"/>
                  </a:lnTo>
                  <a:lnTo>
                    <a:pt x="245842" y="1213702"/>
                  </a:lnTo>
                  <a:lnTo>
                    <a:pt x="245832" y="1218388"/>
                  </a:lnTo>
                  <a:lnTo>
                    <a:pt x="245836" y="1223074"/>
                  </a:lnTo>
                  <a:lnTo>
                    <a:pt x="245857" y="1227760"/>
                  </a:lnTo>
                  <a:lnTo>
                    <a:pt x="245894" y="1232446"/>
                  </a:lnTo>
                  <a:lnTo>
                    <a:pt x="245943" y="1237132"/>
                  </a:lnTo>
                  <a:lnTo>
                    <a:pt x="246004" y="1241818"/>
                  </a:lnTo>
                  <a:lnTo>
                    <a:pt x="246076" y="1246505"/>
                  </a:lnTo>
                  <a:lnTo>
                    <a:pt x="246155" y="1251191"/>
                  </a:lnTo>
                  <a:lnTo>
                    <a:pt x="246241" y="1255877"/>
                  </a:lnTo>
                  <a:lnTo>
                    <a:pt x="246328" y="1260563"/>
                  </a:lnTo>
                  <a:lnTo>
                    <a:pt x="246413" y="1265249"/>
                  </a:lnTo>
                  <a:lnTo>
                    <a:pt x="246492" y="1269935"/>
                  </a:lnTo>
                  <a:lnTo>
                    <a:pt x="246563" y="1274621"/>
                  </a:lnTo>
                  <a:lnTo>
                    <a:pt x="246622" y="1279307"/>
                  </a:lnTo>
                  <a:lnTo>
                    <a:pt x="246661" y="1283993"/>
                  </a:lnTo>
                  <a:lnTo>
                    <a:pt x="246677" y="1288680"/>
                  </a:lnTo>
                  <a:lnTo>
                    <a:pt x="246668" y="1293366"/>
                  </a:lnTo>
                  <a:lnTo>
                    <a:pt x="246630" y="1298052"/>
                  </a:lnTo>
                  <a:lnTo>
                    <a:pt x="246561" y="1302738"/>
                  </a:lnTo>
                  <a:lnTo>
                    <a:pt x="246458" y="1307424"/>
                  </a:lnTo>
                  <a:lnTo>
                    <a:pt x="246310" y="1312110"/>
                  </a:lnTo>
                  <a:lnTo>
                    <a:pt x="246119" y="1316796"/>
                  </a:lnTo>
                  <a:lnTo>
                    <a:pt x="245887" y="1321482"/>
                  </a:lnTo>
                  <a:lnTo>
                    <a:pt x="245610" y="1326168"/>
                  </a:lnTo>
                  <a:lnTo>
                    <a:pt x="245289" y="1330855"/>
                  </a:lnTo>
                  <a:lnTo>
                    <a:pt x="244923" y="1335541"/>
                  </a:lnTo>
                  <a:lnTo>
                    <a:pt x="244503" y="1340227"/>
                  </a:lnTo>
                  <a:lnTo>
                    <a:pt x="244035" y="1344913"/>
                  </a:lnTo>
                  <a:lnTo>
                    <a:pt x="243523" y="1349599"/>
                  </a:lnTo>
                  <a:lnTo>
                    <a:pt x="242967" y="1354285"/>
                  </a:lnTo>
                  <a:lnTo>
                    <a:pt x="242369" y="1358971"/>
                  </a:lnTo>
                  <a:lnTo>
                    <a:pt x="241731" y="1363657"/>
                  </a:lnTo>
                  <a:lnTo>
                    <a:pt x="241046" y="1368343"/>
                  </a:lnTo>
                  <a:lnTo>
                    <a:pt x="240324" y="1373030"/>
                  </a:lnTo>
                  <a:lnTo>
                    <a:pt x="239570" y="1377716"/>
                  </a:lnTo>
                  <a:lnTo>
                    <a:pt x="238784" y="1382402"/>
                  </a:lnTo>
                  <a:lnTo>
                    <a:pt x="237970" y="1387088"/>
                  </a:lnTo>
                  <a:lnTo>
                    <a:pt x="237130" y="1391774"/>
                  </a:lnTo>
                  <a:lnTo>
                    <a:pt x="236263" y="1396460"/>
                  </a:lnTo>
                  <a:lnTo>
                    <a:pt x="235375" y="1401146"/>
                  </a:lnTo>
                  <a:lnTo>
                    <a:pt x="234470" y="1405832"/>
                  </a:lnTo>
                  <a:lnTo>
                    <a:pt x="233551" y="1410518"/>
                  </a:lnTo>
                  <a:lnTo>
                    <a:pt x="232618" y="1415205"/>
                  </a:lnTo>
                  <a:lnTo>
                    <a:pt x="231675" y="1419891"/>
                  </a:lnTo>
                  <a:lnTo>
                    <a:pt x="230722" y="1424577"/>
                  </a:lnTo>
                  <a:lnTo>
                    <a:pt x="229763" y="1429263"/>
                  </a:lnTo>
                  <a:lnTo>
                    <a:pt x="228800" y="1433949"/>
                  </a:lnTo>
                  <a:lnTo>
                    <a:pt x="227834" y="1438635"/>
                  </a:lnTo>
                  <a:lnTo>
                    <a:pt x="226866" y="1443321"/>
                  </a:lnTo>
                  <a:lnTo>
                    <a:pt x="225899" y="1448007"/>
                  </a:lnTo>
                  <a:lnTo>
                    <a:pt x="224933" y="1452693"/>
                  </a:lnTo>
                  <a:lnTo>
                    <a:pt x="223971" y="1457380"/>
                  </a:lnTo>
                  <a:lnTo>
                    <a:pt x="223012" y="1462066"/>
                  </a:lnTo>
                  <a:lnTo>
                    <a:pt x="222059" y="1466752"/>
                  </a:lnTo>
                  <a:lnTo>
                    <a:pt x="221112" y="1471438"/>
                  </a:lnTo>
                  <a:lnTo>
                    <a:pt x="220172" y="1476124"/>
                  </a:lnTo>
                  <a:lnTo>
                    <a:pt x="219242" y="1480810"/>
                  </a:lnTo>
                  <a:lnTo>
                    <a:pt x="218322" y="1485496"/>
                  </a:lnTo>
                  <a:lnTo>
                    <a:pt x="217411" y="1490182"/>
                  </a:lnTo>
                  <a:lnTo>
                    <a:pt x="216511" y="1494868"/>
                  </a:lnTo>
                  <a:lnTo>
                    <a:pt x="215621" y="1499555"/>
                  </a:lnTo>
                  <a:lnTo>
                    <a:pt x="214744" y="1504241"/>
                  </a:lnTo>
                  <a:lnTo>
                    <a:pt x="213881" y="1508927"/>
                  </a:lnTo>
                  <a:lnTo>
                    <a:pt x="213030" y="1513613"/>
                  </a:lnTo>
                  <a:lnTo>
                    <a:pt x="212191" y="1518299"/>
                  </a:lnTo>
                  <a:lnTo>
                    <a:pt x="211364" y="1522985"/>
                  </a:lnTo>
                  <a:lnTo>
                    <a:pt x="210548" y="1527671"/>
                  </a:lnTo>
                  <a:lnTo>
                    <a:pt x="209743" y="1532357"/>
                  </a:lnTo>
                  <a:lnTo>
                    <a:pt x="208950" y="1537043"/>
                  </a:lnTo>
                  <a:lnTo>
                    <a:pt x="208165" y="1541729"/>
                  </a:lnTo>
                  <a:lnTo>
                    <a:pt x="207388" y="1546416"/>
                  </a:lnTo>
                  <a:lnTo>
                    <a:pt x="206617" y="1551102"/>
                  </a:lnTo>
                  <a:lnTo>
                    <a:pt x="205851" y="1555788"/>
                  </a:lnTo>
                  <a:lnTo>
                    <a:pt x="205089" y="1560474"/>
                  </a:lnTo>
                  <a:lnTo>
                    <a:pt x="204330" y="1565160"/>
                  </a:lnTo>
                  <a:lnTo>
                    <a:pt x="203571" y="1569846"/>
                  </a:lnTo>
                  <a:lnTo>
                    <a:pt x="202811" y="1574532"/>
                  </a:lnTo>
                  <a:lnTo>
                    <a:pt x="202049" y="1579218"/>
                  </a:lnTo>
                  <a:lnTo>
                    <a:pt x="201286" y="1583904"/>
                  </a:lnTo>
                  <a:lnTo>
                    <a:pt x="200518" y="1588591"/>
                  </a:lnTo>
                  <a:lnTo>
                    <a:pt x="199746" y="1593277"/>
                  </a:lnTo>
                  <a:lnTo>
                    <a:pt x="198970" y="1597963"/>
                  </a:lnTo>
                  <a:lnTo>
                    <a:pt x="198189" y="1602649"/>
                  </a:lnTo>
                  <a:lnTo>
                    <a:pt x="197404" y="1607335"/>
                  </a:lnTo>
                  <a:lnTo>
                    <a:pt x="196616" y="1612021"/>
                  </a:lnTo>
                  <a:lnTo>
                    <a:pt x="195824" y="1616707"/>
                  </a:lnTo>
                  <a:lnTo>
                    <a:pt x="195030" y="1621393"/>
                  </a:lnTo>
                  <a:lnTo>
                    <a:pt x="194236" y="1626079"/>
                  </a:lnTo>
                  <a:lnTo>
                    <a:pt x="193441" y="1630766"/>
                  </a:lnTo>
                  <a:lnTo>
                    <a:pt x="192648" y="1635452"/>
                  </a:lnTo>
                  <a:lnTo>
                    <a:pt x="191856" y="1640138"/>
                  </a:lnTo>
                  <a:lnTo>
                    <a:pt x="191069" y="1644824"/>
                  </a:lnTo>
                  <a:lnTo>
                    <a:pt x="190287" y="1649510"/>
                  </a:lnTo>
                  <a:lnTo>
                    <a:pt x="189510" y="1654196"/>
                  </a:lnTo>
                  <a:lnTo>
                    <a:pt x="188740" y="1658882"/>
                  </a:lnTo>
                  <a:lnTo>
                    <a:pt x="187977" y="1663568"/>
                  </a:lnTo>
                  <a:lnTo>
                    <a:pt x="187221" y="1668254"/>
                  </a:lnTo>
                  <a:lnTo>
                    <a:pt x="186473" y="1672941"/>
                  </a:lnTo>
                  <a:lnTo>
                    <a:pt x="185734" y="1677627"/>
                  </a:lnTo>
                  <a:lnTo>
                    <a:pt x="185002" y="1682313"/>
                  </a:lnTo>
                  <a:lnTo>
                    <a:pt x="184276" y="1686999"/>
                  </a:lnTo>
                  <a:lnTo>
                    <a:pt x="183555" y="1691685"/>
                  </a:lnTo>
                  <a:lnTo>
                    <a:pt x="182839" y="1696371"/>
                  </a:lnTo>
                  <a:lnTo>
                    <a:pt x="182128" y="1701057"/>
                  </a:lnTo>
                  <a:lnTo>
                    <a:pt x="181419" y="1705743"/>
                  </a:lnTo>
                  <a:lnTo>
                    <a:pt x="180712" y="1710429"/>
                  </a:lnTo>
                  <a:lnTo>
                    <a:pt x="180004" y="1715116"/>
                  </a:lnTo>
                  <a:lnTo>
                    <a:pt x="179296" y="1719802"/>
                  </a:lnTo>
                  <a:lnTo>
                    <a:pt x="178585" y="1724488"/>
                  </a:lnTo>
                  <a:lnTo>
                    <a:pt x="177871" y="1729174"/>
                  </a:lnTo>
                  <a:lnTo>
                    <a:pt x="177153" y="1733860"/>
                  </a:lnTo>
                  <a:lnTo>
                    <a:pt x="176431" y="1738546"/>
                  </a:lnTo>
                  <a:lnTo>
                    <a:pt x="175704" y="1743232"/>
                  </a:lnTo>
                  <a:lnTo>
                    <a:pt x="174972" y="1747918"/>
                  </a:lnTo>
                  <a:lnTo>
                    <a:pt x="174237" y="1752604"/>
                  </a:lnTo>
                  <a:lnTo>
                    <a:pt x="173497" y="1757291"/>
                  </a:lnTo>
                  <a:lnTo>
                    <a:pt x="172754" y="1761977"/>
                  </a:lnTo>
                  <a:lnTo>
                    <a:pt x="172011" y="1766663"/>
                  </a:lnTo>
                  <a:lnTo>
                    <a:pt x="171267" y="1771349"/>
                  </a:lnTo>
                  <a:lnTo>
                    <a:pt x="170525" y="1776035"/>
                  </a:lnTo>
                  <a:lnTo>
                    <a:pt x="169786" y="1780721"/>
                  </a:lnTo>
                  <a:lnTo>
                    <a:pt x="169053" y="1785407"/>
                  </a:lnTo>
                  <a:lnTo>
                    <a:pt x="168328" y="1790093"/>
                  </a:lnTo>
                  <a:lnTo>
                    <a:pt x="167613" y="1794779"/>
                  </a:lnTo>
                  <a:lnTo>
                    <a:pt x="166909" y="1799466"/>
                  </a:lnTo>
                  <a:lnTo>
                    <a:pt x="166217" y="1804152"/>
                  </a:lnTo>
                  <a:lnTo>
                    <a:pt x="165540" y="1808838"/>
                  </a:lnTo>
                  <a:lnTo>
                    <a:pt x="164882" y="1813524"/>
                  </a:lnTo>
                  <a:lnTo>
                    <a:pt x="164242" y="1818210"/>
                  </a:lnTo>
                  <a:lnTo>
                    <a:pt x="163621" y="1822896"/>
                  </a:lnTo>
                  <a:lnTo>
                    <a:pt x="163018" y="1827582"/>
                  </a:lnTo>
                  <a:lnTo>
                    <a:pt x="162433" y="1832268"/>
                  </a:lnTo>
                  <a:lnTo>
                    <a:pt x="161867" y="1836954"/>
                  </a:lnTo>
                  <a:lnTo>
                    <a:pt x="161323" y="1841640"/>
                  </a:lnTo>
                  <a:lnTo>
                    <a:pt x="160797" y="1846327"/>
                  </a:lnTo>
                  <a:lnTo>
                    <a:pt x="160287" y="1851013"/>
                  </a:lnTo>
                  <a:lnTo>
                    <a:pt x="159792" y="1855699"/>
                  </a:lnTo>
                  <a:lnTo>
                    <a:pt x="159310" y="1860385"/>
                  </a:lnTo>
                  <a:lnTo>
                    <a:pt x="158840" y="1865071"/>
                  </a:lnTo>
                  <a:lnTo>
                    <a:pt x="158382" y="1869757"/>
                  </a:lnTo>
                  <a:lnTo>
                    <a:pt x="157933" y="1874443"/>
                  </a:lnTo>
                  <a:lnTo>
                    <a:pt x="157489" y="1879129"/>
                  </a:lnTo>
                  <a:lnTo>
                    <a:pt x="157050" y="1883815"/>
                  </a:lnTo>
                  <a:lnTo>
                    <a:pt x="156614" y="1888502"/>
                  </a:lnTo>
                  <a:lnTo>
                    <a:pt x="156180" y="1893188"/>
                  </a:lnTo>
                  <a:lnTo>
                    <a:pt x="155745" y="1897874"/>
                  </a:lnTo>
                  <a:lnTo>
                    <a:pt x="155310" y="1902560"/>
                  </a:lnTo>
                  <a:lnTo>
                    <a:pt x="154872" y="1907246"/>
                  </a:lnTo>
                  <a:lnTo>
                    <a:pt x="154432" y="1911932"/>
                  </a:lnTo>
                  <a:lnTo>
                    <a:pt x="153990" y="1916618"/>
                  </a:lnTo>
                  <a:lnTo>
                    <a:pt x="153544" y="1921304"/>
                  </a:lnTo>
                  <a:lnTo>
                    <a:pt x="153096" y="1925990"/>
                  </a:lnTo>
                  <a:lnTo>
                    <a:pt x="152645" y="1930677"/>
                  </a:lnTo>
                  <a:lnTo>
                    <a:pt x="152192" y="1935363"/>
                  </a:lnTo>
                  <a:lnTo>
                    <a:pt x="151739" y="1940049"/>
                  </a:lnTo>
                  <a:lnTo>
                    <a:pt x="151286" y="1944735"/>
                  </a:lnTo>
                  <a:lnTo>
                    <a:pt x="150833" y="1949421"/>
                  </a:lnTo>
                  <a:lnTo>
                    <a:pt x="150383" y="1954107"/>
                  </a:lnTo>
                  <a:lnTo>
                    <a:pt x="149937" y="1958793"/>
                  </a:lnTo>
                  <a:lnTo>
                    <a:pt x="149494" y="1963479"/>
                  </a:lnTo>
                  <a:lnTo>
                    <a:pt x="149058" y="1968165"/>
                  </a:lnTo>
                  <a:lnTo>
                    <a:pt x="148627" y="1972852"/>
                  </a:lnTo>
                  <a:lnTo>
                    <a:pt x="148204" y="1977538"/>
                  </a:lnTo>
                  <a:lnTo>
                    <a:pt x="147790" y="1982224"/>
                  </a:lnTo>
                  <a:lnTo>
                    <a:pt x="147385" y="1986910"/>
                  </a:lnTo>
                  <a:lnTo>
                    <a:pt x="146990" y="1991596"/>
                  </a:lnTo>
                  <a:lnTo>
                    <a:pt x="146604" y="1996282"/>
                  </a:lnTo>
                  <a:lnTo>
                    <a:pt x="146229" y="2000968"/>
                  </a:lnTo>
                  <a:lnTo>
                    <a:pt x="145863" y="2005654"/>
                  </a:lnTo>
                  <a:lnTo>
                    <a:pt x="145510" y="2010340"/>
                  </a:lnTo>
                  <a:lnTo>
                    <a:pt x="145168" y="2015027"/>
                  </a:lnTo>
                  <a:lnTo>
                    <a:pt x="144835" y="2019713"/>
                  </a:lnTo>
                  <a:lnTo>
                    <a:pt x="144512" y="2024399"/>
                  </a:lnTo>
                  <a:lnTo>
                    <a:pt x="144198" y="2029085"/>
                  </a:lnTo>
                  <a:lnTo>
                    <a:pt x="143894" y="2033771"/>
                  </a:lnTo>
                  <a:lnTo>
                    <a:pt x="143599" y="2038457"/>
                  </a:lnTo>
                  <a:lnTo>
                    <a:pt x="143313" y="2043143"/>
                  </a:lnTo>
                  <a:lnTo>
                    <a:pt x="143033" y="2047829"/>
                  </a:lnTo>
                  <a:lnTo>
                    <a:pt x="142761" y="2052515"/>
                  </a:lnTo>
                  <a:lnTo>
                    <a:pt x="142494" y="2057202"/>
                  </a:lnTo>
                  <a:lnTo>
                    <a:pt x="142232" y="2061888"/>
                  </a:lnTo>
                  <a:lnTo>
                    <a:pt x="141977" y="2066574"/>
                  </a:lnTo>
                  <a:lnTo>
                    <a:pt x="141725" y="2071260"/>
                  </a:lnTo>
                  <a:lnTo>
                    <a:pt x="141476" y="2075946"/>
                  </a:lnTo>
                  <a:lnTo>
                    <a:pt x="141230" y="2080632"/>
                  </a:lnTo>
                  <a:lnTo>
                    <a:pt x="140986" y="2085318"/>
                  </a:lnTo>
                  <a:lnTo>
                    <a:pt x="140743" y="2090004"/>
                  </a:lnTo>
                  <a:lnTo>
                    <a:pt x="140501" y="2094690"/>
                  </a:lnTo>
                  <a:lnTo>
                    <a:pt x="140259" y="2099377"/>
                  </a:lnTo>
                  <a:lnTo>
                    <a:pt x="140016" y="2104063"/>
                  </a:lnTo>
                  <a:lnTo>
                    <a:pt x="139773" y="2108749"/>
                  </a:lnTo>
                  <a:lnTo>
                    <a:pt x="139528" y="2113435"/>
                  </a:lnTo>
                  <a:lnTo>
                    <a:pt x="139282" y="2118121"/>
                  </a:lnTo>
                  <a:lnTo>
                    <a:pt x="139034" y="2122807"/>
                  </a:lnTo>
                  <a:lnTo>
                    <a:pt x="138784" y="2127493"/>
                  </a:lnTo>
                  <a:lnTo>
                    <a:pt x="138532" y="2132179"/>
                  </a:lnTo>
                  <a:lnTo>
                    <a:pt x="138278" y="2136865"/>
                  </a:lnTo>
                  <a:lnTo>
                    <a:pt x="138022" y="2141551"/>
                  </a:lnTo>
                  <a:lnTo>
                    <a:pt x="137764" y="2146238"/>
                  </a:lnTo>
                  <a:lnTo>
                    <a:pt x="137503" y="2150924"/>
                  </a:lnTo>
                  <a:lnTo>
                    <a:pt x="137242" y="2155610"/>
                  </a:lnTo>
                  <a:lnTo>
                    <a:pt x="136979" y="2160296"/>
                  </a:lnTo>
                  <a:lnTo>
                    <a:pt x="136714" y="2164982"/>
                  </a:lnTo>
                  <a:lnTo>
                    <a:pt x="136449" y="2169668"/>
                  </a:lnTo>
                  <a:lnTo>
                    <a:pt x="136183" y="2174354"/>
                  </a:lnTo>
                  <a:lnTo>
                    <a:pt x="135917" y="2179040"/>
                  </a:lnTo>
                  <a:lnTo>
                    <a:pt x="135651" y="2183726"/>
                  </a:lnTo>
                  <a:lnTo>
                    <a:pt x="135384" y="2188413"/>
                  </a:lnTo>
                  <a:lnTo>
                    <a:pt x="135118" y="2193099"/>
                  </a:lnTo>
                  <a:lnTo>
                    <a:pt x="134852" y="2197785"/>
                  </a:lnTo>
                  <a:lnTo>
                    <a:pt x="134586" y="2202471"/>
                  </a:lnTo>
                  <a:lnTo>
                    <a:pt x="134321" y="2207157"/>
                  </a:lnTo>
                  <a:lnTo>
                    <a:pt x="134056" y="2211843"/>
                  </a:lnTo>
                  <a:lnTo>
                    <a:pt x="133791" y="2216529"/>
                  </a:lnTo>
                  <a:lnTo>
                    <a:pt x="133527" y="2221215"/>
                  </a:lnTo>
                  <a:lnTo>
                    <a:pt x="133263" y="2225901"/>
                  </a:lnTo>
                  <a:lnTo>
                    <a:pt x="133000" y="2230588"/>
                  </a:lnTo>
                  <a:lnTo>
                    <a:pt x="132736" y="2235274"/>
                  </a:lnTo>
                  <a:lnTo>
                    <a:pt x="132474" y="2239960"/>
                  </a:lnTo>
                  <a:lnTo>
                    <a:pt x="132211" y="2244646"/>
                  </a:lnTo>
                  <a:lnTo>
                    <a:pt x="131949" y="2249332"/>
                  </a:lnTo>
                  <a:lnTo>
                    <a:pt x="131687" y="2254018"/>
                  </a:lnTo>
                  <a:lnTo>
                    <a:pt x="131426" y="2258704"/>
                  </a:lnTo>
                  <a:lnTo>
                    <a:pt x="131166" y="2263390"/>
                  </a:lnTo>
                  <a:lnTo>
                    <a:pt x="130907" y="2268076"/>
                  </a:lnTo>
                  <a:lnTo>
                    <a:pt x="130650" y="2272763"/>
                  </a:lnTo>
                  <a:lnTo>
                    <a:pt x="130394" y="2277449"/>
                  </a:lnTo>
                  <a:lnTo>
                    <a:pt x="130140" y="2282135"/>
                  </a:lnTo>
                  <a:lnTo>
                    <a:pt x="129889" y="2286821"/>
                  </a:lnTo>
                  <a:lnTo>
                    <a:pt x="129642" y="2291507"/>
                  </a:lnTo>
                  <a:lnTo>
                    <a:pt x="129397" y="2296193"/>
                  </a:lnTo>
                  <a:lnTo>
                    <a:pt x="129156" y="2300879"/>
                  </a:lnTo>
                  <a:lnTo>
                    <a:pt x="128919" y="2305565"/>
                  </a:lnTo>
                  <a:lnTo>
                    <a:pt x="128686" y="2310251"/>
                  </a:lnTo>
                  <a:lnTo>
                    <a:pt x="128459" y="2314938"/>
                  </a:lnTo>
                  <a:lnTo>
                    <a:pt x="128236" y="2319624"/>
                  </a:lnTo>
                  <a:lnTo>
                    <a:pt x="128019" y="2324310"/>
                  </a:lnTo>
                  <a:lnTo>
                    <a:pt x="127807" y="2328996"/>
                  </a:lnTo>
                  <a:lnTo>
                    <a:pt x="127600" y="2333682"/>
                  </a:lnTo>
                  <a:lnTo>
                    <a:pt x="127398" y="2338368"/>
                  </a:lnTo>
                  <a:lnTo>
                    <a:pt x="127203" y="2343054"/>
                  </a:lnTo>
                  <a:lnTo>
                    <a:pt x="127013" y="2347740"/>
                  </a:lnTo>
                  <a:lnTo>
                    <a:pt x="126828" y="2352426"/>
                  </a:lnTo>
                  <a:lnTo>
                    <a:pt x="126649" y="2357113"/>
                  </a:lnTo>
                  <a:lnTo>
                    <a:pt x="126474" y="2361799"/>
                  </a:lnTo>
                  <a:lnTo>
                    <a:pt x="126305" y="2366485"/>
                  </a:lnTo>
                  <a:lnTo>
                    <a:pt x="126142" y="2371171"/>
                  </a:lnTo>
                  <a:lnTo>
                    <a:pt x="125984" y="2375857"/>
                  </a:lnTo>
                  <a:lnTo>
                    <a:pt x="125831" y="2380543"/>
                  </a:lnTo>
                  <a:lnTo>
                    <a:pt x="125682" y="2385229"/>
                  </a:lnTo>
                  <a:lnTo>
                    <a:pt x="125539" y="2389915"/>
                  </a:lnTo>
                  <a:lnTo>
                    <a:pt x="125401" y="2394601"/>
                  </a:lnTo>
                  <a:close/>
                </a:path>
              </a:pathLst>
            </a:custGeom>
            <a:solidFill>
              <a:srgbClr val="8CAB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3" name="pg36">
              <a:extLst>
                <a:ext uri="{FF2B5EF4-FFF2-40B4-BE49-F238E27FC236}">
                  <a16:creationId xmlns:a16="http://schemas.microsoft.com/office/drawing/2014/main" id="{51D7D8E1-F8D0-B8B9-64D2-F0416A6973DE}"/>
                </a:ext>
              </a:extLst>
            </p:cNvPr>
            <p:cNvSpPr/>
            <p:nvPr/>
          </p:nvSpPr>
          <p:spPr>
            <a:xfrm>
              <a:off x="5365065" y="4246855"/>
              <a:ext cx="251898" cy="2379818"/>
            </a:xfrm>
            <a:custGeom>
              <a:avLst/>
              <a:gdLst/>
              <a:ahLst/>
              <a:cxnLst/>
              <a:rect l="0" t="0" r="0" b="0"/>
              <a:pathLst>
                <a:path w="251898" h="2379818">
                  <a:moveTo>
                    <a:pt x="125729" y="2379818"/>
                  </a:moveTo>
                  <a:lnTo>
                    <a:pt x="125707" y="2375161"/>
                  </a:lnTo>
                  <a:lnTo>
                    <a:pt x="125684" y="2370504"/>
                  </a:lnTo>
                  <a:lnTo>
                    <a:pt x="125657" y="2365846"/>
                  </a:lnTo>
                  <a:lnTo>
                    <a:pt x="125626" y="2361189"/>
                  </a:lnTo>
                  <a:lnTo>
                    <a:pt x="125592" y="2356532"/>
                  </a:lnTo>
                  <a:lnTo>
                    <a:pt x="125554" y="2351875"/>
                  </a:lnTo>
                  <a:lnTo>
                    <a:pt x="125511" y="2347218"/>
                  </a:lnTo>
                  <a:lnTo>
                    <a:pt x="125463" y="2342561"/>
                  </a:lnTo>
                  <a:lnTo>
                    <a:pt x="125409" y="2337903"/>
                  </a:lnTo>
                  <a:lnTo>
                    <a:pt x="125348" y="2333246"/>
                  </a:lnTo>
                  <a:lnTo>
                    <a:pt x="125281" y="2328589"/>
                  </a:lnTo>
                  <a:lnTo>
                    <a:pt x="125206" y="2323932"/>
                  </a:lnTo>
                  <a:lnTo>
                    <a:pt x="125125" y="2319275"/>
                  </a:lnTo>
                  <a:lnTo>
                    <a:pt x="125035" y="2314617"/>
                  </a:lnTo>
                  <a:lnTo>
                    <a:pt x="124936" y="2309960"/>
                  </a:lnTo>
                  <a:lnTo>
                    <a:pt x="124827" y="2305303"/>
                  </a:lnTo>
                  <a:lnTo>
                    <a:pt x="124709" y="2300646"/>
                  </a:lnTo>
                  <a:lnTo>
                    <a:pt x="124582" y="2295989"/>
                  </a:lnTo>
                  <a:lnTo>
                    <a:pt x="124445" y="2291332"/>
                  </a:lnTo>
                  <a:lnTo>
                    <a:pt x="124299" y="2286674"/>
                  </a:lnTo>
                  <a:lnTo>
                    <a:pt x="124143" y="2282017"/>
                  </a:lnTo>
                  <a:lnTo>
                    <a:pt x="123975" y="2277360"/>
                  </a:lnTo>
                  <a:lnTo>
                    <a:pt x="123798" y="2272703"/>
                  </a:lnTo>
                  <a:lnTo>
                    <a:pt x="123611" y="2268046"/>
                  </a:lnTo>
                  <a:lnTo>
                    <a:pt x="123415" y="2263389"/>
                  </a:lnTo>
                  <a:lnTo>
                    <a:pt x="123211" y="2258731"/>
                  </a:lnTo>
                  <a:lnTo>
                    <a:pt x="122999" y="2254074"/>
                  </a:lnTo>
                  <a:lnTo>
                    <a:pt x="122779" y="2249417"/>
                  </a:lnTo>
                  <a:lnTo>
                    <a:pt x="122551" y="2244760"/>
                  </a:lnTo>
                  <a:lnTo>
                    <a:pt x="122318" y="2240103"/>
                  </a:lnTo>
                  <a:lnTo>
                    <a:pt x="122081" y="2235445"/>
                  </a:lnTo>
                  <a:lnTo>
                    <a:pt x="121840" y="2230788"/>
                  </a:lnTo>
                  <a:lnTo>
                    <a:pt x="121596" y="2226131"/>
                  </a:lnTo>
                  <a:lnTo>
                    <a:pt x="121350" y="2221474"/>
                  </a:lnTo>
                  <a:lnTo>
                    <a:pt x="121105" y="2216817"/>
                  </a:lnTo>
                  <a:lnTo>
                    <a:pt x="120860" y="2212160"/>
                  </a:lnTo>
                  <a:lnTo>
                    <a:pt x="120616" y="2207502"/>
                  </a:lnTo>
                  <a:lnTo>
                    <a:pt x="120376" y="2202845"/>
                  </a:lnTo>
                  <a:lnTo>
                    <a:pt x="120139" y="2198188"/>
                  </a:lnTo>
                  <a:lnTo>
                    <a:pt x="119907" y="2193531"/>
                  </a:lnTo>
                  <a:lnTo>
                    <a:pt x="119681" y="2188874"/>
                  </a:lnTo>
                  <a:lnTo>
                    <a:pt x="119461" y="2184216"/>
                  </a:lnTo>
                  <a:lnTo>
                    <a:pt x="119246" y="2179559"/>
                  </a:lnTo>
                  <a:lnTo>
                    <a:pt x="119038" y="2174902"/>
                  </a:lnTo>
                  <a:lnTo>
                    <a:pt x="118835" y="2170245"/>
                  </a:lnTo>
                  <a:lnTo>
                    <a:pt x="118639" y="2165588"/>
                  </a:lnTo>
                  <a:lnTo>
                    <a:pt x="118448" y="2160931"/>
                  </a:lnTo>
                  <a:lnTo>
                    <a:pt x="118262" y="2156273"/>
                  </a:lnTo>
                  <a:lnTo>
                    <a:pt x="118080" y="2151616"/>
                  </a:lnTo>
                  <a:lnTo>
                    <a:pt x="117901" y="2146959"/>
                  </a:lnTo>
                  <a:lnTo>
                    <a:pt x="117723" y="2142302"/>
                  </a:lnTo>
                  <a:lnTo>
                    <a:pt x="117546" y="2137645"/>
                  </a:lnTo>
                  <a:lnTo>
                    <a:pt x="117369" y="2132988"/>
                  </a:lnTo>
                  <a:lnTo>
                    <a:pt x="117190" y="2128330"/>
                  </a:lnTo>
                  <a:lnTo>
                    <a:pt x="117008" y="2123673"/>
                  </a:lnTo>
                  <a:lnTo>
                    <a:pt x="116822" y="2119016"/>
                  </a:lnTo>
                  <a:lnTo>
                    <a:pt x="116631" y="2114359"/>
                  </a:lnTo>
                  <a:lnTo>
                    <a:pt x="116436" y="2109702"/>
                  </a:lnTo>
                  <a:lnTo>
                    <a:pt x="116235" y="2105044"/>
                  </a:lnTo>
                  <a:lnTo>
                    <a:pt x="116027" y="2100387"/>
                  </a:lnTo>
                  <a:lnTo>
                    <a:pt x="115812" y="2095730"/>
                  </a:lnTo>
                  <a:lnTo>
                    <a:pt x="115592" y="2091073"/>
                  </a:lnTo>
                  <a:lnTo>
                    <a:pt x="115366" y="2086416"/>
                  </a:lnTo>
                  <a:lnTo>
                    <a:pt x="115135" y="2081759"/>
                  </a:lnTo>
                  <a:lnTo>
                    <a:pt x="114900" y="2077101"/>
                  </a:lnTo>
                  <a:lnTo>
                    <a:pt x="114661" y="2072444"/>
                  </a:lnTo>
                  <a:lnTo>
                    <a:pt x="114420" y="2067787"/>
                  </a:lnTo>
                  <a:lnTo>
                    <a:pt x="114178" y="2063130"/>
                  </a:lnTo>
                  <a:lnTo>
                    <a:pt x="113935" y="2058473"/>
                  </a:lnTo>
                  <a:lnTo>
                    <a:pt x="113694" y="2053815"/>
                  </a:lnTo>
                  <a:lnTo>
                    <a:pt x="113455" y="2049158"/>
                  </a:lnTo>
                  <a:lnTo>
                    <a:pt x="113218" y="2044501"/>
                  </a:lnTo>
                  <a:lnTo>
                    <a:pt x="112987" y="2039844"/>
                  </a:lnTo>
                  <a:lnTo>
                    <a:pt x="112761" y="2035187"/>
                  </a:lnTo>
                  <a:lnTo>
                    <a:pt x="112540" y="2030530"/>
                  </a:lnTo>
                  <a:lnTo>
                    <a:pt x="112325" y="2025872"/>
                  </a:lnTo>
                  <a:lnTo>
                    <a:pt x="112115" y="2021215"/>
                  </a:lnTo>
                  <a:lnTo>
                    <a:pt x="111912" y="2016558"/>
                  </a:lnTo>
                  <a:lnTo>
                    <a:pt x="111715" y="2011901"/>
                  </a:lnTo>
                  <a:lnTo>
                    <a:pt x="111523" y="2007244"/>
                  </a:lnTo>
                  <a:lnTo>
                    <a:pt x="111335" y="2002586"/>
                  </a:lnTo>
                  <a:lnTo>
                    <a:pt x="111150" y="1997929"/>
                  </a:lnTo>
                  <a:lnTo>
                    <a:pt x="110967" y="1993272"/>
                  </a:lnTo>
                  <a:lnTo>
                    <a:pt x="110786" y="1988615"/>
                  </a:lnTo>
                  <a:lnTo>
                    <a:pt x="110604" y="1983958"/>
                  </a:lnTo>
                  <a:lnTo>
                    <a:pt x="110420" y="1979301"/>
                  </a:lnTo>
                  <a:lnTo>
                    <a:pt x="110233" y="1974643"/>
                  </a:lnTo>
                  <a:lnTo>
                    <a:pt x="110041" y="1969986"/>
                  </a:lnTo>
                  <a:lnTo>
                    <a:pt x="109844" y="1965329"/>
                  </a:lnTo>
                  <a:lnTo>
                    <a:pt x="109639" y="1960672"/>
                  </a:lnTo>
                  <a:lnTo>
                    <a:pt x="109426" y="1956015"/>
                  </a:lnTo>
                  <a:lnTo>
                    <a:pt x="109202" y="1951358"/>
                  </a:lnTo>
                  <a:lnTo>
                    <a:pt x="108967" y="1946700"/>
                  </a:lnTo>
                  <a:lnTo>
                    <a:pt x="108721" y="1942043"/>
                  </a:lnTo>
                  <a:lnTo>
                    <a:pt x="108464" y="1937386"/>
                  </a:lnTo>
                  <a:lnTo>
                    <a:pt x="108195" y="1932729"/>
                  </a:lnTo>
                  <a:lnTo>
                    <a:pt x="107914" y="1928072"/>
                  </a:lnTo>
                  <a:lnTo>
                    <a:pt x="107618" y="1923414"/>
                  </a:lnTo>
                  <a:lnTo>
                    <a:pt x="107310" y="1918757"/>
                  </a:lnTo>
                  <a:lnTo>
                    <a:pt x="106991" y="1914100"/>
                  </a:lnTo>
                  <a:lnTo>
                    <a:pt x="106661" y="1909443"/>
                  </a:lnTo>
                  <a:lnTo>
                    <a:pt x="106320" y="1904786"/>
                  </a:lnTo>
                  <a:lnTo>
                    <a:pt x="105970" y="1900129"/>
                  </a:lnTo>
                  <a:lnTo>
                    <a:pt x="105609" y="1895471"/>
                  </a:lnTo>
                  <a:lnTo>
                    <a:pt x="105240" y="1890814"/>
                  </a:lnTo>
                  <a:lnTo>
                    <a:pt x="104864" y="1886157"/>
                  </a:lnTo>
                  <a:lnTo>
                    <a:pt x="104481" y="1881500"/>
                  </a:lnTo>
                  <a:lnTo>
                    <a:pt x="104094" y="1876843"/>
                  </a:lnTo>
                  <a:lnTo>
                    <a:pt x="103702" y="1872185"/>
                  </a:lnTo>
                  <a:lnTo>
                    <a:pt x="103306" y="1867528"/>
                  </a:lnTo>
                  <a:lnTo>
                    <a:pt x="102906" y="1862871"/>
                  </a:lnTo>
                  <a:lnTo>
                    <a:pt x="102505" y="1858214"/>
                  </a:lnTo>
                  <a:lnTo>
                    <a:pt x="102102" y="1853557"/>
                  </a:lnTo>
                  <a:lnTo>
                    <a:pt x="101697" y="1848900"/>
                  </a:lnTo>
                  <a:lnTo>
                    <a:pt x="101291" y="1844242"/>
                  </a:lnTo>
                  <a:lnTo>
                    <a:pt x="100884" y="1839585"/>
                  </a:lnTo>
                  <a:lnTo>
                    <a:pt x="100475" y="1834928"/>
                  </a:lnTo>
                  <a:lnTo>
                    <a:pt x="100063" y="1830271"/>
                  </a:lnTo>
                  <a:lnTo>
                    <a:pt x="99650" y="1825614"/>
                  </a:lnTo>
                  <a:lnTo>
                    <a:pt x="99233" y="1820957"/>
                  </a:lnTo>
                  <a:lnTo>
                    <a:pt x="98811" y="1816299"/>
                  </a:lnTo>
                  <a:lnTo>
                    <a:pt x="98385" y="1811642"/>
                  </a:lnTo>
                  <a:lnTo>
                    <a:pt x="97952" y="1806985"/>
                  </a:lnTo>
                  <a:lnTo>
                    <a:pt x="97510" y="1802328"/>
                  </a:lnTo>
                  <a:lnTo>
                    <a:pt x="97060" y="1797671"/>
                  </a:lnTo>
                  <a:lnTo>
                    <a:pt x="96599" y="1793013"/>
                  </a:lnTo>
                  <a:lnTo>
                    <a:pt x="96128" y="1788356"/>
                  </a:lnTo>
                  <a:lnTo>
                    <a:pt x="95645" y="1783699"/>
                  </a:lnTo>
                  <a:lnTo>
                    <a:pt x="95150" y="1779042"/>
                  </a:lnTo>
                  <a:lnTo>
                    <a:pt x="94639" y="1774385"/>
                  </a:lnTo>
                  <a:lnTo>
                    <a:pt x="94115" y="1769728"/>
                  </a:lnTo>
                  <a:lnTo>
                    <a:pt x="93578" y="1765070"/>
                  </a:lnTo>
                  <a:lnTo>
                    <a:pt x="93028" y="1760413"/>
                  </a:lnTo>
                  <a:lnTo>
                    <a:pt x="92467" y="1755756"/>
                  </a:lnTo>
                  <a:lnTo>
                    <a:pt x="91894" y="1751099"/>
                  </a:lnTo>
                  <a:lnTo>
                    <a:pt x="91310" y="1746442"/>
                  </a:lnTo>
                  <a:lnTo>
                    <a:pt x="90719" y="1741784"/>
                  </a:lnTo>
                  <a:lnTo>
                    <a:pt x="90121" y="1737127"/>
                  </a:lnTo>
                  <a:lnTo>
                    <a:pt x="89520" y="1732470"/>
                  </a:lnTo>
                  <a:lnTo>
                    <a:pt x="88917" y="1727813"/>
                  </a:lnTo>
                  <a:lnTo>
                    <a:pt x="88313" y="1723156"/>
                  </a:lnTo>
                  <a:lnTo>
                    <a:pt x="87712" y="1718499"/>
                  </a:lnTo>
                  <a:lnTo>
                    <a:pt x="87115" y="1713841"/>
                  </a:lnTo>
                  <a:lnTo>
                    <a:pt x="86525" y="1709184"/>
                  </a:lnTo>
                  <a:lnTo>
                    <a:pt x="85941" y="1704527"/>
                  </a:lnTo>
                  <a:lnTo>
                    <a:pt x="85367" y="1699870"/>
                  </a:lnTo>
                  <a:lnTo>
                    <a:pt x="84801" y="1695213"/>
                  </a:lnTo>
                  <a:lnTo>
                    <a:pt x="84246" y="1690555"/>
                  </a:lnTo>
                  <a:lnTo>
                    <a:pt x="83703" y="1685898"/>
                  </a:lnTo>
                  <a:lnTo>
                    <a:pt x="83169" y="1681241"/>
                  </a:lnTo>
                  <a:lnTo>
                    <a:pt x="82644" y="1676584"/>
                  </a:lnTo>
                  <a:lnTo>
                    <a:pt x="82128" y="1671927"/>
                  </a:lnTo>
                  <a:lnTo>
                    <a:pt x="81618" y="1667270"/>
                  </a:lnTo>
                  <a:lnTo>
                    <a:pt x="81113" y="1662612"/>
                  </a:lnTo>
                  <a:lnTo>
                    <a:pt x="80613" y="1657955"/>
                  </a:lnTo>
                  <a:lnTo>
                    <a:pt x="80115" y="1653298"/>
                  </a:lnTo>
                  <a:lnTo>
                    <a:pt x="79615" y="1648641"/>
                  </a:lnTo>
                  <a:lnTo>
                    <a:pt x="79114" y="1643984"/>
                  </a:lnTo>
                  <a:lnTo>
                    <a:pt x="78609" y="1639327"/>
                  </a:lnTo>
                  <a:lnTo>
                    <a:pt x="78098" y="1634669"/>
                  </a:lnTo>
                  <a:lnTo>
                    <a:pt x="77579" y="1630012"/>
                  </a:lnTo>
                  <a:lnTo>
                    <a:pt x="77051" y="1625355"/>
                  </a:lnTo>
                  <a:lnTo>
                    <a:pt x="76513" y="1620698"/>
                  </a:lnTo>
                  <a:lnTo>
                    <a:pt x="75965" y="1616041"/>
                  </a:lnTo>
                  <a:lnTo>
                    <a:pt x="75406" y="1611383"/>
                  </a:lnTo>
                  <a:lnTo>
                    <a:pt x="74836" y="1606726"/>
                  </a:lnTo>
                  <a:lnTo>
                    <a:pt x="74255" y="1602069"/>
                  </a:lnTo>
                  <a:lnTo>
                    <a:pt x="73661" y="1597412"/>
                  </a:lnTo>
                  <a:lnTo>
                    <a:pt x="73056" y="1592755"/>
                  </a:lnTo>
                  <a:lnTo>
                    <a:pt x="72442" y="1588098"/>
                  </a:lnTo>
                  <a:lnTo>
                    <a:pt x="71818" y="1583440"/>
                  </a:lnTo>
                  <a:lnTo>
                    <a:pt x="71186" y="1578783"/>
                  </a:lnTo>
                  <a:lnTo>
                    <a:pt x="70545" y="1574126"/>
                  </a:lnTo>
                  <a:lnTo>
                    <a:pt x="69896" y="1569469"/>
                  </a:lnTo>
                  <a:lnTo>
                    <a:pt x="69241" y="1564812"/>
                  </a:lnTo>
                  <a:lnTo>
                    <a:pt x="68579" y="1560154"/>
                  </a:lnTo>
                  <a:lnTo>
                    <a:pt x="67912" y="1555497"/>
                  </a:lnTo>
                  <a:lnTo>
                    <a:pt x="67240" y="1550840"/>
                  </a:lnTo>
                  <a:lnTo>
                    <a:pt x="66564" y="1546183"/>
                  </a:lnTo>
                  <a:lnTo>
                    <a:pt x="65884" y="1541526"/>
                  </a:lnTo>
                  <a:lnTo>
                    <a:pt x="65200" y="1536869"/>
                  </a:lnTo>
                  <a:lnTo>
                    <a:pt x="64514" y="1532211"/>
                  </a:lnTo>
                  <a:lnTo>
                    <a:pt x="63825" y="1527554"/>
                  </a:lnTo>
                  <a:lnTo>
                    <a:pt x="63134" y="1522897"/>
                  </a:lnTo>
                  <a:lnTo>
                    <a:pt x="62442" y="1518240"/>
                  </a:lnTo>
                  <a:lnTo>
                    <a:pt x="61749" y="1513583"/>
                  </a:lnTo>
                  <a:lnTo>
                    <a:pt x="61055" y="1508926"/>
                  </a:lnTo>
                  <a:lnTo>
                    <a:pt x="60362" y="1504268"/>
                  </a:lnTo>
                  <a:lnTo>
                    <a:pt x="59669" y="1499611"/>
                  </a:lnTo>
                  <a:lnTo>
                    <a:pt x="58977" y="1494954"/>
                  </a:lnTo>
                  <a:lnTo>
                    <a:pt x="58287" y="1490297"/>
                  </a:lnTo>
                  <a:lnTo>
                    <a:pt x="57598" y="1485640"/>
                  </a:lnTo>
                  <a:lnTo>
                    <a:pt x="56911" y="1480982"/>
                  </a:lnTo>
                  <a:lnTo>
                    <a:pt x="56227" y="1476325"/>
                  </a:lnTo>
                  <a:lnTo>
                    <a:pt x="55545" y="1471668"/>
                  </a:lnTo>
                  <a:lnTo>
                    <a:pt x="54864" y="1467011"/>
                  </a:lnTo>
                  <a:lnTo>
                    <a:pt x="54185" y="1462354"/>
                  </a:lnTo>
                  <a:lnTo>
                    <a:pt x="53506" y="1457697"/>
                  </a:lnTo>
                  <a:lnTo>
                    <a:pt x="52828" y="1453039"/>
                  </a:lnTo>
                  <a:lnTo>
                    <a:pt x="52149" y="1448382"/>
                  </a:lnTo>
                  <a:lnTo>
                    <a:pt x="51468" y="1443725"/>
                  </a:lnTo>
                  <a:lnTo>
                    <a:pt x="50784" y="1439068"/>
                  </a:lnTo>
                  <a:lnTo>
                    <a:pt x="50096" y="1434411"/>
                  </a:lnTo>
                  <a:lnTo>
                    <a:pt x="49403" y="1429753"/>
                  </a:lnTo>
                  <a:lnTo>
                    <a:pt x="48704" y="1425096"/>
                  </a:lnTo>
                  <a:lnTo>
                    <a:pt x="47995" y="1420439"/>
                  </a:lnTo>
                  <a:lnTo>
                    <a:pt x="47277" y="1415782"/>
                  </a:lnTo>
                  <a:lnTo>
                    <a:pt x="46550" y="1411125"/>
                  </a:lnTo>
                  <a:lnTo>
                    <a:pt x="45812" y="1406468"/>
                  </a:lnTo>
                  <a:lnTo>
                    <a:pt x="45064" y="1401810"/>
                  </a:lnTo>
                  <a:lnTo>
                    <a:pt x="44304" y="1397153"/>
                  </a:lnTo>
                  <a:lnTo>
                    <a:pt x="43530" y="1392496"/>
                  </a:lnTo>
                  <a:lnTo>
                    <a:pt x="42745" y="1387839"/>
                  </a:lnTo>
                  <a:lnTo>
                    <a:pt x="41948" y="1383182"/>
                  </a:lnTo>
                  <a:lnTo>
                    <a:pt x="41142" y="1378524"/>
                  </a:lnTo>
                  <a:lnTo>
                    <a:pt x="40325" y="1373867"/>
                  </a:lnTo>
                  <a:lnTo>
                    <a:pt x="39500" y="1369210"/>
                  </a:lnTo>
                  <a:lnTo>
                    <a:pt x="38666" y="1364553"/>
                  </a:lnTo>
                  <a:lnTo>
                    <a:pt x="37824" y="1359896"/>
                  </a:lnTo>
                  <a:lnTo>
                    <a:pt x="36977" y="1355239"/>
                  </a:lnTo>
                  <a:lnTo>
                    <a:pt x="36126" y="1350581"/>
                  </a:lnTo>
                  <a:lnTo>
                    <a:pt x="35272" y="1345924"/>
                  </a:lnTo>
                  <a:lnTo>
                    <a:pt x="34415" y="1341267"/>
                  </a:lnTo>
                  <a:lnTo>
                    <a:pt x="33558" y="1336610"/>
                  </a:lnTo>
                  <a:lnTo>
                    <a:pt x="32700" y="1331953"/>
                  </a:lnTo>
                  <a:lnTo>
                    <a:pt x="31843" y="1327296"/>
                  </a:lnTo>
                  <a:lnTo>
                    <a:pt x="30987" y="1322638"/>
                  </a:lnTo>
                  <a:lnTo>
                    <a:pt x="30133" y="1317981"/>
                  </a:lnTo>
                  <a:lnTo>
                    <a:pt x="29281" y="1313324"/>
                  </a:lnTo>
                  <a:lnTo>
                    <a:pt x="28431" y="1308667"/>
                  </a:lnTo>
                  <a:lnTo>
                    <a:pt x="27585" y="1304010"/>
                  </a:lnTo>
                  <a:lnTo>
                    <a:pt x="26742" y="1299352"/>
                  </a:lnTo>
                  <a:lnTo>
                    <a:pt x="25901" y="1294695"/>
                  </a:lnTo>
                  <a:lnTo>
                    <a:pt x="25064" y="1290038"/>
                  </a:lnTo>
                  <a:lnTo>
                    <a:pt x="24229" y="1285381"/>
                  </a:lnTo>
                  <a:lnTo>
                    <a:pt x="23397" y="1280724"/>
                  </a:lnTo>
                  <a:lnTo>
                    <a:pt x="22569" y="1276067"/>
                  </a:lnTo>
                  <a:lnTo>
                    <a:pt x="21745" y="1271409"/>
                  </a:lnTo>
                  <a:lnTo>
                    <a:pt x="20924" y="1266752"/>
                  </a:lnTo>
                  <a:lnTo>
                    <a:pt x="20107" y="1262095"/>
                  </a:lnTo>
                  <a:lnTo>
                    <a:pt x="19293" y="1257438"/>
                  </a:lnTo>
                  <a:lnTo>
                    <a:pt x="18485" y="1252781"/>
                  </a:lnTo>
                  <a:lnTo>
                    <a:pt x="17681" y="1248123"/>
                  </a:lnTo>
                  <a:lnTo>
                    <a:pt x="16884" y="1243466"/>
                  </a:lnTo>
                  <a:lnTo>
                    <a:pt x="16093" y="1238809"/>
                  </a:lnTo>
                  <a:lnTo>
                    <a:pt x="15310" y="1234152"/>
                  </a:lnTo>
                  <a:lnTo>
                    <a:pt x="14534" y="1229495"/>
                  </a:lnTo>
                  <a:lnTo>
                    <a:pt x="13768" y="1224838"/>
                  </a:lnTo>
                  <a:lnTo>
                    <a:pt x="13011" y="1220180"/>
                  </a:lnTo>
                  <a:lnTo>
                    <a:pt x="12268" y="1215523"/>
                  </a:lnTo>
                  <a:lnTo>
                    <a:pt x="11537" y="1210866"/>
                  </a:lnTo>
                  <a:lnTo>
                    <a:pt x="10821" y="1206209"/>
                  </a:lnTo>
                  <a:lnTo>
                    <a:pt x="10120" y="1201552"/>
                  </a:lnTo>
                  <a:lnTo>
                    <a:pt x="9435" y="1196895"/>
                  </a:lnTo>
                  <a:lnTo>
                    <a:pt x="8768" y="1192237"/>
                  </a:lnTo>
                  <a:lnTo>
                    <a:pt x="8122" y="1187580"/>
                  </a:lnTo>
                  <a:lnTo>
                    <a:pt x="7500" y="1182923"/>
                  </a:lnTo>
                  <a:lnTo>
                    <a:pt x="6899" y="1178266"/>
                  </a:lnTo>
                  <a:lnTo>
                    <a:pt x="6321" y="1173609"/>
                  </a:lnTo>
                  <a:lnTo>
                    <a:pt x="5767" y="1168951"/>
                  </a:lnTo>
                  <a:lnTo>
                    <a:pt x="5238" y="1164294"/>
                  </a:lnTo>
                  <a:lnTo>
                    <a:pt x="4735" y="1159637"/>
                  </a:lnTo>
                  <a:lnTo>
                    <a:pt x="4264" y="1154980"/>
                  </a:lnTo>
                  <a:lnTo>
                    <a:pt x="3818" y="1150323"/>
                  </a:lnTo>
                  <a:lnTo>
                    <a:pt x="3400" y="1145666"/>
                  </a:lnTo>
                  <a:lnTo>
                    <a:pt x="3008" y="1141008"/>
                  </a:lnTo>
                  <a:lnTo>
                    <a:pt x="2644" y="1136351"/>
                  </a:lnTo>
                  <a:lnTo>
                    <a:pt x="2305" y="1131694"/>
                  </a:lnTo>
                  <a:lnTo>
                    <a:pt x="1998" y="1127037"/>
                  </a:lnTo>
                  <a:lnTo>
                    <a:pt x="1718" y="1122380"/>
                  </a:lnTo>
                  <a:lnTo>
                    <a:pt x="1462" y="1117722"/>
                  </a:lnTo>
                  <a:lnTo>
                    <a:pt x="1231" y="1113065"/>
                  </a:lnTo>
                  <a:lnTo>
                    <a:pt x="1024" y="1108408"/>
                  </a:lnTo>
                  <a:lnTo>
                    <a:pt x="839" y="1103751"/>
                  </a:lnTo>
                  <a:lnTo>
                    <a:pt x="679" y="1099094"/>
                  </a:lnTo>
                  <a:lnTo>
                    <a:pt x="541" y="1094437"/>
                  </a:lnTo>
                  <a:lnTo>
                    <a:pt x="423" y="1089779"/>
                  </a:lnTo>
                  <a:lnTo>
                    <a:pt x="323" y="1085122"/>
                  </a:lnTo>
                  <a:lnTo>
                    <a:pt x="239" y="1080465"/>
                  </a:lnTo>
                  <a:lnTo>
                    <a:pt x="171" y="1075808"/>
                  </a:lnTo>
                  <a:lnTo>
                    <a:pt x="117" y="1071151"/>
                  </a:lnTo>
                  <a:lnTo>
                    <a:pt x="78" y="1066494"/>
                  </a:lnTo>
                  <a:lnTo>
                    <a:pt x="48" y="1061836"/>
                  </a:lnTo>
                  <a:lnTo>
                    <a:pt x="27" y="1057179"/>
                  </a:lnTo>
                  <a:lnTo>
                    <a:pt x="13" y="1052522"/>
                  </a:lnTo>
                  <a:lnTo>
                    <a:pt x="5" y="1047865"/>
                  </a:lnTo>
                  <a:lnTo>
                    <a:pt x="0" y="1043208"/>
                  </a:lnTo>
                  <a:lnTo>
                    <a:pt x="0" y="1038550"/>
                  </a:lnTo>
                  <a:lnTo>
                    <a:pt x="1" y="1033893"/>
                  </a:lnTo>
                  <a:lnTo>
                    <a:pt x="3" y="1029236"/>
                  </a:lnTo>
                  <a:lnTo>
                    <a:pt x="7" y="1024579"/>
                  </a:lnTo>
                  <a:lnTo>
                    <a:pt x="12" y="1019922"/>
                  </a:lnTo>
                  <a:lnTo>
                    <a:pt x="18" y="1015265"/>
                  </a:lnTo>
                  <a:lnTo>
                    <a:pt x="29" y="1010607"/>
                  </a:lnTo>
                  <a:lnTo>
                    <a:pt x="45" y="1005950"/>
                  </a:lnTo>
                  <a:lnTo>
                    <a:pt x="68" y="1001293"/>
                  </a:lnTo>
                  <a:lnTo>
                    <a:pt x="100" y="996636"/>
                  </a:lnTo>
                  <a:lnTo>
                    <a:pt x="145" y="991979"/>
                  </a:lnTo>
                  <a:lnTo>
                    <a:pt x="205" y="987321"/>
                  </a:lnTo>
                  <a:lnTo>
                    <a:pt x="284" y="982664"/>
                  </a:lnTo>
                  <a:lnTo>
                    <a:pt x="391" y="978007"/>
                  </a:lnTo>
                  <a:lnTo>
                    <a:pt x="524" y="973350"/>
                  </a:lnTo>
                  <a:lnTo>
                    <a:pt x="687" y="968693"/>
                  </a:lnTo>
                  <a:lnTo>
                    <a:pt x="884" y="964036"/>
                  </a:lnTo>
                  <a:lnTo>
                    <a:pt x="1116" y="959378"/>
                  </a:lnTo>
                  <a:lnTo>
                    <a:pt x="1387" y="954721"/>
                  </a:lnTo>
                  <a:lnTo>
                    <a:pt x="1707" y="950064"/>
                  </a:lnTo>
                  <a:lnTo>
                    <a:pt x="2073" y="945407"/>
                  </a:lnTo>
                  <a:lnTo>
                    <a:pt x="2482" y="940750"/>
                  </a:lnTo>
                  <a:lnTo>
                    <a:pt x="2937" y="936092"/>
                  </a:lnTo>
                  <a:lnTo>
                    <a:pt x="3436" y="931435"/>
                  </a:lnTo>
                  <a:lnTo>
                    <a:pt x="3979" y="926778"/>
                  </a:lnTo>
                  <a:lnTo>
                    <a:pt x="4569" y="922121"/>
                  </a:lnTo>
                  <a:lnTo>
                    <a:pt x="5205" y="917464"/>
                  </a:lnTo>
                  <a:lnTo>
                    <a:pt x="5879" y="912807"/>
                  </a:lnTo>
                  <a:lnTo>
                    <a:pt x="6588" y="908149"/>
                  </a:lnTo>
                  <a:lnTo>
                    <a:pt x="7329" y="903492"/>
                  </a:lnTo>
                  <a:lnTo>
                    <a:pt x="8099" y="898835"/>
                  </a:lnTo>
                  <a:lnTo>
                    <a:pt x="8897" y="894178"/>
                  </a:lnTo>
                  <a:lnTo>
                    <a:pt x="9720" y="889521"/>
                  </a:lnTo>
                  <a:lnTo>
                    <a:pt x="10560" y="884864"/>
                  </a:lnTo>
                  <a:lnTo>
                    <a:pt x="11416" y="880206"/>
                  </a:lnTo>
                  <a:lnTo>
                    <a:pt x="12282" y="875549"/>
                  </a:lnTo>
                  <a:lnTo>
                    <a:pt x="13158" y="870892"/>
                  </a:lnTo>
                  <a:lnTo>
                    <a:pt x="14041" y="866235"/>
                  </a:lnTo>
                  <a:lnTo>
                    <a:pt x="14929" y="861578"/>
                  </a:lnTo>
                  <a:lnTo>
                    <a:pt x="15819" y="856920"/>
                  </a:lnTo>
                  <a:lnTo>
                    <a:pt x="16711" y="852263"/>
                  </a:lnTo>
                  <a:lnTo>
                    <a:pt x="17604" y="847606"/>
                  </a:lnTo>
                  <a:lnTo>
                    <a:pt x="18497" y="842949"/>
                  </a:lnTo>
                  <a:lnTo>
                    <a:pt x="19391" y="838292"/>
                  </a:lnTo>
                  <a:lnTo>
                    <a:pt x="20287" y="833635"/>
                  </a:lnTo>
                  <a:lnTo>
                    <a:pt x="21186" y="828977"/>
                  </a:lnTo>
                  <a:lnTo>
                    <a:pt x="22089" y="824320"/>
                  </a:lnTo>
                  <a:lnTo>
                    <a:pt x="22998" y="819663"/>
                  </a:lnTo>
                  <a:lnTo>
                    <a:pt x="23914" y="815006"/>
                  </a:lnTo>
                  <a:lnTo>
                    <a:pt x="24839" y="810349"/>
                  </a:lnTo>
                  <a:lnTo>
                    <a:pt x="25775" y="805691"/>
                  </a:lnTo>
                  <a:lnTo>
                    <a:pt x="26727" y="801034"/>
                  </a:lnTo>
                  <a:lnTo>
                    <a:pt x="27695" y="796377"/>
                  </a:lnTo>
                  <a:lnTo>
                    <a:pt x="28679" y="791720"/>
                  </a:lnTo>
                  <a:lnTo>
                    <a:pt x="29682" y="787063"/>
                  </a:lnTo>
                  <a:lnTo>
                    <a:pt x="30706" y="782406"/>
                  </a:lnTo>
                  <a:lnTo>
                    <a:pt x="31750" y="777748"/>
                  </a:lnTo>
                  <a:lnTo>
                    <a:pt x="32820" y="773091"/>
                  </a:lnTo>
                  <a:lnTo>
                    <a:pt x="33913" y="768434"/>
                  </a:lnTo>
                  <a:lnTo>
                    <a:pt x="35030" y="763777"/>
                  </a:lnTo>
                  <a:lnTo>
                    <a:pt x="36169" y="759120"/>
                  </a:lnTo>
                  <a:lnTo>
                    <a:pt x="37331" y="754463"/>
                  </a:lnTo>
                  <a:lnTo>
                    <a:pt x="38514" y="749805"/>
                  </a:lnTo>
                  <a:lnTo>
                    <a:pt x="39719" y="745148"/>
                  </a:lnTo>
                  <a:lnTo>
                    <a:pt x="40946" y="740491"/>
                  </a:lnTo>
                  <a:lnTo>
                    <a:pt x="42191" y="735834"/>
                  </a:lnTo>
                  <a:lnTo>
                    <a:pt x="43450" y="731177"/>
                  </a:lnTo>
                  <a:lnTo>
                    <a:pt x="44723" y="726519"/>
                  </a:lnTo>
                  <a:lnTo>
                    <a:pt x="46007" y="721862"/>
                  </a:lnTo>
                  <a:lnTo>
                    <a:pt x="47301" y="717205"/>
                  </a:lnTo>
                  <a:lnTo>
                    <a:pt x="48602" y="712548"/>
                  </a:lnTo>
                  <a:lnTo>
                    <a:pt x="49905" y="707891"/>
                  </a:lnTo>
                  <a:lnTo>
                    <a:pt x="51210" y="703234"/>
                  </a:lnTo>
                  <a:lnTo>
                    <a:pt x="52512" y="698576"/>
                  </a:lnTo>
                  <a:lnTo>
                    <a:pt x="53810" y="693919"/>
                  </a:lnTo>
                  <a:lnTo>
                    <a:pt x="55101" y="689262"/>
                  </a:lnTo>
                  <a:lnTo>
                    <a:pt x="56381" y="684605"/>
                  </a:lnTo>
                  <a:lnTo>
                    <a:pt x="57647" y="679948"/>
                  </a:lnTo>
                  <a:lnTo>
                    <a:pt x="58897" y="675290"/>
                  </a:lnTo>
                  <a:lnTo>
                    <a:pt x="60131" y="670633"/>
                  </a:lnTo>
                  <a:lnTo>
                    <a:pt x="61345" y="665976"/>
                  </a:lnTo>
                  <a:lnTo>
                    <a:pt x="62539" y="661319"/>
                  </a:lnTo>
                  <a:lnTo>
                    <a:pt x="63708" y="656662"/>
                  </a:lnTo>
                  <a:lnTo>
                    <a:pt x="64850" y="652005"/>
                  </a:lnTo>
                  <a:lnTo>
                    <a:pt x="65967" y="647347"/>
                  </a:lnTo>
                  <a:lnTo>
                    <a:pt x="67058" y="642690"/>
                  </a:lnTo>
                  <a:lnTo>
                    <a:pt x="68123" y="638033"/>
                  </a:lnTo>
                  <a:lnTo>
                    <a:pt x="69162" y="633376"/>
                  </a:lnTo>
                  <a:lnTo>
                    <a:pt x="70175" y="628719"/>
                  </a:lnTo>
                  <a:lnTo>
                    <a:pt x="71159" y="624061"/>
                  </a:lnTo>
                  <a:lnTo>
                    <a:pt x="72118" y="619404"/>
                  </a:lnTo>
                  <a:lnTo>
                    <a:pt x="73056" y="614747"/>
                  </a:lnTo>
                  <a:lnTo>
                    <a:pt x="73974" y="610090"/>
                  </a:lnTo>
                  <a:lnTo>
                    <a:pt x="74872" y="605433"/>
                  </a:lnTo>
                  <a:lnTo>
                    <a:pt x="75755" y="600776"/>
                  </a:lnTo>
                  <a:lnTo>
                    <a:pt x="76621" y="596118"/>
                  </a:lnTo>
                  <a:lnTo>
                    <a:pt x="77477" y="591461"/>
                  </a:lnTo>
                  <a:lnTo>
                    <a:pt x="78325" y="586804"/>
                  </a:lnTo>
                  <a:lnTo>
                    <a:pt x="79168" y="582147"/>
                  </a:lnTo>
                  <a:lnTo>
                    <a:pt x="80009" y="577490"/>
                  </a:lnTo>
                  <a:lnTo>
                    <a:pt x="80850" y="572833"/>
                  </a:lnTo>
                  <a:lnTo>
                    <a:pt x="81693" y="568175"/>
                  </a:lnTo>
                  <a:lnTo>
                    <a:pt x="82543" y="563518"/>
                  </a:lnTo>
                  <a:lnTo>
                    <a:pt x="83400" y="558861"/>
                  </a:lnTo>
                  <a:lnTo>
                    <a:pt x="84266" y="554204"/>
                  </a:lnTo>
                  <a:lnTo>
                    <a:pt x="85142" y="549547"/>
                  </a:lnTo>
                  <a:lnTo>
                    <a:pt x="86029" y="544889"/>
                  </a:lnTo>
                  <a:lnTo>
                    <a:pt x="86927" y="540232"/>
                  </a:lnTo>
                  <a:lnTo>
                    <a:pt x="87840" y="535575"/>
                  </a:lnTo>
                  <a:lnTo>
                    <a:pt x="88764" y="530918"/>
                  </a:lnTo>
                  <a:lnTo>
                    <a:pt x="89697" y="526261"/>
                  </a:lnTo>
                  <a:lnTo>
                    <a:pt x="90640" y="521604"/>
                  </a:lnTo>
                  <a:lnTo>
                    <a:pt x="91590" y="516946"/>
                  </a:lnTo>
                  <a:lnTo>
                    <a:pt x="92546" y="512289"/>
                  </a:lnTo>
                  <a:lnTo>
                    <a:pt x="93506" y="507632"/>
                  </a:lnTo>
                  <a:lnTo>
                    <a:pt x="94465" y="502975"/>
                  </a:lnTo>
                  <a:lnTo>
                    <a:pt x="95423" y="498318"/>
                  </a:lnTo>
                  <a:lnTo>
                    <a:pt x="96376" y="493660"/>
                  </a:lnTo>
                  <a:lnTo>
                    <a:pt x="97321" y="489003"/>
                  </a:lnTo>
                  <a:lnTo>
                    <a:pt x="98257" y="484346"/>
                  </a:lnTo>
                  <a:lnTo>
                    <a:pt x="99178" y="479689"/>
                  </a:lnTo>
                  <a:lnTo>
                    <a:pt x="100081" y="475032"/>
                  </a:lnTo>
                  <a:lnTo>
                    <a:pt x="100965" y="470375"/>
                  </a:lnTo>
                  <a:lnTo>
                    <a:pt x="101829" y="465717"/>
                  </a:lnTo>
                  <a:lnTo>
                    <a:pt x="102670" y="461060"/>
                  </a:lnTo>
                  <a:lnTo>
                    <a:pt x="103488" y="456403"/>
                  </a:lnTo>
                  <a:lnTo>
                    <a:pt x="104280" y="451746"/>
                  </a:lnTo>
                  <a:lnTo>
                    <a:pt x="105039" y="447089"/>
                  </a:lnTo>
                  <a:lnTo>
                    <a:pt x="105771" y="442432"/>
                  </a:lnTo>
                  <a:lnTo>
                    <a:pt x="106476" y="437774"/>
                  </a:lnTo>
                  <a:lnTo>
                    <a:pt x="107154" y="433117"/>
                  </a:lnTo>
                  <a:lnTo>
                    <a:pt x="107804" y="428460"/>
                  </a:lnTo>
                  <a:lnTo>
                    <a:pt x="108428" y="423803"/>
                  </a:lnTo>
                  <a:lnTo>
                    <a:pt x="109022" y="419146"/>
                  </a:lnTo>
                  <a:lnTo>
                    <a:pt x="109591" y="414488"/>
                  </a:lnTo>
                  <a:lnTo>
                    <a:pt x="110137" y="409831"/>
                  </a:lnTo>
                  <a:lnTo>
                    <a:pt x="110663" y="405174"/>
                  </a:lnTo>
                  <a:lnTo>
                    <a:pt x="111169" y="400517"/>
                  </a:lnTo>
                  <a:lnTo>
                    <a:pt x="111657" y="395860"/>
                  </a:lnTo>
                  <a:lnTo>
                    <a:pt x="112127" y="391203"/>
                  </a:lnTo>
                  <a:lnTo>
                    <a:pt x="112582" y="386545"/>
                  </a:lnTo>
                  <a:lnTo>
                    <a:pt x="113025" y="381888"/>
                  </a:lnTo>
                  <a:lnTo>
                    <a:pt x="113457" y="377231"/>
                  </a:lnTo>
                  <a:lnTo>
                    <a:pt x="113880" y="372574"/>
                  </a:lnTo>
                  <a:lnTo>
                    <a:pt x="114294" y="367917"/>
                  </a:lnTo>
                  <a:lnTo>
                    <a:pt x="114701" y="363259"/>
                  </a:lnTo>
                  <a:lnTo>
                    <a:pt x="115100" y="358602"/>
                  </a:lnTo>
                  <a:lnTo>
                    <a:pt x="115494" y="353945"/>
                  </a:lnTo>
                  <a:lnTo>
                    <a:pt x="115882" y="349288"/>
                  </a:lnTo>
                  <a:lnTo>
                    <a:pt x="116265" y="344631"/>
                  </a:lnTo>
                  <a:lnTo>
                    <a:pt x="116643" y="339974"/>
                  </a:lnTo>
                  <a:lnTo>
                    <a:pt x="117015" y="335316"/>
                  </a:lnTo>
                  <a:lnTo>
                    <a:pt x="117381" y="330659"/>
                  </a:lnTo>
                  <a:lnTo>
                    <a:pt x="117739" y="326002"/>
                  </a:lnTo>
                  <a:lnTo>
                    <a:pt x="118091" y="321345"/>
                  </a:lnTo>
                  <a:lnTo>
                    <a:pt x="118435" y="316688"/>
                  </a:lnTo>
                  <a:lnTo>
                    <a:pt x="118771" y="312030"/>
                  </a:lnTo>
                  <a:lnTo>
                    <a:pt x="119098" y="307373"/>
                  </a:lnTo>
                  <a:lnTo>
                    <a:pt x="119414" y="302716"/>
                  </a:lnTo>
                  <a:lnTo>
                    <a:pt x="119719" y="298059"/>
                  </a:lnTo>
                  <a:lnTo>
                    <a:pt x="120014" y="293402"/>
                  </a:lnTo>
                  <a:lnTo>
                    <a:pt x="120296" y="288745"/>
                  </a:lnTo>
                  <a:lnTo>
                    <a:pt x="120568" y="284087"/>
                  </a:lnTo>
                  <a:lnTo>
                    <a:pt x="120827" y="279430"/>
                  </a:lnTo>
                  <a:lnTo>
                    <a:pt x="121075" y="274773"/>
                  </a:lnTo>
                  <a:lnTo>
                    <a:pt x="121307" y="270116"/>
                  </a:lnTo>
                  <a:lnTo>
                    <a:pt x="121528" y="265459"/>
                  </a:lnTo>
                  <a:lnTo>
                    <a:pt x="121737" y="260802"/>
                  </a:lnTo>
                  <a:lnTo>
                    <a:pt x="121935" y="256144"/>
                  </a:lnTo>
                  <a:lnTo>
                    <a:pt x="122122" y="251487"/>
                  </a:lnTo>
                  <a:lnTo>
                    <a:pt x="122297" y="246830"/>
                  </a:lnTo>
                  <a:lnTo>
                    <a:pt x="122461" y="242173"/>
                  </a:lnTo>
                  <a:lnTo>
                    <a:pt x="122615" y="237516"/>
                  </a:lnTo>
                  <a:lnTo>
                    <a:pt x="122760" y="232858"/>
                  </a:lnTo>
                  <a:lnTo>
                    <a:pt x="122896" y="228201"/>
                  </a:lnTo>
                  <a:lnTo>
                    <a:pt x="123025" y="223544"/>
                  </a:lnTo>
                  <a:lnTo>
                    <a:pt x="123147" y="218887"/>
                  </a:lnTo>
                  <a:lnTo>
                    <a:pt x="123262" y="214230"/>
                  </a:lnTo>
                  <a:lnTo>
                    <a:pt x="123370" y="209573"/>
                  </a:lnTo>
                  <a:lnTo>
                    <a:pt x="123473" y="204915"/>
                  </a:lnTo>
                  <a:lnTo>
                    <a:pt x="123572" y="200258"/>
                  </a:lnTo>
                  <a:lnTo>
                    <a:pt x="123666" y="195601"/>
                  </a:lnTo>
                  <a:lnTo>
                    <a:pt x="123757" y="190944"/>
                  </a:lnTo>
                  <a:lnTo>
                    <a:pt x="123844" y="186287"/>
                  </a:lnTo>
                  <a:lnTo>
                    <a:pt x="123927" y="181629"/>
                  </a:lnTo>
                  <a:lnTo>
                    <a:pt x="124008" y="176972"/>
                  </a:lnTo>
                  <a:lnTo>
                    <a:pt x="124087" y="172315"/>
                  </a:lnTo>
                  <a:lnTo>
                    <a:pt x="124163" y="167658"/>
                  </a:lnTo>
                  <a:lnTo>
                    <a:pt x="124238" y="163001"/>
                  </a:lnTo>
                  <a:lnTo>
                    <a:pt x="124310" y="158344"/>
                  </a:lnTo>
                  <a:lnTo>
                    <a:pt x="124381" y="153686"/>
                  </a:lnTo>
                  <a:lnTo>
                    <a:pt x="124450" y="149029"/>
                  </a:lnTo>
                  <a:lnTo>
                    <a:pt x="124517" y="144372"/>
                  </a:lnTo>
                  <a:lnTo>
                    <a:pt x="124583" y="139715"/>
                  </a:lnTo>
                  <a:lnTo>
                    <a:pt x="124647" y="135058"/>
                  </a:lnTo>
                  <a:lnTo>
                    <a:pt x="124711" y="130401"/>
                  </a:lnTo>
                  <a:lnTo>
                    <a:pt x="124772" y="125743"/>
                  </a:lnTo>
                  <a:lnTo>
                    <a:pt x="124832" y="121086"/>
                  </a:lnTo>
                  <a:lnTo>
                    <a:pt x="124891" y="116429"/>
                  </a:lnTo>
                  <a:lnTo>
                    <a:pt x="124948" y="111772"/>
                  </a:lnTo>
                  <a:lnTo>
                    <a:pt x="125004" y="107115"/>
                  </a:lnTo>
                  <a:lnTo>
                    <a:pt x="125059" y="102457"/>
                  </a:lnTo>
                  <a:lnTo>
                    <a:pt x="125111" y="97800"/>
                  </a:lnTo>
                  <a:lnTo>
                    <a:pt x="125162" y="93143"/>
                  </a:lnTo>
                  <a:lnTo>
                    <a:pt x="125211" y="88486"/>
                  </a:lnTo>
                  <a:lnTo>
                    <a:pt x="125258" y="83829"/>
                  </a:lnTo>
                  <a:lnTo>
                    <a:pt x="125303" y="79172"/>
                  </a:lnTo>
                  <a:lnTo>
                    <a:pt x="125347" y="74514"/>
                  </a:lnTo>
                  <a:lnTo>
                    <a:pt x="125388" y="69857"/>
                  </a:lnTo>
                  <a:lnTo>
                    <a:pt x="125427" y="65200"/>
                  </a:lnTo>
                  <a:lnTo>
                    <a:pt x="125463" y="60543"/>
                  </a:lnTo>
                  <a:lnTo>
                    <a:pt x="125498" y="55886"/>
                  </a:lnTo>
                  <a:lnTo>
                    <a:pt x="125530" y="51228"/>
                  </a:lnTo>
                  <a:lnTo>
                    <a:pt x="125560" y="46571"/>
                  </a:lnTo>
                  <a:lnTo>
                    <a:pt x="125588" y="41914"/>
                  </a:lnTo>
                  <a:lnTo>
                    <a:pt x="125614" y="37257"/>
                  </a:lnTo>
                  <a:lnTo>
                    <a:pt x="125638" y="32600"/>
                  </a:lnTo>
                  <a:lnTo>
                    <a:pt x="125660" y="27943"/>
                  </a:lnTo>
                  <a:lnTo>
                    <a:pt x="125681" y="23285"/>
                  </a:lnTo>
                  <a:lnTo>
                    <a:pt x="125700" y="18628"/>
                  </a:lnTo>
                  <a:lnTo>
                    <a:pt x="125717" y="13971"/>
                  </a:lnTo>
                  <a:lnTo>
                    <a:pt x="125733" y="9314"/>
                  </a:lnTo>
                  <a:lnTo>
                    <a:pt x="125748" y="4657"/>
                  </a:lnTo>
                  <a:lnTo>
                    <a:pt x="125762" y="0"/>
                  </a:lnTo>
                  <a:lnTo>
                    <a:pt x="126136" y="0"/>
                  </a:lnTo>
                  <a:lnTo>
                    <a:pt x="126150" y="4657"/>
                  </a:lnTo>
                  <a:lnTo>
                    <a:pt x="126165" y="9314"/>
                  </a:lnTo>
                  <a:lnTo>
                    <a:pt x="126181" y="13971"/>
                  </a:lnTo>
                  <a:lnTo>
                    <a:pt x="126198" y="18628"/>
                  </a:lnTo>
                  <a:lnTo>
                    <a:pt x="126217" y="23285"/>
                  </a:lnTo>
                  <a:lnTo>
                    <a:pt x="126237" y="27943"/>
                  </a:lnTo>
                  <a:lnTo>
                    <a:pt x="126260" y="32600"/>
                  </a:lnTo>
                  <a:lnTo>
                    <a:pt x="126283" y="37257"/>
                  </a:lnTo>
                  <a:lnTo>
                    <a:pt x="126309" y="41914"/>
                  </a:lnTo>
                  <a:lnTo>
                    <a:pt x="126338" y="46571"/>
                  </a:lnTo>
                  <a:lnTo>
                    <a:pt x="126368" y="51228"/>
                  </a:lnTo>
                  <a:lnTo>
                    <a:pt x="126400" y="55886"/>
                  </a:lnTo>
                  <a:lnTo>
                    <a:pt x="126435" y="60543"/>
                  </a:lnTo>
                  <a:lnTo>
                    <a:pt x="126471" y="65200"/>
                  </a:lnTo>
                  <a:lnTo>
                    <a:pt x="126510" y="69857"/>
                  </a:lnTo>
                  <a:lnTo>
                    <a:pt x="126551" y="74514"/>
                  </a:lnTo>
                  <a:lnTo>
                    <a:pt x="126594" y="79172"/>
                  </a:lnTo>
                  <a:lnTo>
                    <a:pt x="126640" y="83829"/>
                  </a:lnTo>
                  <a:lnTo>
                    <a:pt x="126687" y="88486"/>
                  </a:lnTo>
                  <a:lnTo>
                    <a:pt x="126736" y="93143"/>
                  </a:lnTo>
                  <a:lnTo>
                    <a:pt x="126786" y="97800"/>
                  </a:lnTo>
                  <a:lnTo>
                    <a:pt x="126839" y="102457"/>
                  </a:lnTo>
                  <a:lnTo>
                    <a:pt x="126893" y="107115"/>
                  </a:lnTo>
                  <a:lnTo>
                    <a:pt x="126949" y="111772"/>
                  </a:lnTo>
                  <a:lnTo>
                    <a:pt x="127007" y="116429"/>
                  </a:lnTo>
                  <a:lnTo>
                    <a:pt x="127065" y="121086"/>
                  </a:lnTo>
                  <a:lnTo>
                    <a:pt x="127126" y="125743"/>
                  </a:lnTo>
                  <a:lnTo>
                    <a:pt x="127187" y="130401"/>
                  </a:lnTo>
                  <a:lnTo>
                    <a:pt x="127250" y="135058"/>
                  </a:lnTo>
                  <a:lnTo>
                    <a:pt x="127315" y="139715"/>
                  </a:lnTo>
                  <a:lnTo>
                    <a:pt x="127381" y="144372"/>
                  </a:lnTo>
                  <a:lnTo>
                    <a:pt x="127448" y="149029"/>
                  </a:lnTo>
                  <a:lnTo>
                    <a:pt x="127517" y="153686"/>
                  </a:lnTo>
                  <a:lnTo>
                    <a:pt x="127588" y="158344"/>
                  </a:lnTo>
                  <a:lnTo>
                    <a:pt x="127660" y="163001"/>
                  </a:lnTo>
                  <a:lnTo>
                    <a:pt x="127734" y="167658"/>
                  </a:lnTo>
                  <a:lnTo>
                    <a:pt x="127811" y="172315"/>
                  </a:lnTo>
                  <a:lnTo>
                    <a:pt x="127889" y="176972"/>
                  </a:lnTo>
                  <a:lnTo>
                    <a:pt x="127970" y="181629"/>
                  </a:lnTo>
                  <a:lnTo>
                    <a:pt x="128054" y="186287"/>
                  </a:lnTo>
                  <a:lnTo>
                    <a:pt x="128141" y="190944"/>
                  </a:lnTo>
                  <a:lnTo>
                    <a:pt x="128232" y="195601"/>
                  </a:lnTo>
                  <a:lnTo>
                    <a:pt x="128326" y="200258"/>
                  </a:lnTo>
                  <a:lnTo>
                    <a:pt x="128425" y="204915"/>
                  </a:lnTo>
                  <a:lnTo>
                    <a:pt x="128528" y="209573"/>
                  </a:lnTo>
                  <a:lnTo>
                    <a:pt x="128636" y="214230"/>
                  </a:lnTo>
                  <a:lnTo>
                    <a:pt x="128751" y="218887"/>
                  </a:lnTo>
                  <a:lnTo>
                    <a:pt x="128872" y="223544"/>
                  </a:lnTo>
                  <a:lnTo>
                    <a:pt x="129001" y="228201"/>
                  </a:lnTo>
                  <a:lnTo>
                    <a:pt x="129138" y="232858"/>
                  </a:lnTo>
                  <a:lnTo>
                    <a:pt x="129283" y="237516"/>
                  </a:lnTo>
                  <a:lnTo>
                    <a:pt x="129437" y="242173"/>
                  </a:lnTo>
                  <a:lnTo>
                    <a:pt x="129600" y="246830"/>
                  </a:lnTo>
                  <a:lnTo>
                    <a:pt x="129776" y="251487"/>
                  </a:lnTo>
                  <a:lnTo>
                    <a:pt x="129963" y="256144"/>
                  </a:lnTo>
                  <a:lnTo>
                    <a:pt x="130160" y="260802"/>
                  </a:lnTo>
                  <a:lnTo>
                    <a:pt x="130369" y="265459"/>
                  </a:lnTo>
                  <a:lnTo>
                    <a:pt x="130590" y="270116"/>
                  </a:lnTo>
                  <a:lnTo>
                    <a:pt x="130823" y="274773"/>
                  </a:lnTo>
                  <a:lnTo>
                    <a:pt x="131070" y="279430"/>
                  </a:lnTo>
                  <a:lnTo>
                    <a:pt x="131330" y="284087"/>
                  </a:lnTo>
                  <a:lnTo>
                    <a:pt x="131601" y="288745"/>
                  </a:lnTo>
                  <a:lnTo>
                    <a:pt x="131884" y="293402"/>
                  </a:lnTo>
                  <a:lnTo>
                    <a:pt x="132178" y="298059"/>
                  </a:lnTo>
                  <a:lnTo>
                    <a:pt x="132483" y="302716"/>
                  </a:lnTo>
                  <a:lnTo>
                    <a:pt x="132800" y="307373"/>
                  </a:lnTo>
                  <a:lnTo>
                    <a:pt x="133127" y="312030"/>
                  </a:lnTo>
                  <a:lnTo>
                    <a:pt x="133463" y="316688"/>
                  </a:lnTo>
                  <a:lnTo>
                    <a:pt x="133807" y="321345"/>
                  </a:lnTo>
                  <a:lnTo>
                    <a:pt x="134158" y="326002"/>
                  </a:lnTo>
                  <a:lnTo>
                    <a:pt x="134517" y="330659"/>
                  </a:lnTo>
                  <a:lnTo>
                    <a:pt x="134882" y="335316"/>
                  </a:lnTo>
                  <a:lnTo>
                    <a:pt x="135255" y="339974"/>
                  </a:lnTo>
                  <a:lnTo>
                    <a:pt x="135632" y="344631"/>
                  </a:lnTo>
                  <a:lnTo>
                    <a:pt x="136015" y="349288"/>
                  </a:lnTo>
                  <a:lnTo>
                    <a:pt x="136404" y="353945"/>
                  </a:lnTo>
                  <a:lnTo>
                    <a:pt x="136797" y="358602"/>
                  </a:lnTo>
                  <a:lnTo>
                    <a:pt x="137197" y="363259"/>
                  </a:lnTo>
                  <a:lnTo>
                    <a:pt x="137604" y="367917"/>
                  </a:lnTo>
                  <a:lnTo>
                    <a:pt x="138018" y="372574"/>
                  </a:lnTo>
                  <a:lnTo>
                    <a:pt x="138441" y="377231"/>
                  </a:lnTo>
                  <a:lnTo>
                    <a:pt x="138873" y="381888"/>
                  </a:lnTo>
                  <a:lnTo>
                    <a:pt x="139316" y="386545"/>
                  </a:lnTo>
                  <a:lnTo>
                    <a:pt x="139771" y="391203"/>
                  </a:lnTo>
                  <a:lnTo>
                    <a:pt x="140241" y="395860"/>
                  </a:lnTo>
                  <a:lnTo>
                    <a:pt x="140729" y="400517"/>
                  </a:lnTo>
                  <a:lnTo>
                    <a:pt x="141235" y="405174"/>
                  </a:lnTo>
                  <a:lnTo>
                    <a:pt x="141760" y="409831"/>
                  </a:lnTo>
                  <a:lnTo>
                    <a:pt x="142307" y="414488"/>
                  </a:lnTo>
                  <a:lnTo>
                    <a:pt x="142876" y="419146"/>
                  </a:lnTo>
                  <a:lnTo>
                    <a:pt x="143470" y="423803"/>
                  </a:lnTo>
                  <a:lnTo>
                    <a:pt x="144094" y="428460"/>
                  </a:lnTo>
                  <a:lnTo>
                    <a:pt x="144744" y="433117"/>
                  </a:lnTo>
                  <a:lnTo>
                    <a:pt x="145422" y="437774"/>
                  </a:lnTo>
                  <a:lnTo>
                    <a:pt x="146126" y="442432"/>
                  </a:lnTo>
                  <a:lnTo>
                    <a:pt x="146859" y="447089"/>
                  </a:lnTo>
                  <a:lnTo>
                    <a:pt x="147618" y="451746"/>
                  </a:lnTo>
                  <a:lnTo>
                    <a:pt x="148410" y="456403"/>
                  </a:lnTo>
                  <a:lnTo>
                    <a:pt x="149227" y="461060"/>
                  </a:lnTo>
                  <a:lnTo>
                    <a:pt x="150069" y="465717"/>
                  </a:lnTo>
                  <a:lnTo>
                    <a:pt x="150933" y="470375"/>
                  </a:lnTo>
                  <a:lnTo>
                    <a:pt x="151817" y="475032"/>
                  </a:lnTo>
                  <a:lnTo>
                    <a:pt x="152720" y="479689"/>
                  </a:lnTo>
                  <a:lnTo>
                    <a:pt x="153641" y="484346"/>
                  </a:lnTo>
                  <a:lnTo>
                    <a:pt x="154577" y="489003"/>
                  </a:lnTo>
                  <a:lnTo>
                    <a:pt x="155522" y="493660"/>
                  </a:lnTo>
                  <a:lnTo>
                    <a:pt x="156475" y="498318"/>
                  </a:lnTo>
                  <a:lnTo>
                    <a:pt x="157432" y="502975"/>
                  </a:lnTo>
                  <a:lnTo>
                    <a:pt x="158392" y="507632"/>
                  </a:lnTo>
                  <a:lnTo>
                    <a:pt x="159352" y="512289"/>
                  </a:lnTo>
                  <a:lnTo>
                    <a:pt x="160308" y="516946"/>
                  </a:lnTo>
                  <a:lnTo>
                    <a:pt x="161258" y="521604"/>
                  </a:lnTo>
                  <a:lnTo>
                    <a:pt x="162200" y="526261"/>
                  </a:lnTo>
                  <a:lnTo>
                    <a:pt x="163134" y="530918"/>
                  </a:lnTo>
                  <a:lnTo>
                    <a:pt x="164058" y="535575"/>
                  </a:lnTo>
                  <a:lnTo>
                    <a:pt x="164970" y="540232"/>
                  </a:lnTo>
                  <a:lnTo>
                    <a:pt x="165869" y="544889"/>
                  </a:lnTo>
                  <a:lnTo>
                    <a:pt x="166756" y="549547"/>
                  </a:lnTo>
                  <a:lnTo>
                    <a:pt x="167632" y="554204"/>
                  </a:lnTo>
                  <a:lnTo>
                    <a:pt x="168498" y="558861"/>
                  </a:lnTo>
                  <a:lnTo>
                    <a:pt x="169355" y="563518"/>
                  </a:lnTo>
                  <a:lnTo>
                    <a:pt x="170205" y="568175"/>
                  </a:lnTo>
                  <a:lnTo>
                    <a:pt x="171048" y="572833"/>
                  </a:lnTo>
                  <a:lnTo>
                    <a:pt x="171889" y="577490"/>
                  </a:lnTo>
                  <a:lnTo>
                    <a:pt x="172729" y="582147"/>
                  </a:lnTo>
                  <a:lnTo>
                    <a:pt x="173572" y="586804"/>
                  </a:lnTo>
                  <a:lnTo>
                    <a:pt x="174421" y="591461"/>
                  </a:lnTo>
                  <a:lnTo>
                    <a:pt x="175276" y="596118"/>
                  </a:lnTo>
                  <a:lnTo>
                    <a:pt x="176143" y="600776"/>
                  </a:lnTo>
                  <a:lnTo>
                    <a:pt x="177025" y="605433"/>
                  </a:lnTo>
                  <a:lnTo>
                    <a:pt x="177924" y="610090"/>
                  </a:lnTo>
                  <a:lnTo>
                    <a:pt x="178842" y="614747"/>
                  </a:lnTo>
                  <a:lnTo>
                    <a:pt x="179779" y="619404"/>
                  </a:lnTo>
                  <a:lnTo>
                    <a:pt x="180739" y="624061"/>
                  </a:lnTo>
                  <a:lnTo>
                    <a:pt x="181722" y="628719"/>
                  </a:lnTo>
                  <a:lnTo>
                    <a:pt x="182735" y="633376"/>
                  </a:lnTo>
                  <a:lnTo>
                    <a:pt x="183775" y="638033"/>
                  </a:lnTo>
                  <a:lnTo>
                    <a:pt x="184840" y="642690"/>
                  </a:lnTo>
                  <a:lnTo>
                    <a:pt x="185931" y="647347"/>
                  </a:lnTo>
                  <a:lnTo>
                    <a:pt x="187048" y="652005"/>
                  </a:lnTo>
                  <a:lnTo>
                    <a:pt x="188190" y="656662"/>
                  </a:lnTo>
                  <a:lnTo>
                    <a:pt x="189359" y="661319"/>
                  </a:lnTo>
                  <a:lnTo>
                    <a:pt x="190552" y="665976"/>
                  </a:lnTo>
                  <a:lnTo>
                    <a:pt x="191767" y="670633"/>
                  </a:lnTo>
                  <a:lnTo>
                    <a:pt x="193000" y="675290"/>
                  </a:lnTo>
                  <a:lnTo>
                    <a:pt x="194251" y="679948"/>
                  </a:lnTo>
                  <a:lnTo>
                    <a:pt x="195517" y="684605"/>
                  </a:lnTo>
                  <a:lnTo>
                    <a:pt x="196796" y="689262"/>
                  </a:lnTo>
                  <a:lnTo>
                    <a:pt x="198087" y="693919"/>
                  </a:lnTo>
                  <a:lnTo>
                    <a:pt x="199385" y="698576"/>
                  </a:lnTo>
                  <a:lnTo>
                    <a:pt x="200688" y="703234"/>
                  </a:lnTo>
                  <a:lnTo>
                    <a:pt x="201992" y="707891"/>
                  </a:lnTo>
                  <a:lnTo>
                    <a:pt x="203296" y="712548"/>
                  </a:lnTo>
                  <a:lnTo>
                    <a:pt x="204597" y="717205"/>
                  </a:lnTo>
                  <a:lnTo>
                    <a:pt x="205891" y="721862"/>
                  </a:lnTo>
                  <a:lnTo>
                    <a:pt x="207175" y="726519"/>
                  </a:lnTo>
                  <a:lnTo>
                    <a:pt x="208448" y="731177"/>
                  </a:lnTo>
                  <a:lnTo>
                    <a:pt x="209707" y="735834"/>
                  </a:lnTo>
                  <a:lnTo>
                    <a:pt x="210951" y="740491"/>
                  </a:lnTo>
                  <a:lnTo>
                    <a:pt x="212178" y="745148"/>
                  </a:lnTo>
                  <a:lnTo>
                    <a:pt x="213384" y="749805"/>
                  </a:lnTo>
                  <a:lnTo>
                    <a:pt x="214567" y="754463"/>
                  </a:lnTo>
                  <a:lnTo>
                    <a:pt x="215729" y="759120"/>
                  </a:lnTo>
                  <a:lnTo>
                    <a:pt x="216868" y="763777"/>
                  </a:lnTo>
                  <a:lnTo>
                    <a:pt x="217984" y="768434"/>
                  </a:lnTo>
                  <a:lnTo>
                    <a:pt x="219078" y="773091"/>
                  </a:lnTo>
                  <a:lnTo>
                    <a:pt x="220148" y="777748"/>
                  </a:lnTo>
                  <a:lnTo>
                    <a:pt x="221192" y="782406"/>
                  </a:lnTo>
                  <a:lnTo>
                    <a:pt x="222215" y="787063"/>
                  </a:lnTo>
                  <a:lnTo>
                    <a:pt x="223218" y="791720"/>
                  </a:lnTo>
                  <a:lnTo>
                    <a:pt x="224203" y="796377"/>
                  </a:lnTo>
                  <a:lnTo>
                    <a:pt x="225171" y="801034"/>
                  </a:lnTo>
                  <a:lnTo>
                    <a:pt x="226123" y="805691"/>
                  </a:lnTo>
                  <a:lnTo>
                    <a:pt x="227059" y="810349"/>
                  </a:lnTo>
                  <a:lnTo>
                    <a:pt x="227984" y="815006"/>
                  </a:lnTo>
                  <a:lnTo>
                    <a:pt x="228900" y="819663"/>
                  </a:lnTo>
                  <a:lnTo>
                    <a:pt x="229809" y="824320"/>
                  </a:lnTo>
                  <a:lnTo>
                    <a:pt x="230712" y="828977"/>
                  </a:lnTo>
                  <a:lnTo>
                    <a:pt x="231611" y="833635"/>
                  </a:lnTo>
                  <a:lnTo>
                    <a:pt x="232506" y="838292"/>
                  </a:lnTo>
                  <a:lnTo>
                    <a:pt x="233401" y="842949"/>
                  </a:lnTo>
                  <a:lnTo>
                    <a:pt x="234294" y="847606"/>
                  </a:lnTo>
                  <a:lnTo>
                    <a:pt x="235187" y="852263"/>
                  </a:lnTo>
                  <a:lnTo>
                    <a:pt x="236079" y="856920"/>
                  </a:lnTo>
                  <a:lnTo>
                    <a:pt x="236969" y="861578"/>
                  </a:lnTo>
                  <a:lnTo>
                    <a:pt x="237857" y="866235"/>
                  </a:lnTo>
                  <a:lnTo>
                    <a:pt x="238739" y="870892"/>
                  </a:lnTo>
                  <a:lnTo>
                    <a:pt x="239615" y="875549"/>
                  </a:lnTo>
                  <a:lnTo>
                    <a:pt x="240482" y="880206"/>
                  </a:lnTo>
                  <a:lnTo>
                    <a:pt x="241337" y="884864"/>
                  </a:lnTo>
                  <a:lnTo>
                    <a:pt x="242178" y="889521"/>
                  </a:lnTo>
                  <a:lnTo>
                    <a:pt x="243001" y="894178"/>
                  </a:lnTo>
                  <a:lnTo>
                    <a:pt x="243798" y="898835"/>
                  </a:lnTo>
                  <a:lnTo>
                    <a:pt x="244569" y="903492"/>
                  </a:lnTo>
                  <a:lnTo>
                    <a:pt x="245310" y="908149"/>
                  </a:lnTo>
                  <a:lnTo>
                    <a:pt x="246019" y="912807"/>
                  </a:lnTo>
                  <a:lnTo>
                    <a:pt x="246693" y="917464"/>
                  </a:lnTo>
                  <a:lnTo>
                    <a:pt x="247329" y="922121"/>
                  </a:lnTo>
                  <a:lnTo>
                    <a:pt x="247919" y="926778"/>
                  </a:lnTo>
                  <a:lnTo>
                    <a:pt x="248462" y="931435"/>
                  </a:lnTo>
                  <a:lnTo>
                    <a:pt x="248961" y="936092"/>
                  </a:lnTo>
                  <a:lnTo>
                    <a:pt x="249416" y="940750"/>
                  </a:lnTo>
                  <a:lnTo>
                    <a:pt x="249825" y="945407"/>
                  </a:lnTo>
                  <a:lnTo>
                    <a:pt x="250191" y="950064"/>
                  </a:lnTo>
                  <a:lnTo>
                    <a:pt x="250511" y="954721"/>
                  </a:lnTo>
                  <a:lnTo>
                    <a:pt x="250782" y="959378"/>
                  </a:lnTo>
                  <a:lnTo>
                    <a:pt x="251014" y="964036"/>
                  </a:lnTo>
                  <a:lnTo>
                    <a:pt x="251211" y="968693"/>
                  </a:lnTo>
                  <a:lnTo>
                    <a:pt x="251374" y="973350"/>
                  </a:lnTo>
                  <a:lnTo>
                    <a:pt x="251507" y="978007"/>
                  </a:lnTo>
                  <a:lnTo>
                    <a:pt x="251613" y="982664"/>
                  </a:lnTo>
                  <a:lnTo>
                    <a:pt x="251692" y="987321"/>
                  </a:lnTo>
                  <a:lnTo>
                    <a:pt x="251753" y="991979"/>
                  </a:lnTo>
                  <a:lnTo>
                    <a:pt x="251797" y="996636"/>
                  </a:lnTo>
                  <a:lnTo>
                    <a:pt x="251830" y="1001293"/>
                  </a:lnTo>
                  <a:lnTo>
                    <a:pt x="251853" y="1005950"/>
                  </a:lnTo>
                  <a:lnTo>
                    <a:pt x="251869" y="1010607"/>
                  </a:lnTo>
                  <a:lnTo>
                    <a:pt x="251879" y="1015265"/>
                  </a:lnTo>
                  <a:lnTo>
                    <a:pt x="251886" y="1019922"/>
                  </a:lnTo>
                  <a:lnTo>
                    <a:pt x="251891" y="1024579"/>
                  </a:lnTo>
                  <a:lnTo>
                    <a:pt x="251895" y="1029236"/>
                  </a:lnTo>
                  <a:lnTo>
                    <a:pt x="251897" y="1033893"/>
                  </a:lnTo>
                  <a:lnTo>
                    <a:pt x="251898" y="1038550"/>
                  </a:lnTo>
                  <a:lnTo>
                    <a:pt x="251897" y="1043208"/>
                  </a:lnTo>
                  <a:lnTo>
                    <a:pt x="251893" y="1047865"/>
                  </a:lnTo>
                  <a:lnTo>
                    <a:pt x="251885" y="1052522"/>
                  </a:lnTo>
                  <a:lnTo>
                    <a:pt x="251871" y="1057179"/>
                  </a:lnTo>
                  <a:lnTo>
                    <a:pt x="251849" y="1061836"/>
                  </a:lnTo>
                  <a:lnTo>
                    <a:pt x="251820" y="1066494"/>
                  </a:lnTo>
                  <a:lnTo>
                    <a:pt x="251780" y="1071151"/>
                  </a:lnTo>
                  <a:lnTo>
                    <a:pt x="251727" y="1075808"/>
                  </a:lnTo>
                  <a:lnTo>
                    <a:pt x="251658" y="1080465"/>
                  </a:lnTo>
                  <a:lnTo>
                    <a:pt x="251575" y="1085122"/>
                  </a:lnTo>
                  <a:lnTo>
                    <a:pt x="251475" y="1089779"/>
                  </a:lnTo>
                  <a:lnTo>
                    <a:pt x="251356" y="1094437"/>
                  </a:lnTo>
                  <a:lnTo>
                    <a:pt x="251219" y="1099094"/>
                  </a:lnTo>
                  <a:lnTo>
                    <a:pt x="251059" y="1103751"/>
                  </a:lnTo>
                  <a:lnTo>
                    <a:pt x="250874" y="1108408"/>
                  </a:lnTo>
                  <a:lnTo>
                    <a:pt x="250667" y="1113065"/>
                  </a:lnTo>
                  <a:lnTo>
                    <a:pt x="250436" y="1117722"/>
                  </a:lnTo>
                  <a:lnTo>
                    <a:pt x="250180" y="1122380"/>
                  </a:lnTo>
                  <a:lnTo>
                    <a:pt x="249900" y="1127037"/>
                  </a:lnTo>
                  <a:lnTo>
                    <a:pt x="249592" y="1131694"/>
                  </a:lnTo>
                  <a:lnTo>
                    <a:pt x="249254" y="1136351"/>
                  </a:lnTo>
                  <a:lnTo>
                    <a:pt x="248889" y="1141008"/>
                  </a:lnTo>
                  <a:lnTo>
                    <a:pt x="248498" y="1145666"/>
                  </a:lnTo>
                  <a:lnTo>
                    <a:pt x="248079" y="1150323"/>
                  </a:lnTo>
                  <a:lnTo>
                    <a:pt x="247634" y="1154980"/>
                  </a:lnTo>
                  <a:lnTo>
                    <a:pt x="247162" y="1159637"/>
                  </a:lnTo>
                  <a:lnTo>
                    <a:pt x="246660" y="1164294"/>
                  </a:lnTo>
                  <a:lnTo>
                    <a:pt x="246130" y="1168951"/>
                  </a:lnTo>
                  <a:lnTo>
                    <a:pt x="245577" y="1173609"/>
                  </a:lnTo>
                  <a:lnTo>
                    <a:pt x="244999" y="1178266"/>
                  </a:lnTo>
                  <a:lnTo>
                    <a:pt x="244398" y="1182923"/>
                  </a:lnTo>
                  <a:lnTo>
                    <a:pt x="243775" y="1187580"/>
                  </a:lnTo>
                  <a:lnTo>
                    <a:pt x="243130" y="1192237"/>
                  </a:lnTo>
                  <a:lnTo>
                    <a:pt x="242463" y="1196895"/>
                  </a:lnTo>
                  <a:lnTo>
                    <a:pt x="241778" y="1201552"/>
                  </a:lnTo>
                  <a:lnTo>
                    <a:pt x="241077" y="1206209"/>
                  </a:lnTo>
                  <a:lnTo>
                    <a:pt x="240360" y="1210866"/>
                  </a:lnTo>
                  <a:lnTo>
                    <a:pt x="239630" y="1215523"/>
                  </a:lnTo>
                  <a:lnTo>
                    <a:pt x="238887" y="1220180"/>
                  </a:lnTo>
                  <a:lnTo>
                    <a:pt x="238130" y="1224838"/>
                  </a:lnTo>
                  <a:lnTo>
                    <a:pt x="237363" y="1229495"/>
                  </a:lnTo>
                  <a:lnTo>
                    <a:pt x="236588" y="1234152"/>
                  </a:lnTo>
                  <a:lnTo>
                    <a:pt x="235804" y="1238809"/>
                  </a:lnTo>
                  <a:lnTo>
                    <a:pt x="235014" y="1243466"/>
                  </a:lnTo>
                  <a:lnTo>
                    <a:pt x="234217" y="1248123"/>
                  </a:lnTo>
                  <a:lnTo>
                    <a:pt x="233413" y="1252781"/>
                  </a:lnTo>
                  <a:lnTo>
                    <a:pt x="232604" y="1257438"/>
                  </a:lnTo>
                  <a:lnTo>
                    <a:pt x="231791" y="1262095"/>
                  </a:lnTo>
                  <a:lnTo>
                    <a:pt x="230974" y="1266752"/>
                  </a:lnTo>
                  <a:lnTo>
                    <a:pt x="230153" y="1271409"/>
                  </a:lnTo>
                  <a:lnTo>
                    <a:pt x="229328" y="1276067"/>
                  </a:lnTo>
                  <a:lnTo>
                    <a:pt x="228500" y="1280724"/>
                  </a:lnTo>
                  <a:lnTo>
                    <a:pt x="227669" y="1285381"/>
                  </a:lnTo>
                  <a:lnTo>
                    <a:pt x="226834" y="1290038"/>
                  </a:lnTo>
                  <a:lnTo>
                    <a:pt x="225997" y="1294695"/>
                  </a:lnTo>
                  <a:lnTo>
                    <a:pt x="225156" y="1299352"/>
                  </a:lnTo>
                  <a:lnTo>
                    <a:pt x="224313" y="1304010"/>
                  </a:lnTo>
                  <a:lnTo>
                    <a:pt x="223466" y="1308667"/>
                  </a:lnTo>
                  <a:lnTo>
                    <a:pt x="222617" y="1313324"/>
                  </a:lnTo>
                  <a:lnTo>
                    <a:pt x="221765" y="1317981"/>
                  </a:lnTo>
                  <a:lnTo>
                    <a:pt x="220911" y="1322638"/>
                  </a:lnTo>
                  <a:lnTo>
                    <a:pt x="220055" y="1327296"/>
                  </a:lnTo>
                  <a:lnTo>
                    <a:pt x="219198" y="1331953"/>
                  </a:lnTo>
                  <a:lnTo>
                    <a:pt x="218340" y="1336610"/>
                  </a:lnTo>
                  <a:lnTo>
                    <a:pt x="217482" y="1341267"/>
                  </a:lnTo>
                  <a:lnTo>
                    <a:pt x="216626" y="1345924"/>
                  </a:lnTo>
                  <a:lnTo>
                    <a:pt x="215772" y="1350581"/>
                  </a:lnTo>
                  <a:lnTo>
                    <a:pt x="214920" y="1355239"/>
                  </a:lnTo>
                  <a:lnTo>
                    <a:pt x="214074" y="1359896"/>
                  </a:lnTo>
                  <a:lnTo>
                    <a:pt x="213232" y="1364553"/>
                  </a:lnTo>
                  <a:lnTo>
                    <a:pt x="212398" y="1369210"/>
                  </a:lnTo>
                  <a:lnTo>
                    <a:pt x="211572" y="1373867"/>
                  </a:lnTo>
                  <a:lnTo>
                    <a:pt x="210756" y="1378524"/>
                  </a:lnTo>
                  <a:lnTo>
                    <a:pt x="209949" y="1383182"/>
                  </a:lnTo>
                  <a:lnTo>
                    <a:pt x="209153" y="1387839"/>
                  </a:lnTo>
                  <a:lnTo>
                    <a:pt x="208368" y="1392496"/>
                  </a:lnTo>
                  <a:lnTo>
                    <a:pt x="207594" y="1397153"/>
                  </a:lnTo>
                  <a:lnTo>
                    <a:pt x="206834" y="1401810"/>
                  </a:lnTo>
                  <a:lnTo>
                    <a:pt x="206086" y="1406468"/>
                  </a:lnTo>
                  <a:lnTo>
                    <a:pt x="205348" y="1411125"/>
                  </a:lnTo>
                  <a:lnTo>
                    <a:pt x="204621" y="1415782"/>
                  </a:lnTo>
                  <a:lnTo>
                    <a:pt x="203903" y="1420439"/>
                  </a:lnTo>
                  <a:lnTo>
                    <a:pt x="203194" y="1425096"/>
                  </a:lnTo>
                  <a:lnTo>
                    <a:pt x="202494" y="1429753"/>
                  </a:lnTo>
                  <a:lnTo>
                    <a:pt x="201801" y="1434411"/>
                  </a:lnTo>
                  <a:lnTo>
                    <a:pt x="201113" y="1439068"/>
                  </a:lnTo>
                  <a:lnTo>
                    <a:pt x="200429" y="1443725"/>
                  </a:lnTo>
                  <a:lnTo>
                    <a:pt x="199748" y="1448382"/>
                  </a:lnTo>
                  <a:lnTo>
                    <a:pt x="199069" y="1453039"/>
                  </a:lnTo>
                  <a:lnTo>
                    <a:pt x="198391" y="1457697"/>
                  </a:lnTo>
                  <a:lnTo>
                    <a:pt x="197713" y="1462354"/>
                  </a:lnTo>
                  <a:lnTo>
                    <a:pt x="197034" y="1467011"/>
                  </a:lnTo>
                  <a:lnTo>
                    <a:pt x="196353" y="1471668"/>
                  </a:lnTo>
                  <a:lnTo>
                    <a:pt x="195671" y="1476325"/>
                  </a:lnTo>
                  <a:lnTo>
                    <a:pt x="194986" y="1480982"/>
                  </a:lnTo>
                  <a:lnTo>
                    <a:pt x="194300" y="1485640"/>
                  </a:lnTo>
                  <a:lnTo>
                    <a:pt x="193611" y="1490297"/>
                  </a:lnTo>
                  <a:lnTo>
                    <a:pt x="192921" y="1494954"/>
                  </a:lnTo>
                  <a:lnTo>
                    <a:pt x="192229" y="1499611"/>
                  </a:lnTo>
                  <a:lnTo>
                    <a:pt x="191536" y="1504268"/>
                  </a:lnTo>
                  <a:lnTo>
                    <a:pt x="190842" y="1508926"/>
                  </a:lnTo>
                  <a:lnTo>
                    <a:pt x="190149" y="1513583"/>
                  </a:lnTo>
                  <a:lnTo>
                    <a:pt x="189455" y="1518240"/>
                  </a:lnTo>
                  <a:lnTo>
                    <a:pt x="188763" y="1522897"/>
                  </a:lnTo>
                  <a:lnTo>
                    <a:pt x="188073" y="1527554"/>
                  </a:lnTo>
                  <a:lnTo>
                    <a:pt x="187384" y="1532211"/>
                  </a:lnTo>
                  <a:lnTo>
                    <a:pt x="186697" y="1536869"/>
                  </a:lnTo>
                  <a:lnTo>
                    <a:pt x="186013" y="1541526"/>
                  </a:lnTo>
                  <a:lnTo>
                    <a:pt x="185333" y="1546183"/>
                  </a:lnTo>
                  <a:lnTo>
                    <a:pt x="184657" y="1550840"/>
                  </a:lnTo>
                  <a:lnTo>
                    <a:pt x="183986" y="1555497"/>
                  </a:lnTo>
                  <a:lnTo>
                    <a:pt x="183319" y="1560154"/>
                  </a:lnTo>
                  <a:lnTo>
                    <a:pt x="182657" y="1564812"/>
                  </a:lnTo>
                  <a:lnTo>
                    <a:pt x="182001" y="1569469"/>
                  </a:lnTo>
                  <a:lnTo>
                    <a:pt x="181352" y="1574126"/>
                  </a:lnTo>
                  <a:lnTo>
                    <a:pt x="180712" y="1578783"/>
                  </a:lnTo>
                  <a:lnTo>
                    <a:pt x="180079" y="1583440"/>
                  </a:lnTo>
                  <a:lnTo>
                    <a:pt x="179456" y="1588098"/>
                  </a:lnTo>
                  <a:lnTo>
                    <a:pt x="178841" y="1592755"/>
                  </a:lnTo>
                  <a:lnTo>
                    <a:pt x="178237" y="1597412"/>
                  </a:lnTo>
                  <a:lnTo>
                    <a:pt x="177643" y="1602069"/>
                  </a:lnTo>
                  <a:lnTo>
                    <a:pt x="177061" y="1606726"/>
                  </a:lnTo>
                  <a:lnTo>
                    <a:pt x="176492" y="1611383"/>
                  </a:lnTo>
                  <a:lnTo>
                    <a:pt x="175933" y="1616041"/>
                  </a:lnTo>
                  <a:lnTo>
                    <a:pt x="175385" y="1620698"/>
                  </a:lnTo>
                  <a:lnTo>
                    <a:pt x="174847" y="1625355"/>
                  </a:lnTo>
                  <a:lnTo>
                    <a:pt x="174319" y="1630012"/>
                  </a:lnTo>
                  <a:lnTo>
                    <a:pt x="173800" y="1634669"/>
                  </a:lnTo>
                  <a:lnTo>
                    <a:pt x="173289" y="1639327"/>
                  </a:lnTo>
                  <a:lnTo>
                    <a:pt x="172784" y="1643984"/>
                  </a:lnTo>
                  <a:lnTo>
                    <a:pt x="172282" y="1648641"/>
                  </a:lnTo>
                  <a:lnTo>
                    <a:pt x="171783" y="1653298"/>
                  </a:lnTo>
                  <a:lnTo>
                    <a:pt x="171284" y="1657955"/>
                  </a:lnTo>
                  <a:lnTo>
                    <a:pt x="170784" y="1662612"/>
                  </a:lnTo>
                  <a:lnTo>
                    <a:pt x="170280" y="1667270"/>
                  </a:lnTo>
                  <a:lnTo>
                    <a:pt x="169770" y="1671927"/>
                  </a:lnTo>
                  <a:lnTo>
                    <a:pt x="169253" y="1676584"/>
                  </a:lnTo>
                  <a:lnTo>
                    <a:pt x="168729" y="1681241"/>
                  </a:lnTo>
                  <a:lnTo>
                    <a:pt x="168195" y="1685898"/>
                  </a:lnTo>
                  <a:lnTo>
                    <a:pt x="167652" y="1690555"/>
                  </a:lnTo>
                  <a:lnTo>
                    <a:pt x="167097" y="1695213"/>
                  </a:lnTo>
                  <a:lnTo>
                    <a:pt x="166531" y="1699870"/>
                  </a:lnTo>
                  <a:lnTo>
                    <a:pt x="165956" y="1704527"/>
                  </a:lnTo>
                  <a:lnTo>
                    <a:pt x="165373" y="1709184"/>
                  </a:lnTo>
                  <a:lnTo>
                    <a:pt x="164783" y="1713841"/>
                  </a:lnTo>
                  <a:lnTo>
                    <a:pt x="164186" y="1718499"/>
                  </a:lnTo>
                  <a:lnTo>
                    <a:pt x="163585" y="1723156"/>
                  </a:lnTo>
                  <a:lnTo>
                    <a:pt x="162981" y="1727813"/>
                  </a:lnTo>
                  <a:lnTo>
                    <a:pt x="162378" y="1732470"/>
                  </a:lnTo>
                  <a:lnTo>
                    <a:pt x="161776" y="1737127"/>
                  </a:lnTo>
                  <a:lnTo>
                    <a:pt x="161179" y="1741784"/>
                  </a:lnTo>
                  <a:lnTo>
                    <a:pt x="160587" y="1746442"/>
                  </a:lnTo>
                  <a:lnTo>
                    <a:pt x="160004" y="1751099"/>
                  </a:lnTo>
                  <a:lnTo>
                    <a:pt x="159431" y="1755756"/>
                  </a:lnTo>
                  <a:lnTo>
                    <a:pt x="158870" y="1760413"/>
                  </a:lnTo>
                  <a:lnTo>
                    <a:pt x="158320" y="1765070"/>
                  </a:lnTo>
                  <a:lnTo>
                    <a:pt x="157783" y="1769728"/>
                  </a:lnTo>
                  <a:lnTo>
                    <a:pt x="157259" y="1774385"/>
                  </a:lnTo>
                  <a:lnTo>
                    <a:pt x="156748" y="1779042"/>
                  </a:lnTo>
                  <a:lnTo>
                    <a:pt x="156252" y="1783699"/>
                  </a:lnTo>
                  <a:lnTo>
                    <a:pt x="155770" y="1788356"/>
                  </a:lnTo>
                  <a:lnTo>
                    <a:pt x="155298" y="1793013"/>
                  </a:lnTo>
                  <a:lnTo>
                    <a:pt x="154838" y="1797671"/>
                  </a:lnTo>
                  <a:lnTo>
                    <a:pt x="154388" y="1802328"/>
                  </a:lnTo>
                  <a:lnTo>
                    <a:pt x="153946" y="1806985"/>
                  </a:lnTo>
                  <a:lnTo>
                    <a:pt x="153513" y="1811642"/>
                  </a:lnTo>
                  <a:lnTo>
                    <a:pt x="153086" y="1816299"/>
                  </a:lnTo>
                  <a:lnTo>
                    <a:pt x="152665" y="1820957"/>
                  </a:lnTo>
                  <a:lnTo>
                    <a:pt x="152248" y="1825614"/>
                  </a:lnTo>
                  <a:lnTo>
                    <a:pt x="151834" y="1830271"/>
                  </a:lnTo>
                  <a:lnTo>
                    <a:pt x="151423" y="1834928"/>
                  </a:lnTo>
                  <a:lnTo>
                    <a:pt x="151014" y="1839585"/>
                  </a:lnTo>
                  <a:lnTo>
                    <a:pt x="150607" y="1844242"/>
                  </a:lnTo>
                  <a:lnTo>
                    <a:pt x="150201" y="1848900"/>
                  </a:lnTo>
                  <a:lnTo>
                    <a:pt x="149796" y="1853557"/>
                  </a:lnTo>
                  <a:lnTo>
                    <a:pt x="149393" y="1858214"/>
                  </a:lnTo>
                  <a:lnTo>
                    <a:pt x="148991" y="1862871"/>
                  </a:lnTo>
                  <a:lnTo>
                    <a:pt x="148592" y="1867528"/>
                  </a:lnTo>
                  <a:lnTo>
                    <a:pt x="148196" y="1872185"/>
                  </a:lnTo>
                  <a:lnTo>
                    <a:pt x="147804" y="1876843"/>
                  </a:lnTo>
                  <a:lnTo>
                    <a:pt x="147416" y="1881500"/>
                  </a:lnTo>
                  <a:lnTo>
                    <a:pt x="147034" y="1886157"/>
                  </a:lnTo>
                  <a:lnTo>
                    <a:pt x="146658" y="1890814"/>
                  </a:lnTo>
                  <a:lnTo>
                    <a:pt x="146289" y="1895471"/>
                  </a:lnTo>
                  <a:lnTo>
                    <a:pt x="145928" y="1900129"/>
                  </a:lnTo>
                  <a:lnTo>
                    <a:pt x="145578" y="1904786"/>
                  </a:lnTo>
                  <a:lnTo>
                    <a:pt x="145237" y="1909443"/>
                  </a:lnTo>
                  <a:lnTo>
                    <a:pt x="144907" y="1914100"/>
                  </a:lnTo>
                  <a:lnTo>
                    <a:pt x="144588" y="1918757"/>
                  </a:lnTo>
                  <a:lnTo>
                    <a:pt x="144280" y="1923414"/>
                  </a:lnTo>
                  <a:lnTo>
                    <a:pt x="143984" y="1928072"/>
                  </a:lnTo>
                  <a:lnTo>
                    <a:pt x="143703" y="1932729"/>
                  </a:lnTo>
                  <a:lnTo>
                    <a:pt x="143434" y="1937386"/>
                  </a:lnTo>
                  <a:lnTo>
                    <a:pt x="143177" y="1942043"/>
                  </a:lnTo>
                  <a:lnTo>
                    <a:pt x="142931" y="1946700"/>
                  </a:lnTo>
                  <a:lnTo>
                    <a:pt x="142696" y="1951358"/>
                  </a:lnTo>
                  <a:lnTo>
                    <a:pt x="142472" y="1956015"/>
                  </a:lnTo>
                  <a:lnTo>
                    <a:pt x="142259" y="1960672"/>
                  </a:lnTo>
                  <a:lnTo>
                    <a:pt x="142054" y="1965329"/>
                  </a:lnTo>
                  <a:lnTo>
                    <a:pt x="141856" y="1969986"/>
                  </a:lnTo>
                  <a:lnTo>
                    <a:pt x="141664" y="1974643"/>
                  </a:lnTo>
                  <a:lnTo>
                    <a:pt x="141477" y="1979301"/>
                  </a:lnTo>
                  <a:lnTo>
                    <a:pt x="141293" y="1983958"/>
                  </a:lnTo>
                  <a:lnTo>
                    <a:pt x="141112" y="1988615"/>
                  </a:lnTo>
                  <a:lnTo>
                    <a:pt x="140930" y="1993272"/>
                  </a:lnTo>
                  <a:lnTo>
                    <a:pt x="140748" y="1997929"/>
                  </a:lnTo>
                  <a:lnTo>
                    <a:pt x="140563" y="2002586"/>
                  </a:lnTo>
                  <a:lnTo>
                    <a:pt x="140375" y="2007244"/>
                  </a:lnTo>
                  <a:lnTo>
                    <a:pt x="140183" y="2011901"/>
                  </a:lnTo>
                  <a:lnTo>
                    <a:pt x="139986" y="2016558"/>
                  </a:lnTo>
                  <a:lnTo>
                    <a:pt x="139782" y="2021215"/>
                  </a:lnTo>
                  <a:lnTo>
                    <a:pt x="139573" y="2025872"/>
                  </a:lnTo>
                  <a:lnTo>
                    <a:pt x="139358" y="2030530"/>
                  </a:lnTo>
                  <a:lnTo>
                    <a:pt x="139137" y="2035187"/>
                  </a:lnTo>
                  <a:lnTo>
                    <a:pt x="138911" y="2039844"/>
                  </a:lnTo>
                  <a:lnTo>
                    <a:pt x="138679" y="2044501"/>
                  </a:lnTo>
                  <a:lnTo>
                    <a:pt x="138443" y="2049158"/>
                  </a:lnTo>
                  <a:lnTo>
                    <a:pt x="138204" y="2053815"/>
                  </a:lnTo>
                  <a:lnTo>
                    <a:pt x="137962" y="2058473"/>
                  </a:lnTo>
                  <a:lnTo>
                    <a:pt x="137720" y="2063130"/>
                  </a:lnTo>
                  <a:lnTo>
                    <a:pt x="137478" y="2067787"/>
                  </a:lnTo>
                  <a:lnTo>
                    <a:pt x="137236" y="2072444"/>
                  </a:lnTo>
                  <a:lnTo>
                    <a:pt x="136997" y="2077101"/>
                  </a:lnTo>
                  <a:lnTo>
                    <a:pt x="136762" y="2081759"/>
                  </a:lnTo>
                  <a:lnTo>
                    <a:pt x="136531" y="2086416"/>
                  </a:lnTo>
                  <a:lnTo>
                    <a:pt x="136306" y="2091073"/>
                  </a:lnTo>
                  <a:lnTo>
                    <a:pt x="136085" y="2095730"/>
                  </a:lnTo>
                  <a:lnTo>
                    <a:pt x="135871" y="2100387"/>
                  </a:lnTo>
                  <a:lnTo>
                    <a:pt x="135663" y="2105044"/>
                  </a:lnTo>
                  <a:lnTo>
                    <a:pt x="135462" y="2109702"/>
                  </a:lnTo>
                  <a:lnTo>
                    <a:pt x="135266" y="2114359"/>
                  </a:lnTo>
                  <a:lnTo>
                    <a:pt x="135076" y="2119016"/>
                  </a:lnTo>
                  <a:lnTo>
                    <a:pt x="134890" y="2123673"/>
                  </a:lnTo>
                  <a:lnTo>
                    <a:pt x="134708" y="2128330"/>
                  </a:lnTo>
                  <a:lnTo>
                    <a:pt x="134529" y="2132988"/>
                  </a:lnTo>
                  <a:lnTo>
                    <a:pt x="134352" y="2137645"/>
                  </a:lnTo>
                  <a:lnTo>
                    <a:pt x="134175" y="2142302"/>
                  </a:lnTo>
                  <a:lnTo>
                    <a:pt x="133997" y="2146959"/>
                  </a:lnTo>
                  <a:lnTo>
                    <a:pt x="133818" y="2151616"/>
                  </a:lnTo>
                  <a:lnTo>
                    <a:pt x="133635" y="2156273"/>
                  </a:lnTo>
                  <a:lnTo>
                    <a:pt x="133450" y="2160931"/>
                  </a:lnTo>
                  <a:lnTo>
                    <a:pt x="133259" y="2165588"/>
                  </a:lnTo>
                  <a:lnTo>
                    <a:pt x="133062" y="2170245"/>
                  </a:lnTo>
                  <a:lnTo>
                    <a:pt x="132860" y="2174902"/>
                  </a:lnTo>
                  <a:lnTo>
                    <a:pt x="132652" y="2179559"/>
                  </a:lnTo>
                  <a:lnTo>
                    <a:pt x="132437" y="2184216"/>
                  </a:lnTo>
                  <a:lnTo>
                    <a:pt x="132217" y="2188874"/>
                  </a:lnTo>
                  <a:lnTo>
                    <a:pt x="131991" y="2193531"/>
                  </a:lnTo>
                  <a:lnTo>
                    <a:pt x="131758" y="2198188"/>
                  </a:lnTo>
                  <a:lnTo>
                    <a:pt x="131522" y="2202845"/>
                  </a:lnTo>
                  <a:lnTo>
                    <a:pt x="131281" y="2207502"/>
                  </a:lnTo>
                  <a:lnTo>
                    <a:pt x="131038" y="2212160"/>
                  </a:lnTo>
                  <a:lnTo>
                    <a:pt x="130793" y="2216817"/>
                  </a:lnTo>
                  <a:lnTo>
                    <a:pt x="130547" y="2221474"/>
                  </a:lnTo>
                  <a:lnTo>
                    <a:pt x="130302" y="2226131"/>
                  </a:lnTo>
                  <a:lnTo>
                    <a:pt x="130058" y="2230788"/>
                  </a:lnTo>
                  <a:lnTo>
                    <a:pt x="129817" y="2235445"/>
                  </a:lnTo>
                  <a:lnTo>
                    <a:pt x="129579" y="2240103"/>
                  </a:lnTo>
                  <a:lnTo>
                    <a:pt x="129346" y="2244760"/>
                  </a:lnTo>
                  <a:lnTo>
                    <a:pt x="129119" y="2249417"/>
                  </a:lnTo>
                  <a:lnTo>
                    <a:pt x="128899" y="2254074"/>
                  </a:lnTo>
                  <a:lnTo>
                    <a:pt x="128687" y="2258731"/>
                  </a:lnTo>
                  <a:lnTo>
                    <a:pt x="128483" y="2263389"/>
                  </a:lnTo>
                  <a:lnTo>
                    <a:pt x="128287" y="2268046"/>
                  </a:lnTo>
                  <a:lnTo>
                    <a:pt x="128100" y="2272703"/>
                  </a:lnTo>
                  <a:lnTo>
                    <a:pt x="127923" y="2277360"/>
                  </a:lnTo>
                  <a:lnTo>
                    <a:pt x="127755" y="2282017"/>
                  </a:lnTo>
                  <a:lnTo>
                    <a:pt x="127599" y="2286674"/>
                  </a:lnTo>
                  <a:lnTo>
                    <a:pt x="127452" y="2291332"/>
                  </a:lnTo>
                  <a:lnTo>
                    <a:pt x="127316" y="2295989"/>
                  </a:lnTo>
                  <a:lnTo>
                    <a:pt x="127188" y="2300646"/>
                  </a:lnTo>
                  <a:lnTo>
                    <a:pt x="127070" y="2305303"/>
                  </a:lnTo>
                  <a:lnTo>
                    <a:pt x="126962" y="2309960"/>
                  </a:lnTo>
                  <a:lnTo>
                    <a:pt x="126863" y="2314617"/>
                  </a:lnTo>
                  <a:lnTo>
                    <a:pt x="126773" y="2319275"/>
                  </a:lnTo>
                  <a:lnTo>
                    <a:pt x="126691" y="2323932"/>
                  </a:lnTo>
                  <a:lnTo>
                    <a:pt x="126617" y="2328589"/>
                  </a:lnTo>
                  <a:lnTo>
                    <a:pt x="126549" y="2333246"/>
                  </a:lnTo>
                  <a:lnTo>
                    <a:pt x="126489" y="2337903"/>
                  </a:lnTo>
                  <a:lnTo>
                    <a:pt x="126435" y="2342561"/>
                  </a:lnTo>
                  <a:lnTo>
                    <a:pt x="126387" y="2347218"/>
                  </a:lnTo>
                  <a:lnTo>
                    <a:pt x="126344" y="2351875"/>
                  </a:lnTo>
                  <a:lnTo>
                    <a:pt x="126306" y="2356532"/>
                  </a:lnTo>
                  <a:lnTo>
                    <a:pt x="126272" y="2361189"/>
                  </a:lnTo>
                  <a:lnTo>
                    <a:pt x="126241" y="2365846"/>
                  </a:lnTo>
                  <a:lnTo>
                    <a:pt x="126214" y="2370504"/>
                  </a:lnTo>
                  <a:lnTo>
                    <a:pt x="126190" y="2375161"/>
                  </a:lnTo>
                  <a:lnTo>
                    <a:pt x="126169" y="2379818"/>
                  </a:lnTo>
                  <a:close/>
                </a:path>
              </a:pathLst>
            </a:custGeom>
            <a:solidFill>
              <a:srgbClr val="24B7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4" name="pg37">
              <a:extLst>
                <a:ext uri="{FF2B5EF4-FFF2-40B4-BE49-F238E27FC236}">
                  <a16:creationId xmlns:a16="http://schemas.microsoft.com/office/drawing/2014/main" id="{48B389FD-008F-9ABB-27E1-5721DDC190ED}"/>
                </a:ext>
              </a:extLst>
            </p:cNvPr>
            <p:cNvSpPr/>
            <p:nvPr/>
          </p:nvSpPr>
          <p:spPr>
            <a:xfrm>
              <a:off x="5897683" y="4260079"/>
              <a:ext cx="241643" cy="2287698"/>
            </a:xfrm>
            <a:custGeom>
              <a:avLst/>
              <a:gdLst/>
              <a:ahLst/>
              <a:cxnLst/>
              <a:rect l="0" t="0" r="0" b="0"/>
              <a:pathLst>
                <a:path w="241643" h="2287698">
                  <a:moveTo>
                    <a:pt x="119272" y="2287698"/>
                  </a:moveTo>
                  <a:lnTo>
                    <a:pt x="119131" y="2283221"/>
                  </a:lnTo>
                  <a:lnTo>
                    <a:pt x="118981" y="2278744"/>
                  </a:lnTo>
                  <a:lnTo>
                    <a:pt x="118822" y="2274267"/>
                  </a:lnTo>
                  <a:lnTo>
                    <a:pt x="118654" y="2269791"/>
                  </a:lnTo>
                  <a:lnTo>
                    <a:pt x="118478" y="2265314"/>
                  </a:lnTo>
                  <a:lnTo>
                    <a:pt x="118293" y="2260837"/>
                  </a:lnTo>
                  <a:lnTo>
                    <a:pt x="118100" y="2256360"/>
                  </a:lnTo>
                  <a:lnTo>
                    <a:pt x="117898" y="2251883"/>
                  </a:lnTo>
                  <a:lnTo>
                    <a:pt x="117687" y="2247406"/>
                  </a:lnTo>
                  <a:lnTo>
                    <a:pt x="117467" y="2242929"/>
                  </a:lnTo>
                  <a:lnTo>
                    <a:pt x="117240" y="2238452"/>
                  </a:lnTo>
                  <a:lnTo>
                    <a:pt x="117004" y="2233975"/>
                  </a:lnTo>
                  <a:lnTo>
                    <a:pt x="116761" y="2229498"/>
                  </a:lnTo>
                  <a:lnTo>
                    <a:pt x="116508" y="2225022"/>
                  </a:lnTo>
                  <a:lnTo>
                    <a:pt x="116247" y="2220545"/>
                  </a:lnTo>
                  <a:lnTo>
                    <a:pt x="115979" y="2216068"/>
                  </a:lnTo>
                  <a:lnTo>
                    <a:pt x="115703" y="2211591"/>
                  </a:lnTo>
                  <a:lnTo>
                    <a:pt x="115420" y="2207114"/>
                  </a:lnTo>
                  <a:lnTo>
                    <a:pt x="115129" y="2202637"/>
                  </a:lnTo>
                  <a:lnTo>
                    <a:pt x="114830" y="2198160"/>
                  </a:lnTo>
                  <a:lnTo>
                    <a:pt x="114524" y="2193683"/>
                  </a:lnTo>
                  <a:lnTo>
                    <a:pt x="114211" y="2189206"/>
                  </a:lnTo>
                  <a:lnTo>
                    <a:pt x="113891" y="2184729"/>
                  </a:lnTo>
                  <a:lnTo>
                    <a:pt x="113564" y="2180252"/>
                  </a:lnTo>
                  <a:lnTo>
                    <a:pt x="113231" y="2175776"/>
                  </a:lnTo>
                  <a:lnTo>
                    <a:pt x="112890" y="2171299"/>
                  </a:lnTo>
                  <a:lnTo>
                    <a:pt x="112543" y="2166822"/>
                  </a:lnTo>
                  <a:lnTo>
                    <a:pt x="112191" y="2162345"/>
                  </a:lnTo>
                  <a:lnTo>
                    <a:pt x="111833" y="2157868"/>
                  </a:lnTo>
                  <a:lnTo>
                    <a:pt x="111470" y="2153391"/>
                  </a:lnTo>
                  <a:lnTo>
                    <a:pt x="111102" y="2148914"/>
                  </a:lnTo>
                  <a:lnTo>
                    <a:pt x="110729" y="2144437"/>
                  </a:lnTo>
                  <a:lnTo>
                    <a:pt x="110352" y="2139960"/>
                  </a:lnTo>
                  <a:lnTo>
                    <a:pt x="109972" y="2135483"/>
                  </a:lnTo>
                  <a:lnTo>
                    <a:pt x="109590" y="2131007"/>
                  </a:lnTo>
                  <a:lnTo>
                    <a:pt x="109205" y="2126530"/>
                  </a:lnTo>
                  <a:lnTo>
                    <a:pt x="108819" y="2122053"/>
                  </a:lnTo>
                  <a:lnTo>
                    <a:pt x="108433" y="2117576"/>
                  </a:lnTo>
                  <a:lnTo>
                    <a:pt x="108047" y="2113099"/>
                  </a:lnTo>
                  <a:lnTo>
                    <a:pt x="107662" y="2108622"/>
                  </a:lnTo>
                  <a:lnTo>
                    <a:pt x="107278" y="2104145"/>
                  </a:lnTo>
                  <a:lnTo>
                    <a:pt x="106897" y="2099668"/>
                  </a:lnTo>
                  <a:lnTo>
                    <a:pt x="106519" y="2095191"/>
                  </a:lnTo>
                  <a:lnTo>
                    <a:pt x="106145" y="2090714"/>
                  </a:lnTo>
                  <a:lnTo>
                    <a:pt x="105775" y="2086237"/>
                  </a:lnTo>
                  <a:lnTo>
                    <a:pt x="105409" y="2081761"/>
                  </a:lnTo>
                  <a:lnTo>
                    <a:pt x="105048" y="2077284"/>
                  </a:lnTo>
                  <a:lnTo>
                    <a:pt x="104692" y="2072807"/>
                  </a:lnTo>
                  <a:lnTo>
                    <a:pt x="104343" y="2068330"/>
                  </a:lnTo>
                  <a:lnTo>
                    <a:pt x="104000" y="2063853"/>
                  </a:lnTo>
                  <a:lnTo>
                    <a:pt x="103662" y="2059376"/>
                  </a:lnTo>
                  <a:lnTo>
                    <a:pt x="103330" y="2054899"/>
                  </a:lnTo>
                  <a:lnTo>
                    <a:pt x="103003" y="2050422"/>
                  </a:lnTo>
                  <a:lnTo>
                    <a:pt x="102683" y="2045945"/>
                  </a:lnTo>
                  <a:lnTo>
                    <a:pt x="102370" y="2041468"/>
                  </a:lnTo>
                  <a:lnTo>
                    <a:pt x="102062" y="2036991"/>
                  </a:lnTo>
                  <a:lnTo>
                    <a:pt x="101760" y="2032515"/>
                  </a:lnTo>
                  <a:lnTo>
                    <a:pt x="101464" y="2028038"/>
                  </a:lnTo>
                  <a:lnTo>
                    <a:pt x="101173" y="2023561"/>
                  </a:lnTo>
                  <a:lnTo>
                    <a:pt x="100888" y="2019084"/>
                  </a:lnTo>
                  <a:lnTo>
                    <a:pt x="100610" y="2014607"/>
                  </a:lnTo>
                  <a:lnTo>
                    <a:pt x="100337" y="2010130"/>
                  </a:lnTo>
                  <a:lnTo>
                    <a:pt x="100070" y="2005653"/>
                  </a:lnTo>
                  <a:lnTo>
                    <a:pt x="99809" y="2001176"/>
                  </a:lnTo>
                  <a:lnTo>
                    <a:pt x="99553" y="1996699"/>
                  </a:lnTo>
                  <a:lnTo>
                    <a:pt x="99305" y="1992222"/>
                  </a:lnTo>
                  <a:lnTo>
                    <a:pt x="99063" y="1987746"/>
                  </a:lnTo>
                  <a:lnTo>
                    <a:pt x="98826" y="1983269"/>
                  </a:lnTo>
                  <a:lnTo>
                    <a:pt x="98596" y="1978792"/>
                  </a:lnTo>
                  <a:lnTo>
                    <a:pt x="98371" y="1974315"/>
                  </a:lnTo>
                  <a:lnTo>
                    <a:pt x="98151" y="1969838"/>
                  </a:lnTo>
                  <a:lnTo>
                    <a:pt x="97939" y="1965361"/>
                  </a:lnTo>
                  <a:lnTo>
                    <a:pt x="97731" y="1960884"/>
                  </a:lnTo>
                  <a:lnTo>
                    <a:pt x="97527" y="1956407"/>
                  </a:lnTo>
                  <a:lnTo>
                    <a:pt x="97326" y="1951930"/>
                  </a:lnTo>
                  <a:lnTo>
                    <a:pt x="97129" y="1947453"/>
                  </a:lnTo>
                  <a:lnTo>
                    <a:pt x="96934" y="1942976"/>
                  </a:lnTo>
                  <a:lnTo>
                    <a:pt x="96739" y="1938500"/>
                  </a:lnTo>
                  <a:lnTo>
                    <a:pt x="96544" y="1934023"/>
                  </a:lnTo>
                  <a:lnTo>
                    <a:pt x="96347" y="1929546"/>
                  </a:lnTo>
                  <a:lnTo>
                    <a:pt x="96147" y="1925069"/>
                  </a:lnTo>
                  <a:lnTo>
                    <a:pt x="95943" y="1920592"/>
                  </a:lnTo>
                  <a:lnTo>
                    <a:pt x="95733" y="1916115"/>
                  </a:lnTo>
                  <a:lnTo>
                    <a:pt x="95515" y="1911638"/>
                  </a:lnTo>
                  <a:lnTo>
                    <a:pt x="95287" y="1907161"/>
                  </a:lnTo>
                  <a:lnTo>
                    <a:pt x="95050" y="1902684"/>
                  </a:lnTo>
                  <a:lnTo>
                    <a:pt x="94801" y="1898207"/>
                  </a:lnTo>
                  <a:lnTo>
                    <a:pt x="94541" y="1893731"/>
                  </a:lnTo>
                  <a:lnTo>
                    <a:pt x="94264" y="1889254"/>
                  </a:lnTo>
                  <a:lnTo>
                    <a:pt x="93972" y="1884777"/>
                  </a:lnTo>
                  <a:lnTo>
                    <a:pt x="93664" y="1880300"/>
                  </a:lnTo>
                  <a:lnTo>
                    <a:pt x="93341" y="1875823"/>
                  </a:lnTo>
                  <a:lnTo>
                    <a:pt x="93001" y="1871346"/>
                  </a:lnTo>
                  <a:lnTo>
                    <a:pt x="92646" y="1866869"/>
                  </a:lnTo>
                  <a:lnTo>
                    <a:pt x="92269" y="1862392"/>
                  </a:lnTo>
                  <a:lnTo>
                    <a:pt x="91876" y="1857915"/>
                  </a:lnTo>
                  <a:lnTo>
                    <a:pt x="91468" y="1853438"/>
                  </a:lnTo>
                  <a:lnTo>
                    <a:pt x="91043" y="1848961"/>
                  </a:lnTo>
                  <a:lnTo>
                    <a:pt x="90604" y="1844485"/>
                  </a:lnTo>
                  <a:lnTo>
                    <a:pt x="90149" y="1840008"/>
                  </a:lnTo>
                  <a:lnTo>
                    <a:pt x="89678" y="1835531"/>
                  </a:lnTo>
                  <a:lnTo>
                    <a:pt x="89195" y="1831054"/>
                  </a:lnTo>
                  <a:lnTo>
                    <a:pt x="88701" y="1826577"/>
                  </a:lnTo>
                  <a:lnTo>
                    <a:pt x="88196" y="1822100"/>
                  </a:lnTo>
                  <a:lnTo>
                    <a:pt x="87682" y="1817623"/>
                  </a:lnTo>
                  <a:lnTo>
                    <a:pt x="87160" y="1813146"/>
                  </a:lnTo>
                  <a:lnTo>
                    <a:pt x="86631" y="1808669"/>
                  </a:lnTo>
                  <a:lnTo>
                    <a:pt x="86097" y="1804192"/>
                  </a:lnTo>
                  <a:lnTo>
                    <a:pt x="85559" y="1799716"/>
                  </a:lnTo>
                  <a:lnTo>
                    <a:pt x="85020" y="1795239"/>
                  </a:lnTo>
                  <a:lnTo>
                    <a:pt x="84480" y="1790762"/>
                  </a:lnTo>
                  <a:lnTo>
                    <a:pt x="83942" y="1786285"/>
                  </a:lnTo>
                  <a:lnTo>
                    <a:pt x="83407" y="1781808"/>
                  </a:lnTo>
                  <a:lnTo>
                    <a:pt x="82876" y="1777331"/>
                  </a:lnTo>
                  <a:lnTo>
                    <a:pt x="82351" y="1772854"/>
                  </a:lnTo>
                  <a:lnTo>
                    <a:pt x="81834" y="1768377"/>
                  </a:lnTo>
                  <a:lnTo>
                    <a:pt x="81326" y="1763900"/>
                  </a:lnTo>
                  <a:lnTo>
                    <a:pt x="80830" y="1759423"/>
                  </a:lnTo>
                  <a:lnTo>
                    <a:pt x="80347" y="1754946"/>
                  </a:lnTo>
                  <a:lnTo>
                    <a:pt x="79877" y="1750470"/>
                  </a:lnTo>
                  <a:lnTo>
                    <a:pt x="79421" y="1745993"/>
                  </a:lnTo>
                  <a:lnTo>
                    <a:pt x="78981" y="1741516"/>
                  </a:lnTo>
                  <a:lnTo>
                    <a:pt x="78556" y="1737039"/>
                  </a:lnTo>
                  <a:lnTo>
                    <a:pt x="78152" y="1732562"/>
                  </a:lnTo>
                  <a:lnTo>
                    <a:pt x="77766" y="1728085"/>
                  </a:lnTo>
                  <a:lnTo>
                    <a:pt x="77396" y="1723608"/>
                  </a:lnTo>
                  <a:lnTo>
                    <a:pt x="77044" y="1719131"/>
                  </a:lnTo>
                  <a:lnTo>
                    <a:pt x="76708" y="1714654"/>
                  </a:lnTo>
                  <a:lnTo>
                    <a:pt x="76391" y="1710177"/>
                  </a:lnTo>
                  <a:lnTo>
                    <a:pt x="76092" y="1705700"/>
                  </a:lnTo>
                  <a:lnTo>
                    <a:pt x="75807" y="1701224"/>
                  </a:lnTo>
                  <a:lnTo>
                    <a:pt x="75535" y="1696747"/>
                  </a:lnTo>
                  <a:lnTo>
                    <a:pt x="75275" y="1692270"/>
                  </a:lnTo>
                  <a:lnTo>
                    <a:pt x="75025" y="1687793"/>
                  </a:lnTo>
                  <a:lnTo>
                    <a:pt x="74785" y="1683316"/>
                  </a:lnTo>
                  <a:lnTo>
                    <a:pt x="74551" y="1678839"/>
                  </a:lnTo>
                  <a:lnTo>
                    <a:pt x="74321" y="1674362"/>
                  </a:lnTo>
                  <a:lnTo>
                    <a:pt x="74093" y="1669885"/>
                  </a:lnTo>
                  <a:lnTo>
                    <a:pt x="73863" y="1665408"/>
                  </a:lnTo>
                  <a:lnTo>
                    <a:pt x="73632" y="1660931"/>
                  </a:lnTo>
                  <a:lnTo>
                    <a:pt x="73393" y="1656455"/>
                  </a:lnTo>
                  <a:lnTo>
                    <a:pt x="73146" y="1651978"/>
                  </a:lnTo>
                  <a:lnTo>
                    <a:pt x="72889" y="1647501"/>
                  </a:lnTo>
                  <a:lnTo>
                    <a:pt x="72619" y="1643024"/>
                  </a:lnTo>
                  <a:lnTo>
                    <a:pt x="72336" y="1638547"/>
                  </a:lnTo>
                  <a:lnTo>
                    <a:pt x="72036" y="1634070"/>
                  </a:lnTo>
                  <a:lnTo>
                    <a:pt x="71714" y="1629593"/>
                  </a:lnTo>
                  <a:lnTo>
                    <a:pt x="71374" y="1625116"/>
                  </a:lnTo>
                  <a:lnTo>
                    <a:pt x="71012" y="1620639"/>
                  </a:lnTo>
                  <a:lnTo>
                    <a:pt x="70630" y="1616162"/>
                  </a:lnTo>
                  <a:lnTo>
                    <a:pt x="70226" y="1611685"/>
                  </a:lnTo>
                  <a:lnTo>
                    <a:pt x="69799" y="1607209"/>
                  </a:lnTo>
                  <a:lnTo>
                    <a:pt x="69345" y="1602732"/>
                  </a:lnTo>
                  <a:lnTo>
                    <a:pt x="68870" y="1598255"/>
                  </a:lnTo>
                  <a:lnTo>
                    <a:pt x="68374" y="1593778"/>
                  </a:lnTo>
                  <a:lnTo>
                    <a:pt x="67857" y="1589301"/>
                  </a:lnTo>
                  <a:lnTo>
                    <a:pt x="67322" y="1584824"/>
                  </a:lnTo>
                  <a:lnTo>
                    <a:pt x="66765" y="1580347"/>
                  </a:lnTo>
                  <a:lnTo>
                    <a:pt x="66191" y="1575870"/>
                  </a:lnTo>
                  <a:lnTo>
                    <a:pt x="65601" y="1571393"/>
                  </a:lnTo>
                  <a:lnTo>
                    <a:pt x="65000" y="1566916"/>
                  </a:lnTo>
                  <a:lnTo>
                    <a:pt x="64387" y="1562440"/>
                  </a:lnTo>
                  <a:lnTo>
                    <a:pt x="63764" y="1557963"/>
                  </a:lnTo>
                  <a:lnTo>
                    <a:pt x="63133" y="1553486"/>
                  </a:lnTo>
                  <a:lnTo>
                    <a:pt x="62497" y="1549009"/>
                  </a:lnTo>
                  <a:lnTo>
                    <a:pt x="61858" y="1544532"/>
                  </a:lnTo>
                  <a:lnTo>
                    <a:pt x="61217" y="1540055"/>
                  </a:lnTo>
                  <a:lnTo>
                    <a:pt x="60576" y="1535578"/>
                  </a:lnTo>
                  <a:lnTo>
                    <a:pt x="59937" y="1531101"/>
                  </a:lnTo>
                  <a:lnTo>
                    <a:pt x="59302" y="1526624"/>
                  </a:lnTo>
                  <a:lnTo>
                    <a:pt x="58671" y="1522147"/>
                  </a:lnTo>
                  <a:lnTo>
                    <a:pt x="58045" y="1517670"/>
                  </a:lnTo>
                  <a:lnTo>
                    <a:pt x="57425" y="1513194"/>
                  </a:lnTo>
                  <a:lnTo>
                    <a:pt x="56812" y="1508717"/>
                  </a:lnTo>
                  <a:lnTo>
                    <a:pt x="56207" y="1504240"/>
                  </a:lnTo>
                  <a:lnTo>
                    <a:pt x="55610" y="1499763"/>
                  </a:lnTo>
                  <a:lnTo>
                    <a:pt x="55021" y="1495286"/>
                  </a:lnTo>
                  <a:lnTo>
                    <a:pt x="54439" y="1490809"/>
                  </a:lnTo>
                  <a:lnTo>
                    <a:pt x="53864" y="1486332"/>
                  </a:lnTo>
                  <a:lnTo>
                    <a:pt x="53296" y="1481855"/>
                  </a:lnTo>
                  <a:lnTo>
                    <a:pt x="52735" y="1477378"/>
                  </a:lnTo>
                  <a:lnTo>
                    <a:pt x="52181" y="1472901"/>
                  </a:lnTo>
                  <a:lnTo>
                    <a:pt x="51633" y="1468424"/>
                  </a:lnTo>
                  <a:lnTo>
                    <a:pt x="51089" y="1463948"/>
                  </a:lnTo>
                  <a:lnTo>
                    <a:pt x="50550" y="1459471"/>
                  </a:lnTo>
                  <a:lnTo>
                    <a:pt x="50015" y="1454994"/>
                  </a:lnTo>
                  <a:lnTo>
                    <a:pt x="49483" y="1450517"/>
                  </a:lnTo>
                  <a:lnTo>
                    <a:pt x="48953" y="1446040"/>
                  </a:lnTo>
                  <a:lnTo>
                    <a:pt x="48426" y="1441563"/>
                  </a:lnTo>
                  <a:lnTo>
                    <a:pt x="47899" y="1437086"/>
                  </a:lnTo>
                  <a:lnTo>
                    <a:pt x="47373" y="1432609"/>
                  </a:lnTo>
                  <a:lnTo>
                    <a:pt x="46846" y="1428132"/>
                  </a:lnTo>
                  <a:lnTo>
                    <a:pt x="46318" y="1423655"/>
                  </a:lnTo>
                  <a:lnTo>
                    <a:pt x="45787" y="1419179"/>
                  </a:lnTo>
                  <a:lnTo>
                    <a:pt x="45254" y="1414702"/>
                  </a:lnTo>
                  <a:lnTo>
                    <a:pt x="44718" y="1410225"/>
                  </a:lnTo>
                  <a:lnTo>
                    <a:pt x="44177" y="1405748"/>
                  </a:lnTo>
                  <a:lnTo>
                    <a:pt x="43631" y="1401271"/>
                  </a:lnTo>
                  <a:lnTo>
                    <a:pt x="43077" y="1396794"/>
                  </a:lnTo>
                  <a:lnTo>
                    <a:pt x="42516" y="1392317"/>
                  </a:lnTo>
                  <a:lnTo>
                    <a:pt x="41948" y="1387840"/>
                  </a:lnTo>
                  <a:lnTo>
                    <a:pt x="41370" y="1383363"/>
                  </a:lnTo>
                  <a:lnTo>
                    <a:pt x="40783" y="1378886"/>
                  </a:lnTo>
                  <a:lnTo>
                    <a:pt x="40185" y="1374409"/>
                  </a:lnTo>
                  <a:lnTo>
                    <a:pt x="39573" y="1369933"/>
                  </a:lnTo>
                  <a:lnTo>
                    <a:pt x="38949" y="1365456"/>
                  </a:lnTo>
                  <a:lnTo>
                    <a:pt x="38313" y="1360979"/>
                  </a:lnTo>
                  <a:lnTo>
                    <a:pt x="37663" y="1356502"/>
                  </a:lnTo>
                  <a:lnTo>
                    <a:pt x="37000" y="1352025"/>
                  </a:lnTo>
                  <a:lnTo>
                    <a:pt x="36321" y="1347548"/>
                  </a:lnTo>
                  <a:lnTo>
                    <a:pt x="35627" y="1343071"/>
                  </a:lnTo>
                  <a:lnTo>
                    <a:pt x="34920" y="1338594"/>
                  </a:lnTo>
                  <a:lnTo>
                    <a:pt x="34200" y="1334117"/>
                  </a:lnTo>
                  <a:lnTo>
                    <a:pt x="33469" y="1329640"/>
                  </a:lnTo>
                  <a:lnTo>
                    <a:pt x="32725" y="1325164"/>
                  </a:lnTo>
                  <a:lnTo>
                    <a:pt x="31970" y="1320687"/>
                  </a:lnTo>
                  <a:lnTo>
                    <a:pt x="31208" y="1316210"/>
                  </a:lnTo>
                  <a:lnTo>
                    <a:pt x="30439" y="1311733"/>
                  </a:lnTo>
                  <a:lnTo>
                    <a:pt x="29666" y="1307256"/>
                  </a:lnTo>
                  <a:lnTo>
                    <a:pt x="28891" y="1302779"/>
                  </a:lnTo>
                  <a:lnTo>
                    <a:pt x="28116" y="1298302"/>
                  </a:lnTo>
                  <a:lnTo>
                    <a:pt x="27346" y="1293825"/>
                  </a:lnTo>
                  <a:lnTo>
                    <a:pt x="26582" y="1289348"/>
                  </a:lnTo>
                  <a:lnTo>
                    <a:pt x="25826" y="1284871"/>
                  </a:lnTo>
                  <a:lnTo>
                    <a:pt x="25081" y="1280394"/>
                  </a:lnTo>
                  <a:lnTo>
                    <a:pt x="24348" y="1275918"/>
                  </a:lnTo>
                  <a:lnTo>
                    <a:pt x="23632" y="1271441"/>
                  </a:lnTo>
                  <a:lnTo>
                    <a:pt x="22935" y="1266964"/>
                  </a:lnTo>
                  <a:lnTo>
                    <a:pt x="22256" y="1262487"/>
                  </a:lnTo>
                  <a:lnTo>
                    <a:pt x="21596" y="1258010"/>
                  </a:lnTo>
                  <a:lnTo>
                    <a:pt x="20955" y="1253533"/>
                  </a:lnTo>
                  <a:lnTo>
                    <a:pt x="20333" y="1249056"/>
                  </a:lnTo>
                  <a:lnTo>
                    <a:pt x="19731" y="1244579"/>
                  </a:lnTo>
                  <a:lnTo>
                    <a:pt x="19149" y="1240102"/>
                  </a:lnTo>
                  <a:lnTo>
                    <a:pt x="18582" y="1235625"/>
                  </a:lnTo>
                  <a:lnTo>
                    <a:pt x="18028" y="1231149"/>
                  </a:lnTo>
                  <a:lnTo>
                    <a:pt x="17485" y="1226672"/>
                  </a:lnTo>
                  <a:lnTo>
                    <a:pt x="16951" y="1222195"/>
                  </a:lnTo>
                  <a:lnTo>
                    <a:pt x="16423" y="1217718"/>
                  </a:lnTo>
                  <a:lnTo>
                    <a:pt x="15896" y="1213241"/>
                  </a:lnTo>
                  <a:lnTo>
                    <a:pt x="15369" y="1208764"/>
                  </a:lnTo>
                  <a:lnTo>
                    <a:pt x="14838" y="1204287"/>
                  </a:lnTo>
                  <a:lnTo>
                    <a:pt x="14300" y="1199810"/>
                  </a:lnTo>
                  <a:lnTo>
                    <a:pt x="13755" y="1195333"/>
                  </a:lnTo>
                  <a:lnTo>
                    <a:pt x="13196" y="1190856"/>
                  </a:lnTo>
                  <a:lnTo>
                    <a:pt x="12625" y="1186379"/>
                  </a:lnTo>
                  <a:lnTo>
                    <a:pt x="12042" y="1181903"/>
                  </a:lnTo>
                  <a:lnTo>
                    <a:pt x="11446" y="1177426"/>
                  </a:lnTo>
                  <a:lnTo>
                    <a:pt x="10838" y="1172949"/>
                  </a:lnTo>
                  <a:lnTo>
                    <a:pt x="10219" y="1168472"/>
                  </a:lnTo>
                  <a:lnTo>
                    <a:pt x="9588" y="1163995"/>
                  </a:lnTo>
                  <a:lnTo>
                    <a:pt x="8952" y="1159518"/>
                  </a:lnTo>
                  <a:lnTo>
                    <a:pt x="8313" y="1155041"/>
                  </a:lnTo>
                  <a:lnTo>
                    <a:pt x="7674" y="1150564"/>
                  </a:lnTo>
                  <a:lnTo>
                    <a:pt x="7038" y="1146087"/>
                  </a:lnTo>
                  <a:lnTo>
                    <a:pt x="6411" y="1141610"/>
                  </a:lnTo>
                  <a:lnTo>
                    <a:pt x="5797" y="1137133"/>
                  </a:lnTo>
                  <a:lnTo>
                    <a:pt x="5201" y="1132657"/>
                  </a:lnTo>
                  <a:lnTo>
                    <a:pt x="4624" y="1128180"/>
                  </a:lnTo>
                  <a:lnTo>
                    <a:pt x="4071" y="1123703"/>
                  </a:lnTo>
                  <a:lnTo>
                    <a:pt x="3545" y="1119226"/>
                  </a:lnTo>
                  <a:lnTo>
                    <a:pt x="3056" y="1114749"/>
                  </a:lnTo>
                  <a:lnTo>
                    <a:pt x="2602" y="1110272"/>
                  </a:lnTo>
                  <a:lnTo>
                    <a:pt x="2183" y="1105795"/>
                  </a:lnTo>
                  <a:lnTo>
                    <a:pt x="1801" y="1101318"/>
                  </a:lnTo>
                  <a:lnTo>
                    <a:pt x="1456" y="1096841"/>
                  </a:lnTo>
                  <a:lnTo>
                    <a:pt x="1149" y="1092364"/>
                  </a:lnTo>
                  <a:lnTo>
                    <a:pt x="889" y="1087888"/>
                  </a:lnTo>
                  <a:lnTo>
                    <a:pt x="665" y="1083411"/>
                  </a:lnTo>
                  <a:lnTo>
                    <a:pt x="477" y="1078934"/>
                  </a:lnTo>
                  <a:lnTo>
                    <a:pt x="322" y="1074457"/>
                  </a:lnTo>
                  <a:lnTo>
                    <a:pt x="199" y="1069980"/>
                  </a:lnTo>
                  <a:lnTo>
                    <a:pt x="108" y="1065503"/>
                  </a:lnTo>
                  <a:lnTo>
                    <a:pt x="49" y="1061026"/>
                  </a:lnTo>
                  <a:lnTo>
                    <a:pt x="13" y="1056549"/>
                  </a:lnTo>
                  <a:lnTo>
                    <a:pt x="0" y="1052072"/>
                  </a:lnTo>
                  <a:lnTo>
                    <a:pt x="5" y="1047595"/>
                  </a:lnTo>
                  <a:lnTo>
                    <a:pt x="27" y="1043118"/>
                  </a:lnTo>
                  <a:lnTo>
                    <a:pt x="65" y="1038642"/>
                  </a:lnTo>
                  <a:lnTo>
                    <a:pt x="117" y="1034165"/>
                  </a:lnTo>
                  <a:lnTo>
                    <a:pt x="180" y="1029688"/>
                  </a:lnTo>
                  <a:lnTo>
                    <a:pt x="250" y="1025211"/>
                  </a:lnTo>
                  <a:lnTo>
                    <a:pt x="328" y="1020734"/>
                  </a:lnTo>
                  <a:lnTo>
                    <a:pt x="413" y="1016257"/>
                  </a:lnTo>
                  <a:lnTo>
                    <a:pt x="504" y="1011780"/>
                  </a:lnTo>
                  <a:lnTo>
                    <a:pt x="600" y="1007303"/>
                  </a:lnTo>
                  <a:lnTo>
                    <a:pt x="702" y="1002826"/>
                  </a:lnTo>
                  <a:lnTo>
                    <a:pt x="809" y="998349"/>
                  </a:lnTo>
                  <a:lnTo>
                    <a:pt x="921" y="993873"/>
                  </a:lnTo>
                  <a:lnTo>
                    <a:pt x="1038" y="989396"/>
                  </a:lnTo>
                  <a:lnTo>
                    <a:pt x="1164" y="984919"/>
                  </a:lnTo>
                  <a:lnTo>
                    <a:pt x="1296" y="980442"/>
                  </a:lnTo>
                  <a:lnTo>
                    <a:pt x="1437" y="975965"/>
                  </a:lnTo>
                  <a:lnTo>
                    <a:pt x="1587" y="971488"/>
                  </a:lnTo>
                  <a:lnTo>
                    <a:pt x="1746" y="967011"/>
                  </a:lnTo>
                  <a:lnTo>
                    <a:pt x="1916" y="962534"/>
                  </a:lnTo>
                  <a:lnTo>
                    <a:pt x="2099" y="958057"/>
                  </a:lnTo>
                  <a:lnTo>
                    <a:pt x="2294" y="953580"/>
                  </a:lnTo>
                  <a:lnTo>
                    <a:pt x="2501" y="949103"/>
                  </a:lnTo>
                  <a:lnTo>
                    <a:pt x="2720" y="944627"/>
                  </a:lnTo>
                  <a:lnTo>
                    <a:pt x="2953" y="940150"/>
                  </a:lnTo>
                  <a:lnTo>
                    <a:pt x="3199" y="935673"/>
                  </a:lnTo>
                  <a:lnTo>
                    <a:pt x="3460" y="931196"/>
                  </a:lnTo>
                  <a:lnTo>
                    <a:pt x="3734" y="926719"/>
                  </a:lnTo>
                  <a:lnTo>
                    <a:pt x="4021" y="922242"/>
                  </a:lnTo>
                  <a:lnTo>
                    <a:pt x="4320" y="917765"/>
                  </a:lnTo>
                  <a:lnTo>
                    <a:pt x="4631" y="913288"/>
                  </a:lnTo>
                  <a:lnTo>
                    <a:pt x="4956" y="908811"/>
                  </a:lnTo>
                  <a:lnTo>
                    <a:pt x="5295" y="904334"/>
                  </a:lnTo>
                  <a:lnTo>
                    <a:pt x="5646" y="899858"/>
                  </a:lnTo>
                  <a:lnTo>
                    <a:pt x="6009" y="895381"/>
                  </a:lnTo>
                  <a:lnTo>
                    <a:pt x="6385" y="890904"/>
                  </a:lnTo>
                  <a:lnTo>
                    <a:pt x="6774" y="886427"/>
                  </a:lnTo>
                  <a:lnTo>
                    <a:pt x="7181" y="881950"/>
                  </a:lnTo>
                  <a:lnTo>
                    <a:pt x="7604" y="877473"/>
                  </a:lnTo>
                  <a:lnTo>
                    <a:pt x="8044" y="872996"/>
                  </a:lnTo>
                  <a:lnTo>
                    <a:pt x="8501" y="868519"/>
                  </a:lnTo>
                  <a:lnTo>
                    <a:pt x="8978" y="864042"/>
                  </a:lnTo>
                  <a:lnTo>
                    <a:pt x="9476" y="859565"/>
                  </a:lnTo>
                  <a:lnTo>
                    <a:pt x="10002" y="855088"/>
                  </a:lnTo>
                  <a:lnTo>
                    <a:pt x="10553" y="850612"/>
                  </a:lnTo>
                  <a:lnTo>
                    <a:pt x="11131" y="846135"/>
                  </a:lnTo>
                  <a:lnTo>
                    <a:pt x="11737" y="841658"/>
                  </a:lnTo>
                  <a:lnTo>
                    <a:pt x="12371" y="837181"/>
                  </a:lnTo>
                  <a:lnTo>
                    <a:pt x="13038" y="832704"/>
                  </a:lnTo>
                  <a:lnTo>
                    <a:pt x="13743" y="828227"/>
                  </a:lnTo>
                  <a:lnTo>
                    <a:pt x="14480" y="823750"/>
                  </a:lnTo>
                  <a:lnTo>
                    <a:pt x="15249" y="819273"/>
                  </a:lnTo>
                  <a:lnTo>
                    <a:pt x="16050" y="814796"/>
                  </a:lnTo>
                  <a:lnTo>
                    <a:pt x="16884" y="810319"/>
                  </a:lnTo>
                  <a:lnTo>
                    <a:pt x="17752" y="805842"/>
                  </a:lnTo>
                  <a:lnTo>
                    <a:pt x="18655" y="801366"/>
                  </a:lnTo>
                  <a:lnTo>
                    <a:pt x="19585" y="796889"/>
                  </a:lnTo>
                  <a:lnTo>
                    <a:pt x="20541" y="792412"/>
                  </a:lnTo>
                  <a:lnTo>
                    <a:pt x="21522" y="787935"/>
                  </a:lnTo>
                  <a:lnTo>
                    <a:pt x="22526" y="783458"/>
                  </a:lnTo>
                  <a:lnTo>
                    <a:pt x="23553" y="778981"/>
                  </a:lnTo>
                  <a:lnTo>
                    <a:pt x="24598" y="774504"/>
                  </a:lnTo>
                  <a:lnTo>
                    <a:pt x="25657" y="770027"/>
                  </a:lnTo>
                  <a:lnTo>
                    <a:pt x="26728" y="765550"/>
                  </a:lnTo>
                  <a:lnTo>
                    <a:pt x="27808" y="761073"/>
                  </a:lnTo>
                  <a:lnTo>
                    <a:pt x="28897" y="756597"/>
                  </a:lnTo>
                  <a:lnTo>
                    <a:pt x="29992" y="752120"/>
                  </a:lnTo>
                  <a:lnTo>
                    <a:pt x="31091" y="747643"/>
                  </a:lnTo>
                  <a:lnTo>
                    <a:pt x="32193" y="743166"/>
                  </a:lnTo>
                  <a:lnTo>
                    <a:pt x="33295" y="738689"/>
                  </a:lnTo>
                  <a:lnTo>
                    <a:pt x="34399" y="734212"/>
                  </a:lnTo>
                  <a:lnTo>
                    <a:pt x="35503" y="729735"/>
                  </a:lnTo>
                  <a:lnTo>
                    <a:pt x="36608" y="725258"/>
                  </a:lnTo>
                  <a:lnTo>
                    <a:pt x="37714" y="720781"/>
                  </a:lnTo>
                  <a:lnTo>
                    <a:pt x="38821" y="716304"/>
                  </a:lnTo>
                  <a:lnTo>
                    <a:pt x="39930" y="711827"/>
                  </a:lnTo>
                  <a:lnTo>
                    <a:pt x="41043" y="707351"/>
                  </a:lnTo>
                  <a:lnTo>
                    <a:pt x="42161" y="702874"/>
                  </a:lnTo>
                  <a:lnTo>
                    <a:pt x="43286" y="698397"/>
                  </a:lnTo>
                  <a:lnTo>
                    <a:pt x="44419" y="693920"/>
                  </a:lnTo>
                  <a:lnTo>
                    <a:pt x="45560" y="689443"/>
                  </a:lnTo>
                  <a:lnTo>
                    <a:pt x="46712" y="684966"/>
                  </a:lnTo>
                  <a:lnTo>
                    <a:pt x="47874" y="680489"/>
                  </a:lnTo>
                  <a:lnTo>
                    <a:pt x="49051" y="676012"/>
                  </a:lnTo>
                  <a:lnTo>
                    <a:pt x="50242" y="671535"/>
                  </a:lnTo>
                  <a:lnTo>
                    <a:pt x="51447" y="667058"/>
                  </a:lnTo>
                  <a:lnTo>
                    <a:pt x="52665" y="662582"/>
                  </a:lnTo>
                  <a:lnTo>
                    <a:pt x="53897" y="658105"/>
                  </a:lnTo>
                  <a:lnTo>
                    <a:pt x="55143" y="653628"/>
                  </a:lnTo>
                  <a:lnTo>
                    <a:pt x="56404" y="649151"/>
                  </a:lnTo>
                  <a:lnTo>
                    <a:pt x="57677" y="644674"/>
                  </a:lnTo>
                  <a:lnTo>
                    <a:pt x="58961" y="640197"/>
                  </a:lnTo>
                  <a:lnTo>
                    <a:pt x="60254" y="635720"/>
                  </a:lnTo>
                  <a:lnTo>
                    <a:pt x="61554" y="631243"/>
                  </a:lnTo>
                  <a:lnTo>
                    <a:pt x="62859" y="626766"/>
                  </a:lnTo>
                  <a:lnTo>
                    <a:pt x="64168" y="622289"/>
                  </a:lnTo>
                  <a:lnTo>
                    <a:pt x="65477" y="617812"/>
                  </a:lnTo>
                  <a:lnTo>
                    <a:pt x="66782" y="613336"/>
                  </a:lnTo>
                  <a:lnTo>
                    <a:pt x="68083" y="608859"/>
                  </a:lnTo>
                  <a:lnTo>
                    <a:pt x="69376" y="604382"/>
                  </a:lnTo>
                  <a:lnTo>
                    <a:pt x="70656" y="599905"/>
                  </a:lnTo>
                  <a:lnTo>
                    <a:pt x="71921" y="595428"/>
                  </a:lnTo>
                  <a:lnTo>
                    <a:pt x="73168" y="590951"/>
                  </a:lnTo>
                  <a:lnTo>
                    <a:pt x="74396" y="586474"/>
                  </a:lnTo>
                  <a:lnTo>
                    <a:pt x="75601" y="581997"/>
                  </a:lnTo>
                  <a:lnTo>
                    <a:pt x="76783" y="577520"/>
                  </a:lnTo>
                  <a:lnTo>
                    <a:pt x="77934" y="573043"/>
                  </a:lnTo>
                  <a:lnTo>
                    <a:pt x="79053" y="568566"/>
                  </a:lnTo>
                  <a:lnTo>
                    <a:pt x="80142" y="564090"/>
                  </a:lnTo>
                  <a:lnTo>
                    <a:pt x="81200" y="559613"/>
                  </a:lnTo>
                  <a:lnTo>
                    <a:pt x="82226" y="555136"/>
                  </a:lnTo>
                  <a:lnTo>
                    <a:pt x="83219" y="550659"/>
                  </a:lnTo>
                  <a:lnTo>
                    <a:pt x="84172" y="546182"/>
                  </a:lnTo>
                  <a:lnTo>
                    <a:pt x="85091" y="541705"/>
                  </a:lnTo>
                  <a:lnTo>
                    <a:pt x="85978" y="537228"/>
                  </a:lnTo>
                  <a:lnTo>
                    <a:pt x="86834" y="532751"/>
                  </a:lnTo>
                  <a:lnTo>
                    <a:pt x="87660" y="528274"/>
                  </a:lnTo>
                  <a:lnTo>
                    <a:pt x="88456" y="523797"/>
                  </a:lnTo>
                  <a:lnTo>
                    <a:pt x="89219" y="519321"/>
                  </a:lnTo>
                  <a:lnTo>
                    <a:pt x="89957" y="514844"/>
                  </a:lnTo>
                  <a:lnTo>
                    <a:pt x="90671" y="510367"/>
                  </a:lnTo>
                  <a:lnTo>
                    <a:pt x="91365" y="505890"/>
                  </a:lnTo>
                  <a:lnTo>
                    <a:pt x="92039" y="501413"/>
                  </a:lnTo>
                  <a:lnTo>
                    <a:pt x="92695" y="496936"/>
                  </a:lnTo>
                  <a:lnTo>
                    <a:pt x="93333" y="492459"/>
                  </a:lnTo>
                  <a:lnTo>
                    <a:pt x="93958" y="487982"/>
                  </a:lnTo>
                  <a:lnTo>
                    <a:pt x="94572" y="483505"/>
                  </a:lnTo>
                  <a:lnTo>
                    <a:pt x="95177" y="479028"/>
                  </a:lnTo>
                  <a:lnTo>
                    <a:pt x="95774" y="474551"/>
                  </a:lnTo>
                  <a:lnTo>
                    <a:pt x="96362" y="470075"/>
                  </a:lnTo>
                  <a:lnTo>
                    <a:pt x="96945" y="465598"/>
                  </a:lnTo>
                  <a:lnTo>
                    <a:pt x="97522" y="461121"/>
                  </a:lnTo>
                  <a:lnTo>
                    <a:pt x="98095" y="456644"/>
                  </a:lnTo>
                  <a:lnTo>
                    <a:pt x="98664" y="452167"/>
                  </a:lnTo>
                  <a:lnTo>
                    <a:pt x="99229" y="447690"/>
                  </a:lnTo>
                  <a:lnTo>
                    <a:pt x="99788" y="443213"/>
                  </a:lnTo>
                  <a:lnTo>
                    <a:pt x="100342" y="438736"/>
                  </a:lnTo>
                  <a:lnTo>
                    <a:pt x="100891" y="434259"/>
                  </a:lnTo>
                  <a:lnTo>
                    <a:pt x="101433" y="429782"/>
                  </a:lnTo>
                  <a:lnTo>
                    <a:pt x="101969" y="425306"/>
                  </a:lnTo>
                  <a:lnTo>
                    <a:pt x="102497" y="420829"/>
                  </a:lnTo>
                  <a:lnTo>
                    <a:pt x="103013" y="416352"/>
                  </a:lnTo>
                  <a:lnTo>
                    <a:pt x="103520" y="411875"/>
                  </a:lnTo>
                  <a:lnTo>
                    <a:pt x="104015" y="407398"/>
                  </a:lnTo>
                  <a:lnTo>
                    <a:pt x="104500" y="402921"/>
                  </a:lnTo>
                  <a:lnTo>
                    <a:pt x="104971" y="398444"/>
                  </a:lnTo>
                  <a:lnTo>
                    <a:pt x="105430" y="393967"/>
                  </a:lnTo>
                  <a:lnTo>
                    <a:pt x="105871" y="389490"/>
                  </a:lnTo>
                  <a:lnTo>
                    <a:pt x="106299" y="385013"/>
                  </a:lnTo>
                  <a:lnTo>
                    <a:pt x="106714" y="380536"/>
                  </a:lnTo>
                  <a:lnTo>
                    <a:pt x="107114" y="376060"/>
                  </a:lnTo>
                  <a:lnTo>
                    <a:pt x="107501" y="371583"/>
                  </a:lnTo>
                  <a:lnTo>
                    <a:pt x="107872" y="367106"/>
                  </a:lnTo>
                  <a:lnTo>
                    <a:pt x="108230" y="362629"/>
                  </a:lnTo>
                  <a:lnTo>
                    <a:pt x="108575" y="358152"/>
                  </a:lnTo>
                  <a:lnTo>
                    <a:pt x="108910" y="353675"/>
                  </a:lnTo>
                  <a:lnTo>
                    <a:pt x="109234" y="349198"/>
                  </a:lnTo>
                  <a:lnTo>
                    <a:pt x="109549" y="344721"/>
                  </a:lnTo>
                  <a:lnTo>
                    <a:pt x="109855" y="340244"/>
                  </a:lnTo>
                  <a:lnTo>
                    <a:pt x="110153" y="335767"/>
                  </a:lnTo>
                  <a:lnTo>
                    <a:pt x="110445" y="331291"/>
                  </a:lnTo>
                  <a:lnTo>
                    <a:pt x="110733" y="326814"/>
                  </a:lnTo>
                  <a:lnTo>
                    <a:pt x="111017" y="322337"/>
                  </a:lnTo>
                  <a:lnTo>
                    <a:pt x="111297" y="317860"/>
                  </a:lnTo>
                  <a:lnTo>
                    <a:pt x="111575" y="313383"/>
                  </a:lnTo>
                  <a:lnTo>
                    <a:pt x="111852" y="308906"/>
                  </a:lnTo>
                  <a:lnTo>
                    <a:pt x="112127" y="304429"/>
                  </a:lnTo>
                  <a:lnTo>
                    <a:pt x="112402" y="299952"/>
                  </a:lnTo>
                  <a:lnTo>
                    <a:pt x="112676" y="295475"/>
                  </a:lnTo>
                  <a:lnTo>
                    <a:pt x="112951" y="290998"/>
                  </a:lnTo>
                  <a:lnTo>
                    <a:pt x="113225" y="286521"/>
                  </a:lnTo>
                  <a:lnTo>
                    <a:pt x="113498" y="282045"/>
                  </a:lnTo>
                  <a:lnTo>
                    <a:pt x="113771" y="277568"/>
                  </a:lnTo>
                  <a:lnTo>
                    <a:pt x="114043" y="273091"/>
                  </a:lnTo>
                  <a:lnTo>
                    <a:pt x="114313" y="268614"/>
                  </a:lnTo>
                  <a:lnTo>
                    <a:pt x="114582" y="264137"/>
                  </a:lnTo>
                  <a:lnTo>
                    <a:pt x="114847" y="259660"/>
                  </a:lnTo>
                  <a:lnTo>
                    <a:pt x="115110" y="255183"/>
                  </a:lnTo>
                  <a:lnTo>
                    <a:pt x="115369" y="250706"/>
                  </a:lnTo>
                  <a:lnTo>
                    <a:pt x="115623" y="246229"/>
                  </a:lnTo>
                  <a:lnTo>
                    <a:pt x="115873" y="241752"/>
                  </a:lnTo>
                  <a:lnTo>
                    <a:pt x="116117" y="237275"/>
                  </a:lnTo>
                  <a:lnTo>
                    <a:pt x="116355" y="232799"/>
                  </a:lnTo>
                  <a:lnTo>
                    <a:pt x="116586" y="228322"/>
                  </a:lnTo>
                  <a:lnTo>
                    <a:pt x="116811" y="223845"/>
                  </a:lnTo>
                  <a:lnTo>
                    <a:pt x="117029" y="219368"/>
                  </a:lnTo>
                  <a:lnTo>
                    <a:pt x="117239" y="214891"/>
                  </a:lnTo>
                  <a:lnTo>
                    <a:pt x="117440" y="210414"/>
                  </a:lnTo>
                  <a:lnTo>
                    <a:pt x="117634" y="205937"/>
                  </a:lnTo>
                  <a:lnTo>
                    <a:pt x="117819" y="201460"/>
                  </a:lnTo>
                  <a:lnTo>
                    <a:pt x="117997" y="196983"/>
                  </a:lnTo>
                  <a:lnTo>
                    <a:pt x="118167" y="192506"/>
                  </a:lnTo>
                  <a:lnTo>
                    <a:pt x="118328" y="188030"/>
                  </a:lnTo>
                  <a:lnTo>
                    <a:pt x="118480" y="183553"/>
                  </a:lnTo>
                  <a:lnTo>
                    <a:pt x="118625" y="179076"/>
                  </a:lnTo>
                  <a:lnTo>
                    <a:pt x="118762" y="174599"/>
                  </a:lnTo>
                  <a:lnTo>
                    <a:pt x="118892" y="170122"/>
                  </a:lnTo>
                  <a:lnTo>
                    <a:pt x="119015" y="165645"/>
                  </a:lnTo>
                  <a:lnTo>
                    <a:pt x="119131" y="161168"/>
                  </a:lnTo>
                  <a:lnTo>
                    <a:pt x="119238" y="156691"/>
                  </a:lnTo>
                  <a:lnTo>
                    <a:pt x="119340" y="152214"/>
                  </a:lnTo>
                  <a:lnTo>
                    <a:pt x="119435" y="147737"/>
                  </a:lnTo>
                  <a:lnTo>
                    <a:pt x="119525" y="143260"/>
                  </a:lnTo>
                  <a:lnTo>
                    <a:pt x="119609" y="138784"/>
                  </a:lnTo>
                  <a:lnTo>
                    <a:pt x="119687" y="134307"/>
                  </a:lnTo>
                  <a:lnTo>
                    <a:pt x="119759" y="129830"/>
                  </a:lnTo>
                  <a:lnTo>
                    <a:pt x="119826" y="125353"/>
                  </a:lnTo>
                  <a:lnTo>
                    <a:pt x="119888" y="120876"/>
                  </a:lnTo>
                  <a:lnTo>
                    <a:pt x="119946" y="116399"/>
                  </a:lnTo>
                  <a:lnTo>
                    <a:pt x="119999" y="111922"/>
                  </a:lnTo>
                  <a:lnTo>
                    <a:pt x="120048" y="107445"/>
                  </a:lnTo>
                  <a:lnTo>
                    <a:pt x="120092" y="102968"/>
                  </a:lnTo>
                  <a:lnTo>
                    <a:pt x="120132" y="98491"/>
                  </a:lnTo>
                  <a:lnTo>
                    <a:pt x="120169" y="94015"/>
                  </a:lnTo>
                  <a:lnTo>
                    <a:pt x="120202" y="89538"/>
                  </a:lnTo>
                  <a:lnTo>
                    <a:pt x="120232" y="85061"/>
                  </a:lnTo>
                  <a:lnTo>
                    <a:pt x="120259" y="80584"/>
                  </a:lnTo>
                  <a:lnTo>
                    <a:pt x="120282" y="76107"/>
                  </a:lnTo>
                  <a:lnTo>
                    <a:pt x="120303" y="71630"/>
                  </a:lnTo>
                  <a:lnTo>
                    <a:pt x="120321" y="67153"/>
                  </a:lnTo>
                  <a:lnTo>
                    <a:pt x="120338" y="62676"/>
                  </a:lnTo>
                  <a:lnTo>
                    <a:pt x="120352" y="58199"/>
                  </a:lnTo>
                  <a:lnTo>
                    <a:pt x="120365" y="53722"/>
                  </a:lnTo>
                  <a:lnTo>
                    <a:pt x="120376" y="49245"/>
                  </a:lnTo>
                  <a:lnTo>
                    <a:pt x="120386" y="44769"/>
                  </a:lnTo>
                  <a:lnTo>
                    <a:pt x="120395" y="40292"/>
                  </a:lnTo>
                  <a:lnTo>
                    <a:pt x="120404" y="35815"/>
                  </a:lnTo>
                  <a:lnTo>
                    <a:pt x="120412" y="31338"/>
                  </a:lnTo>
                  <a:lnTo>
                    <a:pt x="120420" y="26861"/>
                  </a:lnTo>
                  <a:lnTo>
                    <a:pt x="120428" y="22384"/>
                  </a:lnTo>
                  <a:lnTo>
                    <a:pt x="120437" y="17907"/>
                  </a:lnTo>
                  <a:lnTo>
                    <a:pt x="120446" y="13430"/>
                  </a:lnTo>
                  <a:lnTo>
                    <a:pt x="120455" y="8953"/>
                  </a:lnTo>
                  <a:lnTo>
                    <a:pt x="120465" y="4476"/>
                  </a:lnTo>
                  <a:lnTo>
                    <a:pt x="120475" y="0"/>
                  </a:lnTo>
                  <a:lnTo>
                    <a:pt x="121167" y="0"/>
                  </a:lnTo>
                  <a:lnTo>
                    <a:pt x="121178" y="4476"/>
                  </a:lnTo>
                  <a:lnTo>
                    <a:pt x="121188" y="8953"/>
                  </a:lnTo>
                  <a:lnTo>
                    <a:pt x="121197" y="13430"/>
                  </a:lnTo>
                  <a:lnTo>
                    <a:pt x="121206" y="17907"/>
                  </a:lnTo>
                  <a:lnTo>
                    <a:pt x="121214" y="22384"/>
                  </a:lnTo>
                  <a:lnTo>
                    <a:pt x="121222" y="26861"/>
                  </a:lnTo>
                  <a:lnTo>
                    <a:pt x="121231" y="31338"/>
                  </a:lnTo>
                  <a:lnTo>
                    <a:pt x="121239" y="35815"/>
                  </a:lnTo>
                  <a:lnTo>
                    <a:pt x="121247" y="40292"/>
                  </a:lnTo>
                  <a:lnTo>
                    <a:pt x="121257" y="44769"/>
                  </a:lnTo>
                  <a:lnTo>
                    <a:pt x="121267" y="49245"/>
                  </a:lnTo>
                  <a:lnTo>
                    <a:pt x="121278" y="53722"/>
                  </a:lnTo>
                  <a:lnTo>
                    <a:pt x="121290" y="58199"/>
                  </a:lnTo>
                  <a:lnTo>
                    <a:pt x="121305" y="62676"/>
                  </a:lnTo>
                  <a:lnTo>
                    <a:pt x="121321" y="67153"/>
                  </a:lnTo>
                  <a:lnTo>
                    <a:pt x="121340" y="71630"/>
                  </a:lnTo>
                  <a:lnTo>
                    <a:pt x="121361" y="76107"/>
                  </a:lnTo>
                  <a:lnTo>
                    <a:pt x="121384" y="80584"/>
                  </a:lnTo>
                  <a:lnTo>
                    <a:pt x="121410" y="85061"/>
                  </a:lnTo>
                  <a:lnTo>
                    <a:pt x="121440" y="89538"/>
                  </a:lnTo>
                  <a:lnTo>
                    <a:pt x="121474" y="94015"/>
                  </a:lnTo>
                  <a:lnTo>
                    <a:pt x="121510" y="98491"/>
                  </a:lnTo>
                  <a:lnTo>
                    <a:pt x="121551" y="102968"/>
                  </a:lnTo>
                  <a:lnTo>
                    <a:pt x="121595" y="107445"/>
                  </a:lnTo>
                  <a:lnTo>
                    <a:pt x="121643" y="111922"/>
                  </a:lnTo>
                  <a:lnTo>
                    <a:pt x="121697" y="116399"/>
                  </a:lnTo>
                  <a:lnTo>
                    <a:pt x="121754" y="120876"/>
                  </a:lnTo>
                  <a:lnTo>
                    <a:pt x="121817" y="125353"/>
                  </a:lnTo>
                  <a:lnTo>
                    <a:pt x="121884" y="129830"/>
                  </a:lnTo>
                  <a:lnTo>
                    <a:pt x="121956" y="134307"/>
                  </a:lnTo>
                  <a:lnTo>
                    <a:pt x="122034" y="138784"/>
                  </a:lnTo>
                  <a:lnTo>
                    <a:pt x="122118" y="143260"/>
                  </a:lnTo>
                  <a:lnTo>
                    <a:pt x="122207" y="147737"/>
                  </a:lnTo>
                  <a:lnTo>
                    <a:pt x="122303" y="152214"/>
                  </a:lnTo>
                  <a:lnTo>
                    <a:pt x="122404" y="156691"/>
                  </a:lnTo>
                  <a:lnTo>
                    <a:pt x="122512" y="161168"/>
                  </a:lnTo>
                  <a:lnTo>
                    <a:pt x="122627" y="165645"/>
                  </a:lnTo>
                  <a:lnTo>
                    <a:pt x="122750" y="170122"/>
                  </a:lnTo>
                  <a:lnTo>
                    <a:pt x="122880" y="174599"/>
                  </a:lnTo>
                  <a:lnTo>
                    <a:pt x="123018" y="179076"/>
                  </a:lnTo>
                  <a:lnTo>
                    <a:pt x="123162" y="183553"/>
                  </a:lnTo>
                  <a:lnTo>
                    <a:pt x="123314" y="188030"/>
                  </a:lnTo>
                  <a:lnTo>
                    <a:pt x="123476" y="192506"/>
                  </a:lnTo>
                  <a:lnTo>
                    <a:pt x="123646" y="196983"/>
                  </a:lnTo>
                  <a:lnTo>
                    <a:pt x="123823" y="201460"/>
                  </a:lnTo>
                  <a:lnTo>
                    <a:pt x="124009" y="205937"/>
                  </a:lnTo>
                  <a:lnTo>
                    <a:pt x="124202" y="210414"/>
                  </a:lnTo>
                  <a:lnTo>
                    <a:pt x="124403" y="214891"/>
                  </a:lnTo>
                  <a:lnTo>
                    <a:pt x="124614" y="219368"/>
                  </a:lnTo>
                  <a:lnTo>
                    <a:pt x="124832" y="223845"/>
                  </a:lnTo>
                  <a:lnTo>
                    <a:pt x="125056" y="228322"/>
                  </a:lnTo>
                  <a:lnTo>
                    <a:pt x="125288" y="232799"/>
                  </a:lnTo>
                  <a:lnTo>
                    <a:pt x="125525" y="237275"/>
                  </a:lnTo>
                  <a:lnTo>
                    <a:pt x="125769" y="241752"/>
                  </a:lnTo>
                  <a:lnTo>
                    <a:pt x="126019" y="246229"/>
                  </a:lnTo>
                  <a:lnTo>
                    <a:pt x="126274" y="250706"/>
                  </a:lnTo>
                  <a:lnTo>
                    <a:pt x="126533" y="255183"/>
                  </a:lnTo>
                  <a:lnTo>
                    <a:pt x="126795" y="259660"/>
                  </a:lnTo>
                  <a:lnTo>
                    <a:pt x="127061" y="264137"/>
                  </a:lnTo>
                  <a:lnTo>
                    <a:pt x="127330" y="268614"/>
                  </a:lnTo>
                  <a:lnTo>
                    <a:pt x="127600" y="273091"/>
                  </a:lnTo>
                  <a:lnTo>
                    <a:pt x="127872" y="277568"/>
                  </a:lnTo>
                  <a:lnTo>
                    <a:pt x="128145" y="282045"/>
                  </a:lnTo>
                  <a:lnTo>
                    <a:pt x="128418" y="286521"/>
                  </a:lnTo>
                  <a:lnTo>
                    <a:pt x="128692" y="290998"/>
                  </a:lnTo>
                  <a:lnTo>
                    <a:pt x="128966" y="295475"/>
                  </a:lnTo>
                  <a:lnTo>
                    <a:pt x="129241" y="299952"/>
                  </a:lnTo>
                  <a:lnTo>
                    <a:pt x="129515" y="304429"/>
                  </a:lnTo>
                  <a:lnTo>
                    <a:pt x="129791" y="308906"/>
                  </a:lnTo>
                  <a:lnTo>
                    <a:pt x="130067" y="313383"/>
                  </a:lnTo>
                  <a:lnTo>
                    <a:pt x="130345" y="317860"/>
                  </a:lnTo>
                  <a:lnTo>
                    <a:pt x="130626" y="322337"/>
                  </a:lnTo>
                  <a:lnTo>
                    <a:pt x="130910" y="326814"/>
                  </a:lnTo>
                  <a:lnTo>
                    <a:pt x="131197" y="331291"/>
                  </a:lnTo>
                  <a:lnTo>
                    <a:pt x="131490" y="335767"/>
                  </a:lnTo>
                  <a:lnTo>
                    <a:pt x="131788" y="340244"/>
                  </a:lnTo>
                  <a:lnTo>
                    <a:pt x="132093" y="344721"/>
                  </a:lnTo>
                  <a:lnTo>
                    <a:pt x="132409" y="349198"/>
                  </a:lnTo>
                  <a:lnTo>
                    <a:pt x="132733" y="353675"/>
                  </a:lnTo>
                  <a:lnTo>
                    <a:pt x="133067" y="358152"/>
                  </a:lnTo>
                  <a:lnTo>
                    <a:pt x="133413" y="362629"/>
                  </a:lnTo>
                  <a:lnTo>
                    <a:pt x="133770" y="367106"/>
                  </a:lnTo>
                  <a:lnTo>
                    <a:pt x="134142" y="371583"/>
                  </a:lnTo>
                  <a:lnTo>
                    <a:pt x="134529" y="376060"/>
                  </a:lnTo>
                  <a:lnTo>
                    <a:pt x="134929" y="380536"/>
                  </a:lnTo>
                  <a:lnTo>
                    <a:pt x="135343" y="385013"/>
                  </a:lnTo>
                  <a:lnTo>
                    <a:pt x="135771" y="389490"/>
                  </a:lnTo>
                  <a:lnTo>
                    <a:pt x="136213" y="393967"/>
                  </a:lnTo>
                  <a:lnTo>
                    <a:pt x="136671" y="398444"/>
                  </a:lnTo>
                  <a:lnTo>
                    <a:pt x="137143" y="402921"/>
                  </a:lnTo>
                  <a:lnTo>
                    <a:pt x="137627" y="407398"/>
                  </a:lnTo>
                  <a:lnTo>
                    <a:pt x="138123" y="411875"/>
                  </a:lnTo>
                  <a:lnTo>
                    <a:pt x="138629" y="416352"/>
                  </a:lnTo>
                  <a:lnTo>
                    <a:pt x="139146" y="420829"/>
                  </a:lnTo>
                  <a:lnTo>
                    <a:pt x="139674" y="425306"/>
                  </a:lnTo>
                  <a:lnTo>
                    <a:pt x="140209" y="429782"/>
                  </a:lnTo>
                  <a:lnTo>
                    <a:pt x="140752" y="434259"/>
                  </a:lnTo>
                  <a:lnTo>
                    <a:pt x="141300" y="438736"/>
                  </a:lnTo>
                  <a:lnTo>
                    <a:pt x="141855" y="443213"/>
                  </a:lnTo>
                  <a:lnTo>
                    <a:pt x="142414" y="447690"/>
                  </a:lnTo>
                  <a:lnTo>
                    <a:pt x="142978" y="452167"/>
                  </a:lnTo>
                  <a:lnTo>
                    <a:pt x="143547" y="456644"/>
                  </a:lnTo>
                  <a:lnTo>
                    <a:pt x="144120" y="461121"/>
                  </a:lnTo>
                  <a:lnTo>
                    <a:pt x="144698" y="465598"/>
                  </a:lnTo>
                  <a:lnTo>
                    <a:pt x="145280" y="470075"/>
                  </a:lnTo>
                  <a:lnTo>
                    <a:pt x="145869" y="474551"/>
                  </a:lnTo>
                  <a:lnTo>
                    <a:pt x="146466" y="479028"/>
                  </a:lnTo>
                  <a:lnTo>
                    <a:pt x="147070" y="483505"/>
                  </a:lnTo>
                  <a:lnTo>
                    <a:pt x="147685" y="487982"/>
                  </a:lnTo>
                  <a:lnTo>
                    <a:pt x="148310" y="492459"/>
                  </a:lnTo>
                  <a:lnTo>
                    <a:pt x="148948" y="496936"/>
                  </a:lnTo>
                  <a:lnTo>
                    <a:pt x="149604" y="501413"/>
                  </a:lnTo>
                  <a:lnTo>
                    <a:pt x="150278" y="505890"/>
                  </a:lnTo>
                  <a:lnTo>
                    <a:pt x="150971" y="510367"/>
                  </a:lnTo>
                  <a:lnTo>
                    <a:pt x="151686" y="514844"/>
                  </a:lnTo>
                  <a:lnTo>
                    <a:pt x="152424" y="519321"/>
                  </a:lnTo>
                  <a:lnTo>
                    <a:pt x="153186" y="523797"/>
                  </a:lnTo>
                  <a:lnTo>
                    <a:pt x="153982" y="528274"/>
                  </a:lnTo>
                  <a:lnTo>
                    <a:pt x="154808" y="532751"/>
                  </a:lnTo>
                  <a:lnTo>
                    <a:pt x="155664" y="537228"/>
                  </a:lnTo>
                  <a:lnTo>
                    <a:pt x="156552" y="541705"/>
                  </a:lnTo>
                  <a:lnTo>
                    <a:pt x="157471" y="546182"/>
                  </a:lnTo>
                  <a:lnTo>
                    <a:pt x="158424" y="550659"/>
                  </a:lnTo>
                  <a:lnTo>
                    <a:pt x="159417" y="555136"/>
                  </a:lnTo>
                  <a:lnTo>
                    <a:pt x="160443" y="559613"/>
                  </a:lnTo>
                  <a:lnTo>
                    <a:pt x="161501" y="564090"/>
                  </a:lnTo>
                  <a:lnTo>
                    <a:pt x="162590" y="568566"/>
                  </a:lnTo>
                  <a:lnTo>
                    <a:pt x="163709" y="573043"/>
                  </a:lnTo>
                  <a:lnTo>
                    <a:pt x="164860" y="577520"/>
                  </a:lnTo>
                  <a:lnTo>
                    <a:pt x="166041" y="581997"/>
                  </a:lnTo>
                  <a:lnTo>
                    <a:pt x="167247" y="586474"/>
                  </a:lnTo>
                  <a:lnTo>
                    <a:pt x="168475" y="590951"/>
                  </a:lnTo>
                  <a:lnTo>
                    <a:pt x="169722" y="595428"/>
                  </a:lnTo>
                  <a:lnTo>
                    <a:pt x="170986" y="599905"/>
                  </a:lnTo>
                  <a:lnTo>
                    <a:pt x="172267" y="604382"/>
                  </a:lnTo>
                  <a:lnTo>
                    <a:pt x="173560" y="608859"/>
                  </a:lnTo>
                  <a:lnTo>
                    <a:pt x="174860" y="613336"/>
                  </a:lnTo>
                  <a:lnTo>
                    <a:pt x="176166" y="617812"/>
                  </a:lnTo>
                  <a:lnTo>
                    <a:pt x="177474" y="622289"/>
                  </a:lnTo>
                  <a:lnTo>
                    <a:pt x="178783" y="626766"/>
                  </a:lnTo>
                  <a:lnTo>
                    <a:pt x="180089" y="631243"/>
                  </a:lnTo>
                  <a:lnTo>
                    <a:pt x="181389" y="635720"/>
                  </a:lnTo>
                  <a:lnTo>
                    <a:pt x="182681" y="640197"/>
                  </a:lnTo>
                  <a:lnTo>
                    <a:pt x="183965" y="644674"/>
                  </a:lnTo>
                  <a:lnTo>
                    <a:pt x="185239" y="649151"/>
                  </a:lnTo>
                  <a:lnTo>
                    <a:pt x="186500" y="653628"/>
                  </a:lnTo>
                  <a:lnTo>
                    <a:pt x="187746" y="658105"/>
                  </a:lnTo>
                  <a:lnTo>
                    <a:pt x="188978" y="662582"/>
                  </a:lnTo>
                  <a:lnTo>
                    <a:pt x="190196" y="667058"/>
                  </a:lnTo>
                  <a:lnTo>
                    <a:pt x="191401" y="671535"/>
                  </a:lnTo>
                  <a:lnTo>
                    <a:pt x="192592" y="676012"/>
                  </a:lnTo>
                  <a:lnTo>
                    <a:pt x="193769" y="680489"/>
                  </a:lnTo>
                  <a:lnTo>
                    <a:pt x="194931" y="684966"/>
                  </a:lnTo>
                  <a:lnTo>
                    <a:pt x="196082" y="689443"/>
                  </a:lnTo>
                  <a:lnTo>
                    <a:pt x="197224" y="693920"/>
                  </a:lnTo>
                  <a:lnTo>
                    <a:pt x="198357" y="698397"/>
                  </a:lnTo>
                  <a:lnTo>
                    <a:pt x="199482" y="702874"/>
                  </a:lnTo>
                  <a:lnTo>
                    <a:pt x="200600" y="707351"/>
                  </a:lnTo>
                  <a:lnTo>
                    <a:pt x="201712" y="711827"/>
                  </a:lnTo>
                  <a:lnTo>
                    <a:pt x="202822" y="716304"/>
                  </a:lnTo>
                  <a:lnTo>
                    <a:pt x="203929" y="720781"/>
                  </a:lnTo>
                  <a:lnTo>
                    <a:pt x="205035" y="725258"/>
                  </a:lnTo>
                  <a:lnTo>
                    <a:pt x="206139" y="729735"/>
                  </a:lnTo>
                  <a:lnTo>
                    <a:pt x="207244" y="734212"/>
                  </a:lnTo>
                  <a:lnTo>
                    <a:pt x="208347" y="738689"/>
                  </a:lnTo>
                  <a:lnTo>
                    <a:pt x="209450" y="743166"/>
                  </a:lnTo>
                  <a:lnTo>
                    <a:pt x="210551" y="747643"/>
                  </a:lnTo>
                  <a:lnTo>
                    <a:pt x="211650" y="752120"/>
                  </a:lnTo>
                  <a:lnTo>
                    <a:pt x="212746" y="756597"/>
                  </a:lnTo>
                  <a:lnTo>
                    <a:pt x="213834" y="761073"/>
                  </a:lnTo>
                  <a:lnTo>
                    <a:pt x="214915" y="765550"/>
                  </a:lnTo>
                  <a:lnTo>
                    <a:pt x="215986" y="770027"/>
                  </a:lnTo>
                  <a:lnTo>
                    <a:pt x="217045" y="774504"/>
                  </a:lnTo>
                  <a:lnTo>
                    <a:pt x="218090" y="778981"/>
                  </a:lnTo>
                  <a:lnTo>
                    <a:pt x="219117" y="783458"/>
                  </a:lnTo>
                  <a:lnTo>
                    <a:pt x="220120" y="787935"/>
                  </a:lnTo>
                  <a:lnTo>
                    <a:pt x="221101" y="792412"/>
                  </a:lnTo>
                  <a:lnTo>
                    <a:pt x="222058" y="796889"/>
                  </a:lnTo>
                  <a:lnTo>
                    <a:pt x="222988" y="801366"/>
                  </a:lnTo>
                  <a:lnTo>
                    <a:pt x="223890" y="805842"/>
                  </a:lnTo>
                  <a:lnTo>
                    <a:pt x="224759" y="810319"/>
                  </a:lnTo>
                  <a:lnTo>
                    <a:pt x="225592" y="814796"/>
                  </a:lnTo>
                  <a:lnTo>
                    <a:pt x="226394" y="819273"/>
                  </a:lnTo>
                  <a:lnTo>
                    <a:pt x="227163" y="823750"/>
                  </a:lnTo>
                  <a:lnTo>
                    <a:pt x="227900" y="828227"/>
                  </a:lnTo>
                  <a:lnTo>
                    <a:pt x="228604" y="832704"/>
                  </a:lnTo>
                  <a:lnTo>
                    <a:pt x="229271" y="837181"/>
                  </a:lnTo>
                  <a:lnTo>
                    <a:pt x="229906" y="841658"/>
                  </a:lnTo>
                  <a:lnTo>
                    <a:pt x="230511" y="846135"/>
                  </a:lnTo>
                  <a:lnTo>
                    <a:pt x="231089" y="850612"/>
                  </a:lnTo>
                  <a:lnTo>
                    <a:pt x="231641" y="855088"/>
                  </a:lnTo>
                  <a:lnTo>
                    <a:pt x="232167" y="859565"/>
                  </a:lnTo>
                  <a:lnTo>
                    <a:pt x="232665" y="864042"/>
                  </a:lnTo>
                  <a:lnTo>
                    <a:pt x="233142" y="868519"/>
                  </a:lnTo>
                  <a:lnTo>
                    <a:pt x="233599" y="872996"/>
                  </a:lnTo>
                  <a:lnTo>
                    <a:pt x="234039" y="877473"/>
                  </a:lnTo>
                  <a:lnTo>
                    <a:pt x="234462" y="881950"/>
                  </a:lnTo>
                  <a:lnTo>
                    <a:pt x="234868" y="886427"/>
                  </a:lnTo>
                  <a:lnTo>
                    <a:pt x="235258" y="890904"/>
                  </a:lnTo>
                  <a:lnTo>
                    <a:pt x="235634" y="895381"/>
                  </a:lnTo>
                  <a:lnTo>
                    <a:pt x="235997" y="899858"/>
                  </a:lnTo>
                  <a:lnTo>
                    <a:pt x="236348" y="904334"/>
                  </a:lnTo>
                  <a:lnTo>
                    <a:pt x="236687" y="908811"/>
                  </a:lnTo>
                  <a:lnTo>
                    <a:pt x="237012" y="913288"/>
                  </a:lnTo>
                  <a:lnTo>
                    <a:pt x="237323" y="917765"/>
                  </a:lnTo>
                  <a:lnTo>
                    <a:pt x="237622" y="922242"/>
                  </a:lnTo>
                  <a:lnTo>
                    <a:pt x="237909" y="926719"/>
                  </a:lnTo>
                  <a:lnTo>
                    <a:pt x="238182" y="931196"/>
                  </a:lnTo>
                  <a:lnTo>
                    <a:pt x="238444" y="935673"/>
                  </a:lnTo>
                  <a:lnTo>
                    <a:pt x="238690" y="940150"/>
                  </a:lnTo>
                  <a:lnTo>
                    <a:pt x="238922" y="944627"/>
                  </a:lnTo>
                  <a:lnTo>
                    <a:pt x="239142" y="949103"/>
                  </a:lnTo>
                  <a:lnTo>
                    <a:pt x="239349" y="953580"/>
                  </a:lnTo>
                  <a:lnTo>
                    <a:pt x="239544" y="958057"/>
                  </a:lnTo>
                  <a:lnTo>
                    <a:pt x="239727" y="962534"/>
                  </a:lnTo>
                  <a:lnTo>
                    <a:pt x="239897" y="967011"/>
                  </a:lnTo>
                  <a:lnTo>
                    <a:pt x="240056" y="971488"/>
                  </a:lnTo>
                  <a:lnTo>
                    <a:pt x="240205" y="975965"/>
                  </a:lnTo>
                  <a:lnTo>
                    <a:pt x="240346" y="980442"/>
                  </a:lnTo>
                  <a:lnTo>
                    <a:pt x="240479" y="984919"/>
                  </a:lnTo>
                  <a:lnTo>
                    <a:pt x="240605" y="989396"/>
                  </a:lnTo>
                  <a:lnTo>
                    <a:pt x="240722" y="993873"/>
                  </a:lnTo>
                  <a:lnTo>
                    <a:pt x="240834" y="998349"/>
                  </a:lnTo>
                  <a:lnTo>
                    <a:pt x="240941" y="1002826"/>
                  </a:lnTo>
                  <a:lnTo>
                    <a:pt x="241042" y="1007303"/>
                  </a:lnTo>
                  <a:lnTo>
                    <a:pt x="241139" y="1011780"/>
                  </a:lnTo>
                  <a:lnTo>
                    <a:pt x="241230" y="1016257"/>
                  </a:lnTo>
                  <a:lnTo>
                    <a:pt x="241314" y="1020734"/>
                  </a:lnTo>
                  <a:lnTo>
                    <a:pt x="241392" y="1025211"/>
                  </a:lnTo>
                  <a:lnTo>
                    <a:pt x="241463" y="1029688"/>
                  </a:lnTo>
                  <a:lnTo>
                    <a:pt x="241525" y="1034165"/>
                  </a:lnTo>
                  <a:lnTo>
                    <a:pt x="241577" y="1038642"/>
                  </a:lnTo>
                  <a:lnTo>
                    <a:pt x="241616" y="1043118"/>
                  </a:lnTo>
                  <a:lnTo>
                    <a:pt x="241638" y="1047595"/>
                  </a:lnTo>
                  <a:lnTo>
                    <a:pt x="241643" y="1052072"/>
                  </a:lnTo>
                  <a:lnTo>
                    <a:pt x="241629" y="1056549"/>
                  </a:lnTo>
                  <a:lnTo>
                    <a:pt x="241594" y="1061026"/>
                  </a:lnTo>
                  <a:lnTo>
                    <a:pt x="241535" y="1065503"/>
                  </a:lnTo>
                  <a:lnTo>
                    <a:pt x="241443" y="1069980"/>
                  </a:lnTo>
                  <a:lnTo>
                    <a:pt x="241320" y="1074457"/>
                  </a:lnTo>
                  <a:lnTo>
                    <a:pt x="241166" y="1078934"/>
                  </a:lnTo>
                  <a:lnTo>
                    <a:pt x="240977" y="1083411"/>
                  </a:lnTo>
                  <a:lnTo>
                    <a:pt x="240754" y="1087888"/>
                  </a:lnTo>
                  <a:lnTo>
                    <a:pt x="240494" y="1092364"/>
                  </a:lnTo>
                  <a:lnTo>
                    <a:pt x="240187" y="1096841"/>
                  </a:lnTo>
                  <a:lnTo>
                    <a:pt x="239842" y="1101318"/>
                  </a:lnTo>
                  <a:lnTo>
                    <a:pt x="239459" y="1105795"/>
                  </a:lnTo>
                  <a:lnTo>
                    <a:pt x="239041" y="1110272"/>
                  </a:lnTo>
                  <a:lnTo>
                    <a:pt x="238587" y="1114749"/>
                  </a:lnTo>
                  <a:lnTo>
                    <a:pt x="238097" y="1119226"/>
                  </a:lnTo>
                  <a:lnTo>
                    <a:pt x="237571" y="1123703"/>
                  </a:lnTo>
                  <a:lnTo>
                    <a:pt x="237018" y="1128180"/>
                  </a:lnTo>
                  <a:lnTo>
                    <a:pt x="236442" y="1132657"/>
                  </a:lnTo>
                  <a:lnTo>
                    <a:pt x="235845" y="1137133"/>
                  </a:lnTo>
                  <a:lnTo>
                    <a:pt x="235232" y="1141610"/>
                  </a:lnTo>
                  <a:lnTo>
                    <a:pt x="234604" y="1146087"/>
                  </a:lnTo>
                  <a:lnTo>
                    <a:pt x="233968" y="1150564"/>
                  </a:lnTo>
                  <a:lnTo>
                    <a:pt x="233329" y="1155041"/>
                  </a:lnTo>
                  <a:lnTo>
                    <a:pt x="232690" y="1159518"/>
                  </a:lnTo>
                  <a:lnTo>
                    <a:pt x="232054" y="1163995"/>
                  </a:lnTo>
                  <a:lnTo>
                    <a:pt x="231424" y="1168472"/>
                  </a:lnTo>
                  <a:lnTo>
                    <a:pt x="230804" y="1172949"/>
                  </a:lnTo>
                  <a:lnTo>
                    <a:pt x="230197" y="1177426"/>
                  </a:lnTo>
                  <a:lnTo>
                    <a:pt x="229601" y="1181903"/>
                  </a:lnTo>
                  <a:lnTo>
                    <a:pt x="229017" y="1186379"/>
                  </a:lnTo>
                  <a:lnTo>
                    <a:pt x="228447" y="1190856"/>
                  </a:lnTo>
                  <a:lnTo>
                    <a:pt x="227888" y="1195333"/>
                  </a:lnTo>
                  <a:lnTo>
                    <a:pt x="227342" y="1199810"/>
                  </a:lnTo>
                  <a:lnTo>
                    <a:pt x="226805" y="1204287"/>
                  </a:lnTo>
                  <a:lnTo>
                    <a:pt x="226274" y="1208764"/>
                  </a:lnTo>
                  <a:lnTo>
                    <a:pt x="225746" y="1213241"/>
                  </a:lnTo>
                  <a:lnTo>
                    <a:pt x="225220" y="1217718"/>
                  </a:lnTo>
                  <a:lnTo>
                    <a:pt x="224692" y="1222195"/>
                  </a:lnTo>
                  <a:lnTo>
                    <a:pt x="224158" y="1226672"/>
                  </a:lnTo>
                  <a:lnTo>
                    <a:pt x="223615" y="1231149"/>
                  </a:lnTo>
                  <a:lnTo>
                    <a:pt x="223061" y="1235625"/>
                  </a:lnTo>
                  <a:lnTo>
                    <a:pt x="222493" y="1240102"/>
                  </a:lnTo>
                  <a:lnTo>
                    <a:pt x="221911" y="1244579"/>
                  </a:lnTo>
                  <a:lnTo>
                    <a:pt x="221310" y="1249056"/>
                  </a:lnTo>
                  <a:lnTo>
                    <a:pt x="220688" y="1253533"/>
                  </a:lnTo>
                  <a:lnTo>
                    <a:pt x="220047" y="1258010"/>
                  </a:lnTo>
                  <a:lnTo>
                    <a:pt x="219387" y="1262487"/>
                  </a:lnTo>
                  <a:lnTo>
                    <a:pt x="218708" y="1266964"/>
                  </a:lnTo>
                  <a:lnTo>
                    <a:pt x="218011" y="1271441"/>
                  </a:lnTo>
                  <a:lnTo>
                    <a:pt x="217295" y="1275918"/>
                  </a:lnTo>
                  <a:lnTo>
                    <a:pt x="216562" y="1280394"/>
                  </a:lnTo>
                  <a:lnTo>
                    <a:pt x="215817" y="1284871"/>
                  </a:lnTo>
                  <a:lnTo>
                    <a:pt x="215061" y="1289348"/>
                  </a:lnTo>
                  <a:lnTo>
                    <a:pt x="214297" y="1293825"/>
                  </a:lnTo>
                  <a:lnTo>
                    <a:pt x="213526" y="1298302"/>
                  </a:lnTo>
                  <a:lnTo>
                    <a:pt x="212752" y="1302779"/>
                  </a:lnTo>
                  <a:lnTo>
                    <a:pt x="211977" y="1307256"/>
                  </a:lnTo>
                  <a:lnTo>
                    <a:pt x="211204" y="1311733"/>
                  </a:lnTo>
                  <a:lnTo>
                    <a:pt x="210435" y="1316210"/>
                  </a:lnTo>
                  <a:lnTo>
                    <a:pt x="209672" y="1320687"/>
                  </a:lnTo>
                  <a:lnTo>
                    <a:pt x="208917" y="1325164"/>
                  </a:lnTo>
                  <a:lnTo>
                    <a:pt x="208174" y="1329640"/>
                  </a:lnTo>
                  <a:lnTo>
                    <a:pt x="207442" y="1334117"/>
                  </a:lnTo>
                  <a:lnTo>
                    <a:pt x="206722" y="1338594"/>
                  </a:lnTo>
                  <a:lnTo>
                    <a:pt x="206015" y="1343071"/>
                  </a:lnTo>
                  <a:lnTo>
                    <a:pt x="205321" y="1347548"/>
                  </a:lnTo>
                  <a:lnTo>
                    <a:pt x="204642" y="1352025"/>
                  </a:lnTo>
                  <a:lnTo>
                    <a:pt x="203979" y="1356502"/>
                  </a:lnTo>
                  <a:lnTo>
                    <a:pt x="203330" y="1360979"/>
                  </a:lnTo>
                  <a:lnTo>
                    <a:pt x="202693" y="1365456"/>
                  </a:lnTo>
                  <a:lnTo>
                    <a:pt x="202070" y="1369933"/>
                  </a:lnTo>
                  <a:lnTo>
                    <a:pt x="201458" y="1374409"/>
                  </a:lnTo>
                  <a:lnTo>
                    <a:pt x="200859" y="1378886"/>
                  </a:lnTo>
                  <a:lnTo>
                    <a:pt x="200272" y="1383363"/>
                  </a:lnTo>
                  <a:lnTo>
                    <a:pt x="199695" y="1387840"/>
                  </a:lnTo>
                  <a:lnTo>
                    <a:pt x="199126" y="1392317"/>
                  </a:lnTo>
                  <a:lnTo>
                    <a:pt x="198566" y="1396794"/>
                  </a:lnTo>
                  <a:lnTo>
                    <a:pt x="198012" y="1401271"/>
                  </a:lnTo>
                  <a:lnTo>
                    <a:pt x="197466" y="1405748"/>
                  </a:lnTo>
                  <a:lnTo>
                    <a:pt x="196925" y="1410225"/>
                  </a:lnTo>
                  <a:lnTo>
                    <a:pt x="196388" y="1414702"/>
                  </a:lnTo>
                  <a:lnTo>
                    <a:pt x="195855" y="1419179"/>
                  </a:lnTo>
                  <a:lnTo>
                    <a:pt x="195325" y="1423655"/>
                  </a:lnTo>
                  <a:lnTo>
                    <a:pt x="194797" y="1428132"/>
                  </a:lnTo>
                  <a:lnTo>
                    <a:pt x="194270" y="1432609"/>
                  </a:lnTo>
                  <a:lnTo>
                    <a:pt x="193744" y="1437086"/>
                  </a:lnTo>
                  <a:lnTo>
                    <a:pt x="193217" y="1441563"/>
                  </a:lnTo>
                  <a:lnTo>
                    <a:pt x="192689" y="1446040"/>
                  </a:lnTo>
                  <a:lnTo>
                    <a:pt x="192160" y="1450517"/>
                  </a:lnTo>
                  <a:lnTo>
                    <a:pt x="191628" y="1454994"/>
                  </a:lnTo>
                  <a:lnTo>
                    <a:pt x="191093" y="1459471"/>
                  </a:lnTo>
                  <a:lnTo>
                    <a:pt x="190553" y="1463948"/>
                  </a:lnTo>
                  <a:lnTo>
                    <a:pt x="190010" y="1468424"/>
                  </a:lnTo>
                  <a:lnTo>
                    <a:pt x="189461" y="1472901"/>
                  </a:lnTo>
                  <a:lnTo>
                    <a:pt x="188908" y="1477378"/>
                  </a:lnTo>
                  <a:lnTo>
                    <a:pt x="188347" y="1481855"/>
                  </a:lnTo>
                  <a:lnTo>
                    <a:pt x="187779" y="1486332"/>
                  </a:lnTo>
                  <a:lnTo>
                    <a:pt x="187204" y="1490809"/>
                  </a:lnTo>
                  <a:lnTo>
                    <a:pt x="186622" y="1495286"/>
                  </a:lnTo>
                  <a:lnTo>
                    <a:pt x="186033" y="1499763"/>
                  </a:lnTo>
                  <a:lnTo>
                    <a:pt x="185436" y="1504240"/>
                  </a:lnTo>
                  <a:lnTo>
                    <a:pt x="184830" y="1508717"/>
                  </a:lnTo>
                  <a:lnTo>
                    <a:pt x="184217" y="1513194"/>
                  </a:lnTo>
                  <a:lnTo>
                    <a:pt x="183598" y="1517670"/>
                  </a:lnTo>
                  <a:lnTo>
                    <a:pt x="182972" y="1522147"/>
                  </a:lnTo>
                  <a:lnTo>
                    <a:pt x="182341" y="1526624"/>
                  </a:lnTo>
                  <a:lnTo>
                    <a:pt x="181706" y="1531101"/>
                  </a:lnTo>
                  <a:lnTo>
                    <a:pt x="181066" y="1535578"/>
                  </a:lnTo>
                  <a:lnTo>
                    <a:pt x="180426" y="1540055"/>
                  </a:lnTo>
                  <a:lnTo>
                    <a:pt x="179785" y="1544532"/>
                  </a:lnTo>
                  <a:lnTo>
                    <a:pt x="179146" y="1549009"/>
                  </a:lnTo>
                  <a:lnTo>
                    <a:pt x="178510" y="1553486"/>
                  </a:lnTo>
                  <a:lnTo>
                    <a:pt x="177879" y="1557963"/>
                  </a:lnTo>
                  <a:lnTo>
                    <a:pt x="177256" y="1562440"/>
                  </a:lnTo>
                  <a:lnTo>
                    <a:pt x="176643" y="1566916"/>
                  </a:lnTo>
                  <a:lnTo>
                    <a:pt x="176041" y="1571393"/>
                  </a:lnTo>
                  <a:lnTo>
                    <a:pt x="175452" y="1575870"/>
                  </a:lnTo>
                  <a:lnTo>
                    <a:pt x="174877" y="1580347"/>
                  </a:lnTo>
                  <a:lnTo>
                    <a:pt x="174321" y="1584824"/>
                  </a:lnTo>
                  <a:lnTo>
                    <a:pt x="173785" y="1589301"/>
                  </a:lnTo>
                  <a:lnTo>
                    <a:pt x="173269" y="1593778"/>
                  </a:lnTo>
                  <a:lnTo>
                    <a:pt x="172772" y="1598255"/>
                  </a:lnTo>
                  <a:lnTo>
                    <a:pt x="172297" y="1602732"/>
                  </a:lnTo>
                  <a:lnTo>
                    <a:pt x="171844" y="1607209"/>
                  </a:lnTo>
                  <a:lnTo>
                    <a:pt x="171416" y="1611685"/>
                  </a:lnTo>
                  <a:lnTo>
                    <a:pt x="171013" y="1616162"/>
                  </a:lnTo>
                  <a:lnTo>
                    <a:pt x="170630" y="1620639"/>
                  </a:lnTo>
                  <a:lnTo>
                    <a:pt x="170269" y="1625116"/>
                  </a:lnTo>
                  <a:lnTo>
                    <a:pt x="169928" y="1629593"/>
                  </a:lnTo>
                  <a:lnTo>
                    <a:pt x="169607" y="1634070"/>
                  </a:lnTo>
                  <a:lnTo>
                    <a:pt x="169307" y="1638547"/>
                  </a:lnTo>
                  <a:lnTo>
                    <a:pt x="169023" y="1643024"/>
                  </a:lnTo>
                  <a:lnTo>
                    <a:pt x="168754" y="1647501"/>
                  </a:lnTo>
                  <a:lnTo>
                    <a:pt x="168497" y="1651978"/>
                  </a:lnTo>
                  <a:lnTo>
                    <a:pt x="168250" y="1656455"/>
                  </a:lnTo>
                  <a:lnTo>
                    <a:pt x="168011" y="1660931"/>
                  </a:lnTo>
                  <a:lnTo>
                    <a:pt x="167779" y="1665408"/>
                  </a:lnTo>
                  <a:lnTo>
                    <a:pt x="167550" y="1669885"/>
                  </a:lnTo>
                  <a:lnTo>
                    <a:pt x="167321" y="1674362"/>
                  </a:lnTo>
                  <a:lnTo>
                    <a:pt x="167091" y="1678839"/>
                  </a:lnTo>
                  <a:lnTo>
                    <a:pt x="166858" y="1683316"/>
                  </a:lnTo>
                  <a:lnTo>
                    <a:pt x="166617" y="1687793"/>
                  </a:lnTo>
                  <a:lnTo>
                    <a:pt x="166368" y="1692270"/>
                  </a:lnTo>
                  <a:lnTo>
                    <a:pt x="166108" y="1696747"/>
                  </a:lnTo>
                  <a:lnTo>
                    <a:pt x="165836" y="1701224"/>
                  </a:lnTo>
                  <a:lnTo>
                    <a:pt x="165551" y="1705700"/>
                  </a:lnTo>
                  <a:lnTo>
                    <a:pt x="165251" y="1710177"/>
                  </a:lnTo>
                  <a:lnTo>
                    <a:pt x="164934" y="1714654"/>
                  </a:lnTo>
                  <a:lnTo>
                    <a:pt x="164599" y="1719131"/>
                  </a:lnTo>
                  <a:lnTo>
                    <a:pt x="164246" y="1723608"/>
                  </a:lnTo>
                  <a:lnTo>
                    <a:pt x="163877" y="1728085"/>
                  </a:lnTo>
                  <a:lnTo>
                    <a:pt x="163490" y="1732562"/>
                  </a:lnTo>
                  <a:lnTo>
                    <a:pt x="163086" y="1737039"/>
                  </a:lnTo>
                  <a:lnTo>
                    <a:pt x="162662" y="1741516"/>
                  </a:lnTo>
                  <a:lnTo>
                    <a:pt x="162221" y="1745993"/>
                  </a:lnTo>
                  <a:lnTo>
                    <a:pt x="161766" y="1750470"/>
                  </a:lnTo>
                  <a:lnTo>
                    <a:pt x="161296" y="1754946"/>
                  </a:lnTo>
                  <a:lnTo>
                    <a:pt x="160812" y="1759423"/>
                  </a:lnTo>
                  <a:lnTo>
                    <a:pt x="160317" y="1763900"/>
                  </a:lnTo>
                  <a:lnTo>
                    <a:pt x="159808" y="1768377"/>
                  </a:lnTo>
                  <a:lnTo>
                    <a:pt x="159291" y="1772854"/>
                  </a:lnTo>
                  <a:lnTo>
                    <a:pt x="158767" y="1777331"/>
                  </a:lnTo>
                  <a:lnTo>
                    <a:pt x="158236" y="1781808"/>
                  </a:lnTo>
                  <a:lnTo>
                    <a:pt x="157701" y="1786285"/>
                  </a:lnTo>
                  <a:lnTo>
                    <a:pt x="157162" y="1790762"/>
                  </a:lnTo>
                  <a:lnTo>
                    <a:pt x="156623" y="1795239"/>
                  </a:lnTo>
                  <a:lnTo>
                    <a:pt x="156083" y="1799716"/>
                  </a:lnTo>
                  <a:lnTo>
                    <a:pt x="155546" y="1804192"/>
                  </a:lnTo>
                  <a:lnTo>
                    <a:pt x="155012" y="1808669"/>
                  </a:lnTo>
                  <a:lnTo>
                    <a:pt x="154483" y="1813146"/>
                  </a:lnTo>
                  <a:lnTo>
                    <a:pt x="153960" y="1817623"/>
                  </a:lnTo>
                  <a:lnTo>
                    <a:pt x="153447" y="1822100"/>
                  </a:lnTo>
                  <a:lnTo>
                    <a:pt x="152942" y="1826577"/>
                  </a:lnTo>
                  <a:lnTo>
                    <a:pt x="152448" y="1831054"/>
                  </a:lnTo>
                  <a:lnTo>
                    <a:pt x="151965" y="1835531"/>
                  </a:lnTo>
                  <a:lnTo>
                    <a:pt x="151494" y="1840008"/>
                  </a:lnTo>
                  <a:lnTo>
                    <a:pt x="151039" y="1844485"/>
                  </a:lnTo>
                  <a:lnTo>
                    <a:pt x="150600" y="1848961"/>
                  </a:lnTo>
                  <a:lnTo>
                    <a:pt x="150175" y="1853438"/>
                  </a:lnTo>
                  <a:lnTo>
                    <a:pt x="149766" y="1857915"/>
                  </a:lnTo>
                  <a:lnTo>
                    <a:pt x="149373" y="1862392"/>
                  </a:lnTo>
                  <a:lnTo>
                    <a:pt x="148997" y="1866869"/>
                  </a:lnTo>
                  <a:lnTo>
                    <a:pt x="148641" y="1871346"/>
                  </a:lnTo>
                  <a:lnTo>
                    <a:pt x="148302" y="1875823"/>
                  </a:lnTo>
                  <a:lnTo>
                    <a:pt x="147979" y="1880300"/>
                  </a:lnTo>
                  <a:lnTo>
                    <a:pt x="147671" y="1884777"/>
                  </a:lnTo>
                  <a:lnTo>
                    <a:pt x="147379" y="1889254"/>
                  </a:lnTo>
                  <a:lnTo>
                    <a:pt x="147102" y="1893731"/>
                  </a:lnTo>
                  <a:lnTo>
                    <a:pt x="146841" y="1898207"/>
                  </a:lnTo>
                  <a:lnTo>
                    <a:pt x="146593" y="1902684"/>
                  </a:lnTo>
                  <a:lnTo>
                    <a:pt x="146355" y="1907161"/>
                  </a:lnTo>
                  <a:lnTo>
                    <a:pt x="146128" y="1911638"/>
                  </a:lnTo>
                  <a:lnTo>
                    <a:pt x="145909" y="1916115"/>
                  </a:lnTo>
                  <a:lnTo>
                    <a:pt x="145699" y="1920592"/>
                  </a:lnTo>
                  <a:lnTo>
                    <a:pt x="145495" y="1925069"/>
                  </a:lnTo>
                  <a:lnTo>
                    <a:pt x="145296" y="1929546"/>
                  </a:lnTo>
                  <a:lnTo>
                    <a:pt x="145099" y="1934023"/>
                  </a:lnTo>
                  <a:lnTo>
                    <a:pt x="144904" y="1938500"/>
                  </a:lnTo>
                  <a:lnTo>
                    <a:pt x="144709" y="1942976"/>
                  </a:lnTo>
                  <a:lnTo>
                    <a:pt x="144514" y="1947453"/>
                  </a:lnTo>
                  <a:lnTo>
                    <a:pt x="144316" y="1951930"/>
                  </a:lnTo>
                  <a:lnTo>
                    <a:pt x="144116" y="1956407"/>
                  </a:lnTo>
                  <a:lnTo>
                    <a:pt x="143912" y="1960884"/>
                  </a:lnTo>
                  <a:lnTo>
                    <a:pt x="143704" y="1965361"/>
                  </a:lnTo>
                  <a:lnTo>
                    <a:pt x="143491" y="1969838"/>
                  </a:lnTo>
                  <a:lnTo>
                    <a:pt x="143272" y="1974315"/>
                  </a:lnTo>
                  <a:lnTo>
                    <a:pt x="143047" y="1978792"/>
                  </a:lnTo>
                  <a:lnTo>
                    <a:pt x="142816" y="1983269"/>
                  </a:lnTo>
                  <a:lnTo>
                    <a:pt x="142580" y="1987746"/>
                  </a:lnTo>
                  <a:lnTo>
                    <a:pt x="142338" y="1992222"/>
                  </a:lnTo>
                  <a:lnTo>
                    <a:pt x="142089" y="1996699"/>
                  </a:lnTo>
                  <a:lnTo>
                    <a:pt x="141834" y="2001176"/>
                  </a:lnTo>
                  <a:lnTo>
                    <a:pt x="141572" y="2005653"/>
                  </a:lnTo>
                  <a:lnTo>
                    <a:pt x="141305" y="2010130"/>
                  </a:lnTo>
                  <a:lnTo>
                    <a:pt x="141033" y="2014607"/>
                  </a:lnTo>
                  <a:lnTo>
                    <a:pt x="140754" y="2019084"/>
                  </a:lnTo>
                  <a:lnTo>
                    <a:pt x="140470" y="2023561"/>
                  </a:lnTo>
                  <a:lnTo>
                    <a:pt x="140179" y="2028038"/>
                  </a:lnTo>
                  <a:lnTo>
                    <a:pt x="139882" y="2032515"/>
                  </a:lnTo>
                  <a:lnTo>
                    <a:pt x="139580" y="2036991"/>
                  </a:lnTo>
                  <a:lnTo>
                    <a:pt x="139273" y="2041468"/>
                  </a:lnTo>
                  <a:lnTo>
                    <a:pt x="138959" y="2045945"/>
                  </a:lnTo>
                  <a:lnTo>
                    <a:pt x="138639" y="2050422"/>
                  </a:lnTo>
                  <a:lnTo>
                    <a:pt x="138313" y="2054899"/>
                  </a:lnTo>
                  <a:lnTo>
                    <a:pt x="137981" y="2059376"/>
                  </a:lnTo>
                  <a:lnTo>
                    <a:pt x="137643" y="2063853"/>
                  </a:lnTo>
                  <a:lnTo>
                    <a:pt x="137299" y="2068330"/>
                  </a:lnTo>
                  <a:lnTo>
                    <a:pt x="136950" y="2072807"/>
                  </a:lnTo>
                  <a:lnTo>
                    <a:pt x="136595" y="2077284"/>
                  </a:lnTo>
                  <a:lnTo>
                    <a:pt x="136234" y="2081761"/>
                  </a:lnTo>
                  <a:lnTo>
                    <a:pt x="135868" y="2086237"/>
                  </a:lnTo>
                  <a:lnTo>
                    <a:pt x="135498" y="2090714"/>
                  </a:lnTo>
                  <a:lnTo>
                    <a:pt x="135124" y="2095191"/>
                  </a:lnTo>
                  <a:lnTo>
                    <a:pt x="134746" y="2099668"/>
                  </a:lnTo>
                  <a:lnTo>
                    <a:pt x="134364" y="2104145"/>
                  </a:lnTo>
                  <a:lnTo>
                    <a:pt x="133981" y="2108622"/>
                  </a:lnTo>
                  <a:lnTo>
                    <a:pt x="133596" y="2113099"/>
                  </a:lnTo>
                  <a:lnTo>
                    <a:pt x="133210" y="2117576"/>
                  </a:lnTo>
                  <a:lnTo>
                    <a:pt x="132823" y="2122053"/>
                  </a:lnTo>
                  <a:lnTo>
                    <a:pt x="132437" y="2126530"/>
                  </a:lnTo>
                  <a:lnTo>
                    <a:pt x="132053" y="2131007"/>
                  </a:lnTo>
                  <a:lnTo>
                    <a:pt x="131671" y="2135483"/>
                  </a:lnTo>
                  <a:lnTo>
                    <a:pt x="131291" y="2139960"/>
                  </a:lnTo>
                  <a:lnTo>
                    <a:pt x="130914" y="2144437"/>
                  </a:lnTo>
                  <a:lnTo>
                    <a:pt x="130541" y="2148914"/>
                  </a:lnTo>
                  <a:lnTo>
                    <a:pt x="130173" y="2153391"/>
                  </a:lnTo>
                  <a:lnTo>
                    <a:pt x="129810" y="2157868"/>
                  </a:lnTo>
                  <a:lnTo>
                    <a:pt x="129452" y="2162345"/>
                  </a:lnTo>
                  <a:lnTo>
                    <a:pt x="129099" y="2166822"/>
                  </a:lnTo>
                  <a:lnTo>
                    <a:pt x="128752" y="2171299"/>
                  </a:lnTo>
                  <a:lnTo>
                    <a:pt x="128412" y="2175776"/>
                  </a:lnTo>
                  <a:lnTo>
                    <a:pt x="128078" y="2180252"/>
                  </a:lnTo>
                  <a:lnTo>
                    <a:pt x="127752" y="2184729"/>
                  </a:lnTo>
                  <a:lnTo>
                    <a:pt x="127432" y="2189206"/>
                  </a:lnTo>
                  <a:lnTo>
                    <a:pt x="127119" y="2193683"/>
                  </a:lnTo>
                  <a:lnTo>
                    <a:pt x="126813" y="2198160"/>
                  </a:lnTo>
                  <a:lnTo>
                    <a:pt x="126513" y="2202637"/>
                  </a:lnTo>
                  <a:lnTo>
                    <a:pt x="126223" y="2207114"/>
                  </a:lnTo>
                  <a:lnTo>
                    <a:pt x="125940" y="2211591"/>
                  </a:lnTo>
                  <a:lnTo>
                    <a:pt x="125664" y="2216068"/>
                  </a:lnTo>
                  <a:lnTo>
                    <a:pt x="125396" y="2220545"/>
                  </a:lnTo>
                  <a:lnTo>
                    <a:pt x="125135" y="2225022"/>
                  </a:lnTo>
                  <a:lnTo>
                    <a:pt x="124882" y="2229498"/>
                  </a:lnTo>
                  <a:lnTo>
                    <a:pt x="124639" y="2233975"/>
                  </a:lnTo>
                  <a:lnTo>
                    <a:pt x="124403" y="2238452"/>
                  </a:lnTo>
                  <a:lnTo>
                    <a:pt x="124175" y="2242929"/>
                  </a:lnTo>
                  <a:lnTo>
                    <a:pt x="123956" y="2247406"/>
                  </a:lnTo>
                  <a:lnTo>
                    <a:pt x="123744" y="2251883"/>
                  </a:lnTo>
                  <a:lnTo>
                    <a:pt x="123542" y="2256360"/>
                  </a:lnTo>
                  <a:lnTo>
                    <a:pt x="123350" y="2260837"/>
                  </a:lnTo>
                  <a:lnTo>
                    <a:pt x="123165" y="2265314"/>
                  </a:lnTo>
                  <a:lnTo>
                    <a:pt x="122989" y="2269791"/>
                  </a:lnTo>
                  <a:lnTo>
                    <a:pt x="122821" y="2274267"/>
                  </a:lnTo>
                  <a:lnTo>
                    <a:pt x="122661" y="2278744"/>
                  </a:lnTo>
                  <a:lnTo>
                    <a:pt x="122511" y="2283221"/>
                  </a:lnTo>
                  <a:lnTo>
                    <a:pt x="122370" y="2287698"/>
                  </a:lnTo>
                  <a:close/>
                </a:path>
              </a:pathLst>
            </a:custGeom>
            <a:solidFill>
              <a:srgbClr val="00BE7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5" name="pg38">
              <a:extLst>
                <a:ext uri="{FF2B5EF4-FFF2-40B4-BE49-F238E27FC236}">
                  <a16:creationId xmlns:a16="http://schemas.microsoft.com/office/drawing/2014/main" id="{5F4A0C6A-7C7B-A42D-5385-C16F9B987DC5}"/>
                </a:ext>
              </a:extLst>
            </p:cNvPr>
            <p:cNvSpPr/>
            <p:nvPr/>
          </p:nvSpPr>
          <p:spPr>
            <a:xfrm>
              <a:off x="6434456" y="4262561"/>
              <a:ext cx="223076" cy="2387074"/>
            </a:xfrm>
            <a:custGeom>
              <a:avLst/>
              <a:gdLst/>
              <a:ahLst/>
              <a:cxnLst/>
              <a:rect l="0" t="0" r="0" b="0"/>
              <a:pathLst>
                <a:path w="223076" h="2387074">
                  <a:moveTo>
                    <a:pt x="109313" y="2387074"/>
                  </a:moveTo>
                  <a:lnTo>
                    <a:pt x="109141" y="2382402"/>
                  </a:lnTo>
                  <a:lnTo>
                    <a:pt x="108960" y="2377731"/>
                  </a:lnTo>
                  <a:lnTo>
                    <a:pt x="108766" y="2373060"/>
                  </a:lnTo>
                  <a:lnTo>
                    <a:pt x="108563" y="2368388"/>
                  </a:lnTo>
                  <a:lnTo>
                    <a:pt x="108350" y="2363717"/>
                  </a:lnTo>
                  <a:lnTo>
                    <a:pt x="108127" y="2359046"/>
                  </a:lnTo>
                  <a:lnTo>
                    <a:pt x="107893" y="2354374"/>
                  </a:lnTo>
                  <a:lnTo>
                    <a:pt x="107646" y="2349703"/>
                  </a:lnTo>
                  <a:lnTo>
                    <a:pt x="107387" y="2345031"/>
                  </a:lnTo>
                  <a:lnTo>
                    <a:pt x="107118" y="2340360"/>
                  </a:lnTo>
                  <a:lnTo>
                    <a:pt x="106838" y="2335689"/>
                  </a:lnTo>
                  <a:lnTo>
                    <a:pt x="106547" y="2331017"/>
                  </a:lnTo>
                  <a:lnTo>
                    <a:pt x="106244" y="2326346"/>
                  </a:lnTo>
                  <a:lnTo>
                    <a:pt x="105928" y="2321675"/>
                  </a:lnTo>
                  <a:lnTo>
                    <a:pt x="105602" y="2317003"/>
                  </a:lnTo>
                  <a:lnTo>
                    <a:pt x="105266" y="2312332"/>
                  </a:lnTo>
                  <a:lnTo>
                    <a:pt x="104920" y="2307660"/>
                  </a:lnTo>
                  <a:lnTo>
                    <a:pt x="104565" y="2302989"/>
                  </a:lnTo>
                  <a:lnTo>
                    <a:pt x="104198" y="2298318"/>
                  </a:lnTo>
                  <a:lnTo>
                    <a:pt x="103823" y="2293646"/>
                  </a:lnTo>
                  <a:lnTo>
                    <a:pt x="103440" y="2288975"/>
                  </a:lnTo>
                  <a:lnTo>
                    <a:pt x="103049" y="2284304"/>
                  </a:lnTo>
                  <a:lnTo>
                    <a:pt x="102651" y="2279632"/>
                  </a:lnTo>
                  <a:lnTo>
                    <a:pt x="102246" y="2274961"/>
                  </a:lnTo>
                  <a:lnTo>
                    <a:pt x="101835" y="2270289"/>
                  </a:lnTo>
                  <a:lnTo>
                    <a:pt x="101418" y="2265618"/>
                  </a:lnTo>
                  <a:lnTo>
                    <a:pt x="100997" y="2260947"/>
                  </a:lnTo>
                  <a:lnTo>
                    <a:pt x="100572" y="2256275"/>
                  </a:lnTo>
                  <a:lnTo>
                    <a:pt x="100143" y="2251604"/>
                  </a:lnTo>
                  <a:lnTo>
                    <a:pt x="99710" y="2246933"/>
                  </a:lnTo>
                  <a:lnTo>
                    <a:pt x="99275" y="2242261"/>
                  </a:lnTo>
                  <a:lnTo>
                    <a:pt x="98837" y="2237590"/>
                  </a:lnTo>
                  <a:lnTo>
                    <a:pt x="98399" y="2232918"/>
                  </a:lnTo>
                  <a:lnTo>
                    <a:pt x="97958" y="2228247"/>
                  </a:lnTo>
                  <a:lnTo>
                    <a:pt x="97518" y="2223576"/>
                  </a:lnTo>
                  <a:lnTo>
                    <a:pt x="97077" y="2218904"/>
                  </a:lnTo>
                  <a:lnTo>
                    <a:pt x="96636" y="2214233"/>
                  </a:lnTo>
                  <a:lnTo>
                    <a:pt x="96196" y="2209561"/>
                  </a:lnTo>
                  <a:lnTo>
                    <a:pt x="95758" y="2204890"/>
                  </a:lnTo>
                  <a:lnTo>
                    <a:pt x="95322" y="2200219"/>
                  </a:lnTo>
                  <a:lnTo>
                    <a:pt x="94889" y="2195547"/>
                  </a:lnTo>
                  <a:lnTo>
                    <a:pt x="94459" y="2190876"/>
                  </a:lnTo>
                  <a:lnTo>
                    <a:pt x="94033" y="2186205"/>
                  </a:lnTo>
                  <a:lnTo>
                    <a:pt x="93611" y="2181533"/>
                  </a:lnTo>
                  <a:lnTo>
                    <a:pt x="93194" y="2176862"/>
                  </a:lnTo>
                  <a:lnTo>
                    <a:pt x="92784" y="2172190"/>
                  </a:lnTo>
                  <a:lnTo>
                    <a:pt x="92380" y="2167519"/>
                  </a:lnTo>
                  <a:lnTo>
                    <a:pt x="91982" y="2162848"/>
                  </a:lnTo>
                  <a:lnTo>
                    <a:pt x="91592" y="2158176"/>
                  </a:lnTo>
                  <a:lnTo>
                    <a:pt x="91208" y="2153505"/>
                  </a:lnTo>
                  <a:lnTo>
                    <a:pt x="90832" y="2148834"/>
                  </a:lnTo>
                  <a:lnTo>
                    <a:pt x="90465" y="2144162"/>
                  </a:lnTo>
                  <a:lnTo>
                    <a:pt x="90106" y="2139491"/>
                  </a:lnTo>
                  <a:lnTo>
                    <a:pt x="89753" y="2134819"/>
                  </a:lnTo>
                  <a:lnTo>
                    <a:pt x="89406" y="2130148"/>
                  </a:lnTo>
                  <a:lnTo>
                    <a:pt x="89066" y="2125477"/>
                  </a:lnTo>
                  <a:lnTo>
                    <a:pt x="88733" y="2120805"/>
                  </a:lnTo>
                  <a:lnTo>
                    <a:pt x="88404" y="2116134"/>
                  </a:lnTo>
                  <a:lnTo>
                    <a:pt x="88079" y="2111463"/>
                  </a:lnTo>
                  <a:lnTo>
                    <a:pt x="87755" y="2106791"/>
                  </a:lnTo>
                  <a:lnTo>
                    <a:pt x="87433" y="2102120"/>
                  </a:lnTo>
                  <a:lnTo>
                    <a:pt x="87111" y="2097448"/>
                  </a:lnTo>
                  <a:lnTo>
                    <a:pt x="86786" y="2092777"/>
                  </a:lnTo>
                  <a:lnTo>
                    <a:pt x="86457" y="2088106"/>
                  </a:lnTo>
                  <a:lnTo>
                    <a:pt x="86124" y="2083434"/>
                  </a:lnTo>
                  <a:lnTo>
                    <a:pt x="85784" y="2078763"/>
                  </a:lnTo>
                  <a:lnTo>
                    <a:pt x="85436" y="2074092"/>
                  </a:lnTo>
                  <a:lnTo>
                    <a:pt x="85076" y="2069420"/>
                  </a:lnTo>
                  <a:lnTo>
                    <a:pt x="84705" y="2064749"/>
                  </a:lnTo>
                  <a:lnTo>
                    <a:pt x="84322" y="2060077"/>
                  </a:lnTo>
                  <a:lnTo>
                    <a:pt x="83926" y="2055406"/>
                  </a:lnTo>
                  <a:lnTo>
                    <a:pt x="83515" y="2050735"/>
                  </a:lnTo>
                  <a:lnTo>
                    <a:pt x="83086" y="2046063"/>
                  </a:lnTo>
                  <a:lnTo>
                    <a:pt x="82640" y="2041392"/>
                  </a:lnTo>
                  <a:lnTo>
                    <a:pt x="82178" y="2036720"/>
                  </a:lnTo>
                  <a:lnTo>
                    <a:pt x="81699" y="2032049"/>
                  </a:lnTo>
                  <a:lnTo>
                    <a:pt x="81204" y="2027378"/>
                  </a:lnTo>
                  <a:lnTo>
                    <a:pt x="80689" y="2022706"/>
                  </a:lnTo>
                  <a:lnTo>
                    <a:pt x="80155" y="2018035"/>
                  </a:lnTo>
                  <a:lnTo>
                    <a:pt x="79605" y="2013364"/>
                  </a:lnTo>
                  <a:lnTo>
                    <a:pt x="79039" y="2008692"/>
                  </a:lnTo>
                  <a:lnTo>
                    <a:pt x="78458" y="2004021"/>
                  </a:lnTo>
                  <a:lnTo>
                    <a:pt x="77861" y="1999349"/>
                  </a:lnTo>
                  <a:lnTo>
                    <a:pt x="77246" y="1994678"/>
                  </a:lnTo>
                  <a:lnTo>
                    <a:pt x="76619" y="1990007"/>
                  </a:lnTo>
                  <a:lnTo>
                    <a:pt x="75979" y="1985335"/>
                  </a:lnTo>
                  <a:lnTo>
                    <a:pt x="75327" y="1980664"/>
                  </a:lnTo>
                  <a:lnTo>
                    <a:pt x="74664" y="1975993"/>
                  </a:lnTo>
                  <a:lnTo>
                    <a:pt x="73989" y="1971321"/>
                  </a:lnTo>
                  <a:lnTo>
                    <a:pt x="73304" y="1966650"/>
                  </a:lnTo>
                  <a:lnTo>
                    <a:pt x="72612" y="1961978"/>
                  </a:lnTo>
                  <a:lnTo>
                    <a:pt x="71911" y="1957307"/>
                  </a:lnTo>
                  <a:lnTo>
                    <a:pt x="71204" y="1952636"/>
                  </a:lnTo>
                  <a:lnTo>
                    <a:pt x="70490" y="1947964"/>
                  </a:lnTo>
                  <a:lnTo>
                    <a:pt x="69770" y="1943293"/>
                  </a:lnTo>
                  <a:lnTo>
                    <a:pt x="69046" y="1938622"/>
                  </a:lnTo>
                  <a:lnTo>
                    <a:pt x="68318" y="1933950"/>
                  </a:lnTo>
                  <a:lnTo>
                    <a:pt x="67587" y="1929279"/>
                  </a:lnTo>
                  <a:lnTo>
                    <a:pt x="66854" y="1924607"/>
                  </a:lnTo>
                  <a:lnTo>
                    <a:pt x="66120" y="1919936"/>
                  </a:lnTo>
                  <a:lnTo>
                    <a:pt x="65384" y="1915265"/>
                  </a:lnTo>
                  <a:lnTo>
                    <a:pt x="64650" y="1910593"/>
                  </a:lnTo>
                  <a:lnTo>
                    <a:pt x="63916" y="1905922"/>
                  </a:lnTo>
                  <a:lnTo>
                    <a:pt x="63184" y="1901251"/>
                  </a:lnTo>
                  <a:lnTo>
                    <a:pt x="62455" y="1896579"/>
                  </a:lnTo>
                  <a:lnTo>
                    <a:pt x="61730" y="1891908"/>
                  </a:lnTo>
                  <a:lnTo>
                    <a:pt x="61010" y="1887236"/>
                  </a:lnTo>
                  <a:lnTo>
                    <a:pt x="60296" y="1882565"/>
                  </a:lnTo>
                  <a:lnTo>
                    <a:pt x="59587" y="1877894"/>
                  </a:lnTo>
                  <a:lnTo>
                    <a:pt x="58887" y="1873222"/>
                  </a:lnTo>
                  <a:lnTo>
                    <a:pt x="58196" y="1868551"/>
                  </a:lnTo>
                  <a:lnTo>
                    <a:pt x="57515" y="1863879"/>
                  </a:lnTo>
                  <a:lnTo>
                    <a:pt x="56843" y="1859208"/>
                  </a:lnTo>
                  <a:lnTo>
                    <a:pt x="56183" y="1854537"/>
                  </a:lnTo>
                  <a:lnTo>
                    <a:pt x="55533" y="1849865"/>
                  </a:lnTo>
                  <a:lnTo>
                    <a:pt x="54898" y="1845194"/>
                  </a:lnTo>
                  <a:lnTo>
                    <a:pt x="54277" y="1840523"/>
                  </a:lnTo>
                  <a:lnTo>
                    <a:pt x="53670" y="1835851"/>
                  </a:lnTo>
                  <a:lnTo>
                    <a:pt x="53076" y="1831180"/>
                  </a:lnTo>
                  <a:lnTo>
                    <a:pt x="52495" y="1826508"/>
                  </a:lnTo>
                  <a:lnTo>
                    <a:pt x="51931" y="1821837"/>
                  </a:lnTo>
                  <a:lnTo>
                    <a:pt x="51384" y="1817166"/>
                  </a:lnTo>
                  <a:lnTo>
                    <a:pt x="50851" y="1812494"/>
                  </a:lnTo>
                  <a:lnTo>
                    <a:pt x="50333" y="1807823"/>
                  </a:lnTo>
                  <a:lnTo>
                    <a:pt x="49828" y="1803152"/>
                  </a:lnTo>
                  <a:lnTo>
                    <a:pt x="49338" y="1798480"/>
                  </a:lnTo>
                  <a:lnTo>
                    <a:pt x="48866" y="1793809"/>
                  </a:lnTo>
                  <a:lnTo>
                    <a:pt x="48407" y="1789137"/>
                  </a:lnTo>
                  <a:lnTo>
                    <a:pt x="47961" y="1784466"/>
                  </a:lnTo>
                  <a:lnTo>
                    <a:pt x="47527" y="1779795"/>
                  </a:lnTo>
                  <a:lnTo>
                    <a:pt x="47105" y="1775123"/>
                  </a:lnTo>
                  <a:lnTo>
                    <a:pt x="46696" y="1770452"/>
                  </a:lnTo>
                  <a:lnTo>
                    <a:pt x="46300" y="1765781"/>
                  </a:lnTo>
                  <a:lnTo>
                    <a:pt x="45913" y="1761109"/>
                  </a:lnTo>
                  <a:lnTo>
                    <a:pt x="45536" y="1756438"/>
                  </a:lnTo>
                  <a:lnTo>
                    <a:pt x="45167" y="1751766"/>
                  </a:lnTo>
                  <a:lnTo>
                    <a:pt x="44807" y="1747095"/>
                  </a:lnTo>
                  <a:lnTo>
                    <a:pt x="44457" y="1742424"/>
                  </a:lnTo>
                  <a:lnTo>
                    <a:pt x="44114" y="1737752"/>
                  </a:lnTo>
                  <a:lnTo>
                    <a:pt x="43776" y="1733081"/>
                  </a:lnTo>
                  <a:lnTo>
                    <a:pt x="43445" y="1728410"/>
                  </a:lnTo>
                  <a:lnTo>
                    <a:pt x="43119" y="1723738"/>
                  </a:lnTo>
                  <a:lnTo>
                    <a:pt x="42798" y="1719067"/>
                  </a:lnTo>
                  <a:lnTo>
                    <a:pt x="42482" y="1714395"/>
                  </a:lnTo>
                  <a:lnTo>
                    <a:pt x="42169" y="1709724"/>
                  </a:lnTo>
                  <a:lnTo>
                    <a:pt x="41858" y="1705053"/>
                  </a:lnTo>
                  <a:lnTo>
                    <a:pt x="41550" y="1700381"/>
                  </a:lnTo>
                  <a:lnTo>
                    <a:pt x="41244" y="1695710"/>
                  </a:lnTo>
                  <a:lnTo>
                    <a:pt x="40938" y="1691038"/>
                  </a:lnTo>
                  <a:lnTo>
                    <a:pt x="40633" y="1686367"/>
                  </a:lnTo>
                  <a:lnTo>
                    <a:pt x="40327" y="1681696"/>
                  </a:lnTo>
                  <a:lnTo>
                    <a:pt x="40020" y="1677024"/>
                  </a:lnTo>
                  <a:lnTo>
                    <a:pt x="39712" y="1672353"/>
                  </a:lnTo>
                  <a:lnTo>
                    <a:pt x="39400" y="1667682"/>
                  </a:lnTo>
                  <a:lnTo>
                    <a:pt x="39085" y="1663010"/>
                  </a:lnTo>
                  <a:lnTo>
                    <a:pt x="38766" y="1658339"/>
                  </a:lnTo>
                  <a:lnTo>
                    <a:pt x="38443" y="1653667"/>
                  </a:lnTo>
                  <a:lnTo>
                    <a:pt x="38115" y="1648996"/>
                  </a:lnTo>
                  <a:lnTo>
                    <a:pt x="37782" y="1644325"/>
                  </a:lnTo>
                  <a:lnTo>
                    <a:pt x="37442" y="1639653"/>
                  </a:lnTo>
                  <a:lnTo>
                    <a:pt x="37097" y="1634982"/>
                  </a:lnTo>
                  <a:lnTo>
                    <a:pt x="36745" y="1630311"/>
                  </a:lnTo>
                  <a:lnTo>
                    <a:pt x="36388" y="1625639"/>
                  </a:lnTo>
                  <a:lnTo>
                    <a:pt x="36024" y="1620968"/>
                  </a:lnTo>
                  <a:lnTo>
                    <a:pt x="35653" y="1616296"/>
                  </a:lnTo>
                  <a:lnTo>
                    <a:pt x="35277" y="1611625"/>
                  </a:lnTo>
                  <a:lnTo>
                    <a:pt x="34896" y="1606954"/>
                  </a:lnTo>
                  <a:lnTo>
                    <a:pt x="34510" y="1602282"/>
                  </a:lnTo>
                  <a:lnTo>
                    <a:pt x="34119" y="1597611"/>
                  </a:lnTo>
                  <a:lnTo>
                    <a:pt x="33724" y="1592940"/>
                  </a:lnTo>
                  <a:lnTo>
                    <a:pt x="33326" y="1588268"/>
                  </a:lnTo>
                  <a:lnTo>
                    <a:pt x="32926" y="1583597"/>
                  </a:lnTo>
                  <a:lnTo>
                    <a:pt x="32523" y="1578925"/>
                  </a:lnTo>
                  <a:lnTo>
                    <a:pt x="32119" y="1574254"/>
                  </a:lnTo>
                  <a:lnTo>
                    <a:pt x="31715" y="1569583"/>
                  </a:lnTo>
                  <a:lnTo>
                    <a:pt x="31310" y="1564911"/>
                  </a:lnTo>
                  <a:lnTo>
                    <a:pt x="30905" y="1560240"/>
                  </a:lnTo>
                  <a:lnTo>
                    <a:pt x="30501" y="1555569"/>
                  </a:lnTo>
                  <a:lnTo>
                    <a:pt x="30097" y="1550897"/>
                  </a:lnTo>
                  <a:lnTo>
                    <a:pt x="29693" y="1546226"/>
                  </a:lnTo>
                  <a:lnTo>
                    <a:pt x="29290" y="1541554"/>
                  </a:lnTo>
                  <a:lnTo>
                    <a:pt x="28887" y="1536883"/>
                  </a:lnTo>
                  <a:lnTo>
                    <a:pt x="28484" y="1532212"/>
                  </a:lnTo>
                  <a:lnTo>
                    <a:pt x="28079" y="1527540"/>
                  </a:lnTo>
                  <a:lnTo>
                    <a:pt x="27673" y="1522869"/>
                  </a:lnTo>
                  <a:lnTo>
                    <a:pt x="27264" y="1518197"/>
                  </a:lnTo>
                  <a:lnTo>
                    <a:pt x="26850" y="1513526"/>
                  </a:lnTo>
                  <a:lnTo>
                    <a:pt x="26431" y="1508855"/>
                  </a:lnTo>
                  <a:lnTo>
                    <a:pt x="26007" y="1504183"/>
                  </a:lnTo>
                  <a:lnTo>
                    <a:pt x="25575" y="1499512"/>
                  </a:lnTo>
                  <a:lnTo>
                    <a:pt x="25135" y="1494841"/>
                  </a:lnTo>
                  <a:lnTo>
                    <a:pt x="24683" y="1490169"/>
                  </a:lnTo>
                  <a:lnTo>
                    <a:pt x="24220" y="1485498"/>
                  </a:lnTo>
                  <a:lnTo>
                    <a:pt x="23746" y="1480826"/>
                  </a:lnTo>
                  <a:lnTo>
                    <a:pt x="23260" y="1476155"/>
                  </a:lnTo>
                  <a:lnTo>
                    <a:pt x="22760" y="1471484"/>
                  </a:lnTo>
                  <a:lnTo>
                    <a:pt x="22244" y="1466812"/>
                  </a:lnTo>
                  <a:lnTo>
                    <a:pt x="21714" y="1462141"/>
                  </a:lnTo>
                  <a:lnTo>
                    <a:pt x="21170" y="1457470"/>
                  </a:lnTo>
                  <a:lnTo>
                    <a:pt x="20612" y="1452798"/>
                  </a:lnTo>
                  <a:lnTo>
                    <a:pt x="20042" y="1448127"/>
                  </a:lnTo>
                  <a:lnTo>
                    <a:pt x="19457" y="1443455"/>
                  </a:lnTo>
                  <a:lnTo>
                    <a:pt x="18859" y="1438784"/>
                  </a:lnTo>
                  <a:lnTo>
                    <a:pt x="18251" y="1434113"/>
                  </a:lnTo>
                  <a:lnTo>
                    <a:pt x="17635" y="1429441"/>
                  </a:lnTo>
                  <a:lnTo>
                    <a:pt x="17012" y="1424770"/>
                  </a:lnTo>
                  <a:lnTo>
                    <a:pt x="16384" y="1420099"/>
                  </a:lnTo>
                  <a:lnTo>
                    <a:pt x="15752" y="1415427"/>
                  </a:lnTo>
                  <a:lnTo>
                    <a:pt x="15119" y="1410756"/>
                  </a:lnTo>
                  <a:lnTo>
                    <a:pt x="14489" y="1406084"/>
                  </a:lnTo>
                  <a:lnTo>
                    <a:pt x="13863" y="1401413"/>
                  </a:lnTo>
                  <a:lnTo>
                    <a:pt x="13243" y="1396742"/>
                  </a:lnTo>
                  <a:lnTo>
                    <a:pt x="12634" y="1392070"/>
                  </a:lnTo>
                  <a:lnTo>
                    <a:pt x="12038" y="1387399"/>
                  </a:lnTo>
                  <a:lnTo>
                    <a:pt x="11457" y="1382728"/>
                  </a:lnTo>
                  <a:lnTo>
                    <a:pt x="10891" y="1378056"/>
                  </a:lnTo>
                  <a:lnTo>
                    <a:pt x="10344" y="1373385"/>
                  </a:lnTo>
                  <a:lnTo>
                    <a:pt x="9818" y="1368713"/>
                  </a:lnTo>
                  <a:lnTo>
                    <a:pt x="9319" y="1364042"/>
                  </a:lnTo>
                  <a:lnTo>
                    <a:pt x="8843" y="1359371"/>
                  </a:lnTo>
                  <a:lnTo>
                    <a:pt x="8392" y="1354699"/>
                  </a:lnTo>
                  <a:lnTo>
                    <a:pt x="7965" y="1350028"/>
                  </a:lnTo>
                  <a:lnTo>
                    <a:pt x="7564" y="1345356"/>
                  </a:lnTo>
                  <a:lnTo>
                    <a:pt x="7195" y="1340685"/>
                  </a:lnTo>
                  <a:lnTo>
                    <a:pt x="6852" y="1336014"/>
                  </a:lnTo>
                  <a:lnTo>
                    <a:pt x="6534" y="1331342"/>
                  </a:lnTo>
                  <a:lnTo>
                    <a:pt x="6239" y="1326671"/>
                  </a:lnTo>
                  <a:lnTo>
                    <a:pt x="5966" y="1322000"/>
                  </a:lnTo>
                  <a:lnTo>
                    <a:pt x="5718" y="1317328"/>
                  </a:lnTo>
                  <a:lnTo>
                    <a:pt x="5491" y="1312657"/>
                  </a:lnTo>
                  <a:lnTo>
                    <a:pt x="5280" y="1307985"/>
                  </a:lnTo>
                  <a:lnTo>
                    <a:pt x="5083" y="1303314"/>
                  </a:lnTo>
                  <a:lnTo>
                    <a:pt x="4899" y="1298643"/>
                  </a:lnTo>
                  <a:lnTo>
                    <a:pt x="4724" y="1293971"/>
                  </a:lnTo>
                  <a:lnTo>
                    <a:pt x="4559" y="1289300"/>
                  </a:lnTo>
                  <a:lnTo>
                    <a:pt x="4397" y="1284629"/>
                  </a:lnTo>
                  <a:lnTo>
                    <a:pt x="4238" y="1279957"/>
                  </a:lnTo>
                  <a:lnTo>
                    <a:pt x="4078" y="1275286"/>
                  </a:lnTo>
                  <a:lnTo>
                    <a:pt x="3916" y="1270614"/>
                  </a:lnTo>
                  <a:lnTo>
                    <a:pt x="3750" y="1265943"/>
                  </a:lnTo>
                  <a:lnTo>
                    <a:pt x="3578" y="1261272"/>
                  </a:lnTo>
                  <a:lnTo>
                    <a:pt x="3399" y="1256600"/>
                  </a:lnTo>
                  <a:lnTo>
                    <a:pt x="3212" y="1251929"/>
                  </a:lnTo>
                  <a:lnTo>
                    <a:pt x="3019" y="1247258"/>
                  </a:lnTo>
                  <a:lnTo>
                    <a:pt x="2817" y="1242586"/>
                  </a:lnTo>
                  <a:lnTo>
                    <a:pt x="2606" y="1237915"/>
                  </a:lnTo>
                  <a:lnTo>
                    <a:pt x="2390" y="1233243"/>
                  </a:lnTo>
                  <a:lnTo>
                    <a:pt x="2170" y="1228572"/>
                  </a:lnTo>
                  <a:lnTo>
                    <a:pt x="1946" y="1223901"/>
                  </a:lnTo>
                  <a:lnTo>
                    <a:pt x="1720" y="1219229"/>
                  </a:lnTo>
                  <a:lnTo>
                    <a:pt x="1497" y="1214558"/>
                  </a:lnTo>
                  <a:lnTo>
                    <a:pt x="1278" y="1209887"/>
                  </a:lnTo>
                  <a:lnTo>
                    <a:pt x="1066" y="1205215"/>
                  </a:lnTo>
                  <a:lnTo>
                    <a:pt x="864" y="1200544"/>
                  </a:lnTo>
                  <a:lnTo>
                    <a:pt x="674" y="1195872"/>
                  </a:lnTo>
                  <a:lnTo>
                    <a:pt x="502" y="1191201"/>
                  </a:lnTo>
                  <a:lnTo>
                    <a:pt x="352" y="1186530"/>
                  </a:lnTo>
                  <a:lnTo>
                    <a:pt x="225" y="1181858"/>
                  </a:lnTo>
                  <a:lnTo>
                    <a:pt x="123" y="1177187"/>
                  </a:lnTo>
                  <a:lnTo>
                    <a:pt x="48" y="1172515"/>
                  </a:lnTo>
                  <a:lnTo>
                    <a:pt x="3" y="1167844"/>
                  </a:lnTo>
                  <a:lnTo>
                    <a:pt x="0" y="1163173"/>
                  </a:lnTo>
                  <a:lnTo>
                    <a:pt x="30" y="1158501"/>
                  </a:lnTo>
                  <a:lnTo>
                    <a:pt x="97" y="1153830"/>
                  </a:lnTo>
                  <a:lnTo>
                    <a:pt x="200" y="1149159"/>
                  </a:lnTo>
                  <a:lnTo>
                    <a:pt x="341" y="1144487"/>
                  </a:lnTo>
                  <a:lnTo>
                    <a:pt x="528" y="1139816"/>
                  </a:lnTo>
                  <a:lnTo>
                    <a:pt x="757" y="1135144"/>
                  </a:lnTo>
                  <a:lnTo>
                    <a:pt x="1024" y="1130473"/>
                  </a:lnTo>
                  <a:lnTo>
                    <a:pt x="1329" y="1125802"/>
                  </a:lnTo>
                  <a:lnTo>
                    <a:pt x="1671" y="1121130"/>
                  </a:lnTo>
                  <a:lnTo>
                    <a:pt x="2053" y="1116459"/>
                  </a:lnTo>
                  <a:lnTo>
                    <a:pt x="2476" y="1111788"/>
                  </a:lnTo>
                  <a:lnTo>
                    <a:pt x="2932" y="1107116"/>
                  </a:lnTo>
                  <a:lnTo>
                    <a:pt x="3418" y="1102445"/>
                  </a:lnTo>
                  <a:lnTo>
                    <a:pt x="3935" y="1097773"/>
                  </a:lnTo>
                  <a:lnTo>
                    <a:pt x="4479" y="1093102"/>
                  </a:lnTo>
                  <a:lnTo>
                    <a:pt x="5055" y="1088431"/>
                  </a:lnTo>
                  <a:lnTo>
                    <a:pt x="5653" y="1083759"/>
                  </a:lnTo>
                  <a:lnTo>
                    <a:pt x="6272" y="1079088"/>
                  </a:lnTo>
                  <a:lnTo>
                    <a:pt x="6909" y="1074417"/>
                  </a:lnTo>
                  <a:lnTo>
                    <a:pt x="7563" y="1069745"/>
                  </a:lnTo>
                  <a:lnTo>
                    <a:pt x="8232" y="1065074"/>
                  </a:lnTo>
                  <a:lnTo>
                    <a:pt x="8914" y="1060402"/>
                  </a:lnTo>
                  <a:lnTo>
                    <a:pt x="9605" y="1055731"/>
                  </a:lnTo>
                  <a:lnTo>
                    <a:pt x="10303" y="1051060"/>
                  </a:lnTo>
                  <a:lnTo>
                    <a:pt x="11007" y="1046388"/>
                  </a:lnTo>
                  <a:lnTo>
                    <a:pt x="11716" y="1041717"/>
                  </a:lnTo>
                  <a:lnTo>
                    <a:pt x="12427" y="1037046"/>
                  </a:lnTo>
                  <a:lnTo>
                    <a:pt x="13139" y="1032374"/>
                  </a:lnTo>
                  <a:lnTo>
                    <a:pt x="13850" y="1027703"/>
                  </a:lnTo>
                  <a:lnTo>
                    <a:pt x="14561" y="1023031"/>
                  </a:lnTo>
                  <a:lnTo>
                    <a:pt x="15269" y="1018360"/>
                  </a:lnTo>
                  <a:lnTo>
                    <a:pt x="15975" y="1013689"/>
                  </a:lnTo>
                  <a:lnTo>
                    <a:pt x="16678" y="1009017"/>
                  </a:lnTo>
                  <a:lnTo>
                    <a:pt x="17377" y="1004346"/>
                  </a:lnTo>
                  <a:lnTo>
                    <a:pt x="18073" y="999674"/>
                  </a:lnTo>
                  <a:lnTo>
                    <a:pt x="18767" y="995003"/>
                  </a:lnTo>
                  <a:lnTo>
                    <a:pt x="19457" y="990332"/>
                  </a:lnTo>
                  <a:lnTo>
                    <a:pt x="20145" y="985660"/>
                  </a:lnTo>
                  <a:lnTo>
                    <a:pt x="20832" y="980989"/>
                  </a:lnTo>
                  <a:lnTo>
                    <a:pt x="21518" y="976318"/>
                  </a:lnTo>
                  <a:lnTo>
                    <a:pt x="22204" y="971646"/>
                  </a:lnTo>
                  <a:lnTo>
                    <a:pt x="22891" y="966975"/>
                  </a:lnTo>
                  <a:lnTo>
                    <a:pt x="23579" y="962303"/>
                  </a:lnTo>
                  <a:lnTo>
                    <a:pt x="24271" y="957632"/>
                  </a:lnTo>
                  <a:lnTo>
                    <a:pt x="24967" y="952961"/>
                  </a:lnTo>
                  <a:lnTo>
                    <a:pt x="25667" y="948289"/>
                  </a:lnTo>
                  <a:lnTo>
                    <a:pt x="26371" y="943618"/>
                  </a:lnTo>
                  <a:lnTo>
                    <a:pt x="27083" y="938947"/>
                  </a:lnTo>
                  <a:lnTo>
                    <a:pt x="27802" y="934275"/>
                  </a:lnTo>
                  <a:lnTo>
                    <a:pt x="28528" y="929604"/>
                  </a:lnTo>
                  <a:lnTo>
                    <a:pt x="29261" y="924932"/>
                  </a:lnTo>
                  <a:lnTo>
                    <a:pt x="30001" y="920261"/>
                  </a:lnTo>
                  <a:lnTo>
                    <a:pt x="30749" y="915590"/>
                  </a:lnTo>
                  <a:lnTo>
                    <a:pt x="31506" y="910918"/>
                  </a:lnTo>
                  <a:lnTo>
                    <a:pt x="32270" y="906247"/>
                  </a:lnTo>
                  <a:lnTo>
                    <a:pt x="33041" y="901576"/>
                  </a:lnTo>
                  <a:lnTo>
                    <a:pt x="33817" y="896904"/>
                  </a:lnTo>
                  <a:lnTo>
                    <a:pt x="34599" y="892233"/>
                  </a:lnTo>
                  <a:lnTo>
                    <a:pt x="35386" y="887561"/>
                  </a:lnTo>
                  <a:lnTo>
                    <a:pt x="36177" y="882890"/>
                  </a:lnTo>
                  <a:lnTo>
                    <a:pt x="36970" y="878219"/>
                  </a:lnTo>
                  <a:lnTo>
                    <a:pt x="37765" y="873547"/>
                  </a:lnTo>
                  <a:lnTo>
                    <a:pt x="38561" y="868876"/>
                  </a:lnTo>
                  <a:lnTo>
                    <a:pt x="39357" y="864205"/>
                  </a:lnTo>
                  <a:lnTo>
                    <a:pt x="40152" y="859533"/>
                  </a:lnTo>
                  <a:lnTo>
                    <a:pt x="40944" y="854862"/>
                  </a:lnTo>
                  <a:lnTo>
                    <a:pt x="41733" y="850190"/>
                  </a:lnTo>
                  <a:lnTo>
                    <a:pt x="42518" y="845519"/>
                  </a:lnTo>
                  <a:lnTo>
                    <a:pt x="43300" y="840848"/>
                  </a:lnTo>
                  <a:lnTo>
                    <a:pt x="44075" y="836176"/>
                  </a:lnTo>
                  <a:lnTo>
                    <a:pt x="44844" y="831505"/>
                  </a:lnTo>
                  <a:lnTo>
                    <a:pt x="45608" y="826833"/>
                  </a:lnTo>
                  <a:lnTo>
                    <a:pt x="46366" y="822162"/>
                  </a:lnTo>
                  <a:lnTo>
                    <a:pt x="47118" y="817491"/>
                  </a:lnTo>
                  <a:lnTo>
                    <a:pt x="47863" y="812819"/>
                  </a:lnTo>
                  <a:lnTo>
                    <a:pt x="48601" y="808148"/>
                  </a:lnTo>
                  <a:lnTo>
                    <a:pt x="49334" y="803477"/>
                  </a:lnTo>
                  <a:lnTo>
                    <a:pt x="50062" y="798805"/>
                  </a:lnTo>
                  <a:lnTo>
                    <a:pt x="50785" y="794134"/>
                  </a:lnTo>
                  <a:lnTo>
                    <a:pt x="51505" y="789462"/>
                  </a:lnTo>
                  <a:lnTo>
                    <a:pt x="52220" y="784791"/>
                  </a:lnTo>
                  <a:lnTo>
                    <a:pt x="52933" y="780120"/>
                  </a:lnTo>
                  <a:lnTo>
                    <a:pt x="53645" y="775448"/>
                  </a:lnTo>
                  <a:lnTo>
                    <a:pt x="54357" y="770777"/>
                  </a:lnTo>
                  <a:lnTo>
                    <a:pt x="55068" y="766106"/>
                  </a:lnTo>
                  <a:lnTo>
                    <a:pt x="55782" y="761434"/>
                  </a:lnTo>
                  <a:lnTo>
                    <a:pt x="56500" y="756763"/>
                  </a:lnTo>
                  <a:lnTo>
                    <a:pt x="57221" y="752091"/>
                  </a:lnTo>
                  <a:lnTo>
                    <a:pt x="57948" y="747420"/>
                  </a:lnTo>
                  <a:lnTo>
                    <a:pt x="58680" y="742749"/>
                  </a:lnTo>
                  <a:lnTo>
                    <a:pt x="59420" y="738077"/>
                  </a:lnTo>
                  <a:lnTo>
                    <a:pt x="60170" y="733406"/>
                  </a:lnTo>
                  <a:lnTo>
                    <a:pt x="60930" y="728735"/>
                  </a:lnTo>
                  <a:lnTo>
                    <a:pt x="61699" y="724063"/>
                  </a:lnTo>
                  <a:lnTo>
                    <a:pt x="62478" y="719392"/>
                  </a:lnTo>
                  <a:lnTo>
                    <a:pt x="63269" y="714720"/>
                  </a:lnTo>
                  <a:lnTo>
                    <a:pt x="64074" y="710049"/>
                  </a:lnTo>
                  <a:lnTo>
                    <a:pt x="64891" y="705378"/>
                  </a:lnTo>
                  <a:lnTo>
                    <a:pt x="65720" y="700706"/>
                  </a:lnTo>
                  <a:lnTo>
                    <a:pt x="66560" y="696035"/>
                  </a:lnTo>
                  <a:lnTo>
                    <a:pt x="67412" y="691364"/>
                  </a:lnTo>
                  <a:lnTo>
                    <a:pt x="68277" y="686692"/>
                  </a:lnTo>
                  <a:lnTo>
                    <a:pt x="69153" y="682021"/>
                  </a:lnTo>
                  <a:lnTo>
                    <a:pt x="70038" y="677349"/>
                  </a:lnTo>
                  <a:lnTo>
                    <a:pt x="70931" y="672678"/>
                  </a:lnTo>
                  <a:lnTo>
                    <a:pt x="71833" y="668007"/>
                  </a:lnTo>
                  <a:lnTo>
                    <a:pt x="72740" y="663335"/>
                  </a:lnTo>
                  <a:lnTo>
                    <a:pt x="73653" y="658664"/>
                  </a:lnTo>
                  <a:lnTo>
                    <a:pt x="74569" y="653992"/>
                  </a:lnTo>
                  <a:lnTo>
                    <a:pt x="75487" y="649321"/>
                  </a:lnTo>
                  <a:lnTo>
                    <a:pt x="76404" y="644650"/>
                  </a:lnTo>
                  <a:lnTo>
                    <a:pt x="77319" y="639978"/>
                  </a:lnTo>
                  <a:lnTo>
                    <a:pt x="78231" y="635307"/>
                  </a:lnTo>
                  <a:lnTo>
                    <a:pt x="79136" y="630636"/>
                  </a:lnTo>
                  <a:lnTo>
                    <a:pt x="80034" y="625964"/>
                  </a:lnTo>
                  <a:lnTo>
                    <a:pt x="80923" y="621293"/>
                  </a:lnTo>
                  <a:lnTo>
                    <a:pt x="81803" y="616621"/>
                  </a:lnTo>
                  <a:lnTo>
                    <a:pt x="82669" y="611950"/>
                  </a:lnTo>
                  <a:lnTo>
                    <a:pt x="83520" y="607279"/>
                  </a:lnTo>
                  <a:lnTo>
                    <a:pt x="84357" y="602607"/>
                  </a:lnTo>
                  <a:lnTo>
                    <a:pt x="85177" y="597936"/>
                  </a:lnTo>
                  <a:lnTo>
                    <a:pt x="85982" y="593265"/>
                  </a:lnTo>
                  <a:lnTo>
                    <a:pt x="86769" y="588593"/>
                  </a:lnTo>
                  <a:lnTo>
                    <a:pt x="87533" y="583922"/>
                  </a:lnTo>
                  <a:lnTo>
                    <a:pt x="88278" y="579250"/>
                  </a:lnTo>
                  <a:lnTo>
                    <a:pt x="89003" y="574579"/>
                  </a:lnTo>
                  <a:lnTo>
                    <a:pt x="89710" y="569908"/>
                  </a:lnTo>
                  <a:lnTo>
                    <a:pt x="90396" y="565236"/>
                  </a:lnTo>
                  <a:lnTo>
                    <a:pt x="91060" y="560565"/>
                  </a:lnTo>
                  <a:lnTo>
                    <a:pt x="91701" y="555894"/>
                  </a:lnTo>
                  <a:lnTo>
                    <a:pt x="92323" y="551222"/>
                  </a:lnTo>
                  <a:lnTo>
                    <a:pt x="92925" y="546551"/>
                  </a:lnTo>
                  <a:lnTo>
                    <a:pt x="93509" y="541879"/>
                  </a:lnTo>
                  <a:lnTo>
                    <a:pt x="94072" y="537208"/>
                  </a:lnTo>
                  <a:lnTo>
                    <a:pt x="94613" y="532537"/>
                  </a:lnTo>
                  <a:lnTo>
                    <a:pt x="95137" y="527865"/>
                  </a:lnTo>
                  <a:lnTo>
                    <a:pt x="95643" y="523194"/>
                  </a:lnTo>
                  <a:lnTo>
                    <a:pt x="96133" y="518523"/>
                  </a:lnTo>
                  <a:lnTo>
                    <a:pt x="96606" y="513851"/>
                  </a:lnTo>
                  <a:lnTo>
                    <a:pt x="97060" y="509180"/>
                  </a:lnTo>
                  <a:lnTo>
                    <a:pt x="97498" y="504508"/>
                  </a:lnTo>
                  <a:lnTo>
                    <a:pt x="97922" y="499837"/>
                  </a:lnTo>
                  <a:lnTo>
                    <a:pt x="98332" y="495166"/>
                  </a:lnTo>
                  <a:lnTo>
                    <a:pt x="98729" y="490494"/>
                  </a:lnTo>
                  <a:lnTo>
                    <a:pt x="99112" y="485823"/>
                  </a:lnTo>
                  <a:lnTo>
                    <a:pt x="99480" y="481151"/>
                  </a:lnTo>
                  <a:lnTo>
                    <a:pt x="99838" y="476480"/>
                  </a:lnTo>
                  <a:lnTo>
                    <a:pt x="100185" y="471809"/>
                  </a:lnTo>
                  <a:lnTo>
                    <a:pt x="100521" y="467137"/>
                  </a:lnTo>
                  <a:lnTo>
                    <a:pt x="100848" y="462466"/>
                  </a:lnTo>
                  <a:lnTo>
                    <a:pt x="101163" y="457795"/>
                  </a:lnTo>
                  <a:lnTo>
                    <a:pt x="101469" y="453123"/>
                  </a:lnTo>
                  <a:lnTo>
                    <a:pt x="101768" y="448452"/>
                  </a:lnTo>
                  <a:lnTo>
                    <a:pt x="102058" y="443780"/>
                  </a:lnTo>
                  <a:lnTo>
                    <a:pt x="102341" y="439109"/>
                  </a:lnTo>
                  <a:lnTo>
                    <a:pt x="102617" y="434438"/>
                  </a:lnTo>
                  <a:lnTo>
                    <a:pt x="102885" y="429766"/>
                  </a:lnTo>
                  <a:lnTo>
                    <a:pt x="103147" y="425095"/>
                  </a:lnTo>
                  <a:lnTo>
                    <a:pt x="103403" y="420424"/>
                  </a:lnTo>
                  <a:lnTo>
                    <a:pt x="103654" y="415752"/>
                  </a:lnTo>
                  <a:lnTo>
                    <a:pt x="103898" y="411081"/>
                  </a:lnTo>
                  <a:lnTo>
                    <a:pt x="104137" y="406409"/>
                  </a:lnTo>
                  <a:lnTo>
                    <a:pt x="104370" y="401738"/>
                  </a:lnTo>
                  <a:lnTo>
                    <a:pt x="104599" y="397067"/>
                  </a:lnTo>
                  <a:lnTo>
                    <a:pt x="104822" y="392395"/>
                  </a:lnTo>
                  <a:lnTo>
                    <a:pt x="105041" y="387724"/>
                  </a:lnTo>
                  <a:lnTo>
                    <a:pt x="105254" y="383053"/>
                  </a:lnTo>
                  <a:lnTo>
                    <a:pt x="105461" y="378381"/>
                  </a:lnTo>
                  <a:lnTo>
                    <a:pt x="105663" y="373710"/>
                  </a:lnTo>
                  <a:lnTo>
                    <a:pt x="105861" y="369038"/>
                  </a:lnTo>
                  <a:lnTo>
                    <a:pt x="106053" y="364367"/>
                  </a:lnTo>
                  <a:lnTo>
                    <a:pt x="106239" y="359696"/>
                  </a:lnTo>
                  <a:lnTo>
                    <a:pt x="106419" y="355024"/>
                  </a:lnTo>
                  <a:lnTo>
                    <a:pt x="106593" y="350353"/>
                  </a:lnTo>
                  <a:lnTo>
                    <a:pt x="106762" y="345682"/>
                  </a:lnTo>
                  <a:lnTo>
                    <a:pt x="106926" y="341010"/>
                  </a:lnTo>
                  <a:lnTo>
                    <a:pt x="107083" y="336339"/>
                  </a:lnTo>
                  <a:lnTo>
                    <a:pt x="107234" y="331667"/>
                  </a:lnTo>
                  <a:lnTo>
                    <a:pt x="107378" y="326996"/>
                  </a:lnTo>
                  <a:lnTo>
                    <a:pt x="107518" y="322325"/>
                  </a:lnTo>
                  <a:lnTo>
                    <a:pt x="107651" y="317653"/>
                  </a:lnTo>
                  <a:lnTo>
                    <a:pt x="107779" y="312982"/>
                  </a:lnTo>
                  <a:lnTo>
                    <a:pt x="107901" y="308310"/>
                  </a:lnTo>
                  <a:lnTo>
                    <a:pt x="108017" y="303639"/>
                  </a:lnTo>
                  <a:lnTo>
                    <a:pt x="108129" y="298968"/>
                  </a:lnTo>
                  <a:lnTo>
                    <a:pt x="108235" y="294296"/>
                  </a:lnTo>
                  <a:lnTo>
                    <a:pt x="108337" y="289625"/>
                  </a:lnTo>
                  <a:lnTo>
                    <a:pt x="108434" y="284954"/>
                  </a:lnTo>
                  <a:lnTo>
                    <a:pt x="108526" y="280282"/>
                  </a:lnTo>
                  <a:lnTo>
                    <a:pt x="108615" y="275611"/>
                  </a:lnTo>
                  <a:lnTo>
                    <a:pt x="108699" y="270939"/>
                  </a:lnTo>
                  <a:lnTo>
                    <a:pt x="108781" y="266268"/>
                  </a:lnTo>
                  <a:lnTo>
                    <a:pt x="108859" y="261597"/>
                  </a:lnTo>
                  <a:lnTo>
                    <a:pt x="108934" y="256925"/>
                  </a:lnTo>
                  <a:lnTo>
                    <a:pt x="109007" y="252254"/>
                  </a:lnTo>
                  <a:lnTo>
                    <a:pt x="109077" y="247583"/>
                  </a:lnTo>
                  <a:lnTo>
                    <a:pt x="109145" y="242911"/>
                  </a:lnTo>
                  <a:lnTo>
                    <a:pt x="109211" y="238240"/>
                  </a:lnTo>
                  <a:lnTo>
                    <a:pt x="109275" y="233568"/>
                  </a:lnTo>
                  <a:lnTo>
                    <a:pt x="109338" y="228897"/>
                  </a:lnTo>
                  <a:lnTo>
                    <a:pt x="109399" y="224226"/>
                  </a:lnTo>
                  <a:lnTo>
                    <a:pt x="109459" y="219554"/>
                  </a:lnTo>
                  <a:lnTo>
                    <a:pt x="109519" y="214883"/>
                  </a:lnTo>
                  <a:lnTo>
                    <a:pt x="109577" y="210212"/>
                  </a:lnTo>
                  <a:lnTo>
                    <a:pt x="109635" y="205540"/>
                  </a:lnTo>
                  <a:lnTo>
                    <a:pt x="109692" y="200869"/>
                  </a:lnTo>
                  <a:lnTo>
                    <a:pt x="109748" y="196197"/>
                  </a:lnTo>
                  <a:lnTo>
                    <a:pt x="109805" y="191526"/>
                  </a:lnTo>
                  <a:lnTo>
                    <a:pt x="109860" y="186855"/>
                  </a:lnTo>
                  <a:lnTo>
                    <a:pt x="109916" y="182183"/>
                  </a:lnTo>
                  <a:lnTo>
                    <a:pt x="109971" y="177512"/>
                  </a:lnTo>
                  <a:lnTo>
                    <a:pt x="110026" y="172841"/>
                  </a:lnTo>
                  <a:lnTo>
                    <a:pt x="110080" y="168169"/>
                  </a:lnTo>
                  <a:lnTo>
                    <a:pt x="110134" y="163498"/>
                  </a:lnTo>
                  <a:lnTo>
                    <a:pt x="110188" y="158826"/>
                  </a:lnTo>
                  <a:lnTo>
                    <a:pt x="110241" y="154155"/>
                  </a:lnTo>
                  <a:lnTo>
                    <a:pt x="110294" y="149484"/>
                  </a:lnTo>
                  <a:lnTo>
                    <a:pt x="110346" y="144812"/>
                  </a:lnTo>
                  <a:lnTo>
                    <a:pt x="110397" y="140141"/>
                  </a:lnTo>
                  <a:lnTo>
                    <a:pt x="110447" y="135469"/>
                  </a:lnTo>
                  <a:lnTo>
                    <a:pt x="110495" y="130798"/>
                  </a:lnTo>
                  <a:lnTo>
                    <a:pt x="110543" y="126127"/>
                  </a:lnTo>
                  <a:lnTo>
                    <a:pt x="110589" y="121455"/>
                  </a:lnTo>
                  <a:lnTo>
                    <a:pt x="110634" y="116784"/>
                  </a:lnTo>
                  <a:lnTo>
                    <a:pt x="110677" y="112113"/>
                  </a:lnTo>
                  <a:lnTo>
                    <a:pt x="110718" y="107441"/>
                  </a:lnTo>
                  <a:lnTo>
                    <a:pt x="110757" y="102770"/>
                  </a:lnTo>
                  <a:lnTo>
                    <a:pt x="110794" y="98098"/>
                  </a:lnTo>
                  <a:lnTo>
                    <a:pt x="110829" y="93427"/>
                  </a:lnTo>
                  <a:lnTo>
                    <a:pt x="110862" y="88756"/>
                  </a:lnTo>
                  <a:lnTo>
                    <a:pt x="110893" y="84084"/>
                  </a:lnTo>
                  <a:lnTo>
                    <a:pt x="110922" y="79413"/>
                  </a:lnTo>
                  <a:lnTo>
                    <a:pt x="110948" y="74742"/>
                  </a:lnTo>
                  <a:lnTo>
                    <a:pt x="110973" y="70070"/>
                  </a:lnTo>
                  <a:lnTo>
                    <a:pt x="110996" y="65399"/>
                  </a:lnTo>
                  <a:lnTo>
                    <a:pt x="111017" y="60727"/>
                  </a:lnTo>
                  <a:lnTo>
                    <a:pt x="111036" y="56056"/>
                  </a:lnTo>
                  <a:lnTo>
                    <a:pt x="111054" y="51385"/>
                  </a:lnTo>
                  <a:lnTo>
                    <a:pt x="111070" y="46713"/>
                  </a:lnTo>
                  <a:lnTo>
                    <a:pt x="111086" y="42042"/>
                  </a:lnTo>
                  <a:lnTo>
                    <a:pt x="111100" y="37371"/>
                  </a:lnTo>
                  <a:lnTo>
                    <a:pt x="111113" y="32699"/>
                  </a:lnTo>
                  <a:lnTo>
                    <a:pt x="111126" y="28028"/>
                  </a:lnTo>
                  <a:lnTo>
                    <a:pt x="111138" y="23356"/>
                  </a:lnTo>
                  <a:lnTo>
                    <a:pt x="111149" y="18685"/>
                  </a:lnTo>
                  <a:lnTo>
                    <a:pt x="111161" y="14014"/>
                  </a:lnTo>
                  <a:lnTo>
                    <a:pt x="111172" y="9342"/>
                  </a:lnTo>
                  <a:lnTo>
                    <a:pt x="111184" y="4671"/>
                  </a:lnTo>
                  <a:lnTo>
                    <a:pt x="111195" y="0"/>
                  </a:lnTo>
                  <a:lnTo>
                    <a:pt x="111880" y="0"/>
                  </a:lnTo>
                  <a:lnTo>
                    <a:pt x="111892" y="4671"/>
                  </a:lnTo>
                  <a:lnTo>
                    <a:pt x="111903" y="9342"/>
                  </a:lnTo>
                  <a:lnTo>
                    <a:pt x="111915" y="14014"/>
                  </a:lnTo>
                  <a:lnTo>
                    <a:pt x="111926" y="18685"/>
                  </a:lnTo>
                  <a:lnTo>
                    <a:pt x="111938" y="23356"/>
                  </a:lnTo>
                  <a:lnTo>
                    <a:pt x="111950" y="28028"/>
                  </a:lnTo>
                  <a:lnTo>
                    <a:pt x="111962" y="32699"/>
                  </a:lnTo>
                  <a:lnTo>
                    <a:pt x="111976" y="37371"/>
                  </a:lnTo>
                  <a:lnTo>
                    <a:pt x="111990" y="42042"/>
                  </a:lnTo>
                  <a:lnTo>
                    <a:pt x="112005" y="46713"/>
                  </a:lnTo>
                  <a:lnTo>
                    <a:pt x="112021" y="51385"/>
                  </a:lnTo>
                  <a:lnTo>
                    <a:pt x="112039" y="56056"/>
                  </a:lnTo>
                  <a:lnTo>
                    <a:pt x="112058" y="60727"/>
                  </a:lnTo>
                  <a:lnTo>
                    <a:pt x="112080" y="65399"/>
                  </a:lnTo>
                  <a:lnTo>
                    <a:pt x="112102" y="70070"/>
                  </a:lnTo>
                  <a:lnTo>
                    <a:pt x="112127" y="74742"/>
                  </a:lnTo>
                  <a:lnTo>
                    <a:pt x="112154" y="79413"/>
                  </a:lnTo>
                  <a:lnTo>
                    <a:pt x="112182" y="84084"/>
                  </a:lnTo>
                  <a:lnTo>
                    <a:pt x="112213" y="88756"/>
                  </a:lnTo>
                  <a:lnTo>
                    <a:pt x="112247" y="93427"/>
                  </a:lnTo>
                  <a:lnTo>
                    <a:pt x="112282" y="98098"/>
                  </a:lnTo>
                  <a:lnTo>
                    <a:pt x="112319" y="102770"/>
                  </a:lnTo>
                  <a:lnTo>
                    <a:pt x="112358" y="107441"/>
                  </a:lnTo>
                  <a:lnTo>
                    <a:pt x="112399" y="112113"/>
                  </a:lnTo>
                  <a:lnTo>
                    <a:pt x="112442" y="116784"/>
                  </a:lnTo>
                  <a:lnTo>
                    <a:pt x="112487" y="121455"/>
                  </a:lnTo>
                  <a:lnTo>
                    <a:pt x="112533" y="126127"/>
                  </a:lnTo>
                  <a:lnTo>
                    <a:pt x="112580" y="130798"/>
                  </a:lnTo>
                  <a:lnTo>
                    <a:pt x="112629" y="135469"/>
                  </a:lnTo>
                  <a:lnTo>
                    <a:pt x="112679" y="140141"/>
                  </a:lnTo>
                  <a:lnTo>
                    <a:pt x="112730" y="144812"/>
                  </a:lnTo>
                  <a:lnTo>
                    <a:pt x="112782" y="149484"/>
                  </a:lnTo>
                  <a:lnTo>
                    <a:pt x="112834" y="154155"/>
                  </a:lnTo>
                  <a:lnTo>
                    <a:pt x="112887" y="158826"/>
                  </a:lnTo>
                  <a:lnTo>
                    <a:pt x="112941" y="163498"/>
                  </a:lnTo>
                  <a:lnTo>
                    <a:pt x="112995" y="168169"/>
                  </a:lnTo>
                  <a:lnTo>
                    <a:pt x="113050" y="172841"/>
                  </a:lnTo>
                  <a:lnTo>
                    <a:pt x="113105" y="177512"/>
                  </a:lnTo>
                  <a:lnTo>
                    <a:pt x="113160" y="182183"/>
                  </a:lnTo>
                  <a:lnTo>
                    <a:pt x="113215" y="186855"/>
                  </a:lnTo>
                  <a:lnTo>
                    <a:pt x="113271" y="191526"/>
                  </a:lnTo>
                  <a:lnTo>
                    <a:pt x="113327" y="196197"/>
                  </a:lnTo>
                  <a:lnTo>
                    <a:pt x="113384" y="200869"/>
                  </a:lnTo>
                  <a:lnTo>
                    <a:pt x="113441" y="205540"/>
                  </a:lnTo>
                  <a:lnTo>
                    <a:pt x="113499" y="210212"/>
                  </a:lnTo>
                  <a:lnTo>
                    <a:pt x="113557" y="214883"/>
                  </a:lnTo>
                  <a:lnTo>
                    <a:pt x="113616" y="219554"/>
                  </a:lnTo>
                  <a:lnTo>
                    <a:pt x="113677" y="224226"/>
                  </a:lnTo>
                  <a:lnTo>
                    <a:pt x="113738" y="228897"/>
                  </a:lnTo>
                  <a:lnTo>
                    <a:pt x="113801" y="233568"/>
                  </a:lnTo>
                  <a:lnTo>
                    <a:pt x="113865" y="238240"/>
                  </a:lnTo>
                  <a:lnTo>
                    <a:pt x="113931" y="242911"/>
                  </a:lnTo>
                  <a:lnTo>
                    <a:pt x="113999" y="247583"/>
                  </a:lnTo>
                  <a:lnTo>
                    <a:pt x="114069" y="252254"/>
                  </a:lnTo>
                  <a:lnTo>
                    <a:pt x="114141" y="256925"/>
                  </a:lnTo>
                  <a:lnTo>
                    <a:pt x="114216" y="261597"/>
                  </a:lnTo>
                  <a:lnTo>
                    <a:pt x="114295" y="266268"/>
                  </a:lnTo>
                  <a:lnTo>
                    <a:pt x="114376" y="270939"/>
                  </a:lnTo>
                  <a:lnTo>
                    <a:pt x="114461" y="275611"/>
                  </a:lnTo>
                  <a:lnTo>
                    <a:pt x="114549" y="280282"/>
                  </a:lnTo>
                  <a:lnTo>
                    <a:pt x="114642" y="284954"/>
                  </a:lnTo>
                  <a:lnTo>
                    <a:pt x="114739" y="289625"/>
                  </a:lnTo>
                  <a:lnTo>
                    <a:pt x="114841" y="294296"/>
                  </a:lnTo>
                  <a:lnTo>
                    <a:pt x="114947" y="298968"/>
                  </a:lnTo>
                  <a:lnTo>
                    <a:pt x="115058" y="303639"/>
                  </a:lnTo>
                  <a:lnTo>
                    <a:pt x="115174" y="308310"/>
                  </a:lnTo>
                  <a:lnTo>
                    <a:pt x="115296" y="312982"/>
                  </a:lnTo>
                  <a:lnTo>
                    <a:pt x="115424" y="317653"/>
                  </a:lnTo>
                  <a:lnTo>
                    <a:pt x="115558" y="322325"/>
                  </a:lnTo>
                  <a:lnTo>
                    <a:pt x="115697" y="326996"/>
                  </a:lnTo>
                  <a:lnTo>
                    <a:pt x="115842" y="331667"/>
                  </a:lnTo>
                  <a:lnTo>
                    <a:pt x="115992" y="336339"/>
                  </a:lnTo>
                  <a:lnTo>
                    <a:pt x="116150" y="341010"/>
                  </a:lnTo>
                  <a:lnTo>
                    <a:pt x="116313" y="345682"/>
                  </a:lnTo>
                  <a:lnTo>
                    <a:pt x="116482" y="350353"/>
                  </a:lnTo>
                  <a:lnTo>
                    <a:pt x="116657" y="355024"/>
                  </a:lnTo>
                  <a:lnTo>
                    <a:pt x="116837" y="359696"/>
                  </a:lnTo>
                  <a:lnTo>
                    <a:pt x="117023" y="364367"/>
                  </a:lnTo>
                  <a:lnTo>
                    <a:pt x="117215" y="369038"/>
                  </a:lnTo>
                  <a:lnTo>
                    <a:pt x="117412" y="373710"/>
                  </a:lnTo>
                  <a:lnTo>
                    <a:pt x="117615" y="378381"/>
                  </a:lnTo>
                  <a:lnTo>
                    <a:pt x="117822" y="383053"/>
                  </a:lnTo>
                  <a:lnTo>
                    <a:pt x="118035" y="387724"/>
                  </a:lnTo>
                  <a:lnTo>
                    <a:pt x="118253" y="392395"/>
                  </a:lnTo>
                  <a:lnTo>
                    <a:pt x="118477" y="397067"/>
                  </a:lnTo>
                  <a:lnTo>
                    <a:pt x="118705" y="401738"/>
                  </a:lnTo>
                  <a:lnTo>
                    <a:pt x="118939" y="406409"/>
                  </a:lnTo>
                  <a:lnTo>
                    <a:pt x="119177" y="411081"/>
                  </a:lnTo>
                  <a:lnTo>
                    <a:pt x="119422" y="415752"/>
                  </a:lnTo>
                  <a:lnTo>
                    <a:pt x="119673" y="420424"/>
                  </a:lnTo>
                  <a:lnTo>
                    <a:pt x="119929" y="425095"/>
                  </a:lnTo>
                  <a:lnTo>
                    <a:pt x="120191" y="429766"/>
                  </a:lnTo>
                  <a:lnTo>
                    <a:pt x="120459" y="434438"/>
                  </a:lnTo>
                  <a:lnTo>
                    <a:pt x="120734" y="439109"/>
                  </a:lnTo>
                  <a:lnTo>
                    <a:pt x="121017" y="443780"/>
                  </a:lnTo>
                  <a:lnTo>
                    <a:pt x="121308" y="448452"/>
                  </a:lnTo>
                  <a:lnTo>
                    <a:pt x="121606" y="453123"/>
                  </a:lnTo>
                  <a:lnTo>
                    <a:pt x="121913" y="457795"/>
                  </a:lnTo>
                  <a:lnTo>
                    <a:pt x="122228" y="462466"/>
                  </a:lnTo>
                  <a:lnTo>
                    <a:pt x="122554" y="467137"/>
                  </a:lnTo>
                  <a:lnTo>
                    <a:pt x="122891" y="471809"/>
                  </a:lnTo>
                  <a:lnTo>
                    <a:pt x="123238" y="476480"/>
                  </a:lnTo>
                  <a:lnTo>
                    <a:pt x="123595" y="481151"/>
                  </a:lnTo>
                  <a:lnTo>
                    <a:pt x="123964" y="485823"/>
                  </a:lnTo>
                  <a:lnTo>
                    <a:pt x="124347" y="490494"/>
                  </a:lnTo>
                  <a:lnTo>
                    <a:pt x="124744" y="495166"/>
                  </a:lnTo>
                  <a:lnTo>
                    <a:pt x="125154" y="499837"/>
                  </a:lnTo>
                  <a:lnTo>
                    <a:pt x="125578" y="504508"/>
                  </a:lnTo>
                  <a:lnTo>
                    <a:pt x="126016" y="509180"/>
                  </a:lnTo>
                  <a:lnTo>
                    <a:pt x="126470" y="513851"/>
                  </a:lnTo>
                  <a:lnTo>
                    <a:pt x="126943" y="518523"/>
                  </a:lnTo>
                  <a:lnTo>
                    <a:pt x="127433" y="523194"/>
                  </a:lnTo>
                  <a:lnTo>
                    <a:pt x="127939" y="527865"/>
                  </a:lnTo>
                  <a:lnTo>
                    <a:pt x="128462" y="532537"/>
                  </a:lnTo>
                  <a:lnTo>
                    <a:pt x="129003" y="537208"/>
                  </a:lnTo>
                  <a:lnTo>
                    <a:pt x="129567" y="541879"/>
                  </a:lnTo>
                  <a:lnTo>
                    <a:pt x="130150" y="546551"/>
                  </a:lnTo>
                  <a:lnTo>
                    <a:pt x="130753" y="551222"/>
                  </a:lnTo>
                  <a:lnTo>
                    <a:pt x="131375" y="555894"/>
                  </a:lnTo>
                  <a:lnTo>
                    <a:pt x="132016" y="560565"/>
                  </a:lnTo>
                  <a:lnTo>
                    <a:pt x="132679" y="565236"/>
                  </a:lnTo>
                  <a:lnTo>
                    <a:pt x="133366" y="569908"/>
                  </a:lnTo>
                  <a:lnTo>
                    <a:pt x="134072" y="574579"/>
                  </a:lnTo>
                  <a:lnTo>
                    <a:pt x="134798" y="579250"/>
                  </a:lnTo>
                  <a:lnTo>
                    <a:pt x="135543" y="583922"/>
                  </a:lnTo>
                  <a:lnTo>
                    <a:pt x="136307" y="588593"/>
                  </a:lnTo>
                  <a:lnTo>
                    <a:pt x="137094" y="593265"/>
                  </a:lnTo>
                  <a:lnTo>
                    <a:pt x="137898" y="597936"/>
                  </a:lnTo>
                  <a:lnTo>
                    <a:pt x="138719" y="602607"/>
                  </a:lnTo>
                  <a:lnTo>
                    <a:pt x="139555" y="607279"/>
                  </a:lnTo>
                  <a:lnTo>
                    <a:pt x="140406" y="611950"/>
                  </a:lnTo>
                  <a:lnTo>
                    <a:pt x="141273" y="616621"/>
                  </a:lnTo>
                  <a:lnTo>
                    <a:pt x="142152" y="621293"/>
                  </a:lnTo>
                  <a:lnTo>
                    <a:pt x="143042" y="625964"/>
                  </a:lnTo>
                  <a:lnTo>
                    <a:pt x="143940" y="630636"/>
                  </a:lnTo>
                  <a:lnTo>
                    <a:pt x="144845" y="635307"/>
                  </a:lnTo>
                  <a:lnTo>
                    <a:pt x="145756" y="639978"/>
                  </a:lnTo>
                  <a:lnTo>
                    <a:pt x="146672" y="644650"/>
                  </a:lnTo>
                  <a:lnTo>
                    <a:pt x="147589" y="649321"/>
                  </a:lnTo>
                  <a:lnTo>
                    <a:pt x="148506" y="653992"/>
                  </a:lnTo>
                  <a:lnTo>
                    <a:pt x="149422" y="658664"/>
                  </a:lnTo>
                  <a:lnTo>
                    <a:pt x="150335" y="663335"/>
                  </a:lnTo>
                  <a:lnTo>
                    <a:pt x="151243" y="668007"/>
                  </a:lnTo>
                  <a:lnTo>
                    <a:pt x="152144" y="672678"/>
                  </a:lnTo>
                  <a:lnTo>
                    <a:pt x="153038" y="677349"/>
                  </a:lnTo>
                  <a:lnTo>
                    <a:pt x="153923" y="682021"/>
                  </a:lnTo>
                  <a:lnTo>
                    <a:pt x="154799" y="686692"/>
                  </a:lnTo>
                  <a:lnTo>
                    <a:pt x="155664" y="691364"/>
                  </a:lnTo>
                  <a:lnTo>
                    <a:pt x="156515" y="696035"/>
                  </a:lnTo>
                  <a:lnTo>
                    <a:pt x="157356" y="700706"/>
                  </a:lnTo>
                  <a:lnTo>
                    <a:pt x="158185" y="705378"/>
                  </a:lnTo>
                  <a:lnTo>
                    <a:pt x="159002" y="710049"/>
                  </a:lnTo>
                  <a:lnTo>
                    <a:pt x="159807" y="714720"/>
                  </a:lnTo>
                  <a:lnTo>
                    <a:pt x="160597" y="719392"/>
                  </a:lnTo>
                  <a:lnTo>
                    <a:pt x="161377" y="724063"/>
                  </a:lnTo>
                  <a:lnTo>
                    <a:pt x="162146" y="728735"/>
                  </a:lnTo>
                  <a:lnTo>
                    <a:pt x="162905" y="733406"/>
                  </a:lnTo>
                  <a:lnTo>
                    <a:pt x="163655" y="738077"/>
                  </a:lnTo>
                  <a:lnTo>
                    <a:pt x="164396" y="742749"/>
                  </a:lnTo>
                  <a:lnTo>
                    <a:pt x="165128" y="747420"/>
                  </a:lnTo>
                  <a:lnTo>
                    <a:pt x="165854" y="752091"/>
                  </a:lnTo>
                  <a:lnTo>
                    <a:pt x="166576" y="756763"/>
                  </a:lnTo>
                  <a:lnTo>
                    <a:pt x="167293" y="761434"/>
                  </a:lnTo>
                  <a:lnTo>
                    <a:pt x="168007" y="766106"/>
                  </a:lnTo>
                  <a:lnTo>
                    <a:pt x="168719" y="770777"/>
                  </a:lnTo>
                  <a:lnTo>
                    <a:pt x="169431" y="775448"/>
                  </a:lnTo>
                  <a:lnTo>
                    <a:pt x="170143" y="780120"/>
                  </a:lnTo>
                  <a:lnTo>
                    <a:pt x="170856" y="784791"/>
                  </a:lnTo>
                  <a:lnTo>
                    <a:pt x="171571" y="789462"/>
                  </a:lnTo>
                  <a:lnTo>
                    <a:pt x="172290" y="794134"/>
                  </a:lnTo>
                  <a:lnTo>
                    <a:pt x="173014" y="798805"/>
                  </a:lnTo>
                  <a:lnTo>
                    <a:pt x="173742" y="803477"/>
                  </a:lnTo>
                  <a:lnTo>
                    <a:pt x="174475" y="808148"/>
                  </a:lnTo>
                  <a:lnTo>
                    <a:pt x="175213" y="812819"/>
                  </a:lnTo>
                  <a:lnTo>
                    <a:pt x="175958" y="817491"/>
                  </a:lnTo>
                  <a:lnTo>
                    <a:pt x="176710" y="822162"/>
                  </a:lnTo>
                  <a:lnTo>
                    <a:pt x="177468" y="826833"/>
                  </a:lnTo>
                  <a:lnTo>
                    <a:pt x="178231" y="831505"/>
                  </a:lnTo>
                  <a:lnTo>
                    <a:pt x="179001" y="836176"/>
                  </a:lnTo>
                  <a:lnTo>
                    <a:pt x="179776" y="840848"/>
                  </a:lnTo>
                  <a:lnTo>
                    <a:pt x="180557" y="845519"/>
                  </a:lnTo>
                  <a:lnTo>
                    <a:pt x="181343" y="850190"/>
                  </a:lnTo>
                  <a:lnTo>
                    <a:pt x="182132" y="854862"/>
                  </a:lnTo>
                  <a:lnTo>
                    <a:pt x="182924" y="859533"/>
                  </a:lnTo>
                  <a:lnTo>
                    <a:pt x="183718" y="864205"/>
                  </a:lnTo>
                  <a:lnTo>
                    <a:pt x="184514" y="868876"/>
                  </a:lnTo>
                  <a:lnTo>
                    <a:pt x="185310" y="873547"/>
                  </a:lnTo>
                  <a:lnTo>
                    <a:pt x="186105" y="878219"/>
                  </a:lnTo>
                  <a:lnTo>
                    <a:pt x="186899" y="882890"/>
                  </a:lnTo>
                  <a:lnTo>
                    <a:pt x="187690" y="887561"/>
                  </a:lnTo>
                  <a:lnTo>
                    <a:pt x="188477" y="892233"/>
                  </a:lnTo>
                  <a:lnTo>
                    <a:pt x="189259" y="896904"/>
                  </a:lnTo>
                  <a:lnTo>
                    <a:pt x="190035" y="901576"/>
                  </a:lnTo>
                  <a:lnTo>
                    <a:pt x="190805" y="906247"/>
                  </a:lnTo>
                  <a:lnTo>
                    <a:pt x="191569" y="910918"/>
                  </a:lnTo>
                  <a:lnTo>
                    <a:pt x="192326" y="915590"/>
                  </a:lnTo>
                  <a:lnTo>
                    <a:pt x="193074" y="920261"/>
                  </a:lnTo>
                  <a:lnTo>
                    <a:pt x="193815" y="924932"/>
                  </a:lnTo>
                  <a:lnTo>
                    <a:pt x="194548" y="929604"/>
                  </a:lnTo>
                  <a:lnTo>
                    <a:pt x="195274" y="934275"/>
                  </a:lnTo>
                  <a:lnTo>
                    <a:pt x="195993" y="938947"/>
                  </a:lnTo>
                  <a:lnTo>
                    <a:pt x="196704" y="943618"/>
                  </a:lnTo>
                  <a:lnTo>
                    <a:pt x="197409" y="948289"/>
                  </a:lnTo>
                  <a:lnTo>
                    <a:pt x="198109" y="952961"/>
                  </a:lnTo>
                  <a:lnTo>
                    <a:pt x="198804" y="957632"/>
                  </a:lnTo>
                  <a:lnTo>
                    <a:pt x="199496" y="962303"/>
                  </a:lnTo>
                  <a:lnTo>
                    <a:pt x="200185" y="966975"/>
                  </a:lnTo>
                  <a:lnTo>
                    <a:pt x="200872" y="971646"/>
                  </a:lnTo>
                  <a:lnTo>
                    <a:pt x="201558" y="976318"/>
                  </a:lnTo>
                  <a:lnTo>
                    <a:pt x="202244" y="980989"/>
                  </a:lnTo>
                  <a:lnTo>
                    <a:pt x="202930" y="985660"/>
                  </a:lnTo>
                  <a:lnTo>
                    <a:pt x="203618" y="990332"/>
                  </a:lnTo>
                  <a:lnTo>
                    <a:pt x="204309" y="995003"/>
                  </a:lnTo>
                  <a:lnTo>
                    <a:pt x="205002" y="999674"/>
                  </a:lnTo>
                  <a:lnTo>
                    <a:pt x="205699" y="1004346"/>
                  </a:lnTo>
                  <a:lnTo>
                    <a:pt x="206398" y="1009017"/>
                  </a:lnTo>
                  <a:lnTo>
                    <a:pt x="207101" y="1013689"/>
                  </a:lnTo>
                  <a:lnTo>
                    <a:pt x="207806" y="1018360"/>
                  </a:lnTo>
                  <a:lnTo>
                    <a:pt x="208515" y="1023031"/>
                  </a:lnTo>
                  <a:lnTo>
                    <a:pt x="209225" y="1027703"/>
                  </a:lnTo>
                  <a:lnTo>
                    <a:pt x="209937" y="1032374"/>
                  </a:lnTo>
                  <a:lnTo>
                    <a:pt x="210649" y="1037046"/>
                  </a:lnTo>
                  <a:lnTo>
                    <a:pt x="211360" y="1041717"/>
                  </a:lnTo>
                  <a:lnTo>
                    <a:pt x="212068" y="1046388"/>
                  </a:lnTo>
                  <a:lnTo>
                    <a:pt x="212772" y="1051060"/>
                  </a:lnTo>
                  <a:lnTo>
                    <a:pt x="213471" y="1055731"/>
                  </a:lnTo>
                  <a:lnTo>
                    <a:pt x="214162" y="1060402"/>
                  </a:lnTo>
                  <a:lnTo>
                    <a:pt x="214844" y="1065074"/>
                  </a:lnTo>
                  <a:lnTo>
                    <a:pt x="215513" y="1069745"/>
                  </a:lnTo>
                  <a:lnTo>
                    <a:pt x="216166" y="1074417"/>
                  </a:lnTo>
                  <a:lnTo>
                    <a:pt x="216803" y="1079088"/>
                  </a:lnTo>
                  <a:lnTo>
                    <a:pt x="217422" y="1083759"/>
                  </a:lnTo>
                  <a:lnTo>
                    <a:pt x="218021" y="1088431"/>
                  </a:lnTo>
                  <a:lnTo>
                    <a:pt x="218597" y="1093102"/>
                  </a:lnTo>
                  <a:lnTo>
                    <a:pt x="219141" y="1097773"/>
                  </a:lnTo>
                  <a:lnTo>
                    <a:pt x="219657" y="1102445"/>
                  </a:lnTo>
                  <a:lnTo>
                    <a:pt x="220144" y="1107116"/>
                  </a:lnTo>
                  <a:lnTo>
                    <a:pt x="220600" y="1111788"/>
                  </a:lnTo>
                  <a:lnTo>
                    <a:pt x="221023" y="1116459"/>
                  </a:lnTo>
                  <a:lnTo>
                    <a:pt x="221405" y="1121130"/>
                  </a:lnTo>
                  <a:lnTo>
                    <a:pt x="221747" y="1125802"/>
                  </a:lnTo>
                  <a:lnTo>
                    <a:pt x="222052" y="1130473"/>
                  </a:lnTo>
                  <a:lnTo>
                    <a:pt x="222319" y="1135144"/>
                  </a:lnTo>
                  <a:lnTo>
                    <a:pt x="222548" y="1139816"/>
                  </a:lnTo>
                  <a:lnTo>
                    <a:pt x="222735" y="1144487"/>
                  </a:lnTo>
                  <a:lnTo>
                    <a:pt x="222876" y="1149159"/>
                  </a:lnTo>
                  <a:lnTo>
                    <a:pt x="222979" y="1153830"/>
                  </a:lnTo>
                  <a:lnTo>
                    <a:pt x="223045" y="1158501"/>
                  </a:lnTo>
                  <a:lnTo>
                    <a:pt x="223076" y="1163173"/>
                  </a:lnTo>
                  <a:lnTo>
                    <a:pt x="223072" y="1167844"/>
                  </a:lnTo>
                  <a:lnTo>
                    <a:pt x="223028" y="1172515"/>
                  </a:lnTo>
                  <a:lnTo>
                    <a:pt x="222953" y="1177187"/>
                  </a:lnTo>
                  <a:lnTo>
                    <a:pt x="222850" y="1181858"/>
                  </a:lnTo>
                  <a:lnTo>
                    <a:pt x="222723" y="1186530"/>
                  </a:lnTo>
                  <a:lnTo>
                    <a:pt x="222573" y="1191201"/>
                  </a:lnTo>
                  <a:lnTo>
                    <a:pt x="222402" y="1195872"/>
                  </a:lnTo>
                  <a:lnTo>
                    <a:pt x="222212" y="1200544"/>
                  </a:lnTo>
                  <a:lnTo>
                    <a:pt x="222010" y="1205215"/>
                  </a:lnTo>
                  <a:lnTo>
                    <a:pt x="221798" y="1209887"/>
                  </a:lnTo>
                  <a:lnTo>
                    <a:pt x="221579" y="1214558"/>
                  </a:lnTo>
                  <a:lnTo>
                    <a:pt x="221355" y="1219229"/>
                  </a:lnTo>
                  <a:lnTo>
                    <a:pt x="221130" y="1223901"/>
                  </a:lnTo>
                  <a:lnTo>
                    <a:pt x="220906" y="1228572"/>
                  </a:lnTo>
                  <a:lnTo>
                    <a:pt x="220685" y="1233243"/>
                  </a:lnTo>
                  <a:lnTo>
                    <a:pt x="220469" y="1237915"/>
                  </a:lnTo>
                  <a:lnTo>
                    <a:pt x="220259" y="1242586"/>
                  </a:lnTo>
                  <a:lnTo>
                    <a:pt x="220057" y="1247258"/>
                  </a:lnTo>
                  <a:lnTo>
                    <a:pt x="219863" y="1251929"/>
                  </a:lnTo>
                  <a:lnTo>
                    <a:pt x="219677" y="1256600"/>
                  </a:lnTo>
                  <a:lnTo>
                    <a:pt x="219498" y="1261272"/>
                  </a:lnTo>
                  <a:lnTo>
                    <a:pt x="219326" y="1265943"/>
                  </a:lnTo>
                  <a:lnTo>
                    <a:pt x="219159" y="1270614"/>
                  </a:lnTo>
                  <a:lnTo>
                    <a:pt x="218998" y="1275286"/>
                  </a:lnTo>
                  <a:lnTo>
                    <a:pt x="218838" y="1279957"/>
                  </a:lnTo>
                  <a:lnTo>
                    <a:pt x="218678" y="1284629"/>
                  </a:lnTo>
                  <a:lnTo>
                    <a:pt x="218517" y="1289300"/>
                  </a:lnTo>
                  <a:lnTo>
                    <a:pt x="218351" y="1293971"/>
                  </a:lnTo>
                  <a:lnTo>
                    <a:pt x="218177" y="1298643"/>
                  </a:lnTo>
                  <a:lnTo>
                    <a:pt x="217993" y="1303314"/>
                  </a:lnTo>
                  <a:lnTo>
                    <a:pt x="217796" y="1307985"/>
                  </a:lnTo>
                  <a:lnTo>
                    <a:pt x="217585" y="1312657"/>
                  </a:lnTo>
                  <a:lnTo>
                    <a:pt x="217358" y="1317328"/>
                  </a:lnTo>
                  <a:lnTo>
                    <a:pt x="217109" y="1322000"/>
                  </a:lnTo>
                  <a:lnTo>
                    <a:pt x="216837" y="1326671"/>
                  </a:lnTo>
                  <a:lnTo>
                    <a:pt x="216542" y="1331342"/>
                  </a:lnTo>
                  <a:lnTo>
                    <a:pt x="216223" y="1336014"/>
                  </a:lnTo>
                  <a:lnTo>
                    <a:pt x="215880" y="1340685"/>
                  </a:lnTo>
                  <a:lnTo>
                    <a:pt x="215511" y="1345356"/>
                  </a:lnTo>
                  <a:lnTo>
                    <a:pt x="215110" y="1350028"/>
                  </a:lnTo>
                  <a:lnTo>
                    <a:pt x="214684" y="1354699"/>
                  </a:lnTo>
                  <a:lnTo>
                    <a:pt x="214232" y="1359371"/>
                  </a:lnTo>
                  <a:lnTo>
                    <a:pt x="213757" y="1364042"/>
                  </a:lnTo>
                  <a:lnTo>
                    <a:pt x="213258" y="1368713"/>
                  </a:lnTo>
                  <a:lnTo>
                    <a:pt x="212732" y="1373385"/>
                  </a:lnTo>
                  <a:lnTo>
                    <a:pt x="212184" y="1378056"/>
                  </a:lnTo>
                  <a:lnTo>
                    <a:pt x="211619" y="1382728"/>
                  </a:lnTo>
                  <a:lnTo>
                    <a:pt x="211037" y="1387399"/>
                  </a:lnTo>
                  <a:lnTo>
                    <a:pt x="210442" y="1392070"/>
                  </a:lnTo>
                  <a:lnTo>
                    <a:pt x="209832" y="1396742"/>
                  </a:lnTo>
                  <a:lnTo>
                    <a:pt x="209213" y="1401413"/>
                  </a:lnTo>
                  <a:lnTo>
                    <a:pt x="208586" y="1406084"/>
                  </a:lnTo>
                  <a:lnTo>
                    <a:pt x="207956" y="1410756"/>
                  </a:lnTo>
                  <a:lnTo>
                    <a:pt x="207324" y="1415427"/>
                  </a:lnTo>
                  <a:lnTo>
                    <a:pt x="206692" y="1420099"/>
                  </a:lnTo>
                  <a:lnTo>
                    <a:pt x="206063" y="1424770"/>
                  </a:lnTo>
                  <a:lnTo>
                    <a:pt x="205440" y="1429441"/>
                  </a:lnTo>
                  <a:lnTo>
                    <a:pt x="204824" y="1434113"/>
                  </a:lnTo>
                  <a:lnTo>
                    <a:pt x="204217" y="1438784"/>
                  </a:lnTo>
                  <a:lnTo>
                    <a:pt x="203619" y="1443455"/>
                  </a:lnTo>
                  <a:lnTo>
                    <a:pt x="203034" y="1448127"/>
                  </a:lnTo>
                  <a:lnTo>
                    <a:pt x="202463" y="1452798"/>
                  </a:lnTo>
                  <a:lnTo>
                    <a:pt x="201906" y="1457470"/>
                  </a:lnTo>
                  <a:lnTo>
                    <a:pt x="201362" y="1462141"/>
                  </a:lnTo>
                  <a:lnTo>
                    <a:pt x="200831" y="1466812"/>
                  </a:lnTo>
                  <a:lnTo>
                    <a:pt x="200315" y="1471484"/>
                  </a:lnTo>
                  <a:lnTo>
                    <a:pt x="199816" y="1476155"/>
                  </a:lnTo>
                  <a:lnTo>
                    <a:pt x="199329" y="1480826"/>
                  </a:lnTo>
                  <a:lnTo>
                    <a:pt x="198855" y="1485498"/>
                  </a:lnTo>
                  <a:lnTo>
                    <a:pt x="198393" y="1490169"/>
                  </a:lnTo>
                  <a:lnTo>
                    <a:pt x="197941" y="1494841"/>
                  </a:lnTo>
                  <a:lnTo>
                    <a:pt x="197500" y="1499512"/>
                  </a:lnTo>
                  <a:lnTo>
                    <a:pt x="197069" y="1504183"/>
                  </a:lnTo>
                  <a:lnTo>
                    <a:pt x="196644" y="1508855"/>
                  </a:lnTo>
                  <a:lnTo>
                    <a:pt x="196225" y="1513526"/>
                  </a:lnTo>
                  <a:lnTo>
                    <a:pt x="195812" y="1518197"/>
                  </a:lnTo>
                  <a:lnTo>
                    <a:pt x="195402" y="1522869"/>
                  </a:lnTo>
                  <a:lnTo>
                    <a:pt x="194996" y="1527540"/>
                  </a:lnTo>
                  <a:lnTo>
                    <a:pt x="194592" y="1532212"/>
                  </a:lnTo>
                  <a:lnTo>
                    <a:pt x="194188" y="1536883"/>
                  </a:lnTo>
                  <a:lnTo>
                    <a:pt x="193785" y="1541554"/>
                  </a:lnTo>
                  <a:lnTo>
                    <a:pt x="193382" y="1546226"/>
                  </a:lnTo>
                  <a:lnTo>
                    <a:pt x="192979" y="1550897"/>
                  </a:lnTo>
                  <a:lnTo>
                    <a:pt x="192575" y="1555569"/>
                  </a:lnTo>
                  <a:lnTo>
                    <a:pt x="192171" y="1560240"/>
                  </a:lnTo>
                  <a:lnTo>
                    <a:pt x="191766" y="1564911"/>
                  </a:lnTo>
                  <a:lnTo>
                    <a:pt x="191361" y="1569583"/>
                  </a:lnTo>
                  <a:lnTo>
                    <a:pt x="190956" y="1574254"/>
                  </a:lnTo>
                  <a:lnTo>
                    <a:pt x="190552" y="1578925"/>
                  </a:lnTo>
                  <a:lnTo>
                    <a:pt x="190150" y="1583597"/>
                  </a:lnTo>
                  <a:lnTo>
                    <a:pt x="189749" y="1588268"/>
                  </a:lnTo>
                  <a:lnTo>
                    <a:pt x="189351" y="1592940"/>
                  </a:lnTo>
                  <a:lnTo>
                    <a:pt x="188956" y="1597611"/>
                  </a:lnTo>
                  <a:lnTo>
                    <a:pt x="188566" y="1602282"/>
                  </a:lnTo>
                  <a:lnTo>
                    <a:pt x="188180" y="1606954"/>
                  </a:lnTo>
                  <a:lnTo>
                    <a:pt x="187798" y="1611625"/>
                  </a:lnTo>
                  <a:lnTo>
                    <a:pt x="187422" y="1616296"/>
                  </a:lnTo>
                  <a:lnTo>
                    <a:pt x="187051" y="1620968"/>
                  </a:lnTo>
                  <a:lnTo>
                    <a:pt x="186688" y="1625639"/>
                  </a:lnTo>
                  <a:lnTo>
                    <a:pt x="186330" y="1630311"/>
                  </a:lnTo>
                  <a:lnTo>
                    <a:pt x="185979" y="1634982"/>
                  </a:lnTo>
                  <a:lnTo>
                    <a:pt x="185633" y="1639653"/>
                  </a:lnTo>
                  <a:lnTo>
                    <a:pt x="185294" y="1644325"/>
                  </a:lnTo>
                  <a:lnTo>
                    <a:pt x="184960" y="1648996"/>
                  </a:lnTo>
                  <a:lnTo>
                    <a:pt x="184633" y="1653667"/>
                  </a:lnTo>
                  <a:lnTo>
                    <a:pt x="184310" y="1658339"/>
                  </a:lnTo>
                  <a:lnTo>
                    <a:pt x="183991" y="1663010"/>
                  </a:lnTo>
                  <a:lnTo>
                    <a:pt x="183676" y="1667682"/>
                  </a:lnTo>
                  <a:lnTo>
                    <a:pt x="183364" y="1672353"/>
                  </a:lnTo>
                  <a:lnTo>
                    <a:pt x="183055" y="1677024"/>
                  </a:lnTo>
                  <a:lnTo>
                    <a:pt x="182748" y="1681696"/>
                  </a:lnTo>
                  <a:lnTo>
                    <a:pt x="182443" y="1686367"/>
                  </a:lnTo>
                  <a:lnTo>
                    <a:pt x="182137" y="1691038"/>
                  </a:lnTo>
                  <a:lnTo>
                    <a:pt x="181832" y="1695710"/>
                  </a:lnTo>
                  <a:lnTo>
                    <a:pt x="181525" y="1700381"/>
                  </a:lnTo>
                  <a:lnTo>
                    <a:pt x="181217" y="1705053"/>
                  </a:lnTo>
                  <a:lnTo>
                    <a:pt x="180907" y="1709724"/>
                  </a:lnTo>
                  <a:lnTo>
                    <a:pt x="180594" y="1714395"/>
                  </a:lnTo>
                  <a:lnTo>
                    <a:pt x="180277" y="1719067"/>
                  </a:lnTo>
                  <a:lnTo>
                    <a:pt x="179957" y="1723738"/>
                  </a:lnTo>
                  <a:lnTo>
                    <a:pt x="179631" y="1728410"/>
                  </a:lnTo>
                  <a:lnTo>
                    <a:pt x="179299" y="1733081"/>
                  </a:lnTo>
                  <a:lnTo>
                    <a:pt x="178962" y="1737752"/>
                  </a:lnTo>
                  <a:lnTo>
                    <a:pt x="178619" y="1742424"/>
                  </a:lnTo>
                  <a:lnTo>
                    <a:pt x="178268" y="1747095"/>
                  </a:lnTo>
                  <a:lnTo>
                    <a:pt x="177908" y="1751766"/>
                  </a:lnTo>
                  <a:lnTo>
                    <a:pt x="177540" y="1756438"/>
                  </a:lnTo>
                  <a:lnTo>
                    <a:pt x="177163" y="1761109"/>
                  </a:lnTo>
                  <a:lnTo>
                    <a:pt x="176776" y="1765781"/>
                  </a:lnTo>
                  <a:lnTo>
                    <a:pt x="176379" y="1770452"/>
                  </a:lnTo>
                  <a:lnTo>
                    <a:pt x="175971" y="1775123"/>
                  </a:lnTo>
                  <a:lnTo>
                    <a:pt x="175549" y="1779795"/>
                  </a:lnTo>
                  <a:lnTo>
                    <a:pt x="175115" y="1784466"/>
                  </a:lnTo>
                  <a:lnTo>
                    <a:pt x="174669" y="1789137"/>
                  </a:lnTo>
                  <a:lnTo>
                    <a:pt x="174210" y="1793809"/>
                  </a:lnTo>
                  <a:lnTo>
                    <a:pt x="173737" y="1798480"/>
                  </a:lnTo>
                  <a:lnTo>
                    <a:pt x="173247" y="1803152"/>
                  </a:lnTo>
                  <a:lnTo>
                    <a:pt x="172743" y="1807823"/>
                  </a:lnTo>
                  <a:lnTo>
                    <a:pt x="172225" y="1812494"/>
                  </a:lnTo>
                  <a:lnTo>
                    <a:pt x="171692" y="1817166"/>
                  </a:lnTo>
                  <a:lnTo>
                    <a:pt x="171144" y="1821837"/>
                  </a:lnTo>
                  <a:lnTo>
                    <a:pt x="170580" y="1826508"/>
                  </a:lnTo>
                  <a:lnTo>
                    <a:pt x="170000" y="1831180"/>
                  </a:lnTo>
                  <a:lnTo>
                    <a:pt x="169406" y="1835851"/>
                  </a:lnTo>
                  <a:lnTo>
                    <a:pt x="168798" y="1840523"/>
                  </a:lnTo>
                  <a:lnTo>
                    <a:pt x="168177" y="1845194"/>
                  </a:lnTo>
                  <a:lnTo>
                    <a:pt x="167542" y="1849865"/>
                  </a:lnTo>
                  <a:lnTo>
                    <a:pt x="166893" y="1854537"/>
                  </a:lnTo>
                  <a:lnTo>
                    <a:pt x="166232" y="1859208"/>
                  </a:lnTo>
                  <a:lnTo>
                    <a:pt x="165561" y="1863879"/>
                  </a:lnTo>
                  <a:lnTo>
                    <a:pt x="164879" y="1868551"/>
                  </a:lnTo>
                  <a:lnTo>
                    <a:pt x="164189" y="1873222"/>
                  </a:lnTo>
                  <a:lnTo>
                    <a:pt x="163488" y="1877894"/>
                  </a:lnTo>
                  <a:lnTo>
                    <a:pt x="162780" y="1882565"/>
                  </a:lnTo>
                  <a:lnTo>
                    <a:pt x="162065" y="1887236"/>
                  </a:lnTo>
                  <a:lnTo>
                    <a:pt x="161345" y="1891908"/>
                  </a:lnTo>
                  <a:lnTo>
                    <a:pt x="160621" y="1896579"/>
                  </a:lnTo>
                  <a:lnTo>
                    <a:pt x="159892" y="1901251"/>
                  </a:lnTo>
                  <a:lnTo>
                    <a:pt x="159160" y="1905922"/>
                  </a:lnTo>
                  <a:lnTo>
                    <a:pt x="158426" y="1910593"/>
                  </a:lnTo>
                  <a:lnTo>
                    <a:pt x="157691" y="1915265"/>
                  </a:lnTo>
                  <a:lnTo>
                    <a:pt x="156956" y="1919936"/>
                  </a:lnTo>
                  <a:lnTo>
                    <a:pt x="156221" y="1924607"/>
                  </a:lnTo>
                  <a:lnTo>
                    <a:pt x="155488" y="1929279"/>
                  </a:lnTo>
                  <a:lnTo>
                    <a:pt x="154757" y="1933950"/>
                  </a:lnTo>
                  <a:lnTo>
                    <a:pt x="154030" y="1938622"/>
                  </a:lnTo>
                  <a:lnTo>
                    <a:pt x="153305" y="1943293"/>
                  </a:lnTo>
                  <a:lnTo>
                    <a:pt x="152585" y="1947964"/>
                  </a:lnTo>
                  <a:lnTo>
                    <a:pt x="151872" y="1952636"/>
                  </a:lnTo>
                  <a:lnTo>
                    <a:pt x="151164" y="1957307"/>
                  </a:lnTo>
                  <a:lnTo>
                    <a:pt x="150464" y="1961978"/>
                  </a:lnTo>
                  <a:lnTo>
                    <a:pt x="149771" y="1966650"/>
                  </a:lnTo>
                  <a:lnTo>
                    <a:pt x="149086" y="1971321"/>
                  </a:lnTo>
                  <a:lnTo>
                    <a:pt x="148411" y="1975993"/>
                  </a:lnTo>
                  <a:lnTo>
                    <a:pt x="147749" y="1980664"/>
                  </a:lnTo>
                  <a:lnTo>
                    <a:pt x="147097" y="1985335"/>
                  </a:lnTo>
                  <a:lnTo>
                    <a:pt x="146457" y="1990007"/>
                  </a:lnTo>
                  <a:lnTo>
                    <a:pt x="145829" y="1994678"/>
                  </a:lnTo>
                  <a:lnTo>
                    <a:pt x="145215" y="1999349"/>
                  </a:lnTo>
                  <a:lnTo>
                    <a:pt x="144618" y="2004021"/>
                  </a:lnTo>
                  <a:lnTo>
                    <a:pt x="144037" y="2008692"/>
                  </a:lnTo>
                  <a:lnTo>
                    <a:pt x="143471" y="2013364"/>
                  </a:lnTo>
                  <a:lnTo>
                    <a:pt x="142921" y="2018035"/>
                  </a:lnTo>
                  <a:lnTo>
                    <a:pt x="142387" y="2022706"/>
                  </a:lnTo>
                  <a:lnTo>
                    <a:pt x="141872" y="2027378"/>
                  </a:lnTo>
                  <a:lnTo>
                    <a:pt x="141376" y="2032049"/>
                  </a:lnTo>
                  <a:lnTo>
                    <a:pt x="140898" y="2036720"/>
                  </a:lnTo>
                  <a:lnTo>
                    <a:pt x="140436" y="2041392"/>
                  </a:lnTo>
                  <a:lnTo>
                    <a:pt x="139990" y="2046063"/>
                  </a:lnTo>
                  <a:lnTo>
                    <a:pt x="139560" y="2050735"/>
                  </a:lnTo>
                  <a:lnTo>
                    <a:pt x="139150" y="2055406"/>
                  </a:lnTo>
                  <a:lnTo>
                    <a:pt x="138754" y="2060077"/>
                  </a:lnTo>
                  <a:lnTo>
                    <a:pt x="138371" y="2064749"/>
                  </a:lnTo>
                  <a:lnTo>
                    <a:pt x="138000" y="2069420"/>
                  </a:lnTo>
                  <a:lnTo>
                    <a:pt x="137640" y="2074092"/>
                  </a:lnTo>
                  <a:lnTo>
                    <a:pt x="137292" y="2078763"/>
                  </a:lnTo>
                  <a:lnTo>
                    <a:pt x="136952" y="2083434"/>
                  </a:lnTo>
                  <a:lnTo>
                    <a:pt x="136618" y="2088106"/>
                  </a:lnTo>
                  <a:lnTo>
                    <a:pt x="136290" y="2092777"/>
                  </a:lnTo>
                  <a:lnTo>
                    <a:pt x="135965" y="2097448"/>
                  </a:lnTo>
                  <a:lnTo>
                    <a:pt x="135642" y="2102120"/>
                  </a:lnTo>
                  <a:lnTo>
                    <a:pt x="135320" y="2106791"/>
                  </a:lnTo>
                  <a:lnTo>
                    <a:pt x="134997" y="2111463"/>
                  </a:lnTo>
                  <a:lnTo>
                    <a:pt x="134671" y="2116134"/>
                  </a:lnTo>
                  <a:lnTo>
                    <a:pt x="134342" y="2120805"/>
                  </a:lnTo>
                  <a:lnTo>
                    <a:pt x="134009" y="2125477"/>
                  </a:lnTo>
                  <a:lnTo>
                    <a:pt x="133669" y="2130148"/>
                  </a:lnTo>
                  <a:lnTo>
                    <a:pt x="133323" y="2134819"/>
                  </a:lnTo>
                  <a:lnTo>
                    <a:pt x="132970" y="2139491"/>
                  </a:lnTo>
                  <a:lnTo>
                    <a:pt x="132610" y="2144162"/>
                  </a:lnTo>
                  <a:lnTo>
                    <a:pt x="132243" y="2148834"/>
                  </a:lnTo>
                  <a:lnTo>
                    <a:pt x="131868" y="2153505"/>
                  </a:lnTo>
                  <a:lnTo>
                    <a:pt x="131484" y="2158176"/>
                  </a:lnTo>
                  <a:lnTo>
                    <a:pt x="131093" y="2162848"/>
                  </a:lnTo>
                  <a:lnTo>
                    <a:pt x="130696" y="2167519"/>
                  </a:lnTo>
                  <a:lnTo>
                    <a:pt x="130292" y="2172190"/>
                  </a:lnTo>
                  <a:lnTo>
                    <a:pt x="129882" y="2176862"/>
                  </a:lnTo>
                  <a:lnTo>
                    <a:pt x="129465" y="2181533"/>
                  </a:lnTo>
                  <a:lnTo>
                    <a:pt x="129043" y="2186205"/>
                  </a:lnTo>
                  <a:lnTo>
                    <a:pt x="128617" y="2190876"/>
                  </a:lnTo>
                  <a:lnTo>
                    <a:pt x="128187" y="2195547"/>
                  </a:lnTo>
                  <a:lnTo>
                    <a:pt x="127754" y="2200219"/>
                  </a:lnTo>
                  <a:lnTo>
                    <a:pt x="127317" y="2204890"/>
                  </a:lnTo>
                  <a:lnTo>
                    <a:pt x="126879" y="2209561"/>
                  </a:lnTo>
                  <a:lnTo>
                    <a:pt x="126439" y="2214233"/>
                  </a:lnTo>
                  <a:lnTo>
                    <a:pt x="125999" y="2218904"/>
                  </a:lnTo>
                  <a:lnTo>
                    <a:pt x="125558" y="2223576"/>
                  </a:lnTo>
                  <a:lnTo>
                    <a:pt x="125117" y="2228247"/>
                  </a:lnTo>
                  <a:lnTo>
                    <a:pt x="124677" y="2232918"/>
                  </a:lnTo>
                  <a:lnTo>
                    <a:pt x="124238" y="2237590"/>
                  </a:lnTo>
                  <a:lnTo>
                    <a:pt x="123801" y="2242261"/>
                  </a:lnTo>
                  <a:lnTo>
                    <a:pt x="123365" y="2246933"/>
                  </a:lnTo>
                  <a:lnTo>
                    <a:pt x="122933" y="2251604"/>
                  </a:lnTo>
                  <a:lnTo>
                    <a:pt x="122504" y="2256275"/>
                  </a:lnTo>
                  <a:lnTo>
                    <a:pt x="122078" y="2260947"/>
                  </a:lnTo>
                  <a:lnTo>
                    <a:pt x="121657" y="2265618"/>
                  </a:lnTo>
                  <a:lnTo>
                    <a:pt x="121241" y="2270289"/>
                  </a:lnTo>
                  <a:lnTo>
                    <a:pt x="120829" y="2274961"/>
                  </a:lnTo>
                  <a:lnTo>
                    <a:pt x="120424" y="2279632"/>
                  </a:lnTo>
                  <a:lnTo>
                    <a:pt x="120027" y="2284304"/>
                  </a:lnTo>
                  <a:lnTo>
                    <a:pt x="119636" y="2288975"/>
                  </a:lnTo>
                  <a:lnTo>
                    <a:pt x="119253" y="2293646"/>
                  </a:lnTo>
                  <a:lnTo>
                    <a:pt x="118877" y="2298318"/>
                  </a:lnTo>
                  <a:lnTo>
                    <a:pt x="118511" y="2302989"/>
                  </a:lnTo>
                  <a:lnTo>
                    <a:pt x="118155" y="2307660"/>
                  </a:lnTo>
                  <a:lnTo>
                    <a:pt x="117809" y="2312332"/>
                  </a:lnTo>
                  <a:lnTo>
                    <a:pt x="117473" y="2317003"/>
                  </a:lnTo>
                  <a:lnTo>
                    <a:pt x="117147" y="2321675"/>
                  </a:lnTo>
                  <a:lnTo>
                    <a:pt x="116832" y="2326346"/>
                  </a:lnTo>
                  <a:lnTo>
                    <a:pt x="116529" y="2331017"/>
                  </a:lnTo>
                  <a:lnTo>
                    <a:pt x="116238" y="2335689"/>
                  </a:lnTo>
                  <a:lnTo>
                    <a:pt x="115957" y="2340360"/>
                  </a:lnTo>
                  <a:lnTo>
                    <a:pt x="115688" y="2345031"/>
                  </a:lnTo>
                  <a:lnTo>
                    <a:pt x="115430" y="2349703"/>
                  </a:lnTo>
                  <a:lnTo>
                    <a:pt x="115183" y="2354374"/>
                  </a:lnTo>
                  <a:lnTo>
                    <a:pt x="114949" y="2359046"/>
                  </a:lnTo>
                  <a:lnTo>
                    <a:pt x="114726" y="2363717"/>
                  </a:lnTo>
                  <a:lnTo>
                    <a:pt x="114512" y="2368388"/>
                  </a:lnTo>
                  <a:lnTo>
                    <a:pt x="114309" y="2373060"/>
                  </a:lnTo>
                  <a:lnTo>
                    <a:pt x="114116" y="2377731"/>
                  </a:lnTo>
                  <a:lnTo>
                    <a:pt x="113934" y="2382402"/>
                  </a:lnTo>
                  <a:lnTo>
                    <a:pt x="113762" y="2387074"/>
                  </a:lnTo>
                  <a:close/>
                </a:path>
              </a:pathLst>
            </a:custGeom>
            <a:solidFill>
              <a:srgbClr val="00C1A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6" name="pg39">
              <a:extLst>
                <a:ext uri="{FF2B5EF4-FFF2-40B4-BE49-F238E27FC236}">
                  <a16:creationId xmlns:a16="http://schemas.microsoft.com/office/drawing/2014/main" id="{3C613EFA-5B00-7E58-1A3D-14DE5236CA26}"/>
                </a:ext>
              </a:extLst>
            </p:cNvPr>
            <p:cNvSpPr/>
            <p:nvPr/>
          </p:nvSpPr>
          <p:spPr>
            <a:xfrm>
              <a:off x="6978897" y="4293072"/>
              <a:ext cx="189175" cy="2645351"/>
            </a:xfrm>
            <a:custGeom>
              <a:avLst/>
              <a:gdLst/>
              <a:ahLst/>
              <a:cxnLst/>
              <a:rect l="0" t="0" r="0" b="0"/>
              <a:pathLst>
                <a:path w="189175" h="2645351">
                  <a:moveTo>
                    <a:pt x="94309" y="2645351"/>
                  </a:moveTo>
                  <a:lnTo>
                    <a:pt x="94296" y="2640174"/>
                  </a:lnTo>
                  <a:lnTo>
                    <a:pt x="94283" y="2634998"/>
                  </a:lnTo>
                  <a:lnTo>
                    <a:pt x="94269" y="2629821"/>
                  </a:lnTo>
                  <a:lnTo>
                    <a:pt x="94255" y="2624644"/>
                  </a:lnTo>
                  <a:lnTo>
                    <a:pt x="94241" y="2619467"/>
                  </a:lnTo>
                  <a:lnTo>
                    <a:pt x="94227" y="2614290"/>
                  </a:lnTo>
                  <a:lnTo>
                    <a:pt x="94211" y="2609114"/>
                  </a:lnTo>
                  <a:lnTo>
                    <a:pt x="94195" y="2603937"/>
                  </a:lnTo>
                  <a:lnTo>
                    <a:pt x="94177" y="2598760"/>
                  </a:lnTo>
                  <a:lnTo>
                    <a:pt x="94158" y="2593583"/>
                  </a:lnTo>
                  <a:lnTo>
                    <a:pt x="94138" y="2588406"/>
                  </a:lnTo>
                  <a:lnTo>
                    <a:pt x="94115" y="2583230"/>
                  </a:lnTo>
                  <a:lnTo>
                    <a:pt x="94089" y="2578053"/>
                  </a:lnTo>
                  <a:lnTo>
                    <a:pt x="94060" y="2572876"/>
                  </a:lnTo>
                  <a:lnTo>
                    <a:pt x="94027" y="2567699"/>
                  </a:lnTo>
                  <a:lnTo>
                    <a:pt x="93990" y="2562522"/>
                  </a:lnTo>
                  <a:lnTo>
                    <a:pt x="93949" y="2557345"/>
                  </a:lnTo>
                  <a:lnTo>
                    <a:pt x="93903" y="2552169"/>
                  </a:lnTo>
                  <a:lnTo>
                    <a:pt x="93851" y="2546992"/>
                  </a:lnTo>
                  <a:lnTo>
                    <a:pt x="93792" y="2541815"/>
                  </a:lnTo>
                  <a:lnTo>
                    <a:pt x="93725" y="2536638"/>
                  </a:lnTo>
                  <a:lnTo>
                    <a:pt x="93652" y="2531461"/>
                  </a:lnTo>
                  <a:lnTo>
                    <a:pt x="93571" y="2526285"/>
                  </a:lnTo>
                  <a:lnTo>
                    <a:pt x="93481" y="2521108"/>
                  </a:lnTo>
                  <a:lnTo>
                    <a:pt x="93381" y="2515931"/>
                  </a:lnTo>
                  <a:lnTo>
                    <a:pt x="93272" y="2510754"/>
                  </a:lnTo>
                  <a:lnTo>
                    <a:pt x="93152" y="2505577"/>
                  </a:lnTo>
                  <a:lnTo>
                    <a:pt x="93022" y="2500400"/>
                  </a:lnTo>
                  <a:lnTo>
                    <a:pt x="92882" y="2495224"/>
                  </a:lnTo>
                  <a:lnTo>
                    <a:pt x="92732" y="2490047"/>
                  </a:lnTo>
                  <a:lnTo>
                    <a:pt x="92568" y="2484870"/>
                  </a:lnTo>
                  <a:lnTo>
                    <a:pt x="92393" y="2479693"/>
                  </a:lnTo>
                  <a:lnTo>
                    <a:pt x="92207" y="2474516"/>
                  </a:lnTo>
                  <a:lnTo>
                    <a:pt x="92010" y="2469340"/>
                  </a:lnTo>
                  <a:lnTo>
                    <a:pt x="91802" y="2464163"/>
                  </a:lnTo>
                  <a:lnTo>
                    <a:pt x="91583" y="2458986"/>
                  </a:lnTo>
                  <a:lnTo>
                    <a:pt x="91350" y="2453809"/>
                  </a:lnTo>
                  <a:lnTo>
                    <a:pt x="91107" y="2448632"/>
                  </a:lnTo>
                  <a:lnTo>
                    <a:pt x="90853" y="2443456"/>
                  </a:lnTo>
                  <a:lnTo>
                    <a:pt x="90588" y="2438279"/>
                  </a:lnTo>
                  <a:lnTo>
                    <a:pt x="90313" y="2433102"/>
                  </a:lnTo>
                  <a:lnTo>
                    <a:pt x="90027" y="2427925"/>
                  </a:lnTo>
                  <a:lnTo>
                    <a:pt x="89728" y="2422748"/>
                  </a:lnTo>
                  <a:lnTo>
                    <a:pt x="89419" y="2417571"/>
                  </a:lnTo>
                  <a:lnTo>
                    <a:pt x="89099" y="2412395"/>
                  </a:lnTo>
                  <a:lnTo>
                    <a:pt x="88768" y="2407218"/>
                  </a:lnTo>
                  <a:lnTo>
                    <a:pt x="88426" y="2402041"/>
                  </a:lnTo>
                  <a:lnTo>
                    <a:pt x="88072" y="2396864"/>
                  </a:lnTo>
                  <a:lnTo>
                    <a:pt x="87703" y="2391687"/>
                  </a:lnTo>
                  <a:lnTo>
                    <a:pt x="87321" y="2386511"/>
                  </a:lnTo>
                  <a:lnTo>
                    <a:pt x="86927" y="2381334"/>
                  </a:lnTo>
                  <a:lnTo>
                    <a:pt x="86518" y="2376157"/>
                  </a:lnTo>
                  <a:lnTo>
                    <a:pt x="86095" y="2370980"/>
                  </a:lnTo>
                  <a:lnTo>
                    <a:pt x="85653" y="2365803"/>
                  </a:lnTo>
                  <a:lnTo>
                    <a:pt x="85194" y="2360627"/>
                  </a:lnTo>
                  <a:lnTo>
                    <a:pt x="84718" y="2355450"/>
                  </a:lnTo>
                  <a:lnTo>
                    <a:pt x="84223" y="2350273"/>
                  </a:lnTo>
                  <a:lnTo>
                    <a:pt x="83710" y="2345096"/>
                  </a:lnTo>
                  <a:lnTo>
                    <a:pt x="83178" y="2339919"/>
                  </a:lnTo>
                  <a:lnTo>
                    <a:pt x="82620" y="2334742"/>
                  </a:lnTo>
                  <a:lnTo>
                    <a:pt x="82042" y="2329566"/>
                  </a:lnTo>
                  <a:lnTo>
                    <a:pt x="81442" y="2324389"/>
                  </a:lnTo>
                  <a:lnTo>
                    <a:pt x="80822" y="2319212"/>
                  </a:lnTo>
                  <a:lnTo>
                    <a:pt x="80179" y="2314035"/>
                  </a:lnTo>
                  <a:lnTo>
                    <a:pt x="79514" y="2308858"/>
                  </a:lnTo>
                  <a:lnTo>
                    <a:pt x="78823" y="2303682"/>
                  </a:lnTo>
                  <a:lnTo>
                    <a:pt x="78109" y="2298505"/>
                  </a:lnTo>
                  <a:lnTo>
                    <a:pt x="77375" y="2293328"/>
                  </a:lnTo>
                  <a:lnTo>
                    <a:pt x="76619" y="2288151"/>
                  </a:lnTo>
                  <a:lnTo>
                    <a:pt x="75843" y="2282974"/>
                  </a:lnTo>
                  <a:lnTo>
                    <a:pt x="75044" y="2277798"/>
                  </a:lnTo>
                  <a:lnTo>
                    <a:pt x="74222" y="2272621"/>
                  </a:lnTo>
                  <a:lnTo>
                    <a:pt x="73380" y="2267444"/>
                  </a:lnTo>
                  <a:lnTo>
                    <a:pt x="72520" y="2262267"/>
                  </a:lnTo>
                  <a:lnTo>
                    <a:pt x="71640" y="2257090"/>
                  </a:lnTo>
                  <a:lnTo>
                    <a:pt x="70742" y="2251913"/>
                  </a:lnTo>
                  <a:lnTo>
                    <a:pt x="69824" y="2246737"/>
                  </a:lnTo>
                  <a:lnTo>
                    <a:pt x="68886" y="2241560"/>
                  </a:lnTo>
                  <a:lnTo>
                    <a:pt x="67930" y="2236383"/>
                  </a:lnTo>
                  <a:lnTo>
                    <a:pt x="66957" y="2231206"/>
                  </a:lnTo>
                  <a:lnTo>
                    <a:pt x="65968" y="2226029"/>
                  </a:lnTo>
                  <a:lnTo>
                    <a:pt x="64962" y="2220853"/>
                  </a:lnTo>
                  <a:lnTo>
                    <a:pt x="63936" y="2215676"/>
                  </a:lnTo>
                  <a:lnTo>
                    <a:pt x="62893" y="2210499"/>
                  </a:lnTo>
                  <a:lnTo>
                    <a:pt x="61834" y="2205322"/>
                  </a:lnTo>
                  <a:lnTo>
                    <a:pt x="60761" y="2200145"/>
                  </a:lnTo>
                  <a:lnTo>
                    <a:pt x="59673" y="2194968"/>
                  </a:lnTo>
                  <a:lnTo>
                    <a:pt x="58571" y="2189792"/>
                  </a:lnTo>
                  <a:lnTo>
                    <a:pt x="57453" y="2184615"/>
                  </a:lnTo>
                  <a:lnTo>
                    <a:pt x="56324" y="2179438"/>
                  </a:lnTo>
                  <a:lnTo>
                    <a:pt x="55184" y="2174261"/>
                  </a:lnTo>
                  <a:lnTo>
                    <a:pt x="54036" y="2169084"/>
                  </a:lnTo>
                  <a:lnTo>
                    <a:pt x="52880" y="2163908"/>
                  </a:lnTo>
                  <a:lnTo>
                    <a:pt x="51719" y="2158731"/>
                  </a:lnTo>
                  <a:lnTo>
                    <a:pt x="50554" y="2153554"/>
                  </a:lnTo>
                  <a:lnTo>
                    <a:pt x="49389" y="2148377"/>
                  </a:lnTo>
                  <a:lnTo>
                    <a:pt x="48226" y="2143200"/>
                  </a:lnTo>
                  <a:lnTo>
                    <a:pt x="47067" y="2138024"/>
                  </a:lnTo>
                  <a:lnTo>
                    <a:pt x="45915" y="2132847"/>
                  </a:lnTo>
                  <a:lnTo>
                    <a:pt x="44774" y="2127670"/>
                  </a:lnTo>
                  <a:lnTo>
                    <a:pt x="43647" y="2122493"/>
                  </a:lnTo>
                  <a:lnTo>
                    <a:pt x="42536" y="2117316"/>
                  </a:lnTo>
                  <a:lnTo>
                    <a:pt x="41442" y="2112139"/>
                  </a:lnTo>
                  <a:lnTo>
                    <a:pt x="40369" y="2106963"/>
                  </a:lnTo>
                  <a:lnTo>
                    <a:pt x="39317" y="2101786"/>
                  </a:lnTo>
                  <a:lnTo>
                    <a:pt x="38293" y="2096609"/>
                  </a:lnTo>
                  <a:lnTo>
                    <a:pt x="37298" y="2091432"/>
                  </a:lnTo>
                  <a:lnTo>
                    <a:pt x="36329" y="2086255"/>
                  </a:lnTo>
                  <a:lnTo>
                    <a:pt x="35389" y="2081079"/>
                  </a:lnTo>
                  <a:lnTo>
                    <a:pt x="34478" y="2075902"/>
                  </a:lnTo>
                  <a:lnTo>
                    <a:pt x="33595" y="2070725"/>
                  </a:lnTo>
                  <a:lnTo>
                    <a:pt x="32749" y="2065548"/>
                  </a:lnTo>
                  <a:lnTo>
                    <a:pt x="31932" y="2060371"/>
                  </a:lnTo>
                  <a:lnTo>
                    <a:pt x="31142" y="2055195"/>
                  </a:lnTo>
                  <a:lnTo>
                    <a:pt x="30379" y="2050018"/>
                  </a:lnTo>
                  <a:lnTo>
                    <a:pt x="29642" y="2044841"/>
                  </a:lnTo>
                  <a:lnTo>
                    <a:pt x="28931" y="2039664"/>
                  </a:lnTo>
                  <a:lnTo>
                    <a:pt x="28246" y="2034487"/>
                  </a:lnTo>
                  <a:lnTo>
                    <a:pt x="27582" y="2029310"/>
                  </a:lnTo>
                  <a:lnTo>
                    <a:pt x="26936" y="2024134"/>
                  </a:lnTo>
                  <a:lnTo>
                    <a:pt x="26308" y="2018957"/>
                  </a:lnTo>
                  <a:lnTo>
                    <a:pt x="25694" y="2013780"/>
                  </a:lnTo>
                  <a:lnTo>
                    <a:pt x="25095" y="2008603"/>
                  </a:lnTo>
                  <a:lnTo>
                    <a:pt x="24508" y="2003426"/>
                  </a:lnTo>
                  <a:lnTo>
                    <a:pt x="23931" y="1998250"/>
                  </a:lnTo>
                  <a:lnTo>
                    <a:pt x="23363" y="1993073"/>
                  </a:lnTo>
                  <a:lnTo>
                    <a:pt x="22801" y="1987896"/>
                  </a:lnTo>
                  <a:lnTo>
                    <a:pt x="22245" y="1982719"/>
                  </a:lnTo>
                  <a:lnTo>
                    <a:pt x="21695" y="1977542"/>
                  </a:lnTo>
                  <a:lnTo>
                    <a:pt x="21149" y="1972366"/>
                  </a:lnTo>
                  <a:lnTo>
                    <a:pt x="20606" y="1967189"/>
                  </a:lnTo>
                  <a:lnTo>
                    <a:pt x="20067" y="1962012"/>
                  </a:lnTo>
                  <a:lnTo>
                    <a:pt x="19529" y="1956835"/>
                  </a:lnTo>
                  <a:lnTo>
                    <a:pt x="18994" y="1951658"/>
                  </a:lnTo>
                  <a:lnTo>
                    <a:pt x="18462" y="1946481"/>
                  </a:lnTo>
                  <a:lnTo>
                    <a:pt x="17930" y="1941305"/>
                  </a:lnTo>
                  <a:lnTo>
                    <a:pt x="17401" y="1936128"/>
                  </a:lnTo>
                  <a:lnTo>
                    <a:pt x="16872" y="1930951"/>
                  </a:lnTo>
                  <a:lnTo>
                    <a:pt x="16344" y="1925774"/>
                  </a:lnTo>
                  <a:lnTo>
                    <a:pt x="15817" y="1920597"/>
                  </a:lnTo>
                  <a:lnTo>
                    <a:pt x="15290" y="1915421"/>
                  </a:lnTo>
                  <a:lnTo>
                    <a:pt x="14762" y="1910244"/>
                  </a:lnTo>
                  <a:lnTo>
                    <a:pt x="14234" y="1905067"/>
                  </a:lnTo>
                  <a:lnTo>
                    <a:pt x="13704" y="1899890"/>
                  </a:lnTo>
                  <a:lnTo>
                    <a:pt x="13173" y="1894713"/>
                  </a:lnTo>
                  <a:lnTo>
                    <a:pt x="12639" y="1889536"/>
                  </a:lnTo>
                  <a:lnTo>
                    <a:pt x="12103" y="1884360"/>
                  </a:lnTo>
                  <a:lnTo>
                    <a:pt x="11564" y="1879183"/>
                  </a:lnTo>
                  <a:lnTo>
                    <a:pt x="11022" y="1874006"/>
                  </a:lnTo>
                  <a:lnTo>
                    <a:pt x="10477" y="1868829"/>
                  </a:lnTo>
                  <a:lnTo>
                    <a:pt x="9929" y="1863652"/>
                  </a:lnTo>
                  <a:lnTo>
                    <a:pt x="9379" y="1858476"/>
                  </a:lnTo>
                  <a:lnTo>
                    <a:pt x="8827" y="1853299"/>
                  </a:lnTo>
                  <a:lnTo>
                    <a:pt x="8274" y="1848122"/>
                  </a:lnTo>
                  <a:lnTo>
                    <a:pt x="7721" y="1842945"/>
                  </a:lnTo>
                  <a:lnTo>
                    <a:pt x="7171" y="1837768"/>
                  </a:lnTo>
                  <a:lnTo>
                    <a:pt x="6623" y="1832592"/>
                  </a:lnTo>
                  <a:lnTo>
                    <a:pt x="6081" y="1827415"/>
                  </a:lnTo>
                  <a:lnTo>
                    <a:pt x="5547" y="1822238"/>
                  </a:lnTo>
                  <a:lnTo>
                    <a:pt x="5024" y="1817061"/>
                  </a:lnTo>
                  <a:lnTo>
                    <a:pt x="4512" y="1811884"/>
                  </a:lnTo>
                  <a:lnTo>
                    <a:pt x="4015" y="1806707"/>
                  </a:lnTo>
                  <a:lnTo>
                    <a:pt x="3535" y="1801531"/>
                  </a:lnTo>
                  <a:lnTo>
                    <a:pt x="3080" y="1796354"/>
                  </a:lnTo>
                  <a:lnTo>
                    <a:pt x="2648" y="1791177"/>
                  </a:lnTo>
                  <a:lnTo>
                    <a:pt x="2242" y="1786000"/>
                  </a:lnTo>
                  <a:lnTo>
                    <a:pt x="1863" y="1780823"/>
                  </a:lnTo>
                  <a:lnTo>
                    <a:pt x="1514" y="1775647"/>
                  </a:lnTo>
                  <a:lnTo>
                    <a:pt x="1198" y="1770470"/>
                  </a:lnTo>
                  <a:lnTo>
                    <a:pt x="922" y="1765293"/>
                  </a:lnTo>
                  <a:lnTo>
                    <a:pt x="681" y="1760116"/>
                  </a:lnTo>
                  <a:lnTo>
                    <a:pt x="475" y="1754939"/>
                  </a:lnTo>
                  <a:lnTo>
                    <a:pt x="305" y="1749763"/>
                  </a:lnTo>
                  <a:lnTo>
                    <a:pt x="171" y="1744586"/>
                  </a:lnTo>
                  <a:lnTo>
                    <a:pt x="76" y="1739409"/>
                  </a:lnTo>
                  <a:lnTo>
                    <a:pt x="21" y="1734232"/>
                  </a:lnTo>
                  <a:lnTo>
                    <a:pt x="0" y="1729055"/>
                  </a:lnTo>
                  <a:lnTo>
                    <a:pt x="9" y="1723878"/>
                  </a:lnTo>
                  <a:lnTo>
                    <a:pt x="48" y="1718702"/>
                  </a:lnTo>
                  <a:lnTo>
                    <a:pt x="114" y="1713525"/>
                  </a:lnTo>
                  <a:lnTo>
                    <a:pt x="209" y="1708348"/>
                  </a:lnTo>
                  <a:lnTo>
                    <a:pt x="327" y="1703171"/>
                  </a:lnTo>
                  <a:lnTo>
                    <a:pt x="463" y="1697994"/>
                  </a:lnTo>
                  <a:lnTo>
                    <a:pt x="612" y="1692818"/>
                  </a:lnTo>
                  <a:lnTo>
                    <a:pt x="774" y="1687641"/>
                  </a:lnTo>
                  <a:lnTo>
                    <a:pt x="943" y="1682464"/>
                  </a:lnTo>
                  <a:lnTo>
                    <a:pt x="1118" y="1677287"/>
                  </a:lnTo>
                  <a:lnTo>
                    <a:pt x="1292" y="1672110"/>
                  </a:lnTo>
                  <a:lnTo>
                    <a:pt x="1463" y="1666933"/>
                  </a:lnTo>
                  <a:lnTo>
                    <a:pt x="1629" y="1661757"/>
                  </a:lnTo>
                  <a:lnTo>
                    <a:pt x="1785" y="1656580"/>
                  </a:lnTo>
                  <a:lnTo>
                    <a:pt x="1930" y="1651403"/>
                  </a:lnTo>
                  <a:lnTo>
                    <a:pt x="2057" y="1646226"/>
                  </a:lnTo>
                  <a:lnTo>
                    <a:pt x="2168" y="1641049"/>
                  </a:lnTo>
                  <a:lnTo>
                    <a:pt x="2261" y="1635873"/>
                  </a:lnTo>
                  <a:lnTo>
                    <a:pt x="2335" y="1630696"/>
                  </a:lnTo>
                  <a:lnTo>
                    <a:pt x="2390" y="1625519"/>
                  </a:lnTo>
                  <a:lnTo>
                    <a:pt x="2423" y="1620342"/>
                  </a:lnTo>
                  <a:lnTo>
                    <a:pt x="2432" y="1615165"/>
                  </a:lnTo>
                  <a:lnTo>
                    <a:pt x="2422" y="1609989"/>
                  </a:lnTo>
                  <a:lnTo>
                    <a:pt x="2395" y="1604812"/>
                  </a:lnTo>
                  <a:lnTo>
                    <a:pt x="2351" y="1599635"/>
                  </a:lnTo>
                  <a:lnTo>
                    <a:pt x="2292" y="1594458"/>
                  </a:lnTo>
                  <a:lnTo>
                    <a:pt x="2218" y="1589281"/>
                  </a:lnTo>
                  <a:lnTo>
                    <a:pt x="2135" y="1584104"/>
                  </a:lnTo>
                  <a:lnTo>
                    <a:pt x="2044" y="1578928"/>
                  </a:lnTo>
                  <a:lnTo>
                    <a:pt x="1950" y="1573751"/>
                  </a:lnTo>
                  <a:lnTo>
                    <a:pt x="1855" y="1568574"/>
                  </a:lnTo>
                  <a:lnTo>
                    <a:pt x="1762" y="1563397"/>
                  </a:lnTo>
                  <a:lnTo>
                    <a:pt x="1674" y="1558220"/>
                  </a:lnTo>
                  <a:lnTo>
                    <a:pt x="1596" y="1553044"/>
                  </a:lnTo>
                  <a:lnTo>
                    <a:pt x="1528" y="1547867"/>
                  </a:lnTo>
                  <a:lnTo>
                    <a:pt x="1474" y="1542690"/>
                  </a:lnTo>
                  <a:lnTo>
                    <a:pt x="1434" y="1537513"/>
                  </a:lnTo>
                  <a:lnTo>
                    <a:pt x="1410" y="1532336"/>
                  </a:lnTo>
                  <a:lnTo>
                    <a:pt x="1409" y="1527160"/>
                  </a:lnTo>
                  <a:lnTo>
                    <a:pt x="1426" y="1521983"/>
                  </a:lnTo>
                  <a:lnTo>
                    <a:pt x="1462" y="1516806"/>
                  </a:lnTo>
                  <a:lnTo>
                    <a:pt x="1516" y="1511629"/>
                  </a:lnTo>
                  <a:lnTo>
                    <a:pt x="1587" y="1506452"/>
                  </a:lnTo>
                  <a:lnTo>
                    <a:pt x="1676" y="1501275"/>
                  </a:lnTo>
                  <a:lnTo>
                    <a:pt x="1783" y="1496099"/>
                  </a:lnTo>
                  <a:lnTo>
                    <a:pt x="1903" y="1490922"/>
                  </a:lnTo>
                  <a:lnTo>
                    <a:pt x="2035" y="1485745"/>
                  </a:lnTo>
                  <a:lnTo>
                    <a:pt x="2175" y="1480568"/>
                  </a:lnTo>
                  <a:lnTo>
                    <a:pt x="2322" y="1475391"/>
                  </a:lnTo>
                  <a:lnTo>
                    <a:pt x="2473" y="1470215"/>
                  </a:lnTo>
                  <a:lnTo>
                    <a:pt x="2627" y="1465038"/>
                  </a:lnTo>
                  <a:lnTo>
                    <a:pt x="2779" y="1459861"/>
                  </a:lnTo>
                  <a:lnTo>
                    <a:pt x="2929" y="1454684"/>
                  </a:lnTo>
                  <a:lnTo>
                    <a:pt x="3073" y="1449507"/>
                  </a:lnTo>
                  <a:lnTo>
                    <a:pt x="3211" y="1444331"/>
                  </a:lnTo>
                  <a:lnTo>
                    <a:pt x="3338" y="1439154"/>
                  </a:lnTo>
                  <a:lnTo>
                    <a:pt x="3454" y="1433977"/>
                  </a:lnTo>
                  <a:lnTo>
                    <a:pt x="3558" y="1428800"/>
                  </a:lnTo>
                  <a:lnTo>
                    <a:pt x="3649" y="1423623"/>
                  </a:lnTo>
                  <a:lnTo>
                    <a:pt x="3728" y="1418446"/>
                  </a:lnTo>
                  <a:lnTo>
                    <a:pt x="3793" y="1413270"/>
                  </a:lnTo>
                  <a:lnTo>
                    <a:pt x="3841" y="1408093"/>
                  </a:lnTo>
                  <a:lnTo>
                    <a:pt x="3875" y="1402916"/>
                  </a:lnTo>
                  <a:lnTo>
                    <a:pt x="3897" y="1397739"/>
                  </a:lnTo>
                  <a:lnTo>
                    <a:pt x="3906" y="1392562"/>
                  </a:lnTo>
                  <a:lnTo>
                    <a:pt x="3903" y="1387386"/>
                  </a:lnTo>
                  <a:lnTo>
                    <a:pt x="3890" y="1382209"/>
                  </a:lnTo>
                  <a:lnTo>
                    <a:pt x="3866" y="1377032"/>
                  </a:lnTo>
                  <a:lnTo>
                    <a:pt x="3835" y="1371855"/>
                  </a:lnTo>
                  <a:lnTo>
                    <a:pt x="3800" y="1366678"/>
                  </a:lnTo>
                  <a:lnTo>
                    <a:pt x="3761" y="1361501"/>
                  </a:lnTo>
                  <a:lnTo>
                    <a:pt x="3721" y="1356325"/>
                  </a:lnTo>
                  <a:lnTo>
                    <a:pt x="3683" y="1351148"/>
                  </a:lnTo>
                  <a:lnTo>
                    <a:pt x="3650" y="1345971"/>
                  </a:lnTo>
                  <a:lnTo>
                    <a:pt x="3624" y="1340794"/>
                  </a:lnTo>
                  <a:lnTo>
                    <a:pt x="3609" y="1335617"/>
                  </a:lnTo>
                  <a:lnTo>
                    <a:pt x="3605" y="1330441"/>
                  </a:lnTo>
                  <a:lnTo>
                    <a:pt x="3617" y="1325264"/>
                  </a:lnTo>
                  <a:lnTo>
                    <a:pt x="3649" y="1320087"/>
                  </a:lnTo>
                  <a:lnTo>
                    <a:pt x="3705" y="1314910"/>
                  </a:lnTo>
                  <a:lnTo>
                    <a:pt x="3784" y="1309733"/>
                  </a:lnTo>
                  <a:lnTo>
                    <a:pt x="3889" y="1304557"/>
                  </a:lnTo>
                  <a:lnTo>
                    <a:pt x="4021" y="1299380"/>
                  </a:lnTo>
                  <a:lnTo>
                    <a:pt x="4183" y="1294203"/>
                  </a:lnTo>
                  <a:lnTo>
                    <a:pt x="4380" y="1289026"/>
                  </a:lnTo>
                  <a:lnTo>
                    <a:pt x="4613" y="1283849"/>
                  </a:lnTo>
                  <a:lnTo>
                    <a:pt x="4878" y="1278672"/>
                  </a:lnTo>
                  <a:lnTo>
                    <a:pt x="5175" y="1273496"/>
                  </a:lnTo>
                  <a:lnTo>
                    <a:pt x="5506" y="1268319"/>
                  </a:lnTo>
                  <a:lnTo>
                    <a:pt x="5868" y="1263142"/>
                  </a:lnTo>
                  <a:lnTo>
                    <a:pt x="6270" y="1257965"/>
                  </a:lnTo>
                  <a:lnTo>
                    <a:pt x="6702" y="1252788"/>
                  </a:lnTo>
                  <a:lnTo>
                    <a:pt x="7161" y="1247612"/>
                  </a:lnTo>
                  <a:lnTo>
                    <a:pt x="7646" y="1242435"/>
                  </a:lnTo>
                  <a:lnTo>
                    <a:pt x="8155" y="1237258"/>
                  </a:lnTo>
                  <a:lnTo>
                    <a:pt x="8687" y="1232081"/>
                  </a:lnTo>
                  <a:lnTo>
                    <a:pt x="9240" y="1226904"/>
                  </a:lnTo>
                  <a:lnTo>
                    <a:pt x="9809" y="1221728"/>
                  </a:lnTo>
                  <a:lnTo>
                    <a:pt x="10389" y="1216551"/>
                  </a:lnTo>
                  <a:lnTo>
                    <a:pt x="10978" y="1211374"/>
                  </a:lnTo>
                  <a:lnTo>
                    <a:pt x="11573" y="1206197"/>
                  </a:lnTo>
                  <a:lnTo>
                    <a:pt x="12173" y="1201020"/>
                  </a:lnTo>
                  <a:lnTo>
                    <a:pt x="12773" y="1195843"/>
                  </a:lnTo>
                  <a:lnTo>
                    <a:pt x="13370" y="1190667"/>
                  </a:lnTo>
                  <a:lnTo>
                    <a:pt x="13962" y="1185490"/>
                  </a:lnTo>
                  <a:lnTo>
                    <a:pt x="14548" y="1180313"/>
                  </a:lnTo>
                  <a:lnTo>
                    <a:pt x="15126" y="1175136"/>
                  </a:lnTo>
                  <a:lnTo>
                    <a:pt x="15693" y="1169959"/>
                  </a:lnTo>
                  <a:lnTo>
                    <a:pt x="16248" y="1164783"/>
                  </a:lnTo>
                  <a:lnTo>
                    <a:pt x="16792" y="1159606"/>
                  </a:lnTo>
                  <a:lnTo>
                    <a:pt x="17324" y="1154429"/>
                  </a:lnTo>
                  <a:lnTo>
                    <a:pt x="17845" y="1149252"/>
                  </a:lnTo>
                  <a:lnTo>
                    <a:pt x="18354" y="1144075"/>
                  </a:lnTo>
                  <a:lnTo>
                    <a:pt x="18850" y="1138899"/>
                  </a:lnTo>
                  <a:lnTo>
                    <a:pt x="19336" y="1133722"/>
                  </a:lnTo>
                  <a:lnTo>
                    <a:pt x="19813" y="1128545"/>
                  </a:lnTo>
                  <a:lnTo>
                    <a:pt x="20283" y="1123368"/>
                  </a:lnTo>
                  <a:lnTo>
                    <a:pt x="20745" y="1118191"/>
                  </a:lnTo>
                  <a:lnTo>
                    <a:pt x="21202" y="1113014"/>
                  </a:lnTo>
                  <a:lnTo>
                    <a:pt x="21654" y="1107838"/>
                  </a:lnTo>
                  <a:lnTo>
                    <a:pt x="22104" y="1102661"/>
                  </a:lnTo>
                  <a:lnTo>
                    <a:pt x="22552" y="1097484"/>
                  </a:lnTo>
                  <a:lnTo>
                    <a:pt x="22999" y="1092307"/>
                  </a:lnTo>
                  <a:lnTo>
                    <a:pt x="23446" y="1087130"/>
                  </a:lnTo>
                  <a:lnTo>
                    <a:pt x="23894" y="1081954"/>
                  </a:lnTo>
                  <a:lnTo>
                    <a:pt x="24343" y="1076777"/>
                  </a:lnTo>
                  <a:lnTo>
                    <a:pt x="24795" y="1071600"/>
                  </a:lnTo>
                  <a:lnTo>
                    <a:pt x="25248" y="1066423"/>
                  </a:lnTo>
                  <a:lnTo>
                    <a:pt x="25704" y="1061246"/>
                  </a:lnTo>
                  <a:lnTo>
                    <a:pt x="26162" y="1056069"/>
                  </a:lnTo>
                  <a:lnTo>
                    <a:pt x="26622" y="1050893"/>
                  </a:lnTo>
                  <a:lnTo>
                    <a:pt x="27084" y="1045716"/>
                  </a:lnTo>
                  <a:lnTo>
                    <a:pt x="27548" y="1040539"/>
                  </a:lnTo>
                  <a:lnTo>
                    <a:pt x="28014" y="1035362"/>
                  </a:lnTo>
                  <a:lnTo>
                    <a:pt x="28481" y="1030185"/>
                  </a:lnTo>
                  <a:lnTo>
                    <a:pt x="28951" y="1025009"/>
                  </a:lnTo>
                  <a:lnTo>
                    <a:pt x="29422" y="1019832"/>
                  </a:lnTo>
                  <a:lnTo>
                    <a:pt x="29896" y="1014655"/>
                  </a:lnTo>
                  <a:lnTo>
                    <a:pt x="30373" y="1009478"/>
                  </a:lnTo>
                  <a:lnTo>
                    <a:pt x="30853" y="1004301"/>
                  </a:lnTo>
                  <a:lnTo>
                    <a:pt x="31337" y="999125"/>
                  </a:lnTo>
                  <a:lnTo>
                    <a:pt x="31826" y="993948"/>
                  </a:lnTo>
                  <a:lnTo>
                    <a:pt x="32322" y="988771"/>
                  </a:lnTo>
                  <a:lnTo>
                    <a:pt x="32826" y="983594"/>
                  </a:lnTo>
                  <a:lnTo>
                    <a:pt x="33338" y="978417"/>
                  </a:lnTo>
                  <a:lnTo>
                    <a:pt x="33859" y="973240"/>
                  </a:lnTo>
                  <a:lnTo>
                    <a:pt x="34390" y="968064"/>
                  </a:lnTo>
                  <a:lnTo>
                    <a:pt x="34933" y="962887"/>
                  </a:lnTo>
                  <a:lnTo>
                    <a:pt x="35492" y="957710"/>
                  </a:lnTo>
                  <a:lnTo>
                    <a:pt x="36064" y="952533"/>
                  </a:lnTo>
                  <a:lnTo>
                    <a:pt x="36650" y="947356"/>
                  </a:lnTo>
                  <a:lnTo>
                    <a:pt x="37250" y="942180"/>
                  </a:lnTo>
                  <a:lnTo>
                    <a:pt x="37866" y="937003"/>
                  </a:lnTo>
                  <a:lnTo>
                    <a:pt x="38498" y="931826"/>
                  </a:lnTo>
                  <a:lnTo>
                    <a:pt x="39148" y="926649"/>
                  </a:lnTo>
                  <a:lnTo>
                    <a:pt x="39812" y="921472"/>
                  </a:lnTo>
                  <a:lnTo>
                    <a:pt x="40491" y="916296"/>
                  </a:lnTo>
                  <a:lnTo>
                    <a:pt x="41183" y="911119"/>
                  </a:lnTo>
                  <a:lnTo>
                    <a:pt x="41888" y="905942"/>
                  </a:lnTo>
                  <a:lnTo>
                    <a:pt x="42606" y="900765"/>
                  </a:lnTo>
                  <a:lnTo>
                    <a:pt x="43336" y="895588"/>
                  </a:lnTo>
                  <a:lnTo>
                    <a:pt x="44075" y="890411"/>
                  </a:lnTo>
                  <a:lnTo>
                    <a:pt x="44821" y="885235"/>
                  </a:lnTo>
                  <a:lnTo>
                    <a:pt x="45574" y="880058"/>
                  </a:lnTo>
                  <a:lnTo>
                    <a:pt x="46333" y="874881"/>
                  </a:lnTo>
                  <a:lnTo>
                    <a:pt x="47097" y="869704"/>
                  </a:lnTo>
                  <a:lnTo>
                    <a:pt x="47862" y="864527"/>
                  </a:lnTo>
                  <a:lnTo>
                    <a:pt x="48629" y="859351"/>
                  </a:lnTo>
                  <a:lnTo>
                    <a:pt x="49396" y="854174"/>
                  </a:lnTo>
                  <a:lnTo>
                    <a:pt x="50163" y="848997"/>
                  </a:lnTo>
                  <a:lnTo>
                    <a:pt x="50928" y="843820"/>
                  </a:lnTo>
                  <a:lnTo>
                    <a:pt x="51689" y="838643"/>
                  </a:lnTo>
                  <a:lnTo>
                    <a:pt x="52448" y="833466"/>
                  </a:lnTo>
                  <a:lnTo>
                    <a:pt x="53202" y="828290"/>
                  </a:lnTo>
                  <a:lnTo>
                    <a:pt x="53952" y="823113"/>
                  </a:lnTo>
                  <a:lnTo>
                    <a:pt x="54698" y="817936"/>
                  </a:lnTo>
                  <a:lnTo>
                    <a:pt x="55438" y="812759"/>
                  </a:lnTo>
                  <a:lnTo>
                    <a:pt x="56172" y="807582"/>
                  </a:lnTo>
                  <a:lnTo>
                    <a:pt x="56901" y="802406"/>
                  </a:lnTo>
                  <a:lnTo>
                    <a:pt x="57624" y="797229"/>
                  </a:lnTo>
                  <a:lnTo>
                    <a:pt x="58342" y="792052"/>
                  </a:lnTo>
                  <a:lnTo>
                    <a:pt x="59054" y="786875"/>
                  </a:lnTo>
                  <a:lnTo>
                    <a:pt x="59759" y="781698"/>
                  </a:lnTo>
                  <a:lnTo>
                    <a:pt x="60456" y="776522"/>
                  </a:lnTo>
                  <a:lnTo>
                    <a:pt x="61148" y="771345"/>
                  </a:lnTo>
                  <a:lnTo>
                    <a:pt x="61832" y="766168"/>
                  </a:lnTo>
                  <a:lnTo>
                    <a:pt x="62510" y="760991"/>
                  </a:lnTo>
                  <a:lnTo>
                    <a:pt x="63180" y="755814"/>
                  </a:lnTo>
                  <a:lnTo>
                    <a:pt x="63840" y="750637"/>
                  </a:lnTo>
                  <a:lnTo>
                    <a:pt x="64492" y="745461"/>
                  </a:lnTo>
                  <a:lnTo>
                    <a:pt x="65135" y="740284"/>
                  </a:lnTo>
                  <a:lnTo>
                    <a:pt x="65769" y="735107"/>
                  </a:lnTo>
                  <a:lnTo>
                    <a:pt x="66393" y="729930"/>
                  </a:lnTo>
                  <a:lnTo>
                    <a:pt x="67008" y="724753"/>
                  </a:lnTo>
                  <a:lnTo>
                    <a:pt x="67609" y="719577"/>
                  </a:lnTo>
                  <a:lnTo>
                    <a:pt x="68200" y="714400"/>
                  </a:lnTo>
                  <a:lnTo>
                    <a:pt x="68779" y="709223"/>
                  </a:lnTo>
                  <a:lnTo>
                    <a:pt x="69348" y="704046"/>
                  </a:lnTo>
                  <a:lnTo>
                    <a:pt x="69905" y="698869"/>
                  </a:lnTo>
                  <a:lnTo>
                    <a:pt x="70451" y="693693"/>
                  </a:lnTo>
                  <a:lnTo>
                    <a:pt x="70983" y="688516"/>
                  </a:lnTo>
                  <a:lnTo>
                    <a:pt x="71504" y="683339"/>
                  </a:lnTo>
                  <a:lnTo>
                    <a:pt x="72014" y="678162"/>
                  </a:lnTo>
                  <a:lnTo>
                    <a:pt x="72514" y="672985"/>
                  </a:lnTo>
                  <a:lnTo>
                    <a:pt x="73003" y="667808"/>
                  </a:lnTo>
                  <a:lnTo>
                    <a:pt x="73482" y="662632"/>
                  </a:lnTo>
                  <a:lnTo>
                    <a:pt x="73950" y="657455"/>
                  </a:lnTo>
                  <a:lnTo>
                    <a:pt x="74410" y="652278"/>
                  </a:lnTo>
                  <a:lnTo>
                    <a:pt x="74861" y="647101"/>
                  </a:lnTo>
                  <a:lnTo>
                    <a:pt x="75305" y="641924"/>
                  </a:lnTo>
                  <a:lnTo>
                    <a:pt x="75742" y="636748"/>
                  </a:lnTo>
                  <a:lnTo>
                    <a:pt x="76171" y="631571"/>
                  </a:lnTo>
                  <a:lnTo>
                    <a:pt x="76594" y="626394"/>
                  </a:lnTo>
                  <a:lnTo>
                    <a:pt x="77011" y="621217"/>
                  </a:lnTo>
                  <a:lnTo>
                    <a:pt x="77422" y="616040"/>
                  </a:lnTo>
                  <a:lnTo>
                    <a:pt x="77829" y="610864"/>
                  </a:lnTo>
                  <a:lnTo>
                    <a:pt x="78231" y="605687"/>
                  </a:lnTo>
                  <a:lnTo>
                    <a:pt x="78627" y="600510"/>
                  </a:lnTo>
                  <a:lnTo>
                    <a:pt x="79019" y="595333"/>
                  </a:lnTo>
                  <a:lnTo>
                    <a:pt x="79405" y="590156"/>
                  </a:lnTo>
                  <a:lnTo>
                    <a:pt x="79787" y="584979"/>
                  </a:lnTo>
                  <a:lnTo>
                    <a:pt x="80163" y="579803"/>
                  </a:lnTo>
                  <a:lnTo>
                    <a:pt x="80534" y="574626"/>
                  </a:lnTo>
                  <a:lnTo>
                    <a:pt x="80897" y="569449"/>
                  </a:lnTo>
                  <a:lnTo>
                    <a:pt x="81254" y="564272"/>
                  </a:lnTo>
                  <a:lnTo>
                    <a:pt x="81605" y="559095"/>
                  </a:lnTo>
                  <a:lnTo>
                    <a:pt x="81947" y="553919"/>
                  </a:lnTo>
                  <a:lnTo>
                    <a:pt x="82283" y="548742"/>
                  </a:lnTo>
                  <a:lnTo>
                    <a:pt x="82609" y="543565"/>
                  </a:lnTo>
                  <a:lnTo>
                    <a:pt x="82926" y="538388"/>
                  </a:lnTo>
                  <a:lnTo>
                    <a:pt x="83234" y="533211"/>
                  </a:lnTo>
                  <a:lnTo>
                    <a:pt x="83533" y="528034"/>
                  </a:lnTo>
                  <a:lnTo>
                    <a:pt x="83823" y="522858"/>
                  </a:lnTo>
                  <a:lnTo>
                    <a:pt x="84105" y="517681"/>
                  </a:lnTo>
                  <a:lnTo>
                    <a:pt x="84376" y="512504"/>
                  </a:lnTo>
                  <a:lnTo>
                    <a:pt x="84639" y="507327"/>
                  </a:lnTo>
                  <a:lnTo>
                    <a:pt x="84893" y="502150"/>
                  </a:lnTo>
                  <a:lnTo>
                    <a:pt x="85140" y="496974"/>
                  </a:lnTo>
                  <a:lnTo>
                    <a:pt x="85381" y="491797"/>
                  </a:lnTo>
                  <a:lnTo>
                    <a:pt x="85615" y="486620"/>
                  </a:lnTo>
                  <a:lnTo>
                    <a:pt x="85842" y="481443"/>
                  </a:lnTo>
                  <a:lnTo>
                    <a:pt x="86065" y="476266"/>
                  </a:lnTo>
                  <a:lnTo>
                    <a:pt x="86285" y="471090"/>
                  </a:lnTo>
                  <a:lnTo>
                    <a:pt x="86501" y="465913"/>
                  </a:lnTo>
                  <a:lnTo>
                    <a:pt x="86716" y="460736"/>
                  </a:lnTo>
                  <a:lnTo>
                    <a:pt x="86928" y="455559"/>
                  </a:lnTo>
                  <a:lnTo>
                    <a:pt x="87140" y="450382"/>
                  </a:lnTo>
                  <a:lnTo>
                    <a:pt x="87352" y="445205"/>
                  </a:lnTo>
                  <a:lnTo>
                    <a:pt x="87565" y="440029"/>
                  </a:lnTo>
                  <a:lnTo>
                    <a:pt x="87778" y="434852"/>
                  </a:lnTo>
                  <a:lnTo>
                    <a:pt x="87992" y="429675"/>
                  </a:lnTo>
                  <a:lnTo>
                    <a:pt x="88207" y="424498"/>
                  </a:lnTo>
                  <a:lnTo>
                    <a:pt x="88423" y="419321"/>
                  </a:lnTo>
                  <a:lnTo>
                    <a:pt x="88641" y="414145"/>
                  </a:lnTo>
                  <a:lnTo>
                    <a:pt x="88859" y="408968"/>
                  </a:lnTo>
                  <a:lnTo>
                    <a:pt x="89078" y="403791"/>
                  </a:lnTo>
                  <a:lnTo>
                    <a:pt x="89298" y="398614"/>
                  </a:lnTo>
                  <a:lnTo>
                    <a:pt x="89516" y="393437"/>
                  </a:lnTo>
                  <a:lnTo>
                    <a:pt x="89734" y="388261"/>
                  </a:lnTo>
                  <a:lnTo>
                    <a:pt x="89950" y="383084"/>
                  </a:lnTo>
                  <a:lnTo>
                    <a:pt x="90164" y="377907"/>
                  </a:lnTo>
                  <a:lnTo>
                    <a:pt x="90376" y="372730"/>
                  </a:lnTo>
                  <a:lnTo>
                    <a:pt x="90584" y="367553"/>
                  </a:lnTo>
                  <a:lnTo>
                    <a:pt x="90788" y="362376"/>
                  </a:lnTo>
                  <a:lnTo>
                    <a:pt x="90986" y="357200"/>
                  </a:lnTo>
                  <a:lnTo>
                    <a:pt x="91180" y="352023"/>
                  </a:lnTo>
                  <a:lnTo>
                    <a:pt x="91368" y="346846"/>
                  </a:lnTo>
                  <a:lnTo>
                    <a:pt x="91550" y="341669"/>
                  </a:lnTo>
                  <a:lnTo>
                    <a:pt x="91725" y="336492"/>
                  </a:lnTo>
                  <a:lnTo>
                    <a:pt x="91892" y="331316"/>
                  </a:lnTo>
                  <a:lnTo>
                    <a:pt x="92052" y="326139"/>
                  </a:lnTo>
                  <a:lnTo>
                    <a:pt x="92205" y="320962"/>
                  </a:lnTo>
                  <a:lnTo>
                    <a:pt x="92350" y="315785"/>
                  </a:lnTo>
                  <a:lnTo>
                    <a:pt x="92488" y="310608"/>
                  </a:lnTo>
                  <a:lnTo>
                    <a:pt x="92618" y="305432"/>
                  </a:lnTo>
                  <a:lnTo>
                    <a:pt x="92739" y="300255"/>
                  </a:lnTo>
                  <a:lnTo>
                    <a:pt x="92853" y="295078"/>
                  </a:lnTo>
                  <a:lnTo>
                    <a:pt x="92960" y="289901"/>
                  </a:lnTo>
                  <a:lnTo>
                    <a:pt x="93060" y="284724"/>
                  </a:lnTo>
                  <a:lnTo>
                    <a:pt x="93154" y="279547"/>
                  </a:lnTo>
                  <a:lnTo>
                    <a:pt x="93241" y="274371"/>
                  </a:lnTo>
                  <a:lnTo>
                    <a:pt x="93322" y="269194"/>
                  </a:lnTo>
                  <a:lnTo>
                    <a:pt x="93396" y="264017"/>
                  </a:lnTo>
                  <a:lnTo>
                    <a:pt x="93466" y="258840"/>
                  </a:lnTo>
                  <a:lnTo>
                    <a:pt x="93532" y="253663"/>
                  </a:lnTo>
                  <a:lnTo>
                    <a:pt x="93593" y="248487"/>
                  </a:lnTo>
                  <a:lnTo>
                    <a:pt x="93649" y="243310"/>
                  </a:lnTo>
                  <a:lnTo>
                    <a:pt x="93702" y="238133"/>
                  </a:lnTo>
                  <a:lnTo>
                    <a:pt x="93751" y="232956"/>
                  </a:lnTo>
                  <a:lnTo>
                    <a:pt x="93798" y="227779"/>
                  </a:lnTo>
                  <a:lnTo>
                    <a:pt x="93842" y="222602"/>
                  </a:lnTo>
                  <a:lnTo>
                    <a:pt x="93884" y="217426"/>
                  </a:lnTo>
                  <a:lnTo>
                    <a:pt x="93923" y="212249"/>
                  </a:lnTo>
                  <a:lnTo>
                    <a:pt x="93960" y="207072"/>
                  </a:lnTo>
                  <a:lnTo>
                    <a:pt x="93996" y="201895"/>
                  </a:lnTo>
                  <a:lnTo>
                    <a:pt x="94030" y="196718"/>
                  </a:lnTo>
                  <a:lnTo>
                    <a:pt x="94062" y="191542"/>
                  </a:lnTo>
                  <a:lnTo>
                    <a:pt x="94093" y="186365"/>
                  </a:lnTo>
                  <a:lnTo>
                    <a:pt x="94121" y="181188"/>
                  </a:lnTo>
                  <a:lnTo>
                    <a:pt x="94149" y="176011"/>
                  </a:lnTo>
                  <a:lnTo>
                    <a:pt x="94175" y="170834"/>
                  </a:lnTo>
                  <a:lnTo>
                    <a:pt x="94199" y="165658"/>
                  </a:lnTo>
                  <a:lnTo>
                    <a:pt x="94221" y="160481"/>
                  </a:lnTo>
                  <a:lnTo>
                    <a:pt x="94242" y="155304"/>
                  </a:lnTo>
                  <a:lnTo>
                    <a:pt x="94261" y="150127"/>
                  </a:lnTo>
                  <a:lnTo>
                    <a:pt x="94279" y="144950"/>
                  </a:lnTo>
                  <a:lnTo>
                    <a:pt x="94294" y="139773"/>
                  </a:lnTo>
                  <a:lnTo>
                    <a:pt x="94308" y="134597"/>
                  </a:lnTo>
                  <a:lnTo>
                    <a:pt x="94320" y="129420"/>
                  </a:lnTo>
                  <a:lnTo>
                    <a:pt x="94330" y="124243"/>
                  </a:lnTo>
                  <a:lnTo>
                    <a:pt x="94338" y="119066"/>
                  </a:lnTo>
                  <a:lnTo>
                    <a:pt x="94345" y="113889"/>
                  </a:lnTo>
                  <a:lnTo>
                    <a:pt x="94350" y="108713"/>
                  </a:lnTo>
                  <a:lnTo>
                    <a:pt x="94354" y="103536"/>
                  </a:lnTo>
                  <a:lnTo>
                    <a:pt x="94356" y="98359"/>
                  </a:lnTo>
                  <a:lnTo>
                    <a:pt x="94358" y="93182"/>
                  </a:lnTo>
                  <a:lnTo>
                    <a:pt x="94358" y="88005"/>
                  </a:lnTo>
                  <a:lnTo>
                    <a:pt x="94357" y="82829"/>
                  </a:lnTo>
                  <a:lnTo>
                    <a:pt x="94355" y="77652"/>
                  </a:lnTo>
                  <a:lnTo>
                    <a:pt x="94353" y="72475"/>
                  </a:lnTo>
                  <a:lnTo>
                    <a:pt x="94351" y="67298"/>
                  </a:lnTo>
                  <a:lnTo>
                    <a:pt x="94348" y="62121"/>
                  </a:lnTo>
                  <a:lnTo>
                    <a:pt x="94345" y="56944"/>
                  </a:lnTo>
                  <a:lnTo>
                    <a:pt x="94343" y="51768"/>
                  </a:lnTo>
                  <a:lnTo>
                    <a:pt x="94341" y="46591"/>
                  </a:lnTo>
                  <a:lnTo>
                    <a:pt x="94339" y="41414"/>
                  </a:lnTo>
                  <a:lnTo>
                    <a:pt x="94338" y="36237"/>
                  </a:lnTo>
                  <a:lnTo>
                    <a:pt x="94338" y="31060"/>
                  </a:lnTo>
                  <a:lnTo>
                    <a:pt x="94339" y="25884"/>
                  </a:lnTo>
                  <a:lnTo>
                    <a:pt x="94340" y="20707"/>
                  </a:lnTo>
                  <a:lnTo>
                    <a:pt x="94342" y="15530"/>
                  </a:lnTo>
                  <a:lnTo>
                    <a:pt x="94346" y="10353"/>
                  </a:lnTo>
                  <a:lnTo>
                    <a:pt x="94350" y="5176"/>
                  </a:lnTo>
                  <a:lnTo>
                    <a:pt x="94355" y="0"/>
                  </a:lnTo>
                  <a:lnTo>
                    <a:pt x="94819" y="0"/>
                  </a:lnTo>
                  <a:lnTo>
                    <a:pt x="94824" y="5176"/>
                  </a:lnTo>
                  <a:lnTo>
                    <a:pt x="94829" y="10353"/>
                  </a:lnTo>
                  <a:lnTo>
                    <a:pt x="94832" y="15530"/>
                  </a:lnTo>
                  <a:lnTo>
                    <a:pt x="94834" y="20707"/>
                  </a:lnTo>
                  <a:lnTo>
                    <a:pt x="94836" y="25884"/>
                  </a:lnTo>
                  <a:lnTo>
                    <a:pt x="94836" y="31060"/>
                  </a:lnTo>
                  <a:lnTo>
                    <a:pt x="94836" y="36237"/>
                  </a:lnTo>
                  <a:lnTo>
                    <a:pt x="94835" y="41414"/>
                  </a:lnTo>
                  <a:lnTo>
                    <a:pt x="94833" y="46591"/>
                  </a:lnTo>
                  <a:lnTo>
                    <a:pt x="94831" y="51768"/>
                  </a:lnTo>
                  <a:lnTo>
                    <a:pt x="94829" y="56944"/>
                  </a:lnTo>
                  <a:lnTo>
                    <a:pt x="94826" y="62121"/>
                  </a:lnTo>
                  <a:lnTo>
                    <a:pt x="94823" y="67298"/>
                  </a:lnTo>
                  <a:lnTo>
                    <a:pt x="94821" y="72475"/>
                  </a:lnTo>
                  <a:lnTo>
                    <a:pt x="94819" y="77652"/>
                  </a:lnTo>
                  <a:lnTo>
                    <a:pt x="94817" y="82829"/>
                  </a:lnTo>
                  <a:lnTo>
                    <a:pt x="94817" y="88005"/>
                  </a:lnTo>
                  <a:lnTo>
                    <a:pt x="94817" y="93182"/>
                  </a:lnTo>
                  <a:lnTo>
                    <a:pt x="94818" y="98359"/>
                  </a:lnTo>
                  <a:lnTo>
                    <a:pt x="94820" y="103536"/>
                  </a:lnTo>
                  <a:lnTo>
                    <a:pt x="94824" y="108713"/>
                  </a:lnTo>
                  <a:lnTo>
                    <a:pt x="94829" y="113889"/>
                  </a:lnTo>
                  <a:lnTo>
                    <a:pt x="94836" y="119066"/>
                  </a:lnTo>
                  <a:lnTo>
                    <a:pt x="94844" y="124243"/>
                  </a:lnTo>
                  <a:lnTo>
                    <a:pt x="94854" y="129420"/>
                  </a:lnTo>
                  <a:lnTo>
                    <a:pt x="94866" y="134597"/>
                  </a:lnTo>
                  <a:lnTo>
                    <a:pt x="94880" y="139773"/>
                  </a:lnTo>
                  <a:lnTo>
                    <a:pt x="94896" y="144950"/>
                  </a:lnTo>
                  <a:lnTo>
                    <a:pt x="94913" y="150127"/>
                  </a:lnTo>
                  <a:lnTo>
                    <a:pt x="94932" y="155304"/>
                  </a:lnTo>
                  <a:lnTo>
                    <a:pt x="94953" y="160481"/>
                  </a:lnTo>
                  <a:lnTo>
                    <a:pt x="94975" y="165658"/>
                  </a:lnTo>
                  <a:lnTo>
                    <a:pt x="95000" y="170834"/>
                  </a:lnTo>
                  <a:lnTo>
                    <a:pt x="95025" y="176011"/>
                  </a:lnTo>
                  <a:lnTo>
                    <a:pt x="95053" y="181188"/>
                  </a:lnTo>
                  <a:lnTo>
                    <a:pt x="95082" y="186365"/>
                  </a:lnTo>
                  <a:lnTo>
                    <a:pt x="95112" y="191542"/>
                  </a:lnTo>
                  <a:lnTo>
                    <a:pt x="95144" y="196718"/>
                  </a:lnTo>
                  <a:lnTo>
                    <a:pt x="95178" y="201895"/>
                  </a:lnTo>
                  <a:lnTo>
                    <a:pt x="95214" y="207072"/>
                  </a:lnTo>
                  <a:lnTo>
                    <a:pt x="95251" y="212249"/>
                  </a:lnTo>
                  <a:lnTo>
                    <a:pt x="95290" y="217426"/>
                  </a:lnTo>
                  <a:lnTo>
                    <a:pt x="95332" y="222602"/>
                  </a:lnTo>
                  <a:lnTo>
                    <a:pt x="95376" y="227779"/>
                  </a:lnTo>
                  <a:lnTo>
                    <a:pt x="95423" y="232956"/>
                  </a:lnTo>
                  <a:lnTo>
                    <a:pt x="95472" y="238133"/>
                  </a:lnTo>
                  <a:lnTo>
                    <a:pt x="95525" y="243310"/>
                  </a:lnTo>
                  <a:lnTo>
                    <a:pt x="95582" y="248487"/>
                  </a:lnTo>
                  <a:lnTo>
                    <a:pt x="95642" y="253663"/>
                  </a:lnTo>
                  <a:lnTo>
                    <a:pt x="95708" y="258840"/>
                  </a:lnTo>
                  <a:lnTo>
                    <a:pt x="95778" y="264017"/>
                  </a:lnTo>
                  <a:lnTo>
                    <a:pt x="95853" y="269194"/>
                  </a:lnTo>
                  <a:lnTo>
                    <a:pt x="95933" y="274371"/>
                  </a:lnTo>
                  <a:lnTo>
                    <a:pt x="96020" y="279547"/>
                  </a:lnTo>
                  <a:lnTo>
                    <a:pt x="96114" y="284724"/>
                  </a:lnTo>
                  <a:lnTo>
                    <a:pt x="96214" y="289901"/>
                  </a:lnTo>
                  <a:lnTo>
                    <a:pt x="96321" y="295078"/>
                  </a:lnTo>
                  <a:lnTo>
                    <a:pt x="96435" y="300255"/>
                  </a:lnTo>
                  <a:lnTo>
                    <a:pt x="96556" y="305432"/>
                  </a:lnTo>
                  <a:lnTo>
                    <a:pt x="96686" y="310608"/>
                  </a:lnTo>
                  <a:lnTo>
                    <a:pt x="96824" y="315785"/>
                  </a:lnTo>
                  <a:lnTo>
                    <a:pt x="96969" y="320962"/>
                  </a:lnTo>
                  <a:lnTo>
                    <a:pt x="97122" y="326139"/>
                  </a:lnTo>
                  <a:lnTo>
                    <a:pt x="97282" y="331316"/>
                  </a:lnTo>
                  <a:lnTo>
                    <a:pt x="97449" y="336492"/>
                  </a:lnTo>
                  <a:lnTo>
                    <a:pt x="97624" y="341669"/>
                  </a:lnTo>
                  <a:lnTo>
                    <a:pt x="97806" y="346846"/>
                  </a:lnTo>
                  <a:lnTo>
                    <a:pt x="97994" y="352023"/>
                  </a:lnTo>
                  <a:lnTo>
                    <a:pt x="98188" y="357200"/>
                  </a:lnTo>
                  <a:lnTo>
                    <a:pt x="98386" y="362376"/>
                  </a:lnTo>
                  <a:lnTo>
                    <a:pt x="98590" y="367553"/>
                  </a:lnTo>
                  <a:lnTo>
                    <a:pt x="98798" y="372730"/>
                  </a:lnTo>
                  <a:lnTo>
                    <a:pt x="99010" y="377907"/>
                  </a:lnTo>
                  <a:lnTo>
                    <a:pt x="99224" y="383084"/>
                  </a:lnTo>
                  <a:lnTo>
                    <a:pt x="99440" y="388261"/>
                  </a:lnTo>
                  <a:lnTo>
                    <a:pt x="99658" y="393437"/>
                  </a:lnTo>
                  <a:lnTo>
                    <a:pt x="99877" y="398614"/>
                  </a:lnTo>
                  <a:lnTo>
                    <a:pt x="100096" y="403791"/>
                  </a:lnTo>
                  <a:lnTo>
                    <a:pt x="100315" y="408968"/>
                  </a:lnTo>
                  <a:lnTo>
                    <a:pt x="100533" y="414145"/>
                  </a:lnTo>
                  <a:lnTo>
                    <a:pt x="100751" y="419321"/>
                  </a:lnTo>
                  <a:lnTo>
                    <a:pt x="100967" y="424498"/>
                  </a:lnTo>
                  <a:lnTo>
                    <a:pt x="101182" y="429675"/>
                  </a:lnTo>
                  <a:lnTo>
                    <a:pt x="101396" y="434852"/>
                  </a:lnTo>
                  <a:lnTo>
                    <a:pt x="101610" y="440029"/>
                  </a:lnTo>
                  <a:lnTo>
                    <a:pt x="101822" y="445205"/>
                  </a:lnTo>
                  <a:lnTo>
                    <a:pt x="102034" y="450382"/>
                  </a:lnTo>
                  <a:lnTo>
                    <a:pt x="102246" y="455559"/>
                  </a:lnTo>
                  <a:lnTo>
                    <a:pt x="102459" y="460736"/>
                  </a:lnTo>
                  <a:lnTo>
                    <a:pt x="102673" y="465913"/>
                  </a:lnTo>
                  <a:lnTo>
                    <a:pt x="102889" y="471090"/>
                  </a:lnTo>
                  <a:lnTo>
                    <a:pt x="103109" y="476266"/>
                  </a:lnTo>
                  <a:lnTo>
                    <a:pt x="103332" y="481443"/>
                  </a:lnTo>
                  <a:lnTo>
                    <a:pt x="103559" y="486620"/>
                  </a:lnTo>
                  <a:lnTo>
                    <a:pt x="103794" y="491797"/>
                  </a:lnTo>
                  <a:lnTo>
                    <a:pt x="104034" y="496974"/>
                  </a:lnTo>
                  <a:lnTo>
                    <a:pt x="104281" y="502150"/>
                  </a:lnTo>
                  <a:lnTo>
                    <a:pt x="104535" y="507327"/>
                  </a:lnTo>
                  <a:lnTo>
                    <a:pt x="104798" y="512504"/>
                  </a:lnTo>
                  <a:lnTo>
                    <a:pt x="105069" y="517681"/>
                  </a:lnTo>
                  <a:lnTo>
                    <a:pt x="105351" y="522858"/>
                  </a:lnTo>
                  <a:lnTo>
                    <a:pt x="105641" y="528034"/>
                  </a:lnTo>
                  <a:lnTo>
                    <a:pt x="105940" y="533211"/>
                  </a:lnTo>
                  <a:lnTo>
                    <a:pt x="106248" y="538388"/>
                  </a:lnTo>
                  <a:lnTo>
                    <a:pt x="106565" y="543565"/>
                  </a:lnTo>
                  <a:lnTo>
                    <a:pt x="106891" y="548742"/>
                  </a:lnTo>
                  <a:lnTo>
                    <a:pt x="107227" y="553919"/>
                  </a:lnTo>
                  <a:lnTo>
                    <a:pt x="107570" y="559095"/>
                  </a:lnTo>
                  <a:lnTo>
                    <a:pt x="107920" y="564272"/>
                  </a:lnTo>
                  <a:lnTo>
                    <a:pt x="108277" y="569449"/>
                  </a:lnTo>
                  <a:lnTo>
                    <a:pt x="108640" y="574626"/>
                  </a:lnTo>
                  <a:lnTo>
                    <a:pt x="109011" y="579803"/>
                  </a:lnTo>
                  <a:lnTo>
                    <a:pt x="109387" y="584979"/>
                  </a:lnTo>
                  <a:lnTo>
                    <a:pt x="109769" y="590156"/>
                  </a:lnTo>
                  <a:lnTo>
                    <a:pt x="110155" y="595333"/>
                  </a:lnTo>
                  <a:lnTo>
                    <a:pt x="110547" y="600510"/>
                  </a:lnTo>
                  <a:lnTo>
                    <a:pt x="110943" y="605687"/>
                  </a:lnTo>
                  <a:lnTo>
                    <a:pt x="111345" y="610864"/>
                  </a:lnTo>
                  <a:lnTo>
                    <a:pt x="111752" y="616040"/>
                  </a:lnTo>
                  <a:lnTo>
                    <a:pt x="112163" y="621217"/>
                  </a:lnTo>
                  <a:lnTo>
                    <a:pt x="112581" y="626394"/>
                  </a:lnTo>
                  <a:lnTo>
                    <a:pt x="113003" y="631571"/>
                  </a:lnTo>
                  <a:lnTo>
                    <a:pt x="113432" y="636748"/>
                  </a:lnTo>
                  <a:lnTo>
                    <a:pt x="113869" y="641924"/>
                  </a:lnTo>
                  <a:lnTo>
                    <a:pt x="114313" y="647101"/>
                  </a:lnTo>
                  <a:lnTo>
                    <a:pt x="114764" y="652278"/>
                  </a:lnTo>
                  <a:lnTo>
                    <a:pt x="115224" y="657455"/>
                  </a:lnTo>
                  <a:lnTo>
                    <a:pt x="115692" y="662632"/>
                  </a:lnTo>
                  <a:lnTo>
                    <a:pt x="116171" y="667808"/>
                  </a:lnTo>
                  <a:lnTo>
                    <a:pt x="116660" y="672985"/>
                  </a:lnTo>
                  <a:lnTo>
                    <a:pt x="117160" y="678162"/>
                  </a:lnTo>
                  <a:lnTo>
                    <a:pt x="117670" y="683339"/>
                  </a:lnTo>
                  <a:lnTo>
                    <a:pt x="118191" y="688516"/>
                  </a:lnTo>
                  <a:lnTo>
                    <a:pt x="118723" y="693693"/>
                  </a:lnTo>
                  <a:lnTo>
                    <a:pt x="119269" y="698869"/>
                  </a:lnTo>
                  <a:lnTo>
                    <a:pt x="119826" y="704046"/>
                  </a:lnTo>
                  <a:lnTo>
                    <a:pt x="120395" y="709223"/>
                  </a:lnTo>
                  <a:lnTo>
                    <a:pt x="120974" y="714400"/>
                  </a:lnTo>
                  <a:lnTo>
                    <a:pt x="121565" y="719577"/>
                  </a:lnTo>
                  <a:lnTo>
                    <a:pt x="122167" y="724753"/>
                  </a:lnTo>
                  <a:lnTo>
                    <a:pt x="122781" y="729930"/>
                  </a:lnTo>
                  <a:lnTo>
                    <a:pt x="123405" y="735107"/>
                  </a:lnTo>
                  <a:lnTo>
                    <a:pt x="124039" y="740284"/>
                  </a:lnTo>
                  <a:lnTo>
                    <a:pt x="124682" y="745461"/>
                  </a:lnTo>
                  <a:lnTo>
                    <a:pt x="125334" y="750637"/>
                  </a:lnTo>
                  <a:lnTo>
                    <a:pt x="125994" y="755814"/>
                  </a:lnTo>
                  <a:lnTo>
                    <a:pt x="126664" y="760991"/>
                  </a:lnTo>
                  <a:lnTo>
                    <a:pt x="127342" y="766168"/>
                  </a:lnTo>
                  <a:lnTo>
                    <a:pt x="128026" y="771345"/>
                  </a:lnTo>
                  <a:lnTo>
                    <a:pt x="128718" y="776522"/>
                  </a:lnTo>
                  <a:lnTo>
                    <a:pt x="129415" y="781698"/>
                  </a:lnTo>
                  <a:lnTo>
                    <a:pt x="130120" y="786875"/>
                  </a:lnTo>
                  <a:lnTo>
                    <a:pt x="130832" y="792052"/>
                  </a:lnTo>
                  <a:lnTo>
                    <a:pt x="131550" y="797229"/>
                  </a:lnTo>
                  <a:lnTo>
                    <a:pt x="132273" y="802406"/>
                  </a:lnTo>
                  <a:lnTo>
                    <a:pt x="133002" y="807582"/>
                  </a:lnTo>
                  <a:lnTo>
                    <a:pt x="133736" y="812759"/>
                  </a:lnTo>
                  <a:lnTo>
                    <a:pt x="134476" y="817936"/>
                  </a:lnTo>
                  <a:lnTo>
                    <a:pt x="135222" y="823113"/>
                  </a:lnTo>
                  <a:lnTo>
                    <a:pt x="135972" y="828290"/>
                  </a:lnTo>
                  <a:lnTo>
                    <a:pt x="136727" y="833466"/>
                  </a:lnTo>
                  <a:lnTo>
                    <a:pt x="137485" y="838643"/>
                  </a:lnTo>
                  <a:lnTo>
                    <a:pt x="138246" y="843820"/>
                  </a:lnTo>
                  <a:lnTo>
                    <a:pt x="139011" y="848997"/>
                  </a:lnTo>
                  <a:lnTo>
                    <a:pt x="139778" y="854174"/>
                  </a:lnTo>
                  <a:lnTo>
                    <a:pt x="140545" y="859351"/>
                  </a:lnTo>
                  <a:lnTo>
                    <a:pt x="141312" y="864527"/>
                  </a:lnTo>
                  <a:lnTo>
                    <a:pt x="142078" y="869704"/>
                  </a:lnTo>
                  <a:lnTo>
                    <a:pt x="142841" y="874881"/>
                  </a:lnTo>
                  <a:lnTo>
                    <a:pt x="143600" y="880058"/>
                  </a:lnTo>
                  <a:lnTo>
                    <a:pt x="144353" y="885235"/>
                  </a:lnTo>
                  <a:lnTo>
                    <a:pt x="145100" y="890411"/>
                  </a:lnTo>
                  <a:lnTo>
                    <a:pt x="145838" y="895588"/>
                  </a:lnTo>
                  <a:lnTo>
                    <a:pt x="146568" y="900765"/>
                  </a:lnTo>
                  <a:lnTo>
                    <a:pt x="147287" y="905942"/>
                  </a:lnTo>
                  <a:lnTo>
                    <a:pt x="147991" y="911119"/>
                  </a:lnTo>
                  <a:lnTo>
                    <a:pt x="148683" y="916296"/>
                  </a:lnTo>
                  <a:lnTo>
                    <a:pt x="149362" y="921472"/>
                  </a:lnTo>
                  <a:lnTo>
                    <a:pt x="150026" y="926649"/>
                  </a:lnTo>
                  <a:lnTo>
                    <a:pt x="150676" y="931826"/>
                  </a:lnTo>
                  <a:lnTo>
                    <a:pt x="151308" y="937003"/>
                  </a:lnTo>
                  <a:lnTo>
                    <a:pt x="151924" y="942180"/>
                  </a:lnTo>
                  <a:lnTo>
                    <a:pt x="152524" y="947356"/>
                  </a:lnTo>
                  <a:lnTo>
                    <a:pt x="153110" y="952533"/>
                  </a:lnTo>
                  <a:lnTo>
                    <a:pt x="153682" y="957710"/>
                  </a:lnTo>
                  <a:lnTo>
                    <a:pt x="154241" y="962887"/>
                  </a:lnTo>
                  <a:lnTo>
                    <a:pt x="154784" y="968064"/>
                  </a:lnTo>
                  <a:lnTo>
                    <a:pt x="155315" y="973240"/>
                  </a:lnTo>
                  <a:lnTo>
                    <a:pt x="155836" y="978417"/>
                  </a:lnTo>
                  <a:lnTo>
                    <a:pt x="156348" y="983594"/>
                  </a:lnTo>
                  <a:lnTo>
                    <a:pt x="156852" y="988771"/>
                  </a:lnTo>
                  <a:lnTo>
                    <a:pt x="157348" y="993948"/>
                  </a:lnTo>
                  <a:lnTo>
                    <a:pt x="157837" y="999125"/>
                  </a:lnTo>
                  <a:lnTo>
                    <a:pt x="158321" y="1004301"/>
                  </a:lnTo>
                  <a:lnTo>
                    <a:pt x="158801" y="1009478"/>
                  </a:lnTo>
                  <a:lnTo>
                    <a:pt x="159278" y="1014655"/>
                  </a:lnTo>
                  <a:lnTo>
                    <a:pt x="159752" y="1019832"/>
                  </a:lnTo>
                  <a:lnTo>
                    <a:pt x="160223" y="1025009"/>
                  </a:lnTo>
                  <a:lnTo>
                    <a:pt x="160693" y="1030185"/>
                  </a:lnTo>
                  <a:lnTo>
                    <a:pt x="161160" y="1035362"/>
                  </a:lnTo>
                  <a:lnTo>
                    <a:pt x="161626" y="1040539"/>
                  </a:lnTo>
                  <a:lnTo>
                    <a:pt x="162090" y="1045716"/>
                  </a:lnTo>
                  <a:lnTo>
                    <a:pt x="162552" y="1050893"/>
                  </a:lnTo>
                  <a:lnTo>
                    <a:pt x="163012" y="1056069"/>
                  </a:lnTo>
                  <a:lnTo>
                    <a:pt x="163470" y="1061246"/>
                  </a:lnTo>
                  <a:lnTo>
                    <a:pt x="163926" y="1066423"/>
                  </a:lnTo>
                  <a:lnTo>
                    <a:pt x="164379" y="1071600"/>
                  </a:lnTo>
                  <a:lnTo>
                    <a:pt x="164831" y="1076777"/>
                  </a:lnTo>
                  <a:lnTo>
                    <a:pt x="165280" y="1081954"/>
                  </a:lnTo>
                  <a:lnTo>
                    <a:pt x="165728" y="1087130"/>
                  </a:lnTo>
                  <a:lnTo>
                    <a:pt x="166175" y="1092307"/>
                  </a:lnTo>
                  <a:lnTo>
                    <a:pt x="166623" y="1097484"/>
                  </a:lnTo>
                  <a:lnTo>
                    <a:pt x="167070" y="1102661"/>
                  </a:lnTo>
                  <a:lnTo>
                    <a:pt x="167520" y="1107838"/>
                  </a:lnTo>
                  <a:lnTo>
                    <a:pt x="167972" y="1113014"/>
                  </a:lnTo>
                  <a:lnTo>
                    <a:pt x="168429" y="1118191"/>
                  </a:lnTo>
                  <a:lnTo>
                    <a:pt x="168892" y="1123368"/>
                  </a:lnTo>
                  <a:lnTo>
                    <a:pt x="169361" y="1128545"/>
                  </a:lnTo>
                  <a:lnTo>
                    <a:pt x="169838" y="1133722"/>
                  </a:lnTo>
                  <a:lnTo>
                    <a:pt x="170324" y="1138899"/>
                  </a:lnTo>
                  <a:lnTo>
                    <a:pt x="170820" y="1144075"/>
                  </a:lnTo>
                  <a:lnTo>
                    <a:pt x="171329" y="1149252"/>
                  </a:lnTo>
                  <a:lnTo>
                    <a:pt x="171850" y="1154429"/>
                  </a:lnTo>
                  <a:lnTo>
                    <a:pt x="172382" y="1159606"/>
                  </a:lnTo>
                  <a:lnTo>
                    <a:pt x="172926" y="1164783"/>
                  </a:lnTo>
                  <a:lnTo>
                    <a:pt x="173481" y="1169959"/>
                  </a:lnTo>
                  <a:lnTo>
                    <a:pt x="174048" y="1175136"/>
                  </a:lnTo>
                  <a:lnTo>
                    <a:pt x="174626" y="1180313"/>
                  </a:lnTo>
                  <a:lnTo>
                    <a:pt x="175212" y="1185490"/>
                  </a:lnTo>
                  <a:lnTo>
                    <a:pt x="175805" y="1190667"/>
                  </a:lnTo>
                  <a:lnTo>
                    <a:pt x="176402" y="1195843"/>
                  </a:lnTo>
                  <a:lnTo>
                    <a:pt x="177001" y="1201020"/>
                  </a:lnTo>
                  <a:lnTo>
                    <a:pt x="177601" y="1206197"/>
                  </a:lnTo>
                  <a:lnTo>
                    <a:pt x="178196" y="1211374"/>
                  </a:lnTo>
                  <a:lnTo>
                    <a:pt x="178786" y="1216551"/>
                  </a:lnTo>
                  <a:lnTo>
                    <a:pt x="179366" y="1221728"/>
                  </a:lnTo>
                  <a:lnTo>
                    <a:pt x="179934" y="1226904"/>
                  </a:lnTo>
                  <a:lnTo>
                    <a:pt x="180487" y="1232081"/>
                  </a:lnTo>
                  <a:lnTo>
                    <a:pt x="181019" y="1237258"/>
                  </a:lnTo>
                  <a:lnTo>
                    <a:pt x="181528" y="1242435"/>
                  </a:lnTo>
                  <a:lnTo>
                    <a:pt x="182013" y="1247612"/>
                  </a:lnTo>
                  <a:lnTo>
                    <a:pt x="182473" y="1252788"/>
                  </a:lnTo>
                  <a:lnTo>
                    <a:pt x="182904" y="1257965"/>
                  </a:lnTo>
                  <a:lnTo>
                    <a:pt x="183306" y="1263142"/>
                  </a:lnTo>
                  <a:lnTo>
                    <a:pt x="183668" y="1268319"/>
                  </a:lnTo>
                  <a:lnTo>
                    <a:pt x="183999" y="1273496"/>
                  </a:lnTo>
                  <a:lnTo>
                    <a:pt x="184296" y="1278672"/>
                  </a:lnTo>
                  <a:lnTo>
                    <a:pt x="184561" y="1283849"/>
                  </a:lnTo>
                  <a:lnTo>
                    <a:pt x="184794" y="1289026"/>
                  </a:lnTo>
                  <a:lnTo>
                    <a:pt x="184992" y="1294203"/>
                  </a:lnTo>
                  <a:lnTo>
                    <a:pt x="185153" y="1299380"/>
                  </a:lnTo>
                  <a:lnTo>
                    <a:pt x="185285" y="1304557"/>
                  </a:lnTo>
                  <a:lnTo>
                    <a:pt x="185390" y="1309733"/>
                  </a:lnTo>
                  <a:lnTo>
                    <a:pt x="185469" y="1314910"/>
                  </a:lnTo>
                  <a:lnTo>
                    <a:pt x="185525" y="1320087"/>
                  </a:lnTo>
                  <a:lnTo>
                    <a:pt x="185557" y="1325264"/>
                  </a:lnTo>
                  <a:lnTo>
                    <a:pt x="185569" y="1330441"/>
                  </a:lnTo>
                  <a:lnTo>
                    <a:pt x="185565" y="1335617"/>
                  </a:lnTo>
                  <a:lnTo>
                    <a:pt x="185550" y="1340794"/>
                  </a:lnTo>
                  <a:lnTo>
                    <a:pt x="185524" y="1345971"/>
                  </a:lnTo>
                  <a:lnTo>
                    <a:pt x="185491" y="1351148"/>
                  </a:lnTo>
                  <a:lnTo>
                    <a:pt x="185453" y="1356325"/>
                  </a:lnTo>
                  <a:lnTo>
                    <a:pt x="185413" y="1361501"/>
                  </a:lnTo>
                  <a:lnTo>
                    <a:pt x="185374" y="1366678"/>
                  </a:lnTo>
                  <a:lnTo>
                    <a:pt x="185339" y="1371855"/>
                  </a:lnTo>
                  <a:lnTo>
                    <a:pt x="185308" y="1377032"/>
                  </a:lnTo>
                  <a:lnTo>
                    <a:pt x="185284" y="1382209"/>
                  </a:lnTo>
                  <a:lnTo>
                    <a:pt x="185271" y="1387386"/>
                  </a:lnTo>
                  <a:lnTo>
                    <a:pt x="185268" y="1392562"/>
                  </a:lnTo>
                  <a:lnTo>
                    <a:pt x="185277" y="1397739"/>
                  </a:lnTo>
                  <a:lnTo>
                    <a:pt x="185299" y="1402916"/>
                  </a:lnTo>
                  <a:lnTo>
                    <a:pt x="185333" y="1408093"/>
                  </a:lnTo>
                  <a:lnTo>
                    <a:pt x="185381" y="1413270"/>
                  </a:lnTo>
                  <a:lnTo>
                    <a:pt x="185446" y="1418446"/>
                  </a:lnTo>
                  <a:lnTo>
                    <a:pt x="185525" y="1423623"/>
                  </a:lnTo>
                  <a:lnTo>
                    <a:pt x="185616" y="1428800"/>
                  </a:lnTo>
                  <a:lnTo>
                    <a:pt x="185720" y="1433977"/>
                  </a:lnTo>
                  <a:lnTo>
                    <a:pt x="185836" y="1439154"/>
                  </a:lnTo>
                  <a:lnTo>
                    <a:pt x="185964" y="1444331"/>
                  </a:lnTo>
                  <a:lnTo>
                    <a:pt x="186101" y="1449507"/>
                  </a:lnTo>
                  <a:lnTo>
                    <a:pt x="186245" y="1454684"/>
                  </a:lnTo>
                  <a:lnTo>
                    <a:pt x="186395" y="1459861"/>
                  </a:lnTo>
                  <a:lnTo>
                    <a:pt x="186547" y="1465038"/>
                  </a:lnTo>
                  <a:lnTo>
                    <a:pt x="186701" y="1470215"/>
                  </a:lnTo>
                  <a:lnTo>
                    <a:pt x="186853" y="1475391"/>
                  </a:lnTo>
                  <a:lnTo>
                    <a:pt x="187000" y="1480568"/>
                  </a:lnTo>
                  <a:lnTo>
                    <a:pt x="187140" y="1485745"/>
                  </a:lnTo>
                  <a:lnTo>
                    <a:pt x="187271" y="1490922"/>
                  </a:lnTo>
                  <a:lnTo>
                    <a:pt x="187391" y="1496099"/>
                  </a:lnTo>
                  <a:lnTo>
                    <a:pt x="187498" y="1501275"/>
                  </a:lnTo>
                  <a:lnTo>
                    <a:pt x="187587" y="1506452"/>
                  </a:lnTo>
                  <a:lnTo>
                    <a:pt x="187658" y="1511629"/>
                  </a:lnTo>
                  <a:lnTo>
                    <a:pt x="187712" y="1516806"/>
                  </a:lnTo>
                  <a:lnTo>
                    <a:pt x="187748" y="1521983"/>
                  </a:lnTo>
                  <a:lnTo>
                    <a:pt x="187765" y="1527160"/>
                  </a:lnTo>
                  <a:lnTo>
                    <a:pt x="187764" y="1532336"/>
                  </a:lnTo>
                  <a:lnTo>
                    <a:pt x="187740" y="1537513"/>
                  </a:lnTo>
                  <a:lnTo>
                    <a:pt x="187700" y="1542690"/>
                  </a:lnTo>
                  <a:lnTo>
                    <a:pt x="187646" y="1547867"/>
                  </a:lnTo>
                  <a:lnTo>
                    <a:pt x="187579" y="1553044"/>
                  </a:lnTo>
                  <a:lnTo>
                    <a:pt x="187500" y="1558220"/>
                  </a:lnTo>
                  <a:lnTo>
                    <a:pt x="187413" y="1563397"/>
                  </a:lnTo>
                  <a:lnTo>
                    <a:pt x="187319" y="1568574"/>
                  </a:lnTo>
                  <a:lnTo>
                    <a:pt x="187224" y="1573751"/>
                  </a:lnTo>
                  <a:lnTo>
                    <a:pt x="187130" y="1578928"/>
                  </a:lnTo>
                  <a:lnTo>
                    <a:pt x="187039" y="1584104"/>
                  </a:lnTo>
                  <a:lnTo>
                    <a:pt x="186956" y="1589281"/>
                  </a:lnTo>
                  <a:lnTo>
                    <a:pt x="186882" y="1594458"/>
                  </a:lnTo>
                  <a:lnTo>
                    <a:pt x="186823" y="1599635"/>
                  </a:lnTo>
                  <a:lnTo>
                    <a:pt x="186779" y="1604812"/>
                  </a:lnTo>
                  <a:lnTo>
                    <a:pt x="186752" y="1609989"/>
                  </a:lnTo>
                  <a:lnTo>
                    <a:pt x="186742" y="1615165"/>
                  </a:lnTo>
                  <a:lnTo>
                    <a:pt x="186752" y="1620342"/>
                  </a:lnTo>
                  <a:lnTo>
                    <a:pt x="186785" y="1625519"/>
                  </a:lnTo>
                  <a:lnTo>
                    <a:pt x="186839" y="1630696"/>
                  </a:lnTo>
                  <a:lnTo>
                    <a:pt x="186913" y="1635873"/>
                  </a:lnTo>
                  <a:lnTo>
                    <a:pt x="187006" y="1641049"/>
                  </a:lnTo>
                  <a:lnTo>
                    <a:pt x="187117" y="1646226"/>
                  </a:lnTo>
                  <a:lnTo>
                    <a:pt x="187244" y="1651403"/>
                  </a:lnTo>
                  <a:lnTo>
                    <a:pt x="187389" y="1656580"/>
                  </a:lnTo>
                  <a:lnTo>
                    <a:pt x="187546" y="1661757"/>
                  </a:lnTo>
                  <a:lnTo>
                    <a:pt x="187711" y="1666933"/>
                  </a:lnTo>
                  <a:lnTo>
                    <a:pt x="187882" y="1672110"/>
                  </a:lnTo>
                  <a:lnTo>
                    <a:pt x="188056" y="1677287"/>
                  </a:lnTo>
                  <a:lnTo>
                    <a:pt x="188231" y="1682464"/>
                  </a:lnTo>
                  <a:lnTo>
                    <a:pt x="188400" y="1687641"/>
                  </a:lnTo>
                  <a:lnTo>
                    <a:pt x="188562" y="1692818"/>
                  </a:lnTo>
                  <a:lnTo>
                    <a:pt x="188712" y="1697994"/>
                  </a:lnTo>
                  <a:lnTo>
                    <a:pt x="188847" y="1703171"/>
                  </a:lnTo>
                  <a:lnTo>
                    <a:pt x="188965" y="1708348"/>
                  </a:lnTo>
                  <a:lnTo>
                    <a:pt x="189060" y="1713525"/>
                  </a:lnTo>
                  <a:lnTo>
                    <a:pt x="189126" y="1718702"/>
                  </a:lnTo>
                  <a:lnTo>
                    <a:pt x="189165" y="1723878"/>
                  </a:lnTo>
                  <a:lnTo>
                    <a:pt x="189175" y="1729055"/>
                  </a:lnTo>
                  <a:lnTo>
                    <a:pt x="189153" y="1734232"/>
                  </a:lnTo>
                  <a:lnTo>
                    <a:pt x="189098" y="1739409"/>
                  </a:lnTo>
                  <a:lnTo>
                    <a:pt x="189003" y="1744586"/>
                  </a:lnTo>
                  <a:lnTo>
                    <a:pt x="188869" y="1749763"/>
                  </a:lnTo>
                  <a:lnTo>
                    <a:pt x="188699" y="1754939"/>
                  </a:lnTo>
                  <a:lnTo>
                    <a:pt x="188493" y="1760116"/>
                  </a:lnTo>
                  <a:lnTo>
                    <a:pt x="188252" y="1765293"/>
                  </a:lnTo>
                  <a:lnTo>
                    <a:pt x="187976" y="1770470"/>
                  </a:lnTo>
                  <a:lnTo>
                    <a:pt x="187660" y="1775647"/>
                  </a:lnTo>
                  <a:lnTo>
                    <a:pt x="187311" y="1780823"/>
                  </a:lnTo>
                  <a:lnTo>
                    <a:pt x="186932" y="1786000"/>
                  </a:lnTo>
                  <a:lnTo>
                    <a:pt x="186526" y="1791177"/>
                  </a:lnTo>
                  <a:lnTo>
                    <a:pt x="186094" y="1796354"/>
                  </a:lnTo>
                  <a:lnTo>
                    <a:pt x="185639" y="1801531"/>
                  </a:lnTo>
                  <a:lnTo>
                    <a:pt x="185159" y="1806707"/>
                  </a:lnTo>
                  <a:lnTo>
                    <a:pt x="184662" y="1811884"/>
                  </a:lnTo>
                  <a:lnTo>
                    <a:pt x="184150" y="1817061"/>
                  </a:lnTo>
                  <a:lnTo>
                    <a:pt x="183627" y="1822238"/>
                  </a:lnTo>
                  <a:lnTo>
                    <a:pt x="183093" y="1827415"/>
                  </a:lnTo>
                  <a:lnTo>
                    <a:pt x="182551" y="1832592"/>
                  </a:lnTo>
                  <a:lnTo>
                    <a:pt x="182004" y="1837768"/>
                  </a:lnTo>
                  <a:lnTo>
                    <a:pt x="181453" y="1842945"/>
                  </a:lnTo>
                  <a:lnTo>
                    <a:pt x="180900" y="1848122"/>
                  </a:lnTo>
                  <a:lnTo>
                    <a:pt x="180347" y="1853299"/>
                  </a:lnTo>
                  <a:lnTo>
                    <a:pt x="179795" y="1858476"/>
                  </a:lnTo>
                  <a:lnTo>
                    <a:pt x="179245" y="1863652"/>
                  </a:lnTo>
                  <a:lnTo>
                    <a:pt x="178697" y="1868829"/>
                  </a:lnTo>
                  <a:lnTo>
                    <a:pt x="178152" y="1874006"/>
                  </a:lnTo>
                  <a:lnTo>
                    <a:pt x="177610" y="1879183"/>
                  </a:lnTo>
                  <a:lnTo>
                    <a:pt x="177071" y="1884360"/>
                  </a:lnTo>
                  <a:lnTo>
                    <a:pt x="176535" y="1889536"/>
                  </a:lnTo>
                  <a:lnTo>
                    <a:pt x="176001" y="1894713"/>
                  </a:lnTo>
                  <a:lnTo>
                    <a:pt x="175470" y="1899890"/>
                  </a:lnTo>
                  <a:lnTo>
                    <a:pt x="174941" y="1905067"/>
                  </a:lnTo>
                  <a:lnTo>
                    <a:pt x="174412" y="1910244"/>
                  </a:lnTo>
                  <a:lnTo>
                    <a:pt x="173885" y="1915421"/>
                  </a:lnTo>
                  <a:lnTo>
                    <a:pt x="173357" y="1920597"/>
                  </a:lnTo>
                  <a:lnTo>
                    <a:pt x="172830" y="1925774"/>
                  </a:lnTo>
                  <a:lnTo>
                    <a:pt x="172302" y="1930951"/>
                  </a:lnTo>
                  <a:lnTo>
                    <a:pt x="171774" y="1936128"/>
                  </a:lnTo>
                  <a:lnTo>
                    <a:pt x="171244" y="1941305"/>
                  </a:lnTo>
                  <a:lnTo>
                    <a:pt x="170713" y="1946481"/>
                  </a:lnTo>
                  <a:lnTo>
                    <a:pt x="170180" y="1951658"/>
                  </a:lnTo>
                  <a:lnTo>
                    <a:pt x="169645" y="1956835"/>
                  </a:lnTo>
                  <a:lnTo>
                    <a:pt x="169108" y="1962012"/>
                  </a:lnTo>
                  <a:lnTo>
                    <a:pt x="168568" y="1967189"/>
                  </a:lnTo>
                  <a:lnTo>
                    <a:pt x="168025" y="1972366"/>
                  </a:lnTo>
                  <a:lnTo>
                    <a:pt x="167479" y="1977542"/>
                  </a:lnTo>
                  <a:lnTo>
                    <a:pt x="166929" y="1982719"/>
                  </a:lnTo>
                  <a:lnTo>
                    <a:pt x="166373" y="1987896"/>
                  </a:lnTo>
                  <a:lnTo>
                    <a:pt x="165811" y="1993073"/>
                  </a:lnTo>
                  <a:lnTo>
                    <a:pt x="165243" y="1998250"/>
                  </a:lnTo>
                  <a:lnTo>
                    <a:pt x="164666" y="2003426"/>
                  </a:lnTo>
                  <a:lnTo>
                    <a:pt x="164080" y="2008603"/>
                  </a:lnTo>
                  <a:lnTo>
                    <a:pt x="163480" y="2013780"/>
                  </a:lnTo>
                  <a:lnTo>
                    <a:pt x="162867" y="2018957"/>
                  </a:lnTo>
                  <a:lnTo>
                    <a:pt x="162238" y="2024134"/>
                  </a:lnTo>
                  <a:lnTo>
                    <a:pt x="161592" y="2029310"/>
                  </a:lnTo>
                  <a:lnTo>
                    <a:pt x="160928" y="2034487"/>
                  </a:lnTo>
                  <a:lnTo>
                    <a:pt x="160243" y="2039664"/>
                  </a:lnTo>
                  <a:lnTo>
                    <a:pt x="159532" y="2044841"/>
                  </a:lnTo>
                  <a:lnTo>
                    <a:pt x="158795" y="2050018"/>
                  </a:lnTo>
                  <a:lnTo>
                    <a:pt x="158032" y="2055195"/>
                  </a:lnTo>
                  <a:lnTo>
                    <a:pt x="157242" y="2060371"/>
                  </a:lnTo>
                  <a:lnTo>
                    <a:pt x="156425" y="2065548"/>
                  </a:lnTo>
                  <a:lnTo>
                    <a:pt x="155579" y="2070725"/>
                  </a:lnTo>
                  <a:lnTo>
                    <a:pt x="154696" y="2075902"/>
                  </a:lnTo>
                  <a:lnTo>
                    <a:pt x="153785" y="2081079"/>
                  </a:lnTo>
                  <a:lnTo>
                    <a:pt x="152845" y="2086255"/>
                  </a:lnTo>
                  <a:lnTo>
                    <a:pt x="151876" y="2091432"/>
                  </a:lnTo>
                  <a:lnTo>
                    <a:pt x="150881" y="2096609"/>
                  </a:lnTo>
                  <a:lnTo>
                    <a:pt x="149857" y="2101786"/>
                  </a:lnTo>
                  <a:lnTo>
                    <a:pt x="148806" y="2106963"/>
                  </a:lnTo>
                  <a:lnTo>
                    <a:pt x="147732" y="2112139"/>
                  </a:lnTo>
                  <a:lnTo>
                    <a:pt x="146638" y="2117316"/>
                  </a:lnTo>
                  <a:lnTo>
                    <a:pt x="145527" y="2122493"/>
                  </a:lnTo>
                  <a:lnTo>
                    <a:pt x="144400" y="2127670"/>
                  </a:lnTo>
                  <a:lnTo>
                    <a:pt x="143259" y="2132847"/>
                  </a:lnTo>
                  <a:lnTo>
                    <a:pt x="142107" y="2138024"/>
                  </a:lnTo>
                  <a:lnTo>
                    <a:pt x="140948" y="2143200"/>
                  </a:lnTo>
                  <a:lnTo>
                    <a:pt x="139785" y="2148377"/>
                  </a:lnTo>
                  <a:lnTo>
                    <a:pt x="138620" y="2153554"/>
                  </a:lnTo>
                  <a:lnTo>
                    <a:pt x="137455" y="2158731"/>
                  </a:lnTo>
                  <a:lnTo>
                    <a:pt x="136294" y="2163908"/>
                  </a:lnTo>
                  <a:lnTo>
                    <a:pt x="135138" y="2169084"/>
                  </a:lnTo>
                  <a:lnTo>
                    <a:pt x="133990" y="2174261"/>
                  </a:lnTo>
                  <a:lnTo>
                    <a:pt x="132850" y="2179438"/>
                  </a:lnTo>
                  <a:lnTo>
                    <a:pt x="131721" y="2184615"/>
                  </a:lnTo>
                  <a:lnTo>
                    <a:pt x="130603" y="2189792"/>
                  </a:lnTo>
                  <a:lnTo>
                    <a:pt x="129501" y="2194968"/>
                  </a:lnTo>
                  <a:lnTo>
                    <a:pt x="128413" y="2200145"/>
                  </a:lnTo>
                  <a:lnTo>
                    <a:pt x="127340" y="2205322"/>
                  </a:lnTo>
                  <a:lnTo>
                    <a:pt x="126281" y="2210499"/>
                  </a:lnTo>
                  <a:lnTo>
                    <a:pt x="125239" y="2215676"/>
                  </a:lnTo>
                  <a:lnTo>
                    <a:pt x="124212" y="2220853"/>
                  </a:lnTo>
                  <a:lnTo>
                    <a:pt x="123206" y="2226029"/>
                  </a:lnTo>
                  <a:lnTo>
                    <a:pt x="122217" y="2231206"/>
                  </a:lnTo>
                  <a:lnTo>
                    <a:pt x="121244" y="2236383"/>
                  </a:lnTo>
                  <a:lnTo>
                    <a:pt x="120289" y="2241560"/>
                  </a:lnTo>
                  <a:lnTo>
                    <a:pt x="119350" y="2246737"/>
                  </a:lnTo>
                  <a:lnTo>
                    <a:pt x="118432" y="2251913"/>
                  </a:lnTo>
                  <a:lnTo>
                    <a:pt x="117534" y="2257090"/>
                  </a:lnTo>
                  <a:lnTo>
                    <a:pt x="116654" y="2262267"/>
                  </a:lnTo>
                  <a:lnTo>
                    <a:pt x="115794" y="2267444"/>
                  </a:lnTo>
                  <a:lnTo>
                    <a:pt x="114952" y="2272621"/>
                  </a:lnTo>
                  <a:lnTo>
                    <a:pt x="114130" y="2277798"/>
                  </a:lnTo>
                  <a:lnTo>
                    <a:pt x="113331" y="2282974"/>
                  </a:lnTo>
                  <a:lnTo>
                    <a:pt x="112555" y="2288151"/>
                  </a:lnTo>
                  <a:lnTo>
                    <a:pt x="111799" y="2293328"/>
                  </a:lnTo>
                  <a:lnTo>
                    <a:pt x="111065" y="2298505"/>
                  </a:lnTo>
                  <a:lnTo>
                    <a:pt x="110352" y="2303682"/>
                  </a:lnTo>
                  <a:lnTo>
                    <a:pt x="109660" y="2308858"/>
                  </a:lnTo>
                  <a:lnTo>
                    <a:pt x="108995" y="2314035"/>
                  </a:lnTo>
                  <a:lnTo>
                    <a:pt x="108353" y="2319212"/>
                  </a:lnTo>
                  <a:lnTo>
                    <a:pt x="107732" y="2324389"/>
                  </a:lnTo>
                  <a:lnTo>
                    <a:pt x="107132" y="2329566"/>
                  </a:lnTo>
                  <a:lnTo>
                    <a:pt x="106554" y="2334742"/>
                  </a:lnTo>
                  <a:lnTo>
                    <a:pt x="105996" y="2339919"/>
                  </a:lnTo>
                  <a:lnTo>
                    <a:pt x="105464" y="2345096"/>
                  </a:lnTo>
                  <a:lnTo>
                    <a:pt x="104951" y="2350273"/>
                  </a:lnTo>
                  <a:lnTo>
                    <a:pt x="104456" y="2355450"/>
                  </a:lnTo>
                  <a:lnTo>
                    <a:pt x="103980" y="2360627"/>
                  </a:lnTo>
                  <a:lnTo>
                    <a:pt x="103521" y="2365803"/>
                  </a:lnTo>
                  <a:lnTo>
                    <a:pt x="103079" y="2370980"/>
                  </a:lnTo>
                  <a:lnTo>
                    <a:pt x="102656" y="2376157"/>
                  </a:lnTo>
                  <a:lnTo>
                    <a:pt x="102247" y="2381334"/>
                  </a:lnTo>
                  <a:lnTo>
                    <a:pt x="101853" y="2386511"/>
                  </a:lnTo>
                  <a:lnTo>
                    <a:pt x="101471" y="2391687"/>
                  </a:lnTo>
                  <a:lnTo>
                    <a:pt x="101103" y="2396864"/>
                  </a:lnTo>
                  <a:lnTo>
                    <a:pt x="100748" y="2402041"/>
                  </a:lnTo>
                  <a:lnTo>
                    <a:pt x="100406" y="2407218"/>
                  </a:lnTo>
                  <a:lnTo>
                    <a:pt x="100075" y="2412395"/>
                  </a:lnTo>
                  <a:lnTo>
                    <a:pt x="99755" y="2417571"/>
                  </a:lnTo>
                  <a:lnTo>
                    <a:pt x="99446" y="2422748"/>
                  </a:lnTo>
                  <a:lnTo>
                    <a:pt x="99147" y="2427925"/>
                  </a:lnTo>
                  <a:lnTo>
                    <a:pt x="98861" y="2433102"/>
                  </a:lnTo>
                  <a:lnTo>
                    <a:pt x="98586" y="2438279"/>
                  </a:lnTo>
                  <a:lnTo>
                    <a:pt x="98321" y="2443456"/>
                  </a:lnTo>
                  <a:lnTo>
                    <a:pt x="98067" y="2448632"/>
                  </a:lnTo>
                  <a:lnTo>
                    <a:pt x="97824" y="2453809"/>
                  </a:lnTo>
                  <a:lnTo>
                    <a:pt x="97591" y="2458986"/>
                  </a:lnTo>
                  <a:lnTo>
                    <a:pt x="97372" y="2464163"/>
                  </a:lnTo>
                  <a:lnTo>
                    <a:pt x="97164" y="2469340"/>
                  </a:lnTo>
                  <a:lnTo>
                    <a:pt x="96967" y="2474516"/>
                  </a:lnTo>
                  <a:lnTo>
                    <a:pt x="96781" y="2479693"/>
                  </a:lnTo>
                  <a:lnTo>
                    <a:pt x="96606" y="2484870"/>
                  </a:lnTo>
                  <a:lnTo>
                    <a:pt x="96442" y="2490047"/>
                  </a:lnTo>
                  <a:lnTo>
                    <a:pt x="96292" y="2495224"/>
                  </a:lnTo>
                  <a:lnTo>
                    <a:pt x="96152" y="2500400"/>
                  </a:lnTo>
                  <a:lnTo>
                    <a:pt x="96022" y="2505577"/>
                  </a:lnTo>
                  <a:lnTo>
                    <a:pt x="95903" y="2510754"/>
                  </a:lnTo>
                  <a:lnTo>
                    <a:pt x="95793" y="2515931"/>
                  </a:lnTo>
                  <a:lnTo>
                    <a:pt x="95693" y="2521108"/>
                  </a:lnTo>
                  <a:lnTo>
                    <a:pt x="95604" y="2526285"/>
                  </a:lnTo>
                  <a:lnTo>
                    <a:pt x="95522" y="2531461"/>
                  </a:lnTo>
                  <a:lnTo>
                    <a:pt x="95449" y="2536638"/>
                  </a:lnTo>
                  <a:lnTo>
                    <a:pt x="95383" y="2541815"/>
                  </a:lnTo>
                  <a:lnTo>
                    <a:pt x="95323" y="2546992"/>
                  </a:lnTo>
                  <a:lnTo>
                    <a:pt x="95271" y="2552169"/>
                  </a:lnTo>
                  <a:lnTo>
                    <a:pt x="95225" y="2557345"/>
                  </a:lnTo>
                  <a:lnTo>
                    <a:pt x="95184" y="2562522"/>
                  </a:lnTo>
                  <a:lnTo>
                    <a:pt x="95147" y="2567699"/>
                  </a:lnTo>
                  <a:lnTo>
                    <a:pt x="95114" y="2572876"/>
                  </a:lnTo>
                  <a:lnTo>
                    <a:pt x="95085" y="2578053"/>
                  </a:lnTo>
                  <a:lnTo>
                    <a:pt x="95060" y="2583230"/>
                  </a:lnTo>
                  <a:lnTo>
                    <a:pt x="95037" y="2588406"/>
                  </a:lnTo>
                  <a:lnTo>
                    <a:pt x="95016" y="2593583"/>
                  </a:lnTo>
                  <a:lnTo>
                    <a:pt x="94997" y="2598760"/>
                  </a:lnTo>
                  <a:lnTo>
                    <a:pt x="94979" y="2603937"/>
                  </a:lnTo>
                  <a:lnTo>
                    <a:pt x="94963" y="2609114"/>
                  </a:lnTo>
                  <a:lnTo>
                    <a:pt x="94948" y="2614290"/>
                  </a:lnTo>
                  <a:lnTo>
                    <a:pt x="94933" y="2619467"/>
                  </a:lnTo>
                  <a:lnTo>
                    <a:pt x="94919" y="2624644"/>
                  </a:lnTo>
                  <a:lnTo>
                    <a:pt x="94905" y="2629821"/>
                  </a:lnTo>
                  <a:lnTo>
                    <a:pt x="94892" y="2634998"/>
                  </a:lnTo>
                  <a:lnTo>
                    <a:pt x="94878" y="2640174"/>
                  </a:lnTo>
                  <a:lnTo>
                    <a:pt x="94865" y="2645351"/>
                  </a:lnTo>
                  <a:close/>
                </a:path>
              </a:pathLst>
            </a:custGeom>
            <a:solidFill>
              <a:srgbClr val="00BBD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7" name="pg40">
              <a:extLst>
                <a:ext uri="{FF2B5EF4-FFF2-40B4-BE49-F238E27FC236}">
                  <a16:creationId xmlns:a16="http://schemas.microsoft.com/office/drawing/2014/main" id="{863AFBD9-CD9A-7A17-F9AB-CB01F9441413}"/>
                </a:ext>
              </a:extLst>
            </p:cNvPr>
            <p:cNvSpPr/>
            <p:nvPr/>
          </p:nvSpPr>
          <p:spPr>
            <a:xfrm>
              <a:off x="7481284" y="4327565"/>
              <a:ext cx="239381" cy="2622981"/>
            </a:xfrm>
            <a:custGeom>
              <a:avLst/>
              <a:gdLst/>
              <a:ahLst/>
              <a:cxnLst/>
              <a:rect l="0" t="0" r="0" b="0"/>
              <a:pathLst>
                <a:path w="239381" h="2622981">
                  <a:moveTo>
                    <a:pt x="118536" y="2622981"/>
                  </a:moveTo>
                  <a:lnTo>
                    <a:pt x="118459" y="2617848"/>
                  </a:lnTo>
                  <a:lnTo>
                    <a:pt x="118382" y="2612715"/>
                  </a:lnTo>
                  <a:lnTo>
                    <a:pt x="118307" y="2607582"/>
                  </a:lnTo>
                  <a:lnTo>
                    <a:pt x="118234" y="2602449"/>
                  </a:lnTo>
                  <a:lnTo>
                    <a:pt x="118164" y="2597316"/>
                  </a:lnTo>
                  <a:lnTo>
                    <a:pt x="118097" y="2592183"/>
                  </a:lnTo>
                  <a:lnTo>
                    <a:pt x="118034" y="2587050"/>
                  </a:lnTo>
                  <a:lnTo>
                    <a:pt x="117974" y="2581917"/>
                  </a:lnTo>
                  <a:lnTo>
                    <a:pt x="117919" y="2576784"/>
                  </a:lnTo>
                  <a:lnTo>
                    <a:pt x="117868" y="2571651"/>
                  </a:lnTo>
                  <a:lnTo>
                    <a:pt x="117822" y="2566518"/>
                  </a:lnTo>
                  <a:lnTo>
                    <a:pt x="117780" y="2561385"/>
                  </a:lnTo>
                  <a:lnTo>
                    <a:pt x="117742" y="2556252"/>
                  </a:lnTo>
                  <a:lnTo>
                    <a:pt x="117707" y="2551119"/>
                  </a:lnTo>
                  <a:lnTo>
                    <a:pt x="117675" y="2545986"/>
                  </a:lnTo>
                  <a:lnTo>
                    <a:pt x="117646" y="2540853"/>
                  </a:lnTo>
                  <a:lnTo>
                    <a:pt x="117619" y="2535720"/>
                  </a:lnTo>
                  <a:lnTo>
                    <a:pt x="117593" y="2530587"/>
                  </a:lnTo>
                  <a:lnTo>
                    <a:pt x="117566" y="2525454"/>
                  </a:lnTo>
                  <a:lnTo>
                    <a:pt x="117539" y="2520321"/>
                  </a:lnTo>
                  <a:lnTo>
                    <a:pt x="117509" y="2515188"/>
                  </a:lnTo>
                  <a:lnTo>
                    <a:pt x="117476" y="2510055"/>
                  </a:lnTo>
                  <a:lnTo>
                    <a:pt x="117438" y="2504922"/>
                  </a:lnTo>
                  <a:lnTo>
                    <a:pt x="117394" y="2499788"/>
                  </a:lnTo>
                  <a:lnTo>
                    <a:pt x="117343" y="2494655"/>
                  </a:lnTo>
                  <a:lnTo>
                    <a:pt x="117283" y="2489522"/>
                  </a:lnTo>
                  <a:lnTo>
                    <a:pt x="117215" y="2484389"/>
                  </a:lnTo>
                  <a:lnTo>
                    <a:pt x="117137" y="2479256"/>
                  </a:lnTo>
                  <a:lnTo>
                    <a:pt x="117045" y="2474123"/>
                  </a:lnTo>
                  <a:lnTo>
                    <a:pt x="116939" y="2468990"/>
                  </a:lnTo>
                  <a:lnTo>
                    <a:pt x="116819" y="2463857"/>
                  </a:lnTo>
                  <a:lnTo>
                    <a:pt x="116684" y="2458724"/>
                  </a:lnTo>
                  <a:lnTo>
                    <a:pt x="116534" y="2453591"/>
                  </a:lnTo>
                  <a:lnTo>
                    <a:pt x="116367" y="2448458"/>
                  </a:lnTo>
                  <a:lnTo>
                    <a:pt x="116181" y="2443325"/>
                  </a:lnTo>
                  <a:lnTo>
                    <a:pt x="115974" y="2438192"/>
                  </a:lnTo>
                  <a:lnTo>
                    <a:pt x="115748" y="2433059"/>
                  </a:lnTo>
                  <a:lnTo>
                    <a:pt x="115502" y="2427926"/>
                  </a:lnTo>
                  <a:lnTo>
                    <a:pt x="115236" y="2422793"/>
                  </a:lnTo>
                  <a:lnTo>
                    <a:pt x="114949" y="2417660"/>
                  </a:lnTo>
                  <a:lnTo>
                    <a:pt x="114640" y="2412527"/>
                  </a:lnTo>
                  <a:lnTo>
                    <a:pt x="114305" y="2407394"/>
                  </a:lnTo>
                  <a:lnTo>
                    <a:pt x="113948" y="2402261"/>
                  </a:lnTo>
                  <a:lnTo>
                    <a:pt x="113568" y="2397128"/>
                  </a:lnTo>
                  <a:lnTo>
                    <a:pt x="113166" y="2391995"/>
                  </a:lnTo>
                  <a:lnTo>
                    <a:pt x="112742" y="2386862"/>
                  </a:lnTo>
                  <a:lnTo>
                    <a:pt x="112296" y="2381729"/>
                  </a:lnTo>
                  <a:lnTo>
                    <a:pt x="111824" y="2376596"/>
                  </a:lnTo>
                  <a:lnTo>
                    <a:pt x="111329" y="2371463"/>
                  </a:lnTo>
                  <a:lnTo>
                    <a:pt x="110812" y="2366330"/>
                  </a:lnTo>
                  <a:lnTo>
                    <a:pt x="110275" y="2361196"/>
                  </a:lnTo>
                  <a:lnTo>
                    <a:pt x="109717" y="2356063"/>
                  </a:lnTo>
                  <a:lnTo>
                    <a:pt x="109139" y="2350930"/>
                  </a:lnTo>
                  <a:lnTo>
                    <a:pt x="108541" y="2345797"/>
                  </a:lnTo>
                  <a:lnTo>
                    <a:pt x="107922" y="2340664"/>
                  </a:lnTo>
                  <a:lnTo>
                    <a:pt x="107287" y="2335531"/>
                  </a:lnTo>
                  <a:lnTo>
                    <a:pt x="106635" y="2330398"/>
                  </a:lnTo>
                  <a:lnTo>
                    <a:pt x="105968" y="2325265"/>
                  </a:lnTo>
                  <a:lnTo>
                    <a:pt x="105286" y="2320132"/>
                  </a:lnTo>
                  <a:lnTo>
                    <a:pt x="104591" y="2314999"/>
                  </a:lnTo>
                  <a:lnTo>
                    <a:pt x="103881" y="2309866"/>
                  </a:lnTo>
                  <a:lnTo>
                    <a:pt x="103159" y="2304733"/>
                  </a:lnTo>
                  <a:lnTo>
                    <a:pt x="102427" y="2299600"/>
                  </a:lnTo>
                  <a:lnTo>
                    <a:pt x="101684" y="2294467"/>
                  </a:lnTo>
                  <a:lnTo>
                    <a:pt x="100932" y="2289334"/>
                  </a:lnTo>
                  <a:lnTo>
                    <a:pt x="100171" y="2284201"/>
                  </a:lnTo>
                  <a:lnTo>
                    <a:pt x="99399" y="2279068"/>
                  </a:lnTo>
                  <a:lnTo>
                    <a:pt x="98618" y="2273935"/>
                  </a:lnTo>
                  <a:lnTo>
                    <a:pt x="97828" y="2268802"/>
                  </a:lnTo>
                  <a:lnTo>
                    <a:pt x="97030" y="2263669"/>
                  </a:lnTo>
                  <a:lnTo>
                    <a:pt x="96223" y="2258536"/>
                  </a:lnTo>
                  <a:lnTo>
                    <a:pt x="95407" y="2253403"/>
                  </a:lnTo>
                  <a:lnTo>
                    <a:pt x="94580" y="2248270"/>
                  </a:lnTo>
                  <a:lnTo>
                    <a:pt x="93741" y="2243137"/>
                  </a:lnTo>
                  <a:lnTo>
                    <a:pt x="92891" y="2238004"/>
                  </a:lnTo>
                  <a:lnTo>
                    <a:pt x="92029" y="2232871"/>
                  </a:lnTo>
                  <a:lnTo>
                    <a:pt x="91155" y="2227738"/>
                  </a:lnTo>
                  <a:lnTo>
                    <a:pt x="90267" y="2222604"/>
                  </a:lnTo>
                  <a:lnTo>
                    <a:pt x="89364" y="2217471"/>
                  </a:lnTo>
                  <a:lnTo>
                    <a:pt x="88442" y="2212338"/>
                  </a:lnTo>
                  <a:lnTo>
                    <a:pt x="87504" y="2207205"/>
                  </a:lnTo>
                  <a:lnTo>
                    <a:pt x="86548" y="2202072"/>
                  </a:lnTo>
                  <a:lnTo>
                    <a:pt x="85574" y="2196939"/>
                  </a:lnTo>
                  <a:lnTo>
                    <a:pt x="84580" y="2191806"/>
                  </a:lnTo>
                  <a:lnTo>
                    <a:pt x="83566" y="2186673"/>
                  </a:lnTo>
                  <a:lnTo>
                    <a:pt x="82525" y="2181540"/>
                  </a:lnTo>
                  <a:lnTo>
                    <a:pt x="81461" y="2176407"/>
                  </a:lnTo>
                  <a:lnTo>
                    <a:pt x="80374" y="2171274"/>
                  </a:lnTo>
                  <a:lnTo>
                    <a:pt x="79262" y="2166141"/>
                  </a:lnTo>
                  <a:lnTo>
                    <a:pt x="78124" y="2161008"/>
                  </a:lnTo>
                  <a:lnTo>
                    <a:pt x="76960" y="2155875"/>
                  </a:lnTo>
                  <a:lnTo>
                    <a:pt x="75764" y="2150742"/>
                  </a:lnTo>
                  <a:lnTo>
                    <a:pt x="74537" y="2145609"/>
                  </a:lnTo>
                  <a:lnTo>
                    <a:pt x="73281" y="2140476"/>
                  </a:lnTo>
                  <a:lnTo>
                    <a:pt x="71993" y="2135343"/>
                  </a:lnTo>
                  <a:lnTo>
                    <a:pt x="70674" y="2130210"/>
                  </a:lnTo>
                  <a:lnTo>
                    <a:pt x="69322" y="2125077"/>
                  </a:lnTo>
                  <a:lnTo>
                    <a:pt x="67934" y="2119944"/>
                  </a:lnTo>
                  <a:lnTo>
                    <a:pt x="66506" y="2114811"/>
                  </a:lnTo>
                  <a:lnTo>
                    <a:pt x="65042" y="2109678"/>
                  </a:lnTo>
                  <a:lnTo>
                    <a:pt x="63543" y="2104545"/>
                  </a:lnTo>
                  <a:lnTo>
                    <a:pt x="62008" y="2099412"/>
                  </a:lnTo>
                  <a:lnTo>
                    <a:pt x="60437" y="2094279"/>
                  </a:lnTo>
                  <a:lnTo>
                    <a:pt x="58830" y="2089146"/>
                  </a:lnTo>
                  <a:lnTo>
                    <a:pt x="57182" y="2084012"/>
                  </a:lnTo>
                  <a:lnTo>
                    <a:pt x="55499" y="2078879"/>
                  </a:lnTo>
                  <a:lnTo>
                    <a:pt x="53786" y="2073746"/>
                  </a:lnTo>
                  <a:lnTo>
                    <a:pt x="52043" y="2068613"/>
                  </a:lnTo>
                  <a:lnTo>
                    <a:pt x="50273" y="2063480"/>
                  </a:lnTo>
                  <a:lnTo>
                    <a:pt x="48480" y="2058347"/>
                  </a:lnTo>
                  <a:lnTo>
                    <a:pt x="46665" y="2053214"/>
                  </a:lnTo>
                  <a:lnTo>
                    <a:pt x="44833" y="2048081"/>
                  </a:lnTo>
                  <a:lnTo>
                    <a:pt x="42992" y="2042948"/>
                  </a:lnTo>
                  <a:lnTo>
                    <a:pt x="41146" y="2037815"/>
                  </a:lnTo>
                  <a:lnTo>
                    <a:pt x="39300" y="2032682"/>
                  </a:lnTo>
                  <a:lnTo>
                    <a:pt x="37458" y="2027549"/>
                  </a:lnTo>
                  <a:lnTo>
                    <a:pt x="35627" y="2022416"/>
                  </a:lnTo>
                  <a:lnTo>
                    <a:pt x="33816" y="2017283"/>
                  </a:lnTo>
                  <a:lnTo>
                    <a:pt x="32028" y="2012150"/>
                  </a:lnTo>
                  <a:lnTo>
                    <a:pt x="30267" y="2007017"/>
                  </a:lnTo>
                  <a:lnTo>
                    <a:pt x="28538" y="2001884"/>
                  </a:lnTo>
                  <a:lnTo>
                    <a:pt x="26845" y="1996751"/>
                  </a:lnTo>
                  <a:lnTo>
                    <a:pt x="25192" y="1991618"/>
                  </a:lnTo>
                  <a:lnTo>
                    <a:pt x="23593" y="1986485"/>
                  </a:lnTo>
                  <a:lnTo>
                    <a:pt x="22042" y="1981352"/>
                  </a:lnTo>
                  <a:lnTo>
                    <a:pt x="20540" y="1976219"/>
                  </a:lnTo>
                  <a:lnTo>
                    <a:pt x="19090" y="1971086"/>
                  </a:lnTo>
                  <a:lnTo>
                    <a:pt x="17692" y="1965953"/>
                  </a:lnTo>
                  <a:lnTo>
                    <a:pt x="16348" y="1960820"/>
                  </a:lnTo>
                  <a:lnTo>
                    <a:pt x="15067" y="1955687"/>
                  </a:lnTo>
                  <a:lnTo>
                    <a:pt x="13845" y="1950554"/>
                  </a:lnTo>
                  <a:lnTo>
                    <a:pt x="12676" y="1945420"/>
                  </a:lnTo>
                  <a:lnTo>
                    <a:pt x="11561" y="1940287"/>
                  </a:lnTo>
                  <a:lnTo>
                    <a:pt x="10499" y="1935154"/>
                  </a:lnTo>
                  <a:lnTo>
                    <a:pt x="9489" y="1930021"/>
                  </a:lnTo>
                  <a:lnTo>
                    <a:pt x="8535" y="1924888"/>
                  </a:lnTo>
                  <a:lnTo>
                    <a:pt x="7638" y="1919755"/>
                  </a:lnTo>
                  <a:lnTo>
                    <a:pt x="6790" y="1914622"/>
                  </a:lnTo>
                  <a:lnTo>
                    <a:pt x="5991" y="1909489"/>
                  </a:lnTo>
                  <a:lnTo>
                    <a:pt x="5239" y="1904356"/>
                  </a:lnTo>
                  <a:lnTo>
                    <a:pt x="4535" y="1899223"/>
                  </a:lnTo>
                  <a:lnTo>
                    <a:pt x="3878" y="1894090"/>
                  </a:lnTo>
                  <a:lnTo>
                    <a:pt x="3279" y="1888957"/>
                  </a:lnTo>
                  <a:lnTo>
                    <a:pt x="2726" y="1883824"/>
                  </a:lnTo>
                  <a:lnTo>
                    <a:pt x="2220" y="1878691"/>
                  </a:lnTo>
                  <a:lnTo>
                    <a:pt x="1763" y="1873558"/>
                  </a:lnTo>
                  <a:lnTo>
                    <a:pt x="1354" y="1868425"/>
                  </a:lnTo>
                  <a:lnTo>
                    <a:pt x="994" y="1863292"/>
                  </a:lnTo>
                  <a:lnTo>
                    <a:pt x="693" y="1858159"/>
                  </a:lnTo>
                  <a:lnTo>
                    <a:pt x="447" y="1853026"/>
                  </a:lnTo>
                  <a:lnTo>
                    <a:pt x="254" y="1847893"/>
                  </a:lnTo>
                  <a:lnTo>
                    <a:pt x="114" y="1842760"/>
                  </a:lnTo>
                  <a:lnTo>
                    <a:pt x="29" y="1837627"/>
                  </a:lnTo>
                  <a:lnTo>
                    <a:pt x="0" y="1832494"/>
                  </a:lnTo>
                  <a:lnTo>
                    <a:pt x="32" y="1827361"/>
                  </a:lnTo>
                  <a:lnTo>
                    <a:pt x="127" y="1822228"/>
                  </a:lnTo>
                  <a:lnTo>
                    <a:pt x="279" y="1817095"/>
                  </a:lnTo>
                  <a:lnTo>
                    <a:pt x="486" y="1811962"/>
                  </a:lnTo>
                  <a:lnTo>
                    <a:pt x="747" y="1806828"/>
                  </a:lnTo>
                  <a:lnTo>
                    <a:pt x="1061" y="1801695"/>
                  </a:lnTo>
                  <a:lnTo>
                    <a:pt x="1428" y="1796562"/>
                  </a:lnTo>
                  <a:lnTo>
                    <a:pt x="1853" y="1791429"/>
                  </a:lnTo>
                  <a:lnTo>
                    <a:pt x="2322" y="1786296"/>
                  </a:lnTo>
                  <a:lnTo>
                    <a:pt x="2832" y="1781163"/>
                  </a:lnTo>
                  <a:lnTo>
                    <a:pt x="3379" y="1776030"/>
                  </a:lnTo>
                  <a:lnTo>
                    <a:pt x="3959" y="1770897"/>
                  </a:lnTo>
                  <a:lnTo>
                    <a:pt x="4569" y="1765764"/>
                  </a:lnTo>
                  <a:lnTo>
                    <a:pt x="5206" y="1760631"/>
                  </a:lnTo>
                  <a:lnTo>
                    <a:pt x="5860" y="1755498"/>
                  </a:lnTo>
                  <a:lnTo>
                    <a:pt x="6526" y="1750365"/>
                  </a:lnTo>
                  <a:lnTo>
                    <a:pt x="7199" y="1745232"/>
                  </a:lnTo>
                  <a:lnTo>
                    <a:pt x="7873" y="1740099"/>
                  </a:lnTo>
                  <a:lnTo>
                    <a:pt x="8544" y="1734966"/>
                  </a:lnTo>
                  <a:lnTo>
                    <a:pt x="9205" y="1729833"/>
                  </a:lnTo>
                  <a:lnTo>
                    <a:pt x="9850" y="1724700"/>
                  </a:lnTo>
                  <a:lnTo>
                    <a:pt x="10475" y="1719567"/>
                  </a:lnTo>
                  <a:lnTo>
                    <a:pt x="11077" y="1714434"/>
                  </a:lnTo>
                  <a:lnTo>
                    <a:pt x="11652" y="1709301"/>
                  </a:lnTo>
                  <a:lnTo>
                    <a:pt x="12197" y="1704168"/>
                  </a:lnTo>
                  <a:lnTo>
                    <a:pt x="12707" y="1699035"/>
                  </a:lnTo>
                  <a:lnTo>
                    <a:pt x="13174" y="1693902"/>
                  </a:lnTo>
                  <a:lnTo>
                    <a:pt x="13603" y="1688769"/>
                  </a:lnTo>
                  <a:lnTo>
                    <a:pt x="13993" y="1683636"/>
                  </a:lnTo>
                  <a:lnTo>
                    <a:pt x="14344" y="1678503"/>
                  </a:lnTo>
                  <a:lnTo>
                    <a:pt x="14655" y="1673370"/>
                  </a:lnTo>
                  <a:lnTo>
                    <a:pt x="14926" y="1668236"/>
                  </a:lnTo>
                  <a:lnTo>
                    <a:pt x="15152" y="1663103"/>
                  </a:lnTo>
                  <a:lnTo>
                    <a:pt x="15343" y="1657970"/>
                  </a:lnTo>
                  <a:lnTo>
                    <a:pt x="15500" y="1652837"/>
                  </a:lnTo>
                  <a:lnTo>
                    <a:pt x="15627" y="1647704"/>
                  </a:lnTo>
                  <a:lnTo>
                    <a:pt x="15728" y="1642571"/>
                  </a:lnTo>
                  <a:lnTo>
                    <a:pt x="15806" y="1637438"/>
                  </a:lnTo>
                  <a:lnTo>
                    <a:pt x="15863" y="1632305"/>
                  </a:lnTo>
                  <a:lnTo>
                    <a:pt x="15905" y="1627172"/>
                  </a:lnTo>
                  <a:lnTo>
                    <a:pt x="15939" y="1622039"/>
                  </a:lnTo>
                  <a:lnTo>
                    <a:pt x="15969" y="1616906"/>
                  </a:lnTo>
                  <a:lnTo>
                    <a:pt x="15998" y="1611773"/>
                  </a:lnTo>
                  <a:lnTo>
                    <a:pt x="16032" y="1606640"/>
                  </a:lnTo>
                  <a:lnTo>
                    <a:pt x="16074" y="1601507"/>
                  </a:lnTo>
                  <a:lnTo>
                    <a:pt x="16130" y="1596374"/>
                  </a:lnTo>
                  <a:lnTo>
                    <a:pt x="16201" y="1591241"/>
                  </a:lnTo>
                  <a:lnTo>
                    <a:pt x="16291" y="1586108"/>
                  </a:lnTo>
                  <a:lnTo>
                    <a:pt x="16400" y="1580975"/>
                  </a:lnTo>
                  <a:lnTo>
                    <a:pt x="16531" y="1575842"/>
                  </a:lnTo>
                  <a:lnTo>
                    <a:pt x="16684" y="1570709"/>
                  </a:lnTo>
                  <a:lnTo>
                    <a:pt x="16866" y="1565576"/>
                  </a:lnTo>
                  <a:lnTo>
                    <a:pt x="17073" y="1560443"/>
                  </a:lnTo>
                  <a:lnTo>
                    <a:pt x="17303" y="1555310"/>
                  </a:lnTo>
                  <a:lnTo>
                    <a:pt x="17558" y="1550177"/>
                  </a:lnTo>
                  <a:lnTo>
                    <a:pt x="17837" y="1545044"/>
                  </a:lnTo>
                  <a:lnTo>
                    <a:pt x="18138" y="1539911"/>
                  </a:lnTo>
                  <a:lnTo>
                    <a:pt x="18467" y="1534778"/>
                  </a:lnTo>
                  <a:lnTo>
                    <a:pt x="18820" y="1529644"/>
                  </a:lnTo>
                  <a:lnTo>
                    <a:pt x="19195" y="1524511"/>
                  </a:lnTo>
                  <a:lnTo>
                    <a:pt x="19593" y="1519378"/>
                  </a:lnTo>
                  <a:lnTo>
                    <a:pt x="20013" y="1514245"/>
                  </a:lnTo>
                  <a:lnTo>
                    <a:pt x="20456" y="1509112"/>
                  </a:lnTo>
                  <a:lnTo>
                    <a:pt x="20924" y="1503979"/>
                  </a:lnTo>
                  <a:lnTo>
                    <a:pt x="21419" y="1498846"/>
                  </a:lnTo>
                  <a:lnTo>
                    <a:pt x="21938" y="1493713"/>
                  </a:lnTo>
                  <a:lnTo>
                    <a:pt x="22480" y="1488580"/>
                  </a:lnTo>
                  <a:lnTo>
                    <a:pt x="23047" y="1483447"/>
                  </a:lnTo>
                  <a:lnTo>
                    <a:pt x="23638" y="1478314"/>
                  </a:lnTo>
                  <a:lnTo>
                    <a:pt x="24254" y="1473181"/>
                  </a:lnTo>
                  <a:lnTo>
                    <a:pt x="24898" y="1468048"/>
                  </a:lnTo>
                  <a:lnTo>
                    <a:pt x="25565" y="1462915"/>
                  </a:lnTo>
                  <a:lnTo>
                    <a:pt x="26253" y="1457782"/>
                  </a:lnTo>
                  <a:lnTo>
                    <a:pt x="26961" y="1452649"/>
                  </a:lnTo>
                  <a:lnTo>
                    <a:pt x="27685" y="1447516"/>
                  </a:lnTo>
                  <a:lnTo>
                    <a:pt x="28425" y="1442383"/>
                  </a:lnTo>
                  <a:lnTo>
                    <a:pt x="29179" y="1437250"/>
                  </a:lnTo>
                  <a:lnTo>
                    <a:pt x="29941" y="1432117"/>
                  </a:lnTo>
                  <a:lnTo>
                    <a:pt x="30706" y="1426984"/>
                  </a:lnTo>
                  <a:lnTo>
                    <a:pt x="31472" y="1421851"/>
                  </a:lnTo>
                  <a:lnTo>
                    <a:pt x="32234" y="1416718"/>
                  </a:lnTo>
                  <a:lnTo>
                    <a:pt x="32989" y="1411585"/>
                  </a:lnTo>
                  <a:lnTo>
                    <a:pt x="33732" y="1406452"/>
                  </a:lnTo>
                  <a:lnTo>
                    <a:pt x="34457" y="1401319"/>
                  </a:lnTo>
                  <a:lnTo>
                    <a:pt x="35162" y="1396186"/>
                  </a:lnTo>
                  <a:lnTo>
                    <a:pt x="35846" y="1391052"/>
                  </a:lnTo>
                  <a:lnTo>
                    <a:pt x="36506" y="1385919"/>
                  </a:lnTo>
                  <a:lnTo>
                    <a:pt x="37141" y="1380786"/>
                  </a:lnTo>
                  <a:lnTo>
                    <a:pt x="37748" y="1375653"/>
                  </a:lnTo>
                  <a:lnTo>
                    <a:pt x="38323" y="1370520"/>
                  </a:lnTo>
                  <a:lnTo>
                    <a:pt x="38871" y="1365387"/>
                  </a:lnTo>
                  <a:lnTo>
                    <a:pt x="39394" y="1360254"/>
                  </a:lnTo>
                  <a:lnTo>
                    <a:pt x="39893" y="1355121"/>
                  </a:lnTo>
                  <a:lnTo>
                    <a:pt x="40371" y="1349988"/>
                  </a:lnTo>
                  <a:lnTo>
                    <a:pt x="40830" y="1344855"/>
                  </a:lnTo>
                  <a:lnTo>
                    <a:pt x="41271" y="1339722"/>
                  </a:lnTo>
                  <a:lnTo>
                    <a:pt x="41700" y="1334589"/>
                  </a:lnTo>
                  <a:lnTo>
                    <a:pt x="42123" y="1329456"/>
                  </a:lnTo>
                  <a:lnTo>
                    <a:pt x="42541" y="1324323"/>
                  </a:lnTo>
                  <a:lnTo>
                    <a:pt x="42958" y="1319190"/>
                  </a:lnTo>
                  <a:lnTo>
                    <a:pt x="43377" y="1314057"/>
                  </a:lnTo>
                  <a:lnTo>
                    <a:pt x="43803" y="1308924"/>
                  </a:lnTo>
                  <a:lnTo>
                    <a:pt x="44237" y="1303791"/>
                  </a:lnTo>
                  <a:lnTo>
                    <a:pt x="44681" y="1298658"/>
                  </a:lnTo>
                  <a:lnTo>
                    <a:pt x="45135" y="1293525"/>
                  </a:lnTo>
                  <a:lnTo>
                    <a:pt x="45600" y="1288392"/>
                  </a:lnTo>
                  <a:lnTo>
                    <a:pt x="46076" y="1283259"/>
                  </a:lnTo>
                  <a:lnTo>
                    <a:pt x="46563" y="1278126"/>
                  </a:lnTo>
                  <a:lnTo>
                    <a:pt x="47060" y="1272993"/>
                  </a:lnTo>
                  <a:lnTo>
                    <a:pt x="47565" y="1267860"/>
                  </a:lnTo>
                  <a:lnTo>
                    <a:pt x="48073" y="1262727"/>
                  </a:lnTo>
                  <a:lnTo>
                    <a:pt x="48585" y="1257594"/>
                  </a:lnTo>
                  <a:lnTo>
                    <a:pt x="49096" y="1252461"/>
                  </a:lnTo>
                  <a:lnTo>
                    <a:pt x="49606" y="1247327"/>
                  </a:lnTo>
                  <a:lnTo>
                    <a:pt x="50110" y="1242194"/>
                  </a:lnTo>
                  <a:lnTo>
                    <a:pt x="50606" y="1237061"/>
                  </a:lnTo>
                  <a:lnTo>
                    <a:pt x="51093" y="1231928"/>
                  </a:lnTo>
                  <a:lnTo>
                    <a:pt x="51570" y="1226795"/>
                  </a:lnTo>
                  <a:lnTo>
                    <a:pt x="52036" y="1221662"/>
                  </a:lnTo>
                  <a:lnTo>
                    <a:pt x="52490" y="1216529"/>
                  </a:lnTo>
                  <a:lnTo>
                    <a:pt x="52930" y="1211396"/>
                  </a:lnTo>
                  <a:lnTo>
                    <a:pt x="53358" y="1206263"/>
                  </a:lnTo>
                  <a:lnTo>
                    <a:pt x="53775" y="1201130"/>
                  </a:lnTo>
                  <a:lnTo>
                    <a:pt x="54182" y="1195997"/>
                  </a:lnTo>
                  <a:lnTo>
                    <a:pt x="54582" y="1190864"/>
                  </a:lnTo>
                  <a:lnTo>
                    <a:pt x="54976" y="1185731"/>
                  </a:lnTo>
                  <a:lnTo>
                    <a:pt x="55365" y="1180598"/>
                  </a:lnTo>
                  <a:lnTo>
                    <a:pt x="55753" y="1175465"/>
                  </a:lnTo>
                  <a:lnTo>
                    <a:pt x="56143" y="1170332"/>
                  </a:lnTo>
                  <a:lnTo>
                    <a:pt x="56535" y="1165199"/>
                  </a:lnTo>
                  <a:lnTo>
                    <a:pt x="56933" y="1160066"/>
                  </a:lnTo>
                  <a:lnTo>
                    <a:pt x="57339" y="1154933"/>
                  </a:lnTo>
                  <a:lnTo>
                    <a:pt x="57753" y="1149800"/>
                  </a:lnTo>
                  <a:lnTo>
                    <a:pt x="58182" y="1144667"/>
                  </a:lnTo>
                  <a:lnTo>
                    <a:pt x="58623" y="1139534"/>
                  </a:lnTo>
                  <a:lnTo>
                    <a:pt x="59077" y="1134401"/>
                  </a:lnTo>
                  <a:lnTo>
                    <a:pt x="59547" y="1129268"/>
                  </a:lnTo>
                  <a:lnTo>
                    <a:pt x="60030" y="1124135"/>
                  </a:lnTo>
                  <a:lnTo>
                    <a:pt x="60529" y="1119002"/>
                  </a:lnTo>
                  <a:lnTo>
                    <a:pt x="61045" y="1113869"/>
                  </a:lnTo>
                  <a:lnTo>
                    <a:pt x="61576" y="1108735"/>
                  </a:lnTo>
                  <a:lnTo>
                    <a:pt x="62120" y="1103602"/>
                  </a:lnTo>
                  <a:lnTo>
                    <a:pt x="62676" y="1098469"/>
                  </a:lnTo>
                  <a:lnTo>
                    <a:pt x="63242" y="1093336"/>
                  </a:lnTo>
                  <a:lnTo>
                    <a:pt x="63819" y="1088203"/>
                  </a:lnTo>
                  <a:lnTo>
                    <a:pt x="64403" y="1083070"/>
                  </a:lnTo>
                  <a:lnTo>
                    <a:pt x="64994" y="1077937"/>
                  </a:lnTo>
                  <a:lnTo>
                    <a:pt x="65588" y="1072804"/>
                  </a:lnTo>
                  <a:lnTo>
                    <a:pt x="66183" y="1067671"/>
                  </a:lnTo>
                  <a:lnTo>
                    <a:pt x="66778" y="1062538"/>
                  </a:lnTo>
                  <a:lnTo>
                    <a:pt x="67372" y="1057405"/>
                  </a:lnTo>
                  <a:lnTo>
                    <a:pt x="67962" y="1052272"/>
                  </a:lnTo>
                  <a:lnTo>
                    <a:pt x="68546" y="1047139"/>
                  </a:lnTo>
                  <a:lnTo>
                    <a:pt x="69123" y="1042006"/>
                  </a:lnTo>
                  <a:lnTo>
                    <a:pt x="69693" y="1036873"/>
                  </a:lnTo>
                  <a:lnTo>
                    <a:pt x="70256" y="1031740"/>
                  </a:lnTo>
                  <a:lnTo>
                    <a:pt x="70811" y="1026607"/>
                  </a:lnTo>
                  <a:lnTo>
                    <a:pt x="71359" y="1021474"/>
                  </a:lnTo>
                  <a:lnTo>
                    <a:pt x="71899" y="1016341"/>
                  </a:lnTo>
                  <a:lnTo>
                    <a:pt x="72433" y="1011208"/>
                  </a:lnTo>
                  <a:lnTo>
                    <a:pt x="72963" y="1006075"/>
                  </a:lnTo>
                  <a:lnTo>
                    <a:pt x="73490" y="1000942"/>
                  </a:lnTo>
                  <a:lnTo>
                    <a:pt x="74015" y="995809"/>
                  </a:lnTo>
                  <a:lnTo>
                    <a:pt x="74541" y="990676"/>
                  </a:lnTo>
                  <a:lnTo>
                    <a:pt x="75070" y="985543"/>
                  </a:lnTo>
                  <a:lnTo>
                    <a:pt x="75605" y="980410"/>
                  </a:lnTo>
                  <a:lnTo>
                    <a:pt x="76146" y="975277"/>
                  </a:lnTo>
                  <a:lnTo>
                    <a:pt x="76695" y="970143"/>
                  </a:lnTo>
                  <a:lnTo>
                    <a:pt x="77253" y="965010"/>
                  </a:lnTo>
                  <a:lnTo>
                    <a:pt x="77822" y="959877"/>
                  </a:lnTo>
                  <a:lnTo>
                    <a:pt x="78402" y="954744"/>
                  </a:lnTo>
                  <a:lnTo>
                    <a:pt x="78995" y="949611"/>
                  </a:lnTo>
                  <a:lnTo>
                    <a:pt x="79599" y="944478"/>
                  </a:lnTo>
                  <a:lnTo>
                    <a:pt x="80213" y="939345"/>
                  </a:lnTo>
                  <a:lnTo>
                    <a:pt x="80835" y="934212"/>
                  </a:lnTo>
                  <a:lnTo>
                    <a:pt x="81465" y="929079"/>
                  </a:lnTo>
                  <a:lnTo>
                    <a:pt x="82099" y="923946"/>
                  </a:lnTo>
                  <a:lnTo>
                    <a:pt x="82737" y="918813"/>
                  </a:lnTo>
                  <a:lnTo>
                    <a:pt x="83373" y="913680"/>
                  </a:lnTo>
                  <a:lnTo>
                    <a:pt x="84006" y="908547"/>
                  </a:lnTo>
                  <a:lnTo>
                    <a:pt x="84632" y="903414"/>
                  </a:lnTo>
                  <a:lnTo>
                    <a:pt x="85249" y="898281"/>
                  </a:lnTo>
                  <a:lnTo>
                    <a:pt x="85854" y="893148"/>
                  </a:lnTo>
                  <a:lnTo>
                    <a:pt x="86443" y="888015"/>
                  </a:lnTo>
                  <a:lnTo>
                    <a:pt x="87013" y="882882"/>
                  </a:lnTo>
                  <a:lnTo>
                    <a:pt x="87563" y="877749"/>
                  </a:lnTo>
                  <a:lnTo>
                    <a:pt x="88094" y="872616"/>
                  </a:lnTo>
                  <a:lnTo>
                    <a:pt x="88603" y="867483"/>
                  </a:lnTo>
                  <a:lnTo>
                    <a:pt x="89092" y="862350"/>
                  </a:lnTo>
                  <a:lnTo>
                    <a:pt x="89558" y="857217"/>
                  </a:lnTo>
                  <a:lnTo>
                    <a:pt x="90001" y="852084"/>
                  </a:lnTo>
                  <a:lnTo>
                    <a:pt x="90426" y="846951"/>
                  </a:lnTo>
                  <a:lnTo>
                    <a:pt x="90834" y="841818"/>
                  </a:lnTo>
                  <a:lnTo>
                    <a:pt x="91228" y="836685"/>
                  </a:lnTo>
                  <a:lnTo>
                    <a:pt x="91611" y="831551"/>
                  </a:lnTo>
                  <a:lnTo>
                    <a:pt x="91985" y="826418"/>
                  </a:lnTo>
                  <a:lnTo>
                    <a:pt x="92351" y="821285"/>
                  </a:lnTo>
                  <a:lnTo>
                    <a:pt x="92716" y="816152"/>
                  </a:lnTo>
                  <a:lnTo>
                    <a:pt x="93082" y="811019"/>
                  </a:lnTo>
                  <a:lnTo>
                    <a:pt x="93450" y="805886"/>
                  </a:lnTo>
                  <a:lnTo>
                    <a:pt x="93824" y="800753"/>
                  </a:lnTo>
                  <a:lnTo>
                    <a:pt x="94206" y="795620"/>
                  </a:lnTo>
                  <a:lnTo>
                    <a:pt x="94598" y="790487"/>
                  </a:lnTo>
                  <a:lnTo>
                    <a:pt x="95002" y="785354"/>
                  </a:lnTo>
                  <a:lnTo>
                    <a:pt x="95418" y="780221"/>
                  </a:lnTo>
                  <a:lnTo>
                    <a:pt x="95845" y="775088"/>
                  </a:lnTo>
                  <a:lnTo>
                    <a:pt x="96283" y="769955"/>
                  </a:lnTo>
                  <a:lnTo>
                    <a:pt x="96733" y="764822"/>
                  </a:lnTo>
                  <a:lnTo>
                    <a:pt x="97193" y="759689"/>
                  </a:lnTo>
                  <a:lnTo>
                    <a:pt x="97663" y="754556"/>
                  </a:lnTo>
                  <a:lnTo>
                    <a:pt x="98140" y="749423"/>
                  </a:lnTo>
                  <a:lnTo>
                    <a:pt x="98621" y="744290"/>
                  </a:lnTo>
                  <a:lnTo>
                    <a:pt x="99105" y="739157"/>
                  </a:lnTo>
                  <a:lnTo>
                    <a:pt x="99589" y="734024"/>
                  </a:lnTo>
                  <a:lnTo>
                    <a:pt x="100072" y="728891"/>
                  </a:lnTo>
                  <a:lnTo>
                    <a:pt x="100551" y="723758"/>
                  </a:lnTo>
                  <a:lnTo>
                    <a:pt x="101023" y="718625"/>
                  </a:lnTo>
                  <a:lnTo>
                    <a:pt x="101488" y="713492"/>
                  </a:lnTo>
                  <a:lnTo>
                    <a:pt x="101943" y="708359"/>
                  </a:lnTo>
                  <a:lnTo>
                    <a:pt x="102388" y="703226"/>
                  </a:lnTo>
                  <a:lnTo>
                    <a:pt x="102821" y="698093"/>
                  </a:lnTo>
                  <a:lnTo>
                    <a:pt x="103239" y="692959"/>
                  </a:lnTo>
                  <a:lnTo>
                    <a:pt x="103643" y="687826"/>
                  </a:lnTo>
                  <a:lnTo>
                    <a:pt x="104033" y="682693"/>
                  </a:lnTo>
                  <a:lnTo>
                    <a:pt x="104410" y="677560"/>
                  </a:lnTo>
                  <a:lnTo>
                    <a:pt x="104773" y="672427"/>
                  </a:lnTo>
                  <a:lnTo>
                    <a:pt x="105123" y="667294"/>
                  </a:lnTo>
                  <a:lnTo>
                    <a:pt x="105459" y="662161"/>
                  </a:lnTo>
                  <a:lnTo>
                    <a:pt x="105782" y="657028"/>
                  </a:lnTo>
                  <a:lnTo>
                    <a:pt x="106094" y="651895"/>
                  </a:lnTo>
                  <a:lnTo>
                    <a:pt x="106397" y="646762"/>
                  </a:lnTo>
                  <a:lnTo>
                    <a:pt x="106690" y="641629"/>
                  </a:lnTo>
                  <a:lnTo>
                    <a:pt x="106977" y="636496"/>
                  </a:lnTo>
                  <a:lnTo>
                    <a:pt x="107256" y="631363"/>
                  </a:lnTo>
                  <a:lnTo>
                    <a:pt x="107529" y="626230"/>
                  </a:lnTo>
                  <a:lnTo>
                    <a:pt x="107798" y="621097"/>
                  </a:lnTo>
                  <a:lnTo>
                    <a:pt x="108064" y="615964"/>
                  </a:lnTo>
                  <a:lnTo>
                    <a:pt x="108327" y="610831"/>
                  </a:lnTo>
                  <a:lnTo>
                    <a:pt x="108589" y="605698"/>
                  </a:lnTo>
                  <a:lnTo>
                    <a:pt x="108849" y="600565"/>
                  </a:lnTo>
                  <a:lnTo>
                    <a:pt x="109108" y="595432"/>
                  </a:lnTo>
                  <a:lnTo>
                    <a:pt x="109366" y="590299"/>
                  </a:lnTo>
                  <a:lnTo>
                    <a:pt x="109624" y="585166"/>
                  </a:lnTo>
                  <a:lnTo>
                    <a:pt x="109880" y="580033"/>
                  </a:lnTo>
                  <a:lnTo>
                    <a:pt x="110136" y="574900"/>
                  </a:lnTo>
                  <a:lnTo>
                    <a:pt x="110390" y="569767"/>
                  </a:lnTo>
                  <a:lnTo>
                    <a:pt x="110641" y="564634"/>
                  </a:lnTo>
                  <a:lnTo>
                    <a:pt x="110890" y="559501"/>
                  </a:lnTo>
                  <a:lnTo>
                    <a:pt x="111134" y="554367"/>
                  </a:lnTo>
                  <a:lnTo>
                    <a:pt x="111375" y="549234"/>
                  </a:lnTo>
                  <a:lnTo>
                    <a:pt x="111610" y="544101"/>
                  </a:lnTo>
                  <a:lnTo>
                    <a:pt x="111841" y="538968"/>
                  </a:lnTo>
                  <a:lnTo>
                    <a:pt x="112064" y="533835"/>
                  </a:lnTo>
                  <a:lnTo>
                    <a:pt x="112280" y="528702"/>
                  </a:lnTo>
                  <a:lnTo>
                    <a:pt x="112489" y="523569"/>
                  </a:lnTo>
                  <a:lnTo>
                    <a:pt x="112690" y="518436"/>
                  </a:lnTo>
                  <a:lnTo>
                    <a:pt x="112883" y="513303"/>
                  </a:lnTo>
                  <a:lnTo>
                    <a:pt x="113069" y="508170"/>
                  </a:lnTo>
                  <a:lnTo>
                    <a:pt x="113248" y="503037"/>
                  </a:lnTo>
                  <a:lnTo>
                    <a:pt x="113419" y="497904"/>
                  </a:lnTo>
                  <a:lnTo>
                    <a:pt x="113583" y="492771"/>
                  </a:lnTo>
                  <a:lnTo>
                    <a:pt x="113741" y="487638"/>
                  </a:lnTo>
                  <a:lnTo>
                    <a:pt x="113894" y="482505"/>
                  </a:lnTo>
                  <a:lnTo>
                    <a:pt x="114043" y="477372"/>
                  </a:lnTo>
                  <a:lnTo>
                    <a:pt x="114187" y="472239"/>
                  </a:lnTo>
                  <a:lnTo>
                    <a:pt x="114329" y="467106"/>
                  </a:lnTo>
                  <a:lnTo>
                    <a:pt x="114469" y="461973"/>
                  </a:lnTo>
                  <a:lnTo>
                    <a:pt x="114607" y="456840"/>
                  </a:lnTo>
                  <a:lnTo>
                    <a:pt x="114745" y="451707"/>
                  </a:lnTo>
                  <a:lnTo>
                    <a:pt x="114883" y="446574"/>
                  </a:lnTo>
                  <a:lnTo>
                    <a:pt x="115022" y="441441"/>
                  </a:lnTo>
                  <a:lnTo>
                    <a:pt x="115161" y="436308"/>
                  </a:lnTo>
                  <a:lnTo>
                    <a:pt x="115301" y="431175"/>
                  </a:lnTo>
                  <a:lnTo>
                    <a:pt x="115442" y="426042"/>
                  </a:lnTo>
                  <a:lnTo>
                    <a:pt x="115585" y="420909"/>
                  </a:lnTo>
                  <a:lnTo>
                    <a:pt x="115728" y="415775"/>
                  </a:lnTo>
                  <a:lnTo>
                    <a:pt x="115871" y="410642"/>
                  </a:lnTo>
                  <a:lnTo>
                    <a:pt x="116015" y="405509"/>
                  </a:lnTo>
                  <a:lnTo>
                    <a:pt x="116158" y="400376"/>
                  </a:lnTo>
                  <a:lnTo>
                    <a:pt x="116300" y="395243"/>
                  </a:lnTo>
                  <a:lnTo>
                    <a:pt x="116441" y="390110"/>
                  </a:lnTo>
                  <a:lnTo>
                    <a:pt x="116579" y="384977"/>
                  </a:lnTo>
                  <a:lnTo>
                    <a:pt x="116715" y="379844"/>
                  </a:lnTo>
                  <a:lnTo>
                    <a:pt x="116848" y="374711"/>
                  </a:lnTo>
                  <a:lnTo>
                    <a:pt x="116977" y="369578"/>
                  </a:lnTo>
                  <a:lnTo>
                    <a:pt x="117101" y="364445"/>
                  </a:lnTo>
                  <a:lnTo>
                    <a:pt x="117221" y="359312"/>
                  </a:lnTo>
                  <a:lnTo>
                    <a:pt x="117337" y="354179"/>
                  </a:lnTo>
                  <a:lnTo>
                    <a:pt x="117448" y="349046"/>
                  </a:lnTo>
                  <a:lnTo>
                    <a:pt x="117554" y="343913"/>
                  </a:lnTo>
                  <a:lnTo>
                    <a:pt x="117655" y="338780"/>
                  </a:lnTo>
                  <a:lnTo>
                    <a:pt x="117750" y="333647"/>
                  </a:lnTo>
                  <a:lnTo>
                    <a:pt x="117841" y="328514"/>
                  </a:lnTo>
                  <a:lnTo>
                    <a:pt x="117927" y="323381"/>
                  </a:lnTo>
                  <a:lnTo>
                    <a:pt x="118009" y="318248"/>
                  </a:lnTo>
                  <a:lnTo>
                    <a:pt x="118086" y="313115"/>
                  </a:lnTo>
                  <a:lnTo>
                    <a:pt x="118160" y="307982"/>
                  </a:lnTo>
                  <a:lnTo>
                    <a:pt x="118229" y="302849"/>
                  </a:lnTo>
                  <a:lnTo>
                    <a:pt x="118294" y="297716"/>
                  </a:lnTo>
                  <a:lnTo>
                    <a:pt x="118355" y="292583"/>
                  </a:lnTo>
                  <a:lnTo>
                    <a:pt x="118414" y="287450"/>
                  </a:lnTo>
                  <a:lnTo>
                    <a:pt x="118469" y="282317"/>
                  </a:lnTo>
                  <a:lnTo>
                    <a:pt x="118521" y="277183"/>
                  </a:lnTo>
                  <a:lnTo>
                    <a:pt x="118570" y="272050"/>
                  </a:lnTo>
                  <a:lnTo>
                    <a:pt x="118616" y="266917"/>
                  </a:lnTo>
                  <a:lnTo>
                    <a:pt x="118658" y="261784"/>
                  </a:lnTo>
                  <a:lnTo>
                    <a:pt x="118698" y="256651"/>
                  </a:lnTo>
                  <a:lnTo>
                    <a:pt x="118735" y="251518"/>
                  </a:lnTo>
                  <a:lnTo>
                    <a:pt x="118769" y="246385"/>
                  </a:lnTo>
                  <a:lnTo>
                    <a:pt x="118800" y="241252"/>
                  </a:lnTo>
                  <a:lnTo>
                    <a:pt x="118827" y="236119"/>
                  </a:lnTo>
                  <a:lnTo>
                    <a:pt x="118852" y="230986"/>
                  </a:lnTo>
                  <a:lnTo>
                    <a:pt x="118874" y="225853"/>
                  </a:lnTo>
                  <a:lnTo>
                    <a:pt x="118893" y="220720"/>
                  </a:lnTo>
                  <a:lnTo>
                    <a:pt x="118909" y="215587"/>
                  </a:lnTo>
                  <a:lnTo>
                    <a:pt x="118923" y="210454"/>
                  </a:lnTo>
                  <a:lnTo>
                    <a:pt x="118934" y="205321"/>
                  </a:lnTo>
                  <a:lnTo>
                    <a:pt x="118943" y="200188"/>
                  </a:lnTo>
                  <a:lnTo>
                    <a:pt x="118949" y="195055"/>
                  </a:lnTo>
                  <a:lnTo>
                    <a:pt x="118955" y="189922"/>
                  </a:lnTo>
                  <a:lnTo>
                    <a:pt x="118958" y="184789"/>
                  </a:lnTo>
                  <a:lnTo>
                    <a:pt x="118961" y="179656"/>
                  </a:lnTo>
                  <a:lnTo>
                    <a:pt x="118963" y="174523"/>
                  </a:lnTo>
                  <a:lnTo>
                    <a:pt x="118965" y="169390"/>
                  </a:lnTo>
                  <a:lnTo>
                    <a:pt x="118966" y="164257"/>
                  </a:lnTo>
                  <a:lnTo>
                    <a:pt x="118968" y="159124"/>
                  </a:lnTo>
                  <a:lnTo>
                    <a:pt x="118971" y="153991"/>
                  </a:lnTo>
                  <a:lnTo>
                    <a:pt x="118974" y="148858"/>
                  </a:lnTo>
                  <a:lnTo>
                    <a:pt x="118979" y="143725"/>
                  </a:lnTo>
                  <a:lnTo>
                    <a:pt x="118986" y="138591"/>
                  </a:lnTo>
                  <a:lnTo>
                    <a:pt x="118994" y="133458"/>
                  </a:lnTo>
                  <a:lnTo>
                    <a:pt x="119003" y="128325"/>
                  </a:lnTo>
                  <a:lnTo>
                    <a:pt x="119015" y="123192"/>
                  </a:lnTo>
                  <a:lnTo>
                    <a:pt x="119028" y="118059"/>
                  </a:lnTo>
                  <a:lnTo>
                    <a:pt x="119043" y="112926"/>
                  </a:lnTo>
                  <a:lnTo>
                    <a:pt x="119060" y="107793"/>
                  </a:lnTo>
                  <a:lnTo>
                    <a:pt x="119079" y="102660"/>
                  </a:lnTo>
                  <a:lnTo>
                    <a:pt x="119099" y="97527"/>
                  </a:lnTo>
                  <a:lnTo>
                    <a:pt x="119120" y="92394"/>
                  </a:lnTo>
                  <a:lnTo>
                    <a:pt x="119143" y="87261"/>
                  </a:lnTo>
                  <a:lnTo>
                    <a:pt x="119166" y="82128"/>
                  </a:lnTo>
                  <a:lnTo>
                    <a:pt x="119189" y="76995"/>
                  </a:lnTo>
                  <a:lnTo>
                    <a:pt x="119214" y="71862"/>
                  </a:lnTo>
                  <a:lnTo>
                    <a:pt x="119238" y="66729"/>
                  </a:lnTo>
                  <a:lnTo>
                    <a:pt x="119262" y="61596"/>
                  </a:lnTo>
                  <a:lnTo>
                    <a:pt x="119285" y="56463"/>
                  </a:lnTo>
                  <a:lnTo>
                    <a:pt x="119309" y="51330"/>
                  </a:lnTo>
                  <a:lnTo>
                    <a:pt x="119331" y="46197"/>
                  </a:lnTo>
                  <a:lnTo>
                    <a:pt x="119353" y="41064"/>
                  </a:lnTo>
                  <a:lnTo>
                    <a:pt x="119374" y="35931"/>
                  </a:lnTo>
                  <a:lnTo>
                    <a:pt x="119394" y="30798"/>
                  </a:lnTo>
                  <a:lnTo>
                    <a:pt x="119412" y="25665"/>
                  </a:lnTo>
                  <a:lnTo>
                    <a:pt x="119431" y="20532"/>
                  </a:lnTo>
                  <a:lnTo>
                    <a:pt x="119448" y="15399"/>
                  </a:lnTo>
                  <a:lnTo>
                    <a:pt x="119464" y="10266"/>
                  </a:lnTo>
                  <a:lnTo>
                    <a:pt x="119479" y="5133"/>
                  </a:lnTo>
                  <a:lnTo>
                    <a:pt x="119493" y="0"/>
                  </a:lnTo>
                  <a:lnTo>
                    <a:pt x="119888" y="0"/>
                  </a:lnTo>
                  <a:lnTo>
                    <a:pt x="119902" y="5133"/>
                  </a:lnTo>
                  <a:lnTo>
                    <a:pt x="119917" y="10266"/>
                  </a:lnTo>
                  <a:lnTo>
                    <a:pt x="119933" y="15399"/>
                  </a:lnTo>
                  <a:lnTo>
                    <a:pt x="119950" y="20532"/>
                  </a:lnTo>
                  <a:lnTo>
                    <a:pt x="119968" y="25665"/>
                  </a:lnTo>
                  <a:lnTo>
                    <a:pt x="119987" y="30798"/>
                  </a:lnTo>
                  <a:lnTo>
                    <a:pt x="120007" y="35931"/>
                  </a:lnTo>
                  <a:lnTo>
                    <a:pt x="120028" y="41064"/>
                  </a:lnTo>
                  <a:lnTo>
                    <a:pt x="120049" y="46197"/>
                  </a:lnTo>
                  <a:lnTo>
                    <a:pt x="120072" y="51330"/>
                  </a:lnTo>
                  <a:lnTo>
                    <a:pt x="120095" y="56463"/>
                  </a:lnTo>
                  <a:lnTo>
                    <a:pt x="120119" y="61596"/>
                  </a:lnTo>
                  <a:lnTo>
                    <a:pt x="120143" y="66729"/>
                  </a:lnTo>
                  <a:lnTo>
                    <a:pt x="120167" y="71862"/>
                  </a:lnTo>
                  <a:lnTo>
                    <a:pt x="120191" y="76995"/>
                  </a:lnTo>
                  <a:lnTo>
                    <a:pt x="120215" y="82128"/>
                  </a:lnTo>
                  <a:lnTo>
                    <a:pt x="120238" y="87261"/>
                  </a:lnTo>
                  <a:lnTo>
                    <a:pt x="120260" y="92394"/>
                  </a:lnTo>
                  <a:lnTo>
                    <a:pt x="120281" y="97527"/>
                  </a:lnTo>
                  <a:lnTo>
                    <a:pt x="120302" y="102660"/>
                  </a:lnTo>
                  <a:lnTo>
                    <a:pt x="120320" y="107793"/>
                  </a:lnTo>
                  <a:lnTo>
                    <a:pt x="120337" y="112926"/>
                  </a:lnTo>
                  <a:lnTo>
                    <a:pt x="120352" y="118059"/>
                  </a:lnTo>
                  <a:lnTo>
                    <a:pt x="120366" y="123192"/>
                  </a:lnTo>
                  <a:lnTo>
                    <a:pt x="120377" y="128325"/>
                  </a:lnTo>
                  <a:lnTo>
                    <a:pt x="120387" y="133458"/>
                  </a:lnTo>
                  <a:lnTo>
                    <a:pt x="120395" y="138591"/>
                  </a:lnTo>
                  <a:lnTo>
                    <a:pt x="120401" y="143725"/>
                  </a:lnTo>
                  <a:lnTo>
                    <a:pt x="120406" y="148858"/>
                  </a:lnTo>
                  <a:lnTo>
                    <a:pt x="120410" y="153991"/>
                  </a:lnTo>
                  <a:lnTo>
                    <a:pt x="120412" y="159124"/>
                  </a:lnTo>
                  <a:lnTo>
                    <a:pt x="120414" y="164257"/>
                  </a:lnTo>
                  <a:lnTo>
                    <a:pt x="120416" y="169390"/>
                  </a:lnTo>
                  <a:lnTo>
                    <a:pt x="120418" y="174523"/>
                  </a:lnTo>
                  <a:lnTo>
                    <a:pt x="120419" y="179656"/>
                  </a:lnTo>
                  <a:lnTo>
                    <a:pt x="120422" y="184789"/>
                  </a:lnTo>
                  <a:lnTo>
                    <a:pt x="120426" y="189922"/>
                  </a:lnTo>
                  <a:lnTo>
                    <a:pt x="120431" y="195055"/>
                  </a:lnTo>
                  <a:lnTo>
                    <a:pt x="120438" y="200188"/>
                  </a:lnTo>
                  <a:lnTo>
                    <a:pt x="120447" y="205321"/>
                  </a:lnTo>
                  <a:lnTo>
                    <a:pt x="120458" y="210454"/>
                  </a:lnTo>
                  <a:lnTo>
                    <a:pt x="120471" y="215587"/>
                  </a:lnTo>
                  <a:lnTo>
                    <a:pt x="120488" y="220720"/>
                  </a:lnTo>
                  <a:lnTo>
                    <a:pt x="120507" y="225853"/>
                  </a:lnTo>
                  <a:lnTo>
                    <a:pt x="120528" y="230986"/>
                  </a:lnTo>
                  <a:lnTo>
                    <a:pt x="120553" y="236119"/>
                  </a:lnTo>
                  <a:lnTo>
                    <a:pt x="120581" y="241252"/>
                  </a:lnTo>
                  <a:lnTo>
                    <a:pt x="120612" y="246385"/>
                  </a:lnTo>
                  <a:lnTo>
                    <a:pt x="120646" y="251518"/>
                  </a:lnTo>
                  <a:lnTo>
                    <a:pt x="120682" y="256651"/>
                  </a:lnTo>
                  <a:lnTo>
                    <a:pt x="120722" y="261784"/>
                  </a:lnTo>
                  <a:lnTo>
                    <a:pt x="120765" y="266917"/>
                  </a:lnTo>
                  <a:lnTo>
                    <a:pt x="120810" y="272050"/>
                  </a:lnTo>
                  <a:lnTo>
                    <a:pt x="120859" y="277183"/>
                  </a:lnTo>
                  <a:lnTo>
                    <a:pt x="120911" y="282317"/>
                  </a:lnTo>
                  <a:lnTo>
                    <a:pt x="120967" y="287450"/>
                  </a:lnTo>
                  <a:lnTo>
                    <a:pt x="121025" y="292583"/>
                  </a:lnTo>
                  <a:lnTo>
                    <a:pt x="121087" y="297716"/>
                  </a:lnTo>
                  <a:lnTo>
                    <a:pt x="121152" y="302849"/>
                  </a:lnTo>
                  <a:lnTo>
                    <a:pt x="121221" y="307982"/>
                  </a:lnTo>
                  <a:lnTo>
                    <a:pt x="121294" y="313115"/>
                  </a:lnTo>
                  <a:lnTo>
                    <a:pt x="121372" y="318248"/>
                  </a:lnTo>
                  <a:lnTo>
                    <a:pt x="121453" y="323381"/>
                  </a:lnTo>
                  <a:lnTo>
                    <a:pt x="121539" y="328514"/>
                  </a:lnTo>
                  <a:lnTo>
                    <a:pt x="121630" y="333647"/>
                  </a:lnTo>
                  <a:lnTo>
                    <a:pt x="121725" y="338780"/>
                  </a:lnTo>
                  <a:lnTo>
                    <a:pt x="121827" y="343913"/>
                  </a:lnTo>
                  <a:lnTo>
                    <a:pt x="121933" y="349046"/>
                  </a:lnTo>
                  <a:lnTo>
                    <a:pt x="122044" y="354179"/>
                  </a:lnTo>
                  <a:lnTo>
                    <a:pt x="122159" y="359312"/>
                  </a:lnTo>
                  <a:lnTo>
                    <a:pt x="122279" y="364445"/>
                  </a:lnTo>
                  <a:lnTo>
                    <a:pt x="122404" y="369578"/>
                  </a:lnTo>
                  <a:lnTo>
                    <a:pt x="122533" y="374711"/>
                  </a:lnTo>
                  <a:lnTo>
                    <a:pt x="122666" y="379844"/>
                  </a:lnTo>
                  <a:lnTo>
                    <a:pt x="122802" y="384977"/>
                  </a:lnTo>
                  <a:lnTo>
                    <a:pt x="122940" y="390110"/>
                  </a:lnTo>
                  <a:lnTo>
                    <a:pt x="123080" y="395243"/>
                  </a:lnTo>
                  <a:lnTo>
                    <a:pt x="123223" y="400376"/>
                  </a:lnTo>
                  <a:lnTo>
                    <a:pt x="123366" y="405509"/>
                  </a:lnTo>
                  <a:lnTo>
                    <a:pt x="123509" y="410642"/>
                  </a:lnTo>
                  <a:lnTo>
                    <a:pt x="123653" y="415775"/>
                  </a:lnTo>
                  <a:lnTo>
                    <a:pt x="123796" y="420909"/>
                  </a:lnTo>
                  <a:lnTo>
                    <a:pt x="123938" y="426042"/>
                  </a:lnTo>
                  <a:lnTo>
                    <a:pt x="124079" y="431175"/>
                  </a:lnTo>
                  <a:lnTo>
                    <a:pt x="124220" y="436308"/>
                  </a:lnTo>
                  <a:lnTo>
                    <a:pt x="124359" y="441441"/>
                  </a:lnTo>
                  <a:lnTo>
                    <a:pt x="124497" y="446574"/>
                  </a:lnTo>
                  <a:lnTo>
                    <a:pt x="124635" y="451707"/>
                  </a:lnTo>
                  <a:lnTo>
                    <a:pt x="124773" y="456840"/>
                  </a:lnTo>
                  <a:lnTo>
                    <a:pt x="124912" y="461973"/>
                  </a:lnTo>
                  <a:lnTo>
                    <a:pt x="125051" y="467106"/>
                  </a:lnTo>
                  <a:lnTo>
                    <a:pt x="125193" y="472239"/>
                  </a:lnTo>
                  <a:lnTo>
                    <a:pt x="125338" y="477372"/>
                  </a:lnTo>
                  <a:lnTo>
                    <a:pt x="125487" y="482505"/>
                  </a:lnTo>
                  <a:lnTo>
                    <a:pt x="125640" y="487638"/>
                  </a:lnTo>
                  <a:lnTo>
                    <a:pt x="125798" y="492771"/>
                  </a:lnTo>
                  <a:lnTo>
                    <a:pt x="125962" y="497904"/>
                  </a:lnTo>
                  <a:lnTo>
                    <a:pt x="126132" y="503037"/>
                  </a:lnTo>
                  <a:lnTo>
                    <a:pt x="126311" y="508170"/>
                  </a:lnTo>
                  <a:lnTo>
                    <a:pt x="126497" y="513303"/>
                  </a:lnTo>
                  <a:lnTo>
                    <a:pt x="126691" y="518436"/>
                  </a:lnTo>
                  <a:lnTo>
                    <a:pt x="126892" y="523569"/>
                  </a:lnTo>
                  <a:lnTo>
                    <a:pt x="127100" y="528702"/>
                  </a:lnTo>
                  <a:lnTo>
                    <a:pt x="127316" y="533835"/>
                  </a:lnTo>
                  <a:lnTo>
                    <a:pt x="127540" y="538968"/>
                  </a:lnTo>
                  <a:lnTo>
                    <a:pt x="127770" y="544101"/>
                  </a:lnTo>
                  <a:lnTo>
                    <a:pt x="128006" y="549234"/>
                  </a:lnTo>
                  <a:lnTo>
                    <a:pt x="128246" y="554367"/>
                  </a:lnTo>
                  <a:lnTo>
                    <a:pt x="128491" y="559501"/>
                  </a:lnTo>
                  <a:lnTo>
                    <a:pt x="128739" y="564634"/>
                  </a:lnTo>
                  <a:lnTo>
                    <a:pt x="128991" y="569767"/>
                  </a:lnTo>
                  <a:lnTo>
                    <a:pt x="129245" y="574900"/>
                  </a:lnTo>
                  <a:lnTo>
                    <a:pt x="129500" y="580033"/>
                  </a:lnTo>
                  <a:lnTo>
                    <a:pt x="129757" y="585166"/>
                  </a:lnTo>
                  <a:lnTo>
                    <a:pt x="130014" y="590299"/>
                  </a:lnTo>
                  <a:lnTo>
                    <a:pt x="130273" y="595432"/>
                  </a:lnTo>
                  <a:lnTo>
                    <a:pt x="130532" y="600565"/>
                  </a:lnTo>
                  <a:lnTo>
                    <a:pt x="130792" y="605698"/>
                  </a:lnTo>
                  <a:lnTo>
                    <a:pt x="131053" y="610831"/>
                  </a:lnTo>
                  <a:lnTo>
                    <a:pt x="131316" y="615964"/>
                  </a:lnTo>
                  <a:lnTo>
                    <a:pt x="131582" y="621097"/>
                  </a:lnTo>
                  <a:lnTo>
                    <a:pt x="131851" y="626230"/>
                  </a:lnTo>
                  <a:lnTo>
                    <a:pt x="132124" y="631363"/>
                  </a:lnTo>
                  <a:lnTo>
                    <a:pt x="132404" y="636496"/>
                  </a:lnTo>
                  <a:lnTo>
                    <a:pt x="132690" y="641629"/>
                  </a:lnTo>
                  <a:lnTo>
                    <a:pt x="132984" y="646762"/>
                  </a:lnTo>
                  <a:lnTo>
                    <a:pt x="133286" y="651895"/>
                  </a:lnTo>
                  <a:lnTo>
                    <a:pt x="133598" y="657028"/>
                  </a:lnTo>
                  <a:lnTo>
                    <a:pt x="133921" y="662161"/>
                  </a:lnTo>
                  <a:lnTo>
                    <a:pt x="134258" y="667294"/>
                  </a:lnTo>
                  <a:lnTo>
                    <a:pt x="134608" y="672427"/>
                  </a:lnTo>
                  <a:lnTo>
                    <a:pt x="134971" y="677560"/>
                  </a:lnTo>
                  <a:lnTo>
                    <a:pt x="135347" y="682693"/>
                  </a:lnTo>
                  <a:lnTo>
                    <a:pt x="135737" y="687826"/>
                  </a:lnTo>
                  <a:lnTo>
                    <a:pt x="136141" y="692959"/>
                  </a:lnTo>
                  <a:lnTo>
                    <a:pt x="136560" y="698093"/>
                  </a:lnTo>
                  <a:lnTo>
                    <a:pt x="136993" y="703226"/>
                  </a:lnTo>
                  <a:lnTo>
                    <a:pt x="137437" y="708359"/>
                  </a:lnTo>
                  <a:lnTo>
                    <a:pt x="137893" y="713492"/>
                  </a:lnTo>
                  <a:lnTo>
                    <a:pt x="138357" y="718625"/>
                  </a:lnTo>
                  <a:lnTo>
                    <a:pt x="138830" y="723758"/>
                  </a:lnTo>
                  <a:lnTo>
                    <a:pt x="139308" y="728891"/>
                  </a:lnTo>
                  <a:lnTo>
                    <a:pt x="139792" y="734024"/>
                  </a:lnTo>
                  <a:lnTo>
                    <a:pt x="140276" y="739157"/>
                  </a:lnTo>
                  <a:lnTo>
                    <a:pt x="140760" y="744290"/>
                  </a:lnTo>
                  <a:lnTo>
                    <a:pt x="141241" y="749423"/>
                  </a:lnTo>
                  <a:lnTo>
                    <a:pt x="141717" y="754556"/>
                  </a:lnTo>
                  <a:lnTo>
                    <a:pt x="142187" y="759689"/>
                  </a:lnTo>
                  <a:lnTo>
                    <a:pt x="142647" y="764822"/>
                  </a:lnTo>
                  <a:lnTo>
                    <a:pt x="143097" y="769955"/>
                  </a:lnTo>
                  <a:lnTo>
                    <a:pt x="143536" y="775088"/>
                  </a:lnTo>
                  <a:lnTo>
                    <a:pt x="143963" y="780221"/>
                  </a:lnTo>
                  <a:lnTo>
                    <a:pt x="144379" y="785354"/>
                  </a:lnTo>
                  <a:lnTo>
                    <a:pt x="144783" y="790487"/>
                  </a:lnTo>
                  <a:lnTo>
                    <a:pt x="145175" y="795620"/>
                  </a:lnTo>
                  <a:lnTo>
                    <a:pt x="145556" y="800753"/>
                  </a:lnTo>
                  <a:lnTo>
                    <a:pt x="145930" y="805886"/>
                  </a:lnTo>
                  <a:lnTo>
                    <a:pt x="146299" y="811019"/>
                  </a:lnTo>
                  <a:lnTo>
                    <a:pt x="146664" y="816152"/>
                  </a:lnTo>
                  <a:lnTo>
                    <a:pt x="147029" y="821285"/>
                  </a:lnTo>
                  <a:lnTo>
                    <a:pt x="147396" y="826418"/>
                  </a:lnTo>
                  <a:lnTo>
                    <a:pt x="147770" y="831551"/>
                  </a:lnTo>
                  <a:lnTo>
                    <a:pt x="148152" y="836685"/>
                  </a:lnTo>
                  <a:lnTo>
                    <a:pt x="148546" y="841818"/>
                  </a:lnTo>
                  <a:lnTo>
                    <a:pt x="148955" y="846951"/>
                  </a:lnTo>
                  <a:lnTo>
                    <a:pt x="149380" y="852084"/>
                  </a:lnTo>
                  <a:lnTo>
                    <a:pt x="149822" y="857217"/>
                  </a:lnTo>
                  <a:lnTo>
                    <a:pt x="150289" y="862350"/>
                  </a:lnTo>
                  <a:lnTo>
                    <a:pt x="150777" y="867483"/>
                  </a:lnTo>
                  <a:lnTo>
                    <a:pt x="151287" y="872616"/>
                  </a:lnTo>
                  <a:lnTo>
                    <a:pt x="151817" y="877749"/>
                  </a:lnTo>
                  <a:lnTo>
                    <a:pt x="152368" y="882882"/>
                  </a:lnTo>
                  <a:lnTo>
                    <a:pt x="152937" y="888015"/>
                  </a:lnTo>
                  <a:lnTo>
                    <a:pt x="153526" y="893148"/>
                  </a:lnTo>
                  <a:lnTo>
                    <a:pt x="154131" y="898281"/>
                  </a:lnTo>
                  <a:lnTo>
                    <a:pt x="154748" y="903414"/>
                  </a:lnTo>
                  <a:lnTo>
                    <a:pt x="155375" y="908547"/>
                  </a:lnTo>
                  <a:lnTo>
                    <a:pt x="156007" y="913680"/>
                  </a:lnTo>
                  <a:lnTo>
                    <a:pt x="156644" y="918813"/>
                  </a:lnTo>
                  <a:lnTo>
                    <a:pt x="157281" y="923946"/>
                  </a:lnTo>
                  <a:lnTo>
                    <a:pt x="157916" y="929079"/>
                  </a:lnTo>
                  <a:lnTo>
                    <a:pt x="158545" y="934212"/>
                  </a:lnTo>
                  <a:lnTo>
                    <a:pt x="159168" y="939345"/>
                  </a:lnTo>
                  <a:lnTo>
                    <a:pt x="159781" y="944478"/>
                  </a:lnTo>
                  <a:lnTo>
                    <a:pt x="160385" y="949611"/>
                  </a:lnTo>
                  <a:lnTo>
                    <a:pt x="160979" y="954744"/>
                  </a:lnTo>
                  <a:lnTo>
                    <a:pt x="161559" y="959877"/>
                  </a:lnTo>
                  <a:lnTo>
                    <a:pt x="162127" y="965010"/>
                  </a:lnTo>
                  <a:lnTo>
                    <a:pt x="162686" y="970143"/>
                  </a:lnTo>
                  <a:lnTo>
                    <a:pt x="163235" y="975277"/>
                  </a:lnTo>
                  <a:lnTo>
                    <a:pt x="163776" y="980410"/>
                  </a:lnTo>
                  <a:lnTo>
                    <a:pt x="164310" y="985543"/>
                  </a:lnTo>
                  <a:lnTo>
                    <a:pt x="164839" y="990676"/>
                  </a:lnTo>
                  <a:lnTo>
                    <a:pt x="165365" y="995809"/>
                  </a:lnTo>
                  <a:lnTo>
                    <a:pt x="165891" y="1000942"/>
                  </a:lnTo>
                  <a:lnTo>
                    <a:pt x="166418" y="1006075"/>
                  </a:lnTo>
                  <a:lnTo>
                    <a:pt x="166947" y="1011208"/>
                  </a:lnTo>
                  <a:lnTo>
                    <a:pt x="167481" y="1016341"/>
                  </a:lnTo>
                  <a:lnTo>
                    <a:pt x="168021" y="1021474"/>
                  </a:lnTo>
                  <a:lnTo>
                    <a:pt x="168569" y="1026607"/>
                  </a:lnTo>
                  <a:lnTo>
                    <a:pt x="169124" y="1031740"/>
                  </a:lnTo>
                  <a:lnTo>
                    <a:pt x="169687" y="1036873"/>
                  </a:lnTo>
                  <a:lnTo>
                    <a:pt x="170258" y="1042006"/>
                  </a:lnTo>
                  <a:lnTo>
                    <a:pt x="170835" y="1047139"/>
                  </a:lnTo>
                  <a:lnTo>
                    <a:pt x="171419" y="1052272"/>
                  </a:lnTo>
                  <a:lnTo>
                    <a:pt x="172009" y="1057405"/>
                  </a:lnTo>
                  <a:lnTo>
                    <a:pt x="172602" y="1062538"/>
                  </a:lnTo>
                  <a:lnTo>
                    <a:pt x="173197" y="1067671"/>
                  </a:lnTo>
                  <a:lnTo>
                    <a:pt x="173793" y="1072804"/>
                  </a:lnTo>
                  <a:lnTo>
                    <a:pt x="174387" y="1077937"/>
                  </a:lnTo>
                  <a:lnTo>
                    <a:pt x="174978" y="1083070"/>
                  </a:lnTo>
                  <a:lnTo>
                    <a:pt x="175562" y="1088203"/>
                  </a:lnTo>
                  <a:lnTo>
                    <a:pt x="176138" y="1093336"/>
                  </a:lnTo>
                  <a:lnTo>
                    <a:pt x="176705" y="1098469"/>
                  </a:lnTo>
                  <a:lnTo>
                    <a:pt x="177261" y="1103602"/>
                  </a:lnTo>
                  <a:lnTo>
                    <a:pt x="177805" y="1108735"/>
                  </a:lnTo>
                  <a:lnTo>
                    <a:pt x="178336" y="1113869"/>
                  </a:lnTo>
                  <a:lnTo>
                    <a:pt x="178851" y="1119002"/>
                  </a:lnTo>
                  <a:lnTo>
                    <a:pt x="179350" y="1124135"/>
                  </a:lnTo>
                  <a:lnTo>
                    <a:pt x="179834" y="1129268"/>
                  </a:lnTo>
                  <a:lnTo>
                    <a:pt x="180303" y="1134401"/>
                  </a:lnTo>
                  <a:lnTo>
                    <a:pt x="180758" y="1139534"/>
                  </a:lnTo>
                  <a:lnTo>
                    <a:pt x="181199" y="1144667"/>
                  </a:lnTo>
                  <a:lnTo>
                    <a:pt x="181627" y="1149800"/>
                  </a:lnTo>
                  <a:lnTo>
                    <a:pt x="182042" y="1154933"/>
                  </a:lnTo>
                  <a:lnTo>
                    <a:pt x="182447" y="1160066"/>
                  </a:lnTo>
                  <a:lnTo>
                    <a:pt x="182845" y="1165199"/>
                  </a:lnTo>
                  <a:lnTo>
                    <a:pt x="183238" y="1170332"/>
                  </a:lnTo>
                  <a:lnTo>
                    <a:pt x="183627" y="1175465"/>
                  </a:lnTo>
                  <a:lnTo>
                    <a:pt x="184015" y="1180598"/>
                  </a:lnTo>
                  <a:lnTo>
                    <a:pt x="184405" y="1185731"/>
                  </a:lnTo>
                  <a:lnTo>
                    <a:pt x="184798" y="1190864"/>
                  </a:lnTo>
                  <a:lnTo>
                    <a:pt x="185198" y="1195997"/>
                  </a:lnTo>
                  <a:lnTo>
                    <a:pt x="185606" y="1201130"/>
                  </a:lnTo>
                  <a:lnTo>
                    <a:pt x="186023" y="1206263"/>
                  </a:lnTo>
                  <a:lnTo>
                    <a:pt x="186451" y="1211396"/>
                  </a:lnTo>
                  <a:lnTo>
                    <a:pt x="186891" y="1216529"/>
                  </a:lnTo>
                  <a:lnTo>
                    <a:pt x="187345" y="1221662"/>
                  </a:lnTo>
                  <a:lnTo>
                    <a:pt x="187810" y="1226795"/>
                  </a:lnTo>
                  <a:lnTo>
                    <a:pt x="188287" y="1231928"/>
                  </a:lnTo>
                  <a:lnTo>
                    <a:pt x="188775" y="1237061"/>
                  </a:lnTo>
                  <a:lnTo>
                    <a:pt x="189271" y="1242194"/>
                  </a:lnTo>
                  <a:lnTo>
                    <a:pt x="189775" y="1247327"/>
                  </a:lnTo>
                  <a:lnTo>
                    <a:pt x="190284" y="1252461"/>
                  </a:lnTo>
                  <a:lnTo>
                    <a:pt x="190796" y="1257594"/>
                  </a:lnTo>
                  <a:lnTo>
                    <a:pt x="191307" y="1262727"/>
                  </a:lnTo>
                  <a:lnTo>
                    <a:pt x="191816" y="1267860"/>
                  </a:lnTo>
                  <a:lnTo>
                    <a:pt x="192320" y="1272993"/>
                  </a:lnTo>
                  <a:lnTo>
                    <a:pt x="192817" y="1278126"/>
                  </a:lnTo>
                  <a:lnTo>
                    <a:pt x="193304" y="1283259"/>
                  </a:lnTo>
                  <a:lnTo>
                    <a:pt x="193780" y="1288392"/>
                  </a:lnTo>
                  <a:lnTo>
                    <a:pt x="194246" y="1293525"/>
                  </a:lnTo>
                  <a:lnTo>
                    <a:pt x="194700" y="1298658"/>
                  </a:lnTo>
                  <a:lnTo>
                    <a:pt x="195144" y="1303791"/>
                  </a:lnTo>
                  <a:lnTo>
                    <a:pt x="195578" y="1308924"/>
                  </a:lnTo>
                  <a:lnTo>
                    <a:pt x="196003" y="1314057"/>
                  </a:lnTo>
                  <a:lnTo>
                    <a:pt x="196423" y="1319190"/>
                  </a:lnTo>
                  <a:lnTo>
                    <a:pt x="196840" y="1324323"/>
                  </a:lnTo>
                  <a:lnTo>
                    <a:pt x="197258" y="1329456"/>
                  </a:lnTo>
                  <a:lnTo>
                    <a:pt x="197680" y="1334589"/>
                  </a:lnTo>
                  <a:lnTo>
                    <a:pt x="198110" y="1339722"/>
                  </a:lnTo>
                  <a:lnTo>
                    <a:pt x="198551" y="1344855"/>
                  </a:lnTo>
                  <a:lnTo>
                    <a:pt x="199010" y="1349988"/>
                  </a:lnTo>
                  <a:lnTo>
                    <a:pt x="199488" y="1355121"/>
                  </a:lnTo>
                  <a:lnTo>
                    <a:pt x="199987" y="1360254"/>
                  </a:lnTo>
                  <a:lnTo>
                    <a:pt x="200510" y="1365387"/>
                  </a:lnTo>
                  <a:lnTo>
                    <a:pt x="201058" y="1370520"/>
                  </a:lnTo>
                  <a:lnTo>
                    <a:pt x="201632" y="1375653"/>
                  </a:lnTo>
                  <a:lnTo>
                    <a:pt x="202240" y="1380786"/>
                  </a:lnTo>
                  <a:lnTo>
                    <a:pt x="202874" y="1385919"/>
                  </a:lnTo>
                  <a:lnTo>
                    <a:pt x="203534" y="1391052"/>
                  </a:lnTo>
                  <a:lnTo>
                    <a:pt x="204218" y="1396186"/>
                  </a:lnTo>
                  <a:lnTo>
                    <a:pt x="204924" y="1401319"/>
                  </a:lnTo>
                  <a:lnTo>
                    <a:pt x="205649" y="1406452"/>
                  </a:lnTo>
                  <a:lnTo>
                    <a:pt x="206391" y="1411585"/>
                  </a:lnTo>
                  <a:lnTo>
                    <a:pt x="207146" y="1416718"/>
                  </a:lnTo>
                  <a:lnTo>
                    <a:pt x="207909" y="1421851"/>
                  </a:lnTo>
                  <a:lnTo>
                    <a:pt x="208674" y="1426984"/>
                  </a:lnTo>
                  <a:lnTo>
                    <a:pt x="209440" y="1432117"/>
                  </a:lnTo>
                  <a:lnTo>
                    <a:pt x="210202" y="1437250"/>
                  </a:lnTo>
                  <a:lnTo>
                    <a:pt x="210955" y="1442383"/>
                  </a:lnTo>
                  <a:lnTo>
                    <a:pt x="211695" y="1447516"/>
                  </a:lnTo>
                  <a:lnTo>
                    <a:pt x="212420" y="1452649"/>
                  </a:lnTo>
                  <a:lnTo>
                    <a:pt x="213127" y="1457782"/>
                  </a:lnTo>
                  <a:lnTo>
                    <a:pt x="213815" y="1462915"/>
                  </a:lnTo>
                  <a:lnTo>
                    <a:pt x="214482" y="1468048"/>
                  </a:lnTo>
                  <a:lnTo>
                    <a:pt x="215127" y="1473181"/>
                  </a:lnTo>
                  <a:lnTo>
                    <a:pt x="215742" y="1478314"/>
                  </a:lnTo>
                  <a:lnTo>
                    <a:pt x="216333" y="1483447"/>
                  </a:lnTo>
                  <a:lnTo>
                    <a:pt x="216900" y="1488580"/>
                  </a:lnTo>
                  <a:lnTo>
                    <a:pt x="217443" y="1493713"/>
                  </a:lnTo>
                  <a:lnTo>
                    <a:pt x="217961" y="1498846"/>
                  </a:lnTo>
                  <a:lnTo>
                    <a:pt x="218456" y="1503979"/>
                  </a:lnTo>
                  <a:lnTo>
                    <a:pt x="218924" y="1509112"/>
                  </a:lnTo>
                  <a:lnTo>
                    <a:pt x="219367" y="1514245"/>
                  </a:lnTo>
                  <a:lnTo>
                    <a:pt x="219787" y="1519378"/>
                  </a:lnTo>
                  <a:lnTo>
                    <a:pt x="220185" y="1524511"/>
                  </a:lnTo>
                  <a:lnTo>
                    <a:pt x="220561" y="1529644"/>
                  </a:lnTo>
                  <a:lnTo>
                    <a:pt x="220914" y="1534778"/>
                  </a:lnTo>
                  <a:lnTo>
                    <a:pt x="221242" y="1539911"/>
                  </a:lnTo>
                  <a:lnTo>
                    <a:pt x="221544" y="1545044"/>
                  </a:lnTo>
                  <a:lnTo>
                    <a:pt x="221822" y="1550177"/>
                  </a:lnTo>
                  <a:lnTo>
                    <a:pt x="222077" y="1555310"/>
                  </a:lnTo>
                  <a:lnTo>
                    <a:pt x="222308" y="1560443"/>
                  </a:lnTo>
                  <a:lnTo>
                    <a:pt x="222514" y="1565576"/>
                  </a:lnTo>
                  <a:lnTo>
                    <a:pt x="222697" y="1570709"/>
                  </a:lnTo>
                  <a:lnTo>
                    <a:pt x="222850" y="1575842"/>
                  </a:lnTo>
                  <a:lnTo>
                    <a:pt x="222981" y="1580975"/>
                  </a:lnTo>
                  <a:lnTo>
                    <a:pt x="223090" y="1586108"/>
                  </a:lnTo>
                  <a:lnTo>
                    <a:pt x="223179" y="1591241"/>
                  </a:lnTo>
                  <a:lnTo>
                    <a:pt x="223251" y="1596374"/>
                  </a:lnTo>
                  <a:lnTo>
                    <a:pt x="223307" y="1601507"/>
                  </a:lnTo>
                  <a:lnTo>
                    <a:pt x="223349" y="1606640"/>
                  </a:lnTo>
                  <a:lnTo>
                    <a:pt x="223382" y="1611773"/>
                  </a:lnTo>
                  <a:lnTo>
                    <a:pt x="223412" y="1616906"/>
                  </a:lnTo>
                  <a:lnTo>
                    <a:pt x="223441" y="1622039"/>
                  </a:lnTo>
                  <a:lnTo>
                    <a:pt x="223475" y="1627172"/>
                  </a:lnTo>
                  <a:lnTo>
                    <a:pt x="223518" y="1632305"/>
                  </a:lnTo>
                  <a:lnTo>
                    <a:pt x="223575" y="1637438"/>
                  </a:lnTo>
                  <a:lnTo>
                    <a:pt x="223652" y="1642571"/>
                  </a:lnTo>
                  <a:lnTo>
                    <a:pt x="223753" y="1647704"/>
                  </a:lnTo>
                  <a:lnTo>
                    <a:pt x="223881" y="1652837"/>
                  </a:lnTo>
                  <a:lnTo>
                    <a:pt x="224038" y="1657970"/>
                  </a:lnTo>
                  <a:lnTo>
                    <a:pt x="224228" y="1663103"/>
                  </a:lnTo>
                  <a:lnTo>
                    <a:pt x="224454" y="1668236"/>
                  </a:lnTo>
                  <a:lnTo>
                    <a:pt x="224726" y="1673370"/>
                  </a:lnTo>
                  <a:lnTo>
                    <a:pt x="225037" y="1678503"/>
                  </a:lnTo>
                  <a:lnTo>
                    <a:pt x="225387" y="1683636"/>
                  </a:lnTo>
                  <a:lnTo>
                    <a:pt x="225777" y="1688769"/>
                  </a:lnTo>
                  <a:lnTo>
                    <a:pt x="226207" y="1693902"/>
                  </a:lnTo>
                  <a:lnTo>
                    <a:pt x="226674" y="1699035"/>
                  </a:lnTo>
                  <a:lnTo>
                    <a:pt x="227184" y="1704168"/>
                  </a:lnTo>
                  <a:lnTo>
                    <a:pt x="227728" y="1709301"/>
                  </a:lnTo>
                  <a:lnTo>
                    <a:pt x="228303" y="1714434"/>
                  </a:lnTo>
                  <a:lnTo>
                    <a:pt x="228905" y="1719567"/>
                  </a:lnTo>
                  <a:lnTo>
                    <a:pt x="229530" y="1724700"/>
                  </a:lnTo>
                  <a:lnTo>
                    <a:pt x="230175" y="1729833"/>
                  </a:lnTo>
                  <a:lnTo>
                    <a:pt x="230836" y="1734966"/>
                  </a:lnTo>
                  <a:lnTo>
                    <a:pt x="231507" y="1740099"/>
                  </a:lnTo>
                  <a:lnTo>
                    <a:pt x="232181" y="1745232"/>
                  </a:lnTo>
                  <a:lnTo>
                    <a:pt x="232854" y="1750365"/>
                  </a:lnTo>
                  <a:lnTo>
                    <a:pt x="233520" y="1755498"/>
                  </a:lnTo>
                  <a:lnTo>
                    <a:pt x="234175" y="1760631"/>
                  </a:lnTo>
                  <a:lnTo>
                    <a:pt x="234812" y="1765764"/>
                  </a:lnTo>
                  <a:lnTo>
                    <a:pt x="235421" y="1770897"/>
                  </a:lnTo>
                  <a:lnTo>
                    <a:pt x="236002" y="1776030"/>
                  </a:lnTo>
                  <a:lnTo>
                    <a:pt x="236549" y="1781163"/>
                  </a:lnTo>
                  <a:lnTo>
                    <a:pt x="237059" y="1786296"/>
                  </a:lnTo>
                  <a:lnTo>
                    <a:pt x="237528" y="1791429"/>
                  </a:lnTo>
                  <a:lnTo>
                    <a:pt x="237952" y="1796562"/>
                  </a:lnTo>
                  <a:lnTo>
                    <a:pt x="238320" y="1801695"/>
                  </a:lnTo>
                  <a:lnTo>
                    <a:pt x="238634" y="1806828"/>
                  </a:lnTo>
                  <a:lnTo>
                    <a:pt x="238895" y="1811962"/>
                  </a:lnTo>
                  <a:lnTo>
                    <a:pt x="239102" y="1817095"/>
                  </a:lnTo>
                  <a:lnTo>
                    <a:pt x="239253" y="1822228"/>
                  </a:lnTo>
                  <a:lnTo>
                    <a:pt x="239349" y="1827361"/>
                  </a:lnTo>
                  <a:lnTo>
                    <a:pt x="239381" y="1832494"/>
                  </a:lnTo>
                  <a:lnTo>
                    <a:pt x="239351" y="1837627"/>
                  </a:lnTo>
                  <a:lnTo>
                    <a:pt x="239266" y="1842760"/>
                  </a:lnTo>
                  <a:lnTo>
                    <a:pt x="239127" y="1847893"/>
                  </a:lnTo>
                  <a:lnTo>
                    <a:pt x="238933" y="1853026"/>
                  </a:lnTo>
                  <a:lnTo>
                    <a:pt x="238687" y="1858159"/>
                  </a:lnTo>
                  <a:lnTo>
                    <a:pt x="238387" y="1863292"/>
                  </a:lnTo>
                  <a:lnTo>
                    <a:pt x="238027" y="1868425"/>
                  </a:lnTo>
                  <a:lnTo>
                    <a:pt x="237618" y="1873558"/>
                  </a:lnTo>
                  <a:lnTo>
                    <a:pt x="237160" y="1878691"/>
                  </a:lnTo>
                  <a:lnTo>
                    <a:pt x="236655" y="1883824"/>
                  </a:lnTo>
                  <a:lnTo>
                    <a:pt x="236102" y="1888957"/>
                  </a:lnTo>
                  <a:lnTo>
                    <a:pt x="235502" y="1894090"/>
                  </a:lnTo>
                  <a:lnTo>
                    <a:pt x="234846" y="1899223"/>
                  </a:lnTo>
                  <a:lnTo>
                    <a:pt x="234142" y="1904356"/>
                  </a:lnTo>
                  <a:lnTo>
                    <a:pt x="233390" y="1909489"/>
                  </a:lnTo>
                  <a:lnTo>
                    <a:pt x="232591" y="1914622"/>
                  </a:lnTo>
                  <a:lnTo>
                    <a:pt x="231743" y="1919755"/>
                  </a:lnTo>
                  <a:lnTo>
                    <a:pt x="230846" y="1924888"/>
                  </a:lnTo>
                  <a:lnTo>
                    <a:pt x="229892" y="1930021"/>
                  </a:lnTo>
                  <a:lnTo>
                    <a:pt x="228882" y="1935154"/>
                  </a:lnTo>
                  <a:lnTo>
                    <a:pt x="227820" y="1940287"/>
                  </a:lnTo>
                  <a:lnTo>
                    <a:pt x="226705" y="1945420"/>
                  </a:lnTo>
                  <a:lnTo>
                    <a:pt x="225536" y="1950554"/>
                  </a:lnTo>
                  <a:lnTo>
                    <a:pt x="224313" y="1955687"/>
                  </a:lnTo>
                  <a:lnTo>
                    <a:pt x="223033" y="1960820"/>
                  </a:lnTo>
                  <a:lnTo>
                    <a:pt x="221689" y="1965953"/>
                  </a:lnTo>
                  <a:lnTo>
                    <a:pt x="220291" y="1971086"/>
                  </a:lnTo>
                  <a:lnTo>
                    <a:pt x="218840" y="1976219"/>
                  </a:lnTo>
                  <a:lnTo>
                    <a:pt x="217339" y="1981352"/>
                  </a:lnTo>
                  <a:lnTo>
                    <a:pt x="215787" y="1986485"/>
                  </a:lnTo>
                  <a:lnTo>
                    <a:pt x="214188" y="1991618"/>
                  </a:lnTo>
                  <a:lnTo>
                    <a:pt x="212535" y="1996751"/>
                  </a:lnTo>
                  <a:lnTo>
                    <a:pt x="210842" y="2001884"/>
                  </a:lnTo>
                  <a:lnTo>
                    <a:pt x="209113" y="2007017"/>
                  </a:lnTo>
                  <a:lnTo>
                    <a:pt x="207352" y="2012150"/>
                  </a:lnTo>
                  <a:lnTo>
                    <a:pt x="205564" y="2017283"/>
                  </a:lnTo>
                  <a:lnTo>
                    <a:pt x="203753" y="2022416"/>
                  </a:lnTo>
                  <a:lnTo>
                    <a:pt x="201923" y="2027549"/>
                  </a:lnTo>
                  <a:lnTo>
                    <a:pt x="200081" y="2032682"/>
                  </a:lnTo>
                  <a:lnTo>
                    <a:pt x="198235" y="2037815"/>
                  </a:lnTo>
                  <a:lnTo>
                    <a:pt x="196388" y="2042948"/>
                  </a:lnTo>
                  <a:lnTo>
                    <a:pt x="194547" y="2048081"/>
                  </a:lnTo>
                  <a:lnTo>
                    <a:pt x="192716" y="2053214"/>
                  </a:lnTo>
                  <a:lnTo>
                    <a:pt x="190900" y="2058347"/>
                  </a:lnTo>
                  <a:lnTo>
                    <a:pt x="189107" y="2063480"/>
                  </a:lnTo>
                  <a:lnTo>
                    <a:pt x="187338" y="2068613"/>
                  </a:lnTo>
                  <a:lnTo>
                    <a:pt x="185595" y="2073746"/>
                  </a:lnTo>
                  <a:lnTo>
                    <a:pt x="183881" y="2078879"/>
                  </a:lnTo>
                  <a:lnTo>
                    <a:pt x="182199" y="2084012"/>
                  </a:lnTo>
                  <a:lnTo>
                    <a:pt x="180550" y="2089146"/>
                  </a:lnTo>
                  <a:lnTo>
                    <a:pt x="178944" y="2094279"/>
                  </a:lnTo>
                  <a:lnTo>
                    <a:pt x="177373" y="2099412"/>
                  </a:lnTo>
                  <a:lnTo>
                    <a:pt x="175838" y="2104545"/>
                  </a:lnTo>
                  <a:lnTo>
                    <a:pt x="174338" y="2109678"/>
                  </a:lnTo>
                  <a:lnTo>
                    <a:pt x="172875" y="2114811"/>
                  </a:lnTo>
                  <a:lnTo>
                    <a:pt x="171447" y="2119944"/>
                  </a:lnTo>
                  <a:lnTo>
                    <a:pt x="170059" y="2125077"/>
                  </a:lnTo>
                  <a:lnTo>
                    <a:pt x="168707" y="2130210"/>
                  </a:lnTo>
                  <a:lnTo>
                    <a:pt x="167388" y="2135343"/>
                  </a:lnTo>
                  <a:lnTo>
                    <a:pt x="166100" y="2140476"/>
                  </a:lnTo>
                  <a:lnTo>
                    <a:pt x="164843" y="2145609"/>
                  </a:lnTo>
                  <a:lnTo>
                    <a:pt x="163616" y="2150742"/>
                  </a:lnTo>
                  <a:lnTo>
                    <a:pt x="162421" y="2155875"/>
                  </a:lnTo>
                  <a:lnTo>
                    <a:pt x="161256" y="2161008"/>
                  </a:lnTo>
                  <a:lnTo>
                    <a:pt x="160119" y="2166141"/>
                  </a:lnTo>
                  <a:lnTo>
                    <a:pt x="159007" y="2171274"/>
                  </a:lnTo>
                  <a:lnTo>
                    <a:pt x="157919" y="2176407"/>
                  </a:lnTo>
                  <a:lnTo>
                    <a:pt x="156855" y="2181540"/>
                  </a:lnTo>
                  <a:lnTo>
                    <a:pt x="155815" y="2186673"/>
                  </a:lnTo>
                  <a:lnTo>
                    <a:pt x="154801" y="2191806"/>
                  </a:lnTo>
                  <a:lnTo>
                    <a:pt x="153807" y="2196939"/>
                  </a:lnTo>
                  <a:lnTo>
                    <a:pt x="152832" y="2202072"/>
                  </a:lnTo>
                  <a:lnTo>
                    <a:pt x="151876" y="2207205"/>
                  </a:lnTo>
                  <a:lnTo>
                    <a:pt x="150938" y="2212338"/>
                  </a:lnTo>
                  <a:lnTo>
                    <a:pt x="150017" y="2217471"/>
                  </a:lnTo>
                  <a:lnTo>
                    <a:pt x="149114" y="2222604"/>
                  </a:lnTo>
                  <a:lnTo>
                    <a:pt x="148226" y="2227738"/>
                  </a:lnTo>
                  <a:lnTo>
                    <a:pt x="147351" y="2232871"/>
                  </a:lnTo>
                  <a:lnTo>
                    <a:pt x="146489" y="2238004"/>
                  </a:lnTo>
                  <a:lnTo>
                    <a:pt x="145639" y="2243137"/>
                  </a:lnTo>
                  <a:lnTo>
                    <a:pt x="144801" y="2248270"/>
                  </a:lnTo>
                  <a:lnTo>
                    <a:pt x="143974" y="2253403"/>
                  </a:lnTo>
                  <a:lnTo>
                    <a:pt x="143157" y="2258536"/>
                  </a:lnTo>
                  <a:lnTo>
                    <a:pt x="142350" y="2263669"/>
                  </a:lnTo>
                  <a:lnTo>
                    <a:pt x="141552" y="2268802"/>
                  </a:lnTo>
                  <a:lnTo>
                    <a:pt x="140763" y="2273935"/>
                  </a:lnTo>
                  <a:lnTo>
                    <a:pt x="139982" y="2279068"/>
                  </a:lnTo>
                  <a:lnTo>
                    <a:pt x="139210" y="2284201"/>
                  </a:lnTo>
                  <a:lnTo>
                    <a:pt x="138448" y="2289334"/>
                  </a:lnTo>
                  <a:lnTo>
                    <a:pt x="137696" y="2294467"/>
                  </a:lnTo>
                  <a:lnTo>
                    <a:pt x="136954" y="2299600"/>
                  </a:lnTo>
                  <a:lnTo>
                    <a:pt x="136221" y="2304733"/>
                  </a:lnTo>
                  <a:lnTo>
                    <a:pt x="135500" y="2309866"/>
                  </a:lnTo>
                  <a:lnTo>
                    <a:pt x="134789" y="2314999"/>
                  </a:lnTo>
                  <a:lnTo>
                    <a:pt x="134094" y="2320132"/>
                  </a:lnTo>
                  <a:lnTo>
                    <a:pt x="133413" y="2325265"/>
                  </a:lnTo>
                  <a:lnTo>
                    <a:pt x="132746" y="2330398"/>
                  </a:lnTo>
                  <a:lnTo>
                    <a:pt x="132094" y="2335531"/>
                  </a:lnTo>
                  <a:lnTo>
                    <a:pt x="131458" y="2340664"/>
                  </a:lnTo>
                  <a:lnTo>
                    <a:pt x="130840" y="2345797"/>
                  </a:lnTo>
                  <a:lnTo>
                    <a:pt x="130241" y="2350930"/>
                  </a:lnTo>
                  <a:lnTo>
                    <a:pt x="129664" y="2356063"/>
                  </a:lnTo>
                  <a:lnTo>
                    <a:pt x="129106" y="2361196"/>
                  </a:lnTo>
                  <a:lnTo>
                    <a:pt x="128568" y="2366330"/>
                  </a:lnTo>
                  <a:lnTo>
                    <a:pt x="128052" y="2371463"/>
                  </a:lnTo>
                  <a:lnTo>
                    <a:pt x="127557" y="2376596"/>
                  </a:lnTo>
                  <a:lnTo>
                    <a:pt x="127084" y="2381729"/>
                  </a:lnTo>
                  <a:lnTo>
                    <a:pt x="126638" y="2386862"/>
                  </a:lnTo>
                  <a:lnTo>
                    <a:pt x="126214" y="2391995"/>
                  </a:lnTo>
                  <a:lnTo>
                    <a:pt x="125812" y="2397128"/>
                  </a:lnTo>
                  <a:lnTo>
                    <a:pt x="125433" y="2402261"/>
                  </a:lnTo>
                  <a:lnTo>
                    <a:pt x="125076" y="2407394"/>
                  </a:lnTo>
                  <a:lnTo>
                    <a:pt x="124741" y="2412527"/>
                  </a:lnTo>
                  <a:lnTo>
                    <a:pt x="124432" y="2417660"/>
                  </a:lnTo>
                  <a:lnTo>
                    <a:pt x="124145" y="2422793"/>
                  </a:lnTo>
                  <a:lnTo>
                    <a:pt x="123878" y="2427926"/>
                  </a:lnTo>
                  <a:lnTo>
                    <a:pt x="123632" y="2433059"/>
                  </a:lnTo>
                  <a:lnTo>
                    <a:pt x="123406" y="2438192"/>
                  </a:lnTo>
                  <a:lnTo>
                    <a:pt x="123199" y="2443325"/>
                  </a:lnTo>
                  <a:lnTo>
                    <a:pt x="123013" y="2448458"/>
                  </a:lnTo>
                  <a:lnTo>
                    <a:pt x="122846" y="2453591"/>
                  </a:lnTo>
                  <a:lnTo>
                    <a:pt x="122696" y="2458724"/>
                  </a:lnTo>
                  <a:lnTo>
                    <a:pt x="122561" y="2463857"/>
                  </a:lnTo>
                  <a:lnTo>
                    <a:pt x="122442" y="2468990"/>
                  </a:lnTo>
                  <a:lnTo>
                    <a:pt x="122336" y="2474123"/>
                  </a:lnTo>
                  <a:lnTo>
                    <a:pt x="122244" y="2479256"/>
                  </a:lnTo>
                  <a:lnTo>
                    <a:pt x="122165" y="2484389"/>
                  </a:lnTo>
                  <a:lnTo>
                    <a:pt x="122097" y="2489522"/>
                  </a:lnTo>
                  <a:lnTo>
                    <a:pt x="122038" y="2494655"/>
                  </a:lnTo>
                  <a:lnTo>
                    <a:pt x="121987" y="2499788"/>
                  </a:lnTo>
                  <a:lnTo>
                    <a:pt x="121943" y="2504922"/>
                  </a:lnTo>
                  <a:lnTo>
                    <a:pt x="121905" y="2510055"/>
                  </a:lnTo>
                  <a:lnTo>
                    <a:pt x="121872" y="2515188"/>
                  </a:lnTo>
                  <a:lnTo>
                    <a:pt x="121842" y="2520321"/>
                  </a:lnTo>
                  <a:lnTo>
                    <a:pt x="121814" y="2525454"/>
                  </a:lnTo>
                  <a:lnTo>
                    <a:pt x="121788" y="2530587"/>
                  </a:lnTo>
                  <a:lnTo>
                    <a:pt x="121761" y="2535720"/>
                  </a:lnTo>
                  <a:lnTo>
                    <a:pt x="121734" y="2540853"/>
                  </a:lnTo>
                  <a:lnTo>
                    <a:pt x="121705" y="2545986"/>
                  </a:lnTo>
                  <a:lnTo>
                    <a:pt x="121673" y="2551119"/>
                  </a:lnTo>
                  <a:lnTo>
                    <a:pt x="121639" y="2556252"/>
                  </a:lnTo>
                  <a:lnTo>
                    <a:pt x="121601" y="2561385"/>
                  </a:lnTo>
                  <a:lnTo>
                    <a:pt x="121558" y="2566518"/>
                  </a:lnTo>
                  <a:lnTo>
                    <a:pt x="121512" y="2571651"/>
                  </a:lnTo>
                  <a:lnTo>
                    <a:pt x="121462" y="2576784"/>
                  </a:lnTo>
                  <a:lnTo>
                    <a:pt x="121406" y="2581917"/>
                  </a:lnTo>
                  <a:lnTo>
                    <a:pt x="121347" y="2587050"/>
                  </a:lnTo>
                  <a:lnTo>
                    <a:pt x="121283" y="2592183"/>
                  </a:lnTo>
                  <a:lnTo>
                    <a:pt x="121217" y="2597316"/>
                  </a:lnTo>
                  <a:lnTo>
                    <a:pt x="121147" y="2602449"/>
                  </a:lnTo>
                  <a:lnTo>
                    <a:pt x="121074" y="2607582"/>
                  </a:lnTo>
                  <a:lnTo>
                    <a:pt x="120999" y="2612715"/>
                  </a:lnTo>
                  <a:lnTo>
                    <a:pt x="120922" y="2617848"/>
                  </a:lnTo>
                  <a:lnTo>
                    <a:pt x="120845" y="2622981"/>
                  </a:lnTo>
                  <a:close/>
                </a:path>
              </a:pathLst>
            </a:custGeom>
            <a:solidFill>
              <a:srgbClr val="00ACF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8" name="pg41">
              <a:extLst>
                <a:ext uri="{FF2B5EF4-FFF2-40B4-BE49-F238E27FC236}">
                  <a16:creationId xmlns:a16="http://schemas.microsoft.com/office/drawing/2014/main" id="{B8E12B7B-FBD0-2F17-7F36-CDF4A61C56D1}"/>
                </a:ext>
              </a:extLst>
            </p:cNvPr>
            <p:cNvSpPr/>
            <p:nvPr/>
          </p:nvSpPr>
          <p:spPr>
            <a:xfrm>
              <a:off x="7985248" y="4490331"/>
              <a:ext cx="286432" cy="2302028"/>
            </a:xfrm>
            <a:custGeom>
              <a:avLst/>
              <a:gdLst/>
              <a:ahLst/>
              <a:cxnLst/>
              <a:rect l="0" t="0" r="0" b="0"/>
              <a:pathLst>
                <a:path w="286432" h="2302028">
                  <a:moveTo>
                    <a:pt x="142400" y="2302028"/>
                  </a:moveTo>
                  <a:lnTo>
                    <a:pt x="142349" y="2297523"/>
                  </a:lnTo>
                  <a:lnTo>
                    <a:pt x="142296" y="2293018"/>
                  </a:lnTo>
                  <a:lnTo>
                    <a:pt x="142242" y="2288513"/>
                  </a:lnTo>
                  <a:lnTo>
                    <a:pt x="142186" y="2284009"/>
                  </a:lnTo>
                  <a:lnTo>
                    <a:pt x="142128" y="2279504"/>
                  </a:lnTo>
                  <a:lnTo>
                    <a:pt x="142069" y="2274999"/>
                  </a:lnTo>
                  <a:lnTo>
                    <a:pt x="142007" y="2270494"/>
                  </a:lnTo>
                  <a:lnTo>
                    <a:pt x="141943" y="2265989"/>
                  </a:lnTo>
                  <a:lnTo>
                    <a:pt x="141876" y="2261484"/>
                  </a:lnTo>
                  <a:lnTo>
                    <a:pt x="141807" y="2256979"/>
                  </a:lnTo>
                  <a:lnTo>
                    <a:pt x="141735" y="2252474"/>
                  </a:lnTo>
                  <a:lnTo>
                    <a:pt x="141659" y="2247969"/>
                  </a:lnTo>
                  <a:lnTo>
                    <a:pt x="141580" y="2243464"/>
                  </a:lnTo>
                  <a:lnTo>
                    <a:pt x="141498" y="2238959"/>
                  </a:lnTo>
                  <a:lnTo>
                    <a:pt x="141412" y="2234454"/>
                  </a:lnTo>
                  <a:lnTo>
                    <a:pt x="141322" y="2229949"/>
                  </a:lnTo>
                  <a:lnTo>
                    <a:pt x="141228" y="2225444"/>
                  </a:lnTo>
                  <a:lnTo>
                    <a:pt x="141130" y="2220939"/>
                  </a:lnTo>
                  <a:lnTo>
                    <a:pt x="141028" y="2216434"/>
                  </a:lnTo>
                  <a:lnTo>
                    <a:pt x="140922" y="2211929"/>
                  </a:lnTo>
                  <a:lnTo>
                    <a:pt x="140812" y="2207424"/>
                  </a:lnTo>
                  <a:lnTo>
                    <a:pt x="140698" y="2202919"/>
                  </a:lnTo>
                  <a:lnTo>
                    <a:pt x="140580" y="2198414"/>
                  </a:lnTo>
                  <a:lnTo>
                    <a:pt x="140459" y="2193910"/>
                  </a:lnTo>
                  <a:lnTo>
                    <a:pt x="140334" y="2189405"/>
                  </a:lnTo>
                  <a:lnTo>
                    <a:pt x="140206" y="2184900"/>
                  </a:lnTo>
                  <a:lnTo>
                    <a:pt x="140074" y="2180395"/>
                  </a:lnTo>
                  <a:lnTo>
                    <a:pt x="139940" y="2175890"/>
                  </a:lnTo>
                  <a:lnTo>
                    <a:pt x="139802" y="2171385"/>
                  </a:lnTo>
                  <a:lnTo>
                    <a:pt x="139661" y="2166880"/>
                  </a:lnTo>
                  <a:lnTo>
                    <a:pt x="139517" y="2162375"/>
                  </a:lnTo>
                  <a:lnTo>
                    <a:pt x="139370" y="2157870"/>
                  </a:lnTo>
                  <a:lnTo>
                    <a:pt x="139220" y="2153365"/>
                  </a:lnTo>
                  <a:lnTo>
                    <a:pt x="139065" y="2148860"/>
                  </a:lnTo>
                  <a:lnTo>
                    <a:pt x="138907" y="2144355"/>
                  </a:lnTo>
                  <a:lnTo>
                    <a:pt x="138743" y="2139850"/>
                  </a:lnTo>
                  <a:lnTo>
                    <a:pt x="138574" y="2135345"/>
                  </a:lnTo>
                  <a:lnTo>
                    <a:pt x="138399" y="2130840"/>
                  </a:lnTo>
                  <a:lnTo>
                    <a:pt x="138217" y="2126335"/>
                  </a:lnTo>
                  <a:lnTo>
                    <a:pt x="138025" y="2121830"/>
                  </a:lnTo>
                  <a:lnTo>
                    <a:pt x="137823" y="2117325"/>
                  </a:lnTo>
                  <a:lnTo>
                    <a:pt x="137609" y="2112820"/>
                  </a:lnTo>
                  <a:lnTo>
                    <a:pt x="137384" y="2108316"/>
                  </a:lnTo>
                  <a:lnTo>
                    <a:pt x="137145" y="2103811"/>
                  </a:lnTo>
                  <a:lnTo>
                    <a:pt x="136888" y="2099306"/>
                  </a:lnTo>
                  <a:lnTo>
                    <a:pt x="136612" y="2094801"/>
                  </a:lnTo>
                  <a:lnTo>
                    <a:pt x="136316" y="2090296"/>
                  </a:lnTo>
                  <a:lnTo>
                    <a:pt x="135999" y="2085791"/>
                  </a:lnTo>
                  <a:lnTo>
                    <a:pt x="135659" y="2081286"/>
                  </a:lnTo>
                  <a:lnTo>
                    <a:pt x="135295" y="2076781"/>
                  </a:lnTo>
                  <a:lnTo>
                    <a:pt x="134900" y="2072276"/>
                  </a:lnTo>
                  <a:lnTo>
                    <a:pt x="134474" y="2067771"/>
                  </a:lnTo>
                  <a:lnTo>
                    <a:pt x="134019" y="2063266"/>
                  </a:lnTo>
                  <a:lnTo>
                    <a:pt x="133532" y="2058761"/>
                  </a:lnTo>
                  <a:lnTo>
                    <a:pt x="133012" y="2054256"/>
                  </a:lnTo>
                  <a:lnTo>
                    <a:pt x="132458" y="2049751"/>
                  </a:lnTo>
                  <a:lnTo>
                    <a:pt x="131860" y="2045246"/>
                  </a:lnTo>
                  <a:lnTo>
                    <a:pt x="131225" y="2040741"/>
                  </a:lnTo>
                  <a:lnTo>
                    <a:pt x="130552" y="2036236"/>
                  </a:lnTo>
                  <a:lnTo>
                    <a:pt x="129841" y="2031731"/>
                  </a:lnTo>
                  <a:lnTo>
                    <a:pt x="129091" y="2027226"/>
                  </a:lnTo>
                  <a:lnTo>
                    <a:pt x="128297" y="2022721"/>
                  </a:lnTo>
                  <a:lnTo>
                    <a:pt x="127455" y="2018217"/>
                  </a:lnTo>
                  <a:lnTo>
                    <a:pt x="126572" y="2013712"/>
                  </a:lnTo>
                  <a:lnTo>
                    <a:pt x="125648" y="2009207"/>
                  </a:lnTo>
                  <a:lnTo>
                    <a:pt x="124681" y="2004702"/>
                  </a:lnTo>
                  <a:lnTo>
                    <a:pt x="123672" y="2000197"/>
                  </a:lnTo>
                  <a:lnTo>
                    <a:pt x="122613" y="1995692"/>
                  </a:lnTo>
                  <a:lnTo>
                    <a:pt x="121506" y="1991187"/>
                  </a:lnTo>
                  <a:lnTo>
                    <a:pt x="120356" y="1986682"/>
                  </a:lnTo>
                  <a:lnTo>
                    <a:pt x="119161" y="1982177"/>
                  </a:lnTo>
                  <a:lnTo>
                    <a:pt x="117923" y="1977672"/>
                  </a:lnTo>
                  <a:lnTo>
                    <a:pt x="116640" y="1973167"/>
                  </a:lnTo>
                  <a:lnTo>
                    <a:pt x="115300" y="1968662"/>
                  </a:lnTo>
                  <a:lnTo>
                    <a:pt x="113914" y="1964157"/>
                  </a:lnTo>
                  <a:lnTo>
                    <a:pt x="112483" y="1959652"/>
                  </a:lnTo>
                  <a:lnTo>
                    <a:pt x="111005" y="1955147"/>
                  </a:lnTo>
                  <a:lnTo>
                    <a:pt x="109480" y="1950642"/>
                  </a:lnTo>
                  <a:lnTo>
                    <a:pt x="107907" y="1946137"/>
                  </a:lnTo>
                  <a:lnTo>
                    <a:pt x="106277" y="1941632"/>
                  </a:lnTo>
                  <a:lnTo>
                    <a:pt x="104601" y="1937127"/>
                  </a:lnTo>
                  <a:lnTo>
                    <a:pt x="102878" y="1932623"/>
                  </a:lnTo>
                  <a:lnTo>
                    <a:pt x="101110" y="1928118"/>
                  </a:lnTo>
                  <a:lnTo>
                    <a:pt x="99296" y="1923613"/>
                  </a:lnTo>
                  <a:lnTo>
                    <a:pt x="97433" y="1919108"/>
                  </a:lnTo>
                  <a:lnTo>
                    <a:pt x="95520" y="1914603"/>
                  </a:lnTo>
                  <a:lnTo>
                    <a:pt x="93566" y="1910098"/>
                  </a:lnTo>
                  <a:lnTo>
                    <a:pt x="91573" y="1905593"/>
                  </a:lnTo>
                  <a:lnTo>
                    <a:pt x="89541" y="1901088"/>
                  </a:lnTo>
                  <a:lnTo>
                    <a:pt x="87474" y="1896583"/>
                  </a:lnTo>
                  <a:lnTo>
                    <a:pt x="85367" y="1892078"/>
                  </a:lnTo>
                  <a:lnTo>
                    <a:pt x="83229" y="1887573"/>
                  </a:lnTo>
                  <a:lnTo>
                    <a:pt x="81066" y="1883068"/>
                  </a:lnTo>
                  <a:lnTo>
                    <a:pt x="78879" y="1878563"/>
                  </a:lnTo>
                  <a:lnTo>
                    <a:pt x="76672" y="1874058"/>
                  </a:lnTo>
                  <a:lnTo>
                    <a:pt x="74448" y="1869553"/>
                  </a:lnTo>
                  <a:lnTo>
                    <a:pt x="72210" y="1865048"/>
                  </a:lnTo>
                  <a:lnTo>
                    <a:pt x="69965" y="1860543"/>
                  </a:lnTo>
                  <a:lnTo>
                    <a:pt x="67717" y="1856038"/>
                  </a:lnTo>
                  <a:lnTo>
                    <a:pt x="65469" y="1851533"/>
                  </a:lnTo>
                  <a:lnTo>
                    <a:pt x="63224" y="1847028"/>
                  </a:lnTo>
                  <a:lnTo>
                    <a:pt x="60988" y="1842524"/>
                  </a:lnTo>
                  <a:lnTo>
                    <a:pt x="58765" y="1838019"/>
                  </a:lnTo>
                  <a:lnTo>
                    <a:pt x="56558" y="1833514"/>
                  </a:lnTo>
                  <a:lnTo>
                    <a:pt x="54370" y="1829009"/>
                  </a:lnTo>
                  <a:lnTo>
                    <a:pt x="52202" y="1824504"/>
                  </a:lnTo>
                  <a:lnTo>
                    <a:pt x="50058" y="1819999"/>
                  </a:lnTo>
                  <a:lnTo>
                    <a:pt x="47946" y="1815494"/>
                  </a:lnTo>
                  <a:lnTo>
                    <a:pt x="45865" y="1810989"/>
                  </a:lnTo>
                  <a:lnTo>
                    <a:pt x="43815" y="1806484"/>
                  </a:lnTo>
                  <a:lnTo>
                    <a:pt x="41797" y="1801979"/>
                  </a:lnTo>
                  <a:lnTo>
                    <a:pt x="39813" y="1797474"/>
                  </a:lnTo>
                  <a:lnTo>
                    <a:pt x="37864" y="1792969"/>
                  </a:lnTo>
                  <a:lnTo>
                    <a:pt x="35961" y="1788464"/>
                  </a:lnTo>
                  <a:lnTo>
                    <a:pt x="34096" y="1783959"/>
                  </a:lnTo>
                  <a:lnTo>
                    <a:pt x="32269" y="1779454"/>
                  </a:lnTo>
                  <a:lnTo>
                    <a:pt x="30482" y="1774949"/>
                  </a:lnTo>
                  <a:lnTo>
                    <a:pt x="28734" y="1770444"/>
                  </a:lnTo>
                  <a:lnTo>
                    <a:pt x="27029" y="1765939"/>
                  </a:lnTo>
                  <a:lnTo>
                    <a:pt x="25374" y="1761434"/>
                  </a:lnTo>
                  <a:lnTo>
                    <a:pt x="23761" y="1756930"/>
                  </a:lnTo>
                  <a:lnTo>
                    <a:pt x="22192" y="1752425"/>
                  </a:lnTo>
                  <a:lnTo>
                    <a:pt x="20665" y="1747920"/>
                  </a:lnTo>
                  <a:lnTo>
                    <a:pt x="19183" y="1743415"/>
                  </a:lnTo>
                  <a:lnTo>
                    <a:pt x="17754" y="1738910"/>
                  </a:lnTo>
                  <a:lnTo>
                    <a:pt x="16376" y="1734405"/>
                  </a:lnTo>
                  <a:lnTo>
                    <a:pt x="15045" y="1729900"/>
                  </a:lnTo>
                  <a:lnTo>
                    <a:pt x="13762" y="1725395"/>
                  </a:lnTo>
                  <a:lnTo>
                    <a:pt x="12528" y="1720890"/>
                  </a:lnTo>
                  <a:lnTo>
                    <a:pt x="11344" y="1716385"/>
                  </a:lnTo>
                  <a:lnTo>
                    <a:pt x="10223" y="1711880"/>
                  </a:lnTo>
                  <a:lnTo>
                    <a:pt x="9155" y="1707375"/>
                  </a:lnTo>
                  <a:lnTo>
                    <a:pt x="8139" y="1702870"/>
                  </a:lnTo>
                  <a:lnTo>
                    <a:pt x="7177" y="1698365"/>
                  </a:lnTo>
                  <a:lnTo>
                    <a:pt x="6269" y="1693860"/>
                  </a:lnTo>
                  <a:lnTo>
                    <a:pt x="5418" y="1689355"/>
                  </a:lnTo>
                  <a:lnTo>
                    <a:pt x="4635" y="1684850"/>
                  </a:lnTo>
                  <a:lnTo>
                    <a:pt x="3908" y="1680345"/>
                  </a:lnTo>
                  <a:lnTo>
                    <a:pt x="3239" y="1675840"/>
                  </a:lnTo>
                  <a:lnTo>
                    <a:pt x="2627" y="1671335"/>
                  </a:lnTo>
                  <a:lnTo>
                    <a:pt x="2074" y="1666831"/>
                  </a:lnTo>
                  <a:lnTo>
                    <a:pt x="1588" y="1662326"/>
                  </a:lnTo>
                  <a:lnTo>
                    <a:pt x="1170" y="1657821"/>
                  </a:lnTo>
                  <a:lnTo>
                    <a:pt x="814" y="1653316"/>
                  </a:lnTo>
                  <a:lnTo>
                    <a:pt x="519" y="1648811"/>
                  </a:lnTo>
                  <a:lnTo>
                    <a:pt x="286" y="1644306"/>
                  </a:lnTo>
                  <a:lnTo>
                    <a:pt x="117" y="1639801"/>
                  </a:lnTo>
                  <a:lnTo>
                    <a:pt x="24" y="1635296"/>
                  </a:lnTo>
                  <a:lnTo>
                    <a:pt x="0" y="1630791"/>
                  </a:lnTo>
                  <a:lnTo>
                    <a:pt x="39" y="1626286"/>
                  </a:lnTo>
                  <a:lnTo>
                    <a:pt x="143" y="1621781"/>
                  </a:lnTo>
                  <a:lnTo>
                    <a:pt x="311" y="1617276"/>
                  </a:lnTo>
                  <a:lnTo>
                    <a:pt x="545" y="1612771"/>
                  </a:lnTo>
                  <a:lnTo>
                    <a:pt x="858" y="1608266"/>
                  </a:lnTo>
                  <a:lnTo>
                    <a:pt x="1232" y="1603761"/>
                  </a:lnTo>
                  <a:lnTo>
                    <a:pt x="1667" y="1599256"/>
                  </a:lnTo>
                  <a:lnTo>
                    <a:pt x="2160" y="1594751"/>
                  </a:lnTo>
                  <a:lnTo>
                    <a:pt x="2709" y="1590246"/>
                  </a:lnTo>
                  <a:lnTo>
                    <a:pt x="3318" y="1585741"/>
                  </a:lnTo>
                  <a:lnTo>
                    <a:pt x="3986" y="1581237"/>
                  </a:lnTo>
                  <a:lnTo>
                    <a:pt x="4699" y="1576732"/>
                  </a:lnTo>
                  <a:lnTo>
                    <a:pt x="5454" y="1572227"/>
                  </a:lnTo>
                  <a:lnTo>
                    <a:pt x="6248" y="1567722"/>
                  </a:lnTo>
                  <a:lnTo>
                    <a:pt x="7076" y="1563217"/>
                  </a:lnTo>
                  <a:lnTo>
                    <a:pt x="7939" y="1558712"/>
                  </a:lnTo>
                  <a:lnTo>
                    <a:pt x="8827" y="1554207"/>
                  </a:lnTo>
                  <a:lnTo>
                    <a:pt x="9732" y="1549702"/>
                  </a:lnTo>
                  <a:lnTo>
                    <a:pt x="10650" y="1545197"/>
                  </a:lnTo>
                  <a:lnTo>
                    <a:pt x="11578" y="1540692"/>
                  </a:lnTo>
                  <a:lnTo>
                    <a:pt x="12509" y="1536187"/>
                  </a:lnTo>
                  <a:lnTo>
                    <a:pt x="13439" y="1531682"/>
                  </a:lnTo>
                  <a:lnTo>
                    <a:pt x="14362" y="1527177"/>
                  </a:lnTo>
                  <a:lnTo>
                    <a:pt x="15274" y="1522672"/>
                  </a:lnTo>
                  <a:lnTo>
                    <a:pt x="16173" y="1518167"/>
                  </a:lnTo>
                  <a:lnTo>
                    <a:pt x="17055" y="1513662"/>
                  </a:lnTo>
                  <a:lnTo>
                    <a:pt x="17916" y="1509157"/>
                  </a:lnTo>
                  <a:lnTo>
                    <a:pt x="18750" y="1504652"/>
                  </a:lnTo>
                  <a:lnTo>
                    <a:pt x="19558" y="1500147"/>
                  </a:lnTo>
                  <a:lnTo>
                    <a:pt x="20341" y="1495642"/>
                  </a:lnTo>
                  <a:lnTo>
                    <a:pt x="21095" y="1491138"/>
                  </a:lnTo>
                  <a:lnTo>
                    <a:pt x="21821" y="1486633"/>
                  </a:lnTo>
                  <a:lnTo>
                    <a:pt x="22514" y="1482128"/>
                  </a:lnTo>
                  <a:lnTo>
                    <a:pt x="23173" y="1477623"/>
                  </a:lnTo>
                  <a:lnTo>
                    <a:pt x="23802" y="1473118"/>
                  </a:lnTo>
                  <a:lnTo>
                    <a:pt x="24401" y="1468613"/>
                  </a:lnTo>
                  <a:lnTo>
                    <a:pt x="24971" y="1464108"/>
                  </a:lnTo>
                  <a:lnTo>
                    <a:pt x="25512" y="1459603"/>
                  </a:lnTo>
                  <a:lnTo>
                    <a:pt x="26016" y="1455098"/>
                  </a:lnTo>
                  <a:lnTo>
                    <a:pt x="26492" y="1450593"/>
                  </a:lnTo>
                  <a:lnTo>
                    <a:pt x="26940" y="1446088"/>
                  </a:lnTo>
                  <a:lnTo>
                    <a:pt x="27362" y="1441583"/>
                  </a:lnTo>
                  <a:lnTo>
                    <a:pt x="27758" y="1437078"/>
                  </a:lnTo>
                  <a:lnTo>
                    <a:pt x="28127" y="1432573"/>
                  </a:lnTo>
                  <a:lnTo>
                    <a:pt x="28468" y="1428068"/>
                  </a:lnTo>
                  <a:lnTo>
                    <a:pt x="28788" y="1423563"/>
                  </a:lnTo>
                  <a:lnTo>
                    <a:pt x="29087" y="1419058"/>
                  </a:lnTo>
                  <a:lnTo>
                    <a:pt x="29369" y="1414553"/>
                  </a:lnTo>
                  <a:lnTo>
                    <a:pt x="29633" y="1410048"/>
                  </a:lnTo>
                  <a:lnTo>
                    <a:pt x="29882" y="1405544"/>
                  </a:lnTo>
                  <a:lnTo>
                    <a:pt x="30119" y="1401039"/>
                  </a:lnTo>
                  <a:lnTo>
                    <a:pt x="30348" y="1396534"/>
                  </a:lnTo>
                  <a:lnTo>
                    <a:pt x="30571" y="1392029"/>
                  </a:lnTo>
                  <a:lnTo>
                    <a:pt x="30793" y="1387524"/>
                  </a:lnTo>
                  <a:lnTo>
                    <a:pt x="31015" y="1383019"/>
                  </a:lnTo>
                  <a:lnTo>
                    <a:pt x="31242" y="1378514"/>
                  </a:lnTo>
                  <a:lnTo>
                    <a:pt x="31477" y="1374009"/>
                  </a:lnTo>
                  <a:lnTo>
                    <a:pt x="31723" y="1369504"/>
                  </a:lnTo>
                  <a:lnTo>
                    <a:pt x="31982" y="1364999"/>
                  </a:lnTo>
                  <a:lnTo>
                    <a:pt x="32256" y="1360494"/>
                  </a:lnTo>
                  <a:lnTo>
                    <a:pt x="32549" y="1355989"/>
                  </a:lnTo>
                  <a:lnTo>
                    <a:pt x="32866" y="1351484"/>
                  </a:lnTo>
                  <a:lnTo>
                    <a:pt x="33204" y="1346979"/>
                  </a:lnTo>
                  <a:lnTo>
                    <a:pt x="33564" y="1342474"/>
                  </a:lnTo>
                  <a:lnTo>
                    <a:pt x="33947" y="1337969"/>
                  </a:lnTo>
                  <a:lnTo>
                    <a:pt x="34351" y="1333464"/>
                  </a:lnTo>
                  <a:lnTo>
                    <a:pt x="34779" y="1328959"/>
                  </a:lnTo>
                  <a:lnTo>
                    <a:pt x="35231" y="1324454"/>
                  </a:lnTo>
                  <a:lnTo>
                    <a:pt x="35702" y="1319949"/>
                  </a:lnTo>
                  <a:lnTo>
                    <a:pt x="36189" y="1315445"/>
                  </a:lnTo>
                  <a:lnTo>
                    <a:pt x="36692" y="1310940"/>
                  </a:lnTo>
                  <a:lnTo>
                    <a:pt x="37208" y="1306435"/>
                  </a:lnTo>
                  <a:lnTo>
                    <a:pt x="37735" y="1301930"/>
                  </a:lnTo>
                  <a:lnTo>
                    <a:pt x="38271" y="1297425"/>
                  </a:lnTo>
                  <a:lnTo>
                    <a:pt x="38811" y="1292920"/>
                  </a:lnTo>
                  <a:lnTo>
                    <a:pt x="39354" y="1288415"/>
                  </a:lnTo>
                  <a:lnTo>
                    <a:pt x="39897" y="1283910"/>
                  </a:lnTo>
                  <a:lnTo>
                    <a:pt x="40439" y="1279405"/>
                  </a:lnTo>
                  <a:lnTo>
                    <a:pt x="40977" y="1274900"/>
                  </a:lnTo>
                  <a:lnTo>
                    <a:pt x="41509" y="1270395"/>
                  </a:lnTo>
                  <a:lnTo>
                    <a:pt x="42035" y="1265890"/>
                  </a:lnTo>
                  <a:lnTo>
                    <a:pt x="42554" y="1261385"/>
                  </a:lnTo>
                  <a:lnTo>
                    <a:pt x="43066" y="1256880"/>
                  </a:lnTo>
                  <a:lnTo>
                    <a:pt x="43570" y="1252375"/>
                  </a:lnTo>
                  <a:lnTo>
                    <a:pt x="44067" y="1247870"/>
                  </a:lnTo>
                  <a:lnTo>
                    <a:pt x="44557" y="1243365"/>
                  </a:lnTo>
                  <a:lnTo>
                    <a:pt x="45044" y="1238860"/>
                  </a:lnTo>
                  <a:lnTo>
                    <a:pt x="45526" y="1234355"/>
                  </a:lnTo>
                  <a:lnTo>
                    <a:pt x="46007" y="1229851"/>
                  </a:lnTo>
                  <a:lnTo>
                    <a:pt x="46488" y="1225346"/>
                  </a:lnTo>
                  <a:lnTo>
                    <a:pt x="46971" y="1220841"/>
                  </a:lnTo>
                  <a:lnTo>
                    <a:pt x="47459" y="1216336"/>
                  </a:lnTo>
                  <a:lnTo>
                    <a:pt x="47953" y="1211831"/>
                  </a:lnTo>
                  <a:lnTo>
                    <a:pt x="48455" y="1207326"/>
                  </a:lnTo>
                  <a:lnTo>
                    <a:pt x="48967" y="1202821"/>
                  </a:lnTo>
                  <a:lnTo>
                    <a:pt x="49494" y="1198316"/>
                  </a:lnTo>
                  <a:lnTo>
                    <a:pt x="50035" y="1193811"/>
                  </a:lnTo>
                  <a:lnTo>
                    <a:pt x="50592" y="1189306"/>
                  </a:lnTo>
                  <a:lnTo>
                    <a:pt x="51166" y="1184801"/>
                  </a:lnTo>
                  <a:lnTo>
                    <a:pt x="51757" y="1180296"/>
                  </a:lnTo>
                  <a:lnTo>
                    <a:pt x="52367" y="1175791"/>
                  </a:lnTo>
                  <a:lnTo>
                    <a:pt x="53000" y="1171286"/>
                  </a:lnTo>
                  <a:lnTo>
                    <a:pt x="53651" y="1166781"/>
                  </a:lnTo>
                  <a:lnTo>
                    <a:pt x="54321" y="1162276"/>
                  </a:lnTo>
                  <a:lnTo>
                    <a:pt x="55009" y="1157771"/>
                  </a:lnTo>
                  <a:lnTo>
                    <a:pt x="55715" y="1153266"/>
                  </a:lnTo>
                  <a:lnTo>
                    <a:pt x="56438" y="1148761"/>
                  </a:lnTo>
                  <a:lnTo>
                    <a:pt x="57179" y="1144256"/>
                  </a:lnTo>
                  <a:lnTo>
                    <a:pt x="57931" y="1139752"/>
                  </a:lnTo>
                  <a:lnTo>
                    <a:pt x="58696" y="1135247"/>
                  </a:lnTo>
                  <a:lnTo>
                    <a:pt x="59469" y="1130742"/>
                  </a:lnTo>
                  <a:lnTo>
                    <a:pt x="60251" y="1126237"/>
                  </a:lnTo>
                  <a:lnTo>
                    <a:pt x="61039" y="1121732"/>
                  </a:lnTo>
                  <a:lnTo>
                    <a:pt x="61830" y="1117227"/>
                  </a:lnTo>
                  <a:lnTo>
                    <a:pt x="62621" y="1112722"/>
                  </a:lnTo>
                  <a:lnTo>
                    <a:pt x="63413" y="1108217"/>
                  </a:lnTo>
                  <a:lnTo>
                    <a:pt x="64202" y="1103712"/>
                  </a:lnTo>
                  <a:lnTo>
                    <a:pt x="64986" y="1099207"/>
                  </a:lnTo>
                  <a:lnTo>
                    <a:pt x="65764" y="1094702"/>
                  </a:lnTo>
                  <a:lnTo>
                    <a:pt x="66535" y="1090197"/>
                  </a:lnTo>
                  <a:lnTo>
                    <a:pt x="67298" y="1085692"/>
                  </a:lnTo>
                  <a:lnTo>
                    <a:pt x="68054" y="1081187"/>
                  </a:lnTo>
                  <a:lnTo>
                    <a:pt x="68800" y="1076682"/>
                  </a:lnTo>
                  <a:lnTo>
                    <a:pt x="69537" y="1072177"/>
                  </a:lnTo>
                  <a:lnTo>
                    <a:pt x="70264" y="1067672"/>
                  </a:lnTo>
                  <a:lnTo>
                    <a:pt x="70984" y="1063167"/>
                  </a:lnTo>
                  <a:lnTo>
                    <a:pt x="71696" y="1058662"/>
                  </a:lnTo>
                  <a:lnTo>
                    <a:pt x="72402" y="1054158"/>
                  </a:lnTo>
                  <a:lnTo>
                    <a:pt x="73103" y="1049653"/>
                  </a:lnTo>
                  <a:lnTo>
                    <a:pt x="73799" y="1045148"/>
                  </a:lnTo>
                  <a:lnTo>
                    <a:pt x="74492" y="1040643"/>
                  </a:lnTo>
                  <a:lnTo>
                    <a:pt x="75183" y="1036138"/>
                  </a:lnTo>
                  <a:lnTo>
                    <a:pt x="75874" y="1031633"/>
                  </a:lnTo>
                  <a:lnTo>
                    <a:pt x="76565" y="1027128"/>
                  </a:lnTo>
                  <a:lnTo>
                    <a:pt x="77258" y="1022623"/>
                  </a:lnTo>
                  <a:lnTo>
                    <a:pt x="77953" y="1018118"/>
                  </a:lnTo>
                  <a:lnTo>
                    <a:pt x="78651" y="1013613"/>
                  </a:lnTo>
                  <a:lnTo>
                    <a:pt x="79352" y="1009108"/>
                  </a:lnTo>
                  <a:lnTo>
                    <a:pt x="80056" y="1004603"/>
                  </a:lnTo>
                  <a:lnTo>
                    <a:pt x="80763" y="1000098"/>
                  </a:lnTo>
                  <a:lnTo>
                    <a:pt x="81472" y="995593"/>
                  </a:lnTo>
                  <a:lnTo>
                    <a:pt x="82183" y="991088"/>
                  </a:lnTo>
                  <a:lnTo>
                    <a:pt x="82894" y="986583"/>
                  </a:lnTo>
                  <a:lnTo>
                    <a:pt x="83605" y="982078"/>
                  </a:lnTo>
                  <a:lnTo>
                    <a:pt x="84313" y="977573"/>
                  </a:lnTo>
                  <a:lnTo>
                    <a:pt x="85018" y="973068"/>
                  </a:lnTo>
                  <a:lnTo>
                    <a:pt x="85717" y="968563"/>
                  </a:lnTo>
                  <a:lnTo>
                    <a:pt x="86408" y="964059"/>
                  </a:lnTo>
                  <a:lnTo>
                    <a:pt x="87090" y="959554"/>
                  </a:lnTo>
                  <a:lnTo>
                    <a:pt x="87762" y="955049"/>
                  </a:lnTo>
                  <a:lnTo>
                    <a:pt x="88423" y="950544"/>
                  </a:lnTo>
                  <a:lnTo>
                    <a:pt x="89071" y="946039"/>
                  </a:lnTo>
                  <a:lnTo>
                    <a:pt x="89702" y="941534"/>
                  </a:lnTo>
                  <a:lnTo>
                    <a:pt x="90317" y="937029"/>
                  </a:lnTo>
                  <a:lnTo>
                    <a:pt x="90917" y="932524"/>
                  </a:lnTo>
                  <a:lnTo>
                    <a:pt x="91500" y="928019"/>
                  </a:lnTo>
                  <a:lnTo>
                    <a:pt x="92068" y="923514"/>
                  </a:lnTo>
                  <a:lnTo>
                    <a:pt x="92618" y="919009"/>
                  </a:lnTo>
                  <a:lnTo>
                    <a:pt x="93150" y="914504"/>
                  </a:lnTo>
                  <a:lnTo>
                    <a:pt x="93668" y="909999"/>
                  </a:lnTo>
                  <a:lnTo>
                    <a:pt x="94172" y="905494"/>
                  </a:lnTo>
                  <a:lnTo>
                    <a:pt x="94664" y="900989"/>
                  </a:lnTo>
                  <a:lnTo>
                    <a:pt x="95145" y="896484"/>
                  </a:lnTo>
                  <a:lnTo>
                    <a:pt x="95615" y="891979"/>
                  </a:lnTo>
                  <a:lnTo>
                    <a:pt x="96077" y="887474"/>
                  </a:lnTo>
                  <a:lnTo>
                    <a:pt x="96534" y="882969"/>
                  </a:lnTo>
                  <a:lnTo>
                    <a:pt x="96987" y="878465"/>
                  </a:lnTo>
                  <a:lnTo>
                    <a:pt x="97438" y="873960"/>
                  </a:lnTo>
                  <a:lnTo>
                    <a:pt x="97890" y="869455"/>
                  </a:lnTo>
                  <a:lnTo>
                    <a:pt x="98343" y="864950"/>
                  </a:lnTo>
                  <a:lnTo>
                    <a:pt x="98801" y="860445"/>
                  </a:lnTo>
                  <a:lnTo>
                    <a:pt x="99264" y="855940"/>
                  </a:lnTo>
                  <a:lnTo>
                    <a:pt x="99733" y="851435"/>
                  </a:lnTo>
                  <a:lnTo>
                    <a:pt x="100210" y="846930"/>
                  </a:lnTo>
                  <a:lnTo>
                    <a:pt x="100696" y="842425"/>
                  </a:lnTo>
                  <a:lnTo>
                    <a:pt x="101193" y="837920"/>
                  </a:lnTo>
                  <a:lnTo>
                    <a:pt x="101700" y="833415"/>
                  </a:lnTo>
                  <a:lnTo>
                    <a:pt x="102218" y="828910"/>
                  </a:lnTo>
                  <a:lnTo>
                    <a:pt x="102746" y="824405"/>
                  </a:lnTo>
                  <a:lnTo>
                    <a:pt x="103285" y="819900"/>
                  </a:lnTo>
                  <a:lnTo>
                    <a:pt x="103835" y="815395"/>
                  </a:lnTo>
                  <a:lnTo>
                    <a:pt x="104398" y="810890"/>
                  </a:lnTo>
                  <a:lnTo>
                    <a:pt x="104970" y="806385"/>
                  </a:lnTo>
                  <a:lnTo>
                    <a:pt x="105553" y="801880"/>
                  </a:lnTo>
                  <a:lnTo>
                    <a:pt x="106145" y="797375"/>
                  </a:lnTo>
                  <a:lnTo>
                    <a:pt x="106746" y="792870"/>
                  </a:lnTo>
                  <a:lnTo>
                    <a:pt x="107358" y="788366"/>
                  </a:lnTo>
                  <a:lnTo>
                    <a:pt x="107978" y="783861"/>
                  </a:lnTo>
                  <a:lnTo>
                    <a:pt x="108606" y="779356"/>
                  </a:lnTo>
                  <a:lnTo>
                    <a:pt x="109242" y="774851"/>
                  </a:lnTo>
                  <a:lnTo>
                    <a:pt x="109883" y="770346"/>
                  </a:lnTo>
                  <a:lnTo>
                    <a:pt x="110531" y="765841"/>
                  </a:lnTo>
                  <a:lnTo>
                    <a:pt x="111186" y="761336"/>
                  </a:lnTo>
                  <a:lnTo>
                    <a:pt x="111845" y="756831"/>
                  </a:lnTo>
                  <a:lnTo>
                    <a:pt x="112507" y="752326"/>
                  </a:lnTo>
                  <a:lnTo>
                    <a:pt x="113172" y="747821"/>
                  </a:lnTo>
                  <a:lnTo>
                    <a:pt x="113839" y="743316"/>
                  </a:lnTo>
                  <a:lnTo>
                    <a:pt x="114507" y="738811"/>
                  </a:lnTo>
                  <a:lnTo>
                    <a:pt x="115173" y="734306"/>
                  </a:lnTo>
                  <a:lnTo>
                    <a:pt x="115837" y="729801"/>
                  </a:lnTo>
                  <a:lnTo>
                    <a:pt x="116498" y="725296"/>
                  </a:lnTo>
                  <a:lnTo>
                    <a:pt x="117153" y="720791"/>
                  </a:lnTo>
                  <a:lnTo>
                    <a:pt x="117801" y="716286"/>
                  </a:lnTo>
                  <a:lnTo>
                    <a:pt x="118440" y="711781"/>
                  </a:lnTo>
                  <a:lnTo>
                    <a:pt x="119068" y="707276"/>
                  </a:lnTo>
                  <a:lnTo>
                    <a:pt x="119683" y="702772"/>
                  </a:lnTo>
                  <a:lnTo>
                    <a:pt x="120285" y="698267"/>
                  </a:lnTo>
                  <a:lnTo>
                    <a:pt x="120872" y="693762"/>
                  </a:lnTo>
                  <a:lnTo>
                    <a:pt x="121444" y="689257"/>
                  </a:lnTo>
                  <a:lnTo>
                    <a:pt x="121994" y="684752"/>
                  </a:lnTo>
                  <a:lnTo>
                    <a:pt x="122525" y="680247"/>
                  </a:lnTo>
                  <a:lnTo>
                    <a:pt x="123037" y="675742"/>
                  </a:lnTo>
                  <a:lnTo>
                    <a:pt x="123530" y="671237"/>
                  </a:lnTo>
                  <a:lnTo>
                    <a:pt x="124003" y="666732"/>
                  </a:lnTo>
                  <a:lnTo>
                    <a:pt x="124455" y="662227"/>
                  </a:lnTo>
                  <a:lnTo>
                    <a:pt x="124884" y="657722"/>
                  </a:lnTo>
                  <a:lnTo>
                    <a:pt x="125294" y="653217"/>
                  </a:lnTo>
                  <a:lnTo>
                    <a:pt x="125687" y="648712"/>
                  </a:lnTo>
                  <a:lnTo>
                    <a:pt x="126062" y="644207"/>
                  </a:lnTo>
                  <a:lnTo>
                    <a:pt x="126422" y="639702"/>
                  </a:lnTo>
                  <a:lnTo>
                    <a:pt x="126765" y="635197"/>
                  </a:lnTo>
                  <a:lnTo>
                    <a:pt x="127094" y="630692"/>
                  </a:lnTo>
                  <a:lnTo>
                    <a:pt x="127412" y="626187"/>
                  </a:lnTo>
                  <a:lnTo>
                    <a:pt x="127720" y="621682"/>
                  </a:lnTo>
                  <a:lnTo>
                    <a:pt x="128020" y="617177"/>
                  </a:lnTo>
                  <a:lnTo>
                    <a:pt x="128314" y="612673"/>
                  </a:lnTo>
                  <a:lnTo>
                    <a:pt x="128601" y="608168"/>
                  </a:lnTo>
                  <a:lnTo>
                    <a:pt x="128885" y="603663"/>
                  </a:lnTo>
                  <a:lnTo>
                    <a:pt x="129167" y="599158"/>
                  </a:lnTo>
                  <a:lnTo>
                    <a:pt x="129448" y="594653"/>
                  </a:lnTo>
                  <a:lnTo>
                    <a:pt x="129728" y="590148"/>
                  </a:lnTo>
                  <a:lnTo>
                    <a:pt x="130008" y="585643"/>
                  </a:lnTo>
                  <a:lnTo>
                    <a:pt x="130290" y="581138"/>
                  </a:lnTo>
                  <a:lnTo>
                    <a:pt x="130573" y="576633"/>
                  </a:lnTo>
                  <a:lnTo>
                    <a:pt x="130857" y="572128"/>
                  </a:lnTo>
                  <a:lnTo>
                    <a:pt x="131142" y="567623"/>
                  </a:lnTo>
                  <a:lnTo>
                    <a:pt x="131429" y="563118"/>
                  </a:lnTo>
                  <a:lnTo>
                    <a:pt x="131715" y="558613"/>
                  </a:lnTo>
                  <a:lnTo>
                    <a:pt x="132002" y="554108"/>
                  </a:lnTo>
                  <a:lnTo>
                    <a:pt x="132287" y="549603"/>
                  </a:lnTo>
                  <a:lnTo>
                    <a:pt x="132570" y="545098"/>
                  </a:lnTo>
                  <a:lnTo>
                    <a:pt x="132850" y="540593"/>
                  </a:lnTo>
                  <a:lnTo>
                    <a:pt x="133126" y="536088"/>
                  </a:lnTo>
                  <a:lnTo>
                    <a:pt x="133396" y="531583"/>
                  </a:lnTo>
                  <a:lnTo>
                    <a:pt x="133660" y="527079"/>
                  </a:lnTo>
                  <a:lnTo>
                    <a:pt x="133916" y="522574"/>
                  </a:lnTo>
                  <a:lnTo>
                    <a:pt x="134163" y="518069"/>
                  </a:lnTo>
                  <a:lnTo>
                    <a:pt x="134402" y="513564"/>
                  </a:lnTo>
                  <a:lnTo>
                    <a:pt x="134631" y="509059"/>
                  </a:lnTo>
                  <a:lnTo>
                    <a:pt x="134847" y="504554"/>
                  </a:lnTo>
                  <a:lnTo>
                    <a:pt x="135051" y="500049"/>
                  </a:lnTo>
                  <a:lnTo>
                    <a:pt x="135243" y="495544"/>
                  </a:lnTo>
                  <a:lnTo>
                    <a:pt x="135424" y="491039"/>
                  </a:lnTo>
                  <a:lnTo>
                    <a:pt x="135592" y="486534"/>
                  </a:lnTo>
                  <a:lnTo>
                    <a:pt x="135748" y="482029"/>
                  </a:lnTo>
                  <a:lnTo>
                    <a:pt x="135889" y="477524"/>
                  </a:lnTo>
                  <a:lnTo>
                    <a:pt x="136020" y="473019"/>
                  </a:lnTo>
                  <a:lnTo>
                    <a:pt x="136140" y="468514"/>
                  </a:lnTo>
                  <a:lnTo>
                    <a:pt x="136250" y="464009"/>
                  </a:lnTo>
                  <a:lnTo>
                    <a:pt x="136352" y="459504"/>
                  </a:lnTo>
                  <a:lnTo>
                    <a:pt x="136443" y="454999"/>
                  </a:lnTo>
                  <a:lnTo>
                    <a:pt x="136528" y="450494"/>
                  </a:lnTo>
                  <a:lnTo>
                    <a:pt x="136606" y="445989"/>
                  </a:lnTo>
                  <a:lnTo>
                    <a:pt x="136681" y="441484"/>
                  </a:lnTo>
                  <a:lnTo>
                    <a:pt x="136752" y="436980"/>
                  </a:lnTo>
                  <a:lnTo>
                    <a:pt x="136821" y="432475"/>
                  </a:lnTo>
                  <a:lnTo>
                    <a:pt x="136889" y="427970"/>
                  </a:lnTo>
                  <a:lnTo>
                    <a:pt x="136958" y="423465"/>
                  </a:lnTo>
                  <a:lnTo>
                    <a:pt x="137029" y="418960"/>
                  </a:lnTo>
                  <a:lnTo>
                    <a:pt x="137102" y="414455"/>
                  </a:lnTo>
                  <a:lnTo>
                    <a:pt x="137178" y="409950"/>
                  </a:lnTo>
                  <a:lnTo>
                    <a:pt x="137259" y="405445"/>
                  </a:lnTo>
                  <a:lnTo>
                    <a:pt x="137346" y="400940"/>
                  </a:lnTo>
                  <a:lnTo>
                    <a:pt x="137439" y="396435"/>
                  </a:lnTo>
                  <a:lnTo>
                    <a:pt x="137537" y="391930"/>
                  </a:lnTo>
                  <a:lnTo>
                    <a:pt x="137641" y="387425"/>
                  </a:lnTo>
                  <a:lnTo>
                    <a:pt x="137750" y="382920"/>
                  </a:lnTo>
                  <a:lnTo>
                    <a:pt x="137866" y="378415"/>
                  </a:lnTo>
                  <a:lnTo>
                    <a:pt x="137989" y="373910"/>
                  </a:lnTo>
                  <a:lnTo>
                    <a:pt x="138116" y="369405"/>
                  </a:lnTo>
                  <a:lnTo>
                    <a:pt x="138248" y="364900"/>
                  </a:lnTo>
                  <a:lnTo>
                    <a:pt x="138384" y="360395"/>
                  </a:lnTo>
                  <a:lnTo>
                    <a:pt x="138523" y="355890"/>
                  </a:lnTo>
                  <a:lnTo>
                    <a:pt x="138666" y="351386"/>
                  </a:lnTo>
                  <a:lnTo>
                    <a:pt x="138810" y="346881"/>
                  </a:lnTo>
                  <a:lnTo>
                    <a:pt x="138955" y="342376"/>
                  </a:lnTo>
                  <a:lnTo>
                    <a:pt x="139101" y="337871"/>
                  </a:lnTo>
                  <a:lnTo>
                    <a:pt x="139246" y="333366"/>
                  </a:lnTo>
                  <a:lnTo>
                    <a:pt x="139390" y="328861"/>
                  </a:lnTo>
                  <a:lnTo>
                    <a:pt x="139532" y="324356"/>
                  </a:lnTo>
                  <a:lnTo>
                    <a:pt x="139671" y="319851"/>
                  </a:lnTo>
                  <a:lnTo>
                    <a:pt x="139808" y="315346"/>
                  </a:lnTo>
                  <a:lnTo>
                    <a:pt x="139940" y="310841"/>
                  </a:lnTo>
                  <a:lnTo>
                    <a:pt x="140069" y="306336"/>
                  </a:lnTo>
                  <a:lnTo>
                    <a:pt x="140193" y="301831"/>
                  </a:lnTo>
                  <a:lnTo>
                    <a:pt x="140312" y="297326"/>
                  </a:lnTo>
                  <a:lnTo>
                    <a:pt x="140426" y="292821"/>
                  </a:lnTo>
                  <a:lnTo>
                    <a:pt x="140535" y="288316"/>
                  </a:lnTo>
                  <a:lnTo>
                    <a:pt x="140639" y="283811"/>
                  </a:lnTo>
                  <a:lnTo>
                    <a:pt x="140738" y="279306"/>
                  </a:lnTo>
                  <a:lnTo>
                    <a:pt x="140831" y="274801"/>
                  </a:lnTo>
                  <a:lnTo>
                    <a:pt x="140919" y="270296"/>
                  </a:lnTo>
                  <a:lnTo>
                    <a:pt x="141003" y="265791"/>
                  </a:lnTo>
                  <a:lnTo>
                    <a:pt x="141082" y="261287"/>
                  </a:lnTo>
                  <a:lnTo>
                    <a:pt x="141157" y="256782"/>
                  </a:lnTo>
                  <a:lnTo>
                    <a:pt x="141227" y="252277"/>
                  </a:lnTo>
                  <a:lnTo>
                    <a:pt x="141293" y="247772"/>
                  </a:lnTo>
                  <a:lnTo>
                    <a:pt x="141355" y="243267"/>
                  </a:lnTo>
                  <a:lnTo>
                    <a:pt x="141414" y="238762"/>
                  </a:lnTo>
                  <a:lnTo>
                    <a:pt x="141470" y="234257"/>
                  </a:lnTo>
                  <a:lnTo>
                    <a:pt x="141522" y="229752"/>
                  </a:lnTo>
                  <a:lnTo>
                    <a:pt x="141571" y="225247"/>
                  </a:lnTo>
                  <a:lnTo>
                    <a:pt x="141618" y="220742"/>
                  </a:lnTo>
                  <a:lnTo>
                    <a:pt x="141662" y="216237"/>
                  </a:lnTo>
                  <a:lnTo>
                    <a:pt x="141703" y="211732"/>
                  </a:lnTo>
                  <a:lnTo>
                    <a:pt x="141742" y="207227"/>
                  </a:lnTo>
                  <a:lnTo>
                    <a:pt x="141780" y="202722"/>
                  </a:lnTo>
                  <a:lnTo>
                    <a:pt x="141815" y="198217"/>
                  </a:lnTo>
                  <a:lnTo>
                    <a:pt x="141848" y="193712"/>
                  </a:lnTo>
                  <a:lnTo>
                    <a:pt x="141879" y="189207"/>
                  </a:lnTo>
                  <a:lnTo>
                    <a:pt x="141909" y="184702"/>
                  </a:lnTo>
                  <a:lnTo>
                    <a:pt x="141937" y="180197"/>
                  </a:lnTo>
                  <a:lnTo>
                    <a:pt x="141964" y="175693"/>
                  </a:lnTo>
                  <a:lnTo>
                    <a:pt x="141990" y="171188"/>
                  </a:lnTo>
                  <a:lnTo>
                    <a:pt x="142014" y="166683"/>
                  </a:lnTo>
                  <a:lnTo>
                    <a:pt x="142037" y="162178"/>
                  </a:lnTo>
                  <a:lnTo>
                    <a:pt x="142060" y="157673"/>
                  </a:lnTo>
                  <a:lnTo>
                    <a:pt x="142081" y="153168"/>
                  </a:lnTo>
                  <a:lnTo>
                    <a:pt x="142102" y="148663"/>
                  </a:lnTo>
                  <a:lnTo>
                    <a:pt x="142122" y="144158"/>
                  </a:lnTo>
                  <a:lnTo>
                    <a:pt x="142142" y="139653"/>
                  </a:lnTo>
                  <a:lnTo>
                    <a:pt x="142161" y="135148"/>
                  </a:lnTo>
                  <a:lnTo>
                    <a:pt x="142180" y="130643"/>
                  </a:lnTo>
                  <a:lnTo>
                    <a:pt x="142198" y="126138"/>
                  </a:lnTo>
                  <a:lnTo>
                    <a:pt x="142216" y="121633"/>
                  </a:lnTo>
                  <a:lnTo>
                    <a:pt x="142234" y="117128"/>
                  </a:lnTo>
                  <a:lnTo>
                    <a:pt x="142252" y="112623"/>
                  </a:lnTo>
                  <a:lnTo>
                    <a:pt x="142269" y="108118"/>
                  </a:lnTo>
                  <a:lnTo>
                    <a:pt x="142287" y="103613"/>
                  </a:lnTo>
                  <a:lnTo>
                    <a:pt x="142304" y="99108"/>
                  </a:lnTo>
                  <a:lnTo>
                    <a:pt x="142320" y="94603"/>
                  </a:lnTo>
                  <a:lnTo>
                    <a:pt x="142337" y="90098"/>
                  </a:lnTo>
                  <a:lnTo>
                    <a:pt x="142353" y="85594"/>
                  </a:lnTo>
                  <a:lnTo>
                    <a:pt x="142369" y="81089"/>
                  </a:lnTo>
                  <a:lnTo>
                    <a:pt x="142385" y="76584"/>
                  </a:lnTo>
                  <a:lnTo>
                    <a:pt x="142400" y="72079"/>
                  </a:lnTo>
                  <a:lnTo>
                    <a:pt x="142415" y="67574"/>
                  </a:lnTo>
                  <a:lnTo>
                    <a:pt x="142430" y="63069"/>
                  </a:lnTo>
                  <a:lnTo>
                    <a:pt x="142444" y="58564"/>
                  </a:lnTo>
                  <a:lnTo>
                    <a:pt x="142459" y="54059"/>
                  </a:lnTo>
                  <a:lnTo>
                    <a:pt x="142473" y="49554"/>
                  </a:lnTo>
                  <a:lnTo>
                    <a:pt x="142487" y="45049"/>
                  </a:lnTo>
                  <a:lnTo>
                    <a:pt x="142502" y="40544"/>
                  </a:lnTo>
                  <a:lnTo>
                    <a:pt x="142516" y="36039"/>
                  </a:lnTo>
                  <a:lnTo>
                    <a:pt x="142531" y="31534"/>
                  </a:lnTo>
                  <a:lnTo>
                    <a:pt x="142546" y="27029"/>
                  </a:lnTo>
                  <a:lnTo>
                    <a:pt x="142562" y="22524"/>
                  </a:lnTo>
                  <a:lnTo>
                    <a:pt x="142578" y="18019"/>
                  </a:lnTo>
                  <a:lnTo>
                    <a:pt x="142594" y="13514"/>
                  </a:lnTo>
                  <a:lnTo>
                    <a:pt x="142612" y="9009"/>
                  </a:lnTo>
                  <a:lnTo>
                    <a:pt x="142630" y="4504"/>
                  </a:lnTo>
                  <a:lnTo>
                    <a:pt x="142649" y="0"/>
                  </a:lnTo>
                  <a:lnTo>
                    <a:pt x="143783" y="0"/>
                  </a:lnTo>
                  <a:lnTo>
                    <a:pt x="143802" y="4504"/>
                  </a:lnTo>
                  <a:lnTo>
                    <a:pt x="143820" y="9009"/>
                  </a:lnTo>
                  <a:lnTo>
                    <a:pt x="143837" y="13514"/>
                  </a:lnTo>
                  <a:lnTo>
                    <a:pt x="143854" y="18019"/>
                  </a:lnTo>
                  <a:lnTo>
                    <a:pt x="143870" y="22524"/>
                  </a:lnTo>
                  <a:lnTo>
                    <a:pt x="143885" y="27029"/>
                  </a:lnTo>
                  <a:lnTo>
                    <a:pt x="143900" y="31534"/>
                  </a:lnTo>
                  <a:lnTo>
                    <a:pt x="143915" y="36039"/>
                  </a:lnTo>
                  <a:lnTo>
                    <a:pt x="143930" y="40544"/>
                  </a:lnTo>
                  <a:lnTo>
                    <a:pt x="143944" y="45049"/>
                  </a:lnTo>
                  <a:lnTo>
                    <a:pt x="143958" y="49554"/>
                  </a:lnTo>
                  <a:lnTo>
                    <a:pt x="143973" y="54059"/>
                  </a:lnTo>
                  <a:lnTo>
                    <a:pt x="143987" y="58564"/>
                  </a:lnTo>
                  <a:lnTo>
                    <a:pt x="144002" y="63069"/>
                  </a:lnTo>
                  <a:lnTo>
                    <a:pt x="144016" y="67574"/>
                  </a:lnTo>
                  <a:lnTo>
                    <a:pt x="144031" y="72079"/>
                  </a:lnTo>
                  <a:lnTo>
                    <a:pt x="144047" y="76584"/>
                  </a:lnTo>
                  <a:lnTo>
                    <a:pt x="144062" y="81089"/>
                  </a:lnTo>
                  <a:lnTo>
                    <a:pt x="144078" y="85594"/>
                  </a:lnTo>
                  <a:lnTo>
                    <a:pt x="144094" y="90098"/>
                  </a:lnTo>
                  <a:lnTo>
                    <a:pt x="144111" y="94603"/>
                  </a:lnTo>
                  <a:lnTo>
                    <a:pt x="144128" y="99108"/>
                  </a:lnTo>
                  <a:lnTo>
                    <a:pt x="144145" y="103613"/>
                  </a:lnTo>
                  <a:lnTo>
                    <a:pt x="144162" y="108118"/>
                  </a:lnTo>
                  <a:lnTo>
                    <a:pt x="144179" y="112623"/>
                  </a:lnTo>
                  <a:lnTo>
                    <a:pt x="144197" y="117128"/>
                  </a:lnTo>
                  <a:lnTo>
                    <a:pt x="144215" y="121633"/>
                  </a:lnTo>
                  <a:lnTo>
                    <a:pt x="144233" y="126138"/>
                  </a:lnTo>
                  <a:lnTo>
                    <a:pt x="144252" y="130643"/>
                  </a:lnTo>
                  <a:lnTo>
                    <a:pt x="144270" y="135148"/>
                  </a:lnTo>
                  <a:lnTo>
                    <a:pt x="144290" y="139653"/>
                  </a:lnTo>
                  <a:lnTo>
                    <a:pt x="144309" y="144158"/>
                  </a:lnTo>
                  <a:lnTo>
                    <a:pt x="144329" y="148663"/>
                  </a:lnTo>
                  <a:lnTo>
                    <a:pt x="144350" y="153168"/>
                  </a:lnTo>
                  <a:lnTo>
                    <a:pt x="144372" y="157673"/>
                  </a:lnTo>
                  <a:lnTo>
                    <a:pt x="144394" y="162178"/>
                  </a:lnTo>
                  <a:lnTo>
                    <a:pt x="144417" y="166683"/>
                  </a:lnTo>
                  <a:lnTo>
                    <a:pt x="144442" y="171188"/>
                  </a:lnTo>
                  <a:lnTo>
                    <a:pt x="144467" y="175693"/>
                  </a:lnTo>
                  <a:lnTo>
                    <a:pt x="144494" y="180197"/>
                  </a:lnTo>
                  <a:lnTo>
                    <a:pt x="144523" y="184702"/>
                  </a:lnTo>
                  <a:lnTo>
                    <a:pt x="144552" y="189207"/>
                  </a:lnTo>
                  <a:lnTo>
                    <a:pt x="144584" y="193712"/>
                  </a:lnTo>
                  <a:lnTo>
                    <a:pt x="144617" y="198217"/>
                  </a:lnTo>
                  <a:lnTo>
                    <a:pt x="144652" y="202722"/>
                  </a:lnTo>
                  <a:lnTo>
                    <a:pt x="144689" y="207227"/>
                  </a:lnTo>
                  <a:lnTo>
                    <a:pt x="144728" y="211732"/>
                  </a:lnTo>
                  <a:lnTo>
                    <a:pt x="144770" y="216237"/>
                  </a:lnTo>
                  <a:lnTo>
                    <a:pt x="144814" y="220742"/>
                  </a:lnTo>
                  <a:lnTo>
                    <a:pt x="144860" y="225247"/>
                  </a:lnTo>
                  <a:lnTo>
                    <a:pt x="144909" y="229752"/>
                  </a:lnTo>
                  <a:lnTo>
                    <a:pt x="144962" y="234257"/>
                  </a:lnTo>
                  <a:lnTo>
                    <a:pt x="145017" y="238762"/>
                  </a:lnTo>
                  <a:lnTo>
                    <a:pt x="145076" y="243267"/>
                  </a:lnTo>
                  <a:lnTo>
                    <a:pt x="145138" y="247772"/>
                  </a:lnTo>
                  <a:lnTo>
                    <a:pt x="145204" y="252277"/>
                  </a:lnTo>
                  <a:lnTo>
                    <a:pt x="145275" y="256782"/>
                  </a:lnTo>
                  <a:lnTo>
                    <a:pt x="145349" y="261287"/>
                  </a:lnTo>
                  <a:lnTo>
                    <a:pt x="145428" y="265791"/>
                  </a:lnTo>
                  <a:lnTo>
                    <a:pt x="145512" y="270296"/>
                  </a:lnTo>
                  <a:lnTo>
                    <a:pt x="145600" y="274801"/>
                  </a:lnTo>
                  <a:lnTo>
                    <a:pt x="145693" y="279306"/>
                  </a:lnTo>
                  <a:lnTo>
                    <a:pt x="145793" y="283811"/>
                  </a:lnTo>
                  <a:lnTo>
                    <a:pt x="145897" y="288316"/>
                  </a:lnTo>
                  <a:lnTo>
                    <a:pt x="146006" y="292821"/>
                  </a:lnTo>
                  <a:lnTo>
                    <a:pt x="146120" y="297326"/>
                  </a:lnTo>
                  <a:lnTo>
                    <a:pt x="146238" y="301831"/>
                  </a:lnTo>
                  <a:lnTo>
                    <a:pt x="146362" y="306336"/>
                  </a:lnTo>
                  <a:lnTo>
                    <a:pt x="146491" y="310841"/>
                  </a:lnTo>
                  <a:lnTo>
                    <a:pt x="146624" y="315346"/>
                  </a:lnTo>
                  <a:lnTo>
                    <a:pt x="146760" y="319851"/>
                  </a:lnTo>
                  <a:lnTo>
                    <a:pt x="146899" y="324356"/>
                  </a:lnTo>
                  <a:lnTo>
                    <a:pt x="147041" y="328861"/>
                  </a:lnTo>
                  <a:lnTo>
                    <a:pt x="147185" y="333366"/>
                  </a:lnTo>
                  <a:lnTo>
                    <a:pt x="147330" y="337871"/>
                  </a:lnTo>
                  <a:lnTo>
                    <a:pt x="147476" y="342376"/>
                  </a:lnTo>
                  <a:lnTo>
                    <a:pt x="147621" y="346881"/>
                  </a:lnTo>
                  <a:lnTo>
                    <a:pt x="147766" y="351386"/>
                  </a:lnTo>
                  <a:lnTo>
                    <a:pt x="147908" y="355890"/>
                  </a:lnTo>
                  <a:lnTo>
                    <a:pt x="148047" y="360395"/>
                  </a:lnTo>
                  <a:lnTo>
                    <a:pt x="148183" y="364900"/>
                  </a:lnTo>
                  <a:lnTo>
                    <a:pt x="148315" y="369405"/>
                  </a:lnTo>
                  <a:lnTo>
                    <a:pt x="148443" y="373910"/>
                  </a:lnTo>
                  <a:lnTo>
                    <a:pt x="148565" y="378415"/>
                  </a:lnTo>
                  <a:lnTo>
                    <a:pt x="148681" y="382920"/>
                  </a:lnTo>
                  <a:lnTo>
                    <a:pt x="148791" y="387425"/>
                  </a:lnTo>
                  <a:lnTo>
                    <a:pt x="148895" y="391930"/>
                  </a:lnTo>
                  <a:lnTo>
                    <a:pt x="148993" y="396435"/>
                  </a:lnTo>
                  <a:lnTo>
                    <a:pt x="149085" y="400940"/>
                  </a:lnTo>
                  <a:lnTo>
                    <a:pt x="149172" y="405445"/>
                  </a:lnTo>
                  <a:lnTo>
                    <a:pt x="149253" y="409950"/>
                  </a:lnTo>
                  <a:lnTo>
                    <a:pt x="149329" y="414455"/>
                  </a:lnTo>
                  <a:lnTo>
                    <a:pt x="149403" y="418960"/>
                  </a:lnTo>
                  <a:lnTo>
                    <a:pt x="149473" y="423465"/>
                  </a:lnTo>
                  <a:lnTo>
                    <a:pt x="149542" y="427970"/>
                  </a:lnTo>
                  <a:lnTo>
                    <a:pt x="149610" y="432475"/>
                  </a:lnTo>
                  <a:lnTo>
                    <a:pt x="149679" y="436980"/>
                  </a:lnTo>
                  <a:lnTo>
                    <a:pt x="149750" y="441484"/>
                  </a:lnTo>
                  <a:lnTo>
                    <a:pt x="149825" y="445989"/>
                  </a:lnTo>
                  <a:lnTo>
                    <a:pt x="149904" y="450494"/>
                  </a:lnTo>
                  <a:lnTo>
                    <a:pt x="149988" y="454999"/>
                  </a:lnTo>
                  <a:lnTo>
                    <a:pt x="150080" y="459504"/>
                  </a:lnTo>
                  <a:lnTo>
                    <a:pt x="150181" y="464009"/>
                  </a:lnTo>
                  <a:lnTo>
                    <a:pt x="150291" y="468514"/>
                  </a:lnTo>
                  <a:lnTo>
                    <a:pt x="150411" y="473019"/>
                  </a:lnTo>
                  <a:lnTo>
                    <a:pt x="150542" y="477524"/>
                  </a:lnTo>
                  <a:lnTo>
                    <a:pt x="150684" y="482029"/>
                  </a:lnTo>
                  <a:lnTo>
                    <a:pt x="150839" y="486534"/>
                  </a:lnTo>
                  <a:lnTo>
                    <a:pt x="151008" y="491039"/>
                  </a:lnTo>
                  <a:lnTo>
                    <a:pt x="151188" y="495544"/>
                  </a:lnTo>
                  <a:lnTo>
                    <a:pt x="151381" y="500049"/>
                  </a:lnTo>
                  <a:lnTo>
                    <a:pt x="151585" y="504554"/>
                  </a:lnTo>
                  <a:lnTo>
                    <a:pt x="151800" y="509059"/>
                  </a:lnTo>
                  <a:lnTo>
                    <a:pt x="152029" y="513564"/>
                  </a:lnTo>
                  <a:lnTo>
                    <a:pt x="152268" y="518069"/>
                  </a:lnTo>
                  <a:lnTo>
                    <a:pt x="152516" y="522574"/>
                  </a:lnTo>
                  <a:lnTo>
                    <a:pt x="152772" y="527079"/>
                  </a:lnTo>
                  <a:lnTo>
                    <a:pt x="153035" y="531583"/>
                  </a:lnTo>
                  <a:lnTo>
                    <a:pt x="153305" y="536088"/>
                  </a:lnTo>
                  <a:lnTo>
                    <a:pt x="153582" y="540593"/>
                  </a:lnTo>
                  <a:lnTo>
                    <a:pt x="153862" y="545098"/>
                  </a:lnTo>
                  <a:lnTo>
                    <a:pt x="154145" y="549603"/>
                  </a:lnTo>
                  <a:lnTo>
                    <a:pt x="154430" y="554108"/>
                  </a:lnTo>
                  <a:lnTo>
                    <a:pt x="154716" y="558613"/>
                  </a:lnTo>
                  <a:lnTo>
                    <a:pt x="155003" y="563118"/>
                  </a:lnTo>
                  <a:lnTo>
                    <a:pt x="155289" y="567623"/>
                  </a:lnTo>
                  <a:lnTo>
                    <a:pt x="155574" y="572128"/>
                  </a:lnTo>
                  <a:lnTo>
                    <a:pt x="155858" y="576633"/>
                  </a:lnTo>
                  <a:lnTo>
                    <a:pt x="156141" y="581138"/>
                  </a:lnTo>
                  <a:lnTo>
                    <a:pt x="156423" y="585643"/>
                  </a:lnTo>
                  <a:lnTo>
                    <a:pt x="156704" y="590148"/>
                  </a:lnTo>
                  <a:lnTo>
                    <a:pt x="156984" y="594653"/>
                  </a:lnTo>
                  <a:lnTo>
                    <a:pt x="157264" y="599158"/>
                  </a:lnTo>
                  <a:lnTo>
                    <a:pt x="157546" y="603663"/>
                  </a:lnTo>
                  <a:lnTo>
                    <a:pt x="157830" y="608168"/>
                  </a:lnTo>
                  <a:lnTo>
                    <a:pt x="158117" y="612673"/>
                  </a:lnTo>
                  <a:lnTo>
                    <a:pt x="158411" y="617177"/>
                  </a:lnTo>
                  <a:lnTo>
                    <a:pt x="158711" y="621682"/>
                  </a:lnTo>
                  <a:lnTo>
                    <a:pt x="159020" y="626187"/>
                  </a:lnTo>
                  <a:lnTo>
                    <a:pt x="159337" y="630692"/>
                  </a:lnTo>
                  <a:lnTo>
                    <a:pt x="159666" y="635197"/>
                  </a:lnTo>
                  <a:lnTo>
                    <a:pt x="160010" y="639702"/>
                  </a:lnTo>
                  <a:lnTo>
                    <a:pt x="160369" y="644207"/>
                  </a:lnTo>
                  <a:lnTo>
                    <a:pt x="160745" y="648712"/>
                  </a:lnTo>
                  <a:lnTo>
                    <a:pt x="161137" y="653217"/>
                  </a:lnTo>
                  <a:lnTo>
                    <a:pt x="161548" y="657722"/>
                  </a:lnTo>
                  <a:lnTo>
                    <a:pt x="161976" y="662227"/>
                  </a:lnTo>
                  <a:lnTo>
                    <a:pt x="162429" y="666732"/>
                  </a:lnTo>
                  <a:lnTo>
                    <a:pt x="162902" y="671237"/>
                  </a:lnTo>
                  <a:lnTo>
                    <a:pt x="163394" y="675742"/>
                  </a:lnTo>
                  <a:lnTo>
                    <a:pt x="163907" y="680247"/>
                  </a:lnTo>
                  <a:lnTo>
                    <a:pt x="164438" y="684752"/>
                  </a:lnTo>
                  <a:lnTo>
                    <a:pt x="164987" y="689257"/>
                  </a:lnTo>
                  <a:lnTo>
                    <a:pt x="165559" y="693762"/>
                  </a:lnTo>
                  <a:lnTo>
                    <a:pt x="166146" y="698267"/>
                  </a:lnTo>
                  <a:lnTo>
                    <a:pt x="166748" y="702772"/>
                  </a:lnTo>
                  <a:lnTo>
                    <a:pt x="167364" y="707276"/>
                  </a:lnTo>
                  <a:lnTo>
                    <a:pt x="167991" y="711781"/>
                  </a:lnTo>
                  <a:lnTo>
                    <a:pt x="168630" y="716286"/>
                  </a:lnTo>
                  <a:lnTo>
                    <a:pt x="169279" y="720791"/>
                  </a:lnTo>
                  <a:lnTo>
                    <a:pt x="169934" y="725296"/>
                  </a:lnTo>
                  <a:lnTo>
                    <a:pt x="170594" y="729801"/>
                  </a:lnTo>
                  <a:lnTo>
                    <a:pt x="171258" y="734306"/>
                  </a:lnTo>
                  <a:lnTo>
                    <a:pt x="171925" y="738811"/>
                  </a:lnTo>
                  <a:lnTo>
                    <a:pt x="172592" y="743316"/>
                  </a:lnTo>
                  <a:lnTo>
                    <a:pt x="173259" y="747821"/>
                  </a:lnTo>
                  <a:lnTo>
                    <a:pt x="173924" y="752326"/>
                  </a:lnTo>
                  <a:lnTo>
                    <a:pt x="174587" y="756831"/>
                  </a:lnTo>
                  <a:lnTo>
                    <a:pt x="175246" y="761336"/>
                  </a:lnTo>
                  <a:lnTo>
                    <a:pt x="175900" y="765841"/>
                  </a:lnTo>
                  <a:lnTo>
                    <a:pt x="176548" y="770346"/>
                  </a:lnTo>
                  <a:lnTo>
                    <a:pt x="177190" y="774851"/>
                  </a:lnTo>
                  <a:lnTo>
                    <a:pt x="177825" y="779356"/>
                  </a:lnTo>
                  <a:lnTo>
                    <a:pt x="178453" y="783861"/>
                  </a:lnTo>
                  <a:lnTo>
                    <a:pt x="179073" y="788366"/>
                  </a:lnTo>
                  <a:lnTo>
                    <a:pt x="179685" y="792870"/>
                  </a:lnTo>
                  <a:lnTo>
                    <a:pt x="180286" y="797375"/>
                  </a:lnTo>
                  <a:lnTo>
                    <a:pt x="180878" y="801880"/>
                  </a:lnTo>
                  <a:lnTo>
                    <a:pt x="181461" y="806385"/>
                  </a:lnTo>
                  <a:lnTo>
                    <a:pt x="182034" y="810890"/>
                  </a:lnTo>
                  <a:lnTo>
                    <a:pt x="182596" y="815395"/>
                  </a:lnTo>
                  <a:lnTo>
                    <a:pt x="183147" y="819900"/>
                  </a:lnTo>
                  <a:lnTo>
                    <a:pt x="183686" y="824405"/>
                  </a:lnTo>
                  <a:lnTo>
                    <a:pt x="184214" y="828910"/>
                  </a:lnTo>
                  <a:lnTo>
                    <a:pt x="184731" y="833415"/>
                  </a:lnTo>
                  <a:lnTo>
                    <a:pt x="185238" y="837920"/>
                  </a:lnTo>
                  <a:lnTo>
                    <a:pt x="185735" y="842425"/>
                  </a:lnTo>
                  <a:lnTo>
                    <a:pt x="186221" y="846930"/>
                  </a:lnTo>
                  <a:lnTo>
                    <a:pt x="186698" y="851435"/>
                  </a:lnTo>
                  <a:lnTo>
                    <a:pt x="187167" y="855940"/>
                  </a:lnTo>
                  <a:lnTo>
                    <a:pt x="187630" y="860445"/>
                  </a:lnTo>
                  <a:lnTo>
                    <a:pt x="188088" y="864950"/>
                  </a:lnTo>
                  <a:lnTo>
                    <a:pt x="188542" y="869455"/>
                  </a:lnTo>
                  <a:lnTo>
                    <a:pt x="188993" y="873960"/>
                  </a:lnTo>
                  <a:lnTo>
                    <a:pt x="189444" y="878465"/>
                  </a:lnTo>
                  <a:lnTo>
                    <a:pt x="189898" y="882969"/>
                  </a:lnTo>
                  <a:lnTo>
                    <a:pt x="190355" y="887474"/>
                  </a:lnTo>
                  <a:lnTo>
                    <a:pt x="190817" y="891979"/>
                  </a:lnTo>
                  <a:lnTo>
                    <a:pt x="191287" y="896484"/>
                  </a:lnTo>
                  <a:lnTo>
                    <a:pt x="191768" y="900989"/>
                  </a:lnTo>
                  <a:lnTo>
                    <a:pt x="192259" y="905494"/>
                  </a:lnTo>
                  <a:lnTo>
                    <a:pt x="192763" y="909999"/>
                  </a:lnTo>
                  <a:lnTo>
                    <a:pt x="193281" y="914504"/>
                  </a:lnTo>
                  <a:lnTo>
                    <a:pt x="193813" y="919009"/>
                  </a:lnTo>
                  <a:lnTo>
                    <a:pt x="194364" y="923514"/>
                  </a:lnTo>
                  <a:lnTo>
                    <a:pt x="194931" y="928019"/>
                  </a:lnTo>
                  <a:lnTo>
                    <a:pt x="195515" y="932524"/>
                  </a:lnTo>
                  <a:lnTo>
                    <a:pt x="196114" y="937029"/>
                  </a:lnTo>
                  <a:lnTo>
                    <a:pt x="196729" y="941534"/>
                  </a:lnTo>
                  <a:lnTo>
                    <a:pt x="197360" y="946039"/>
                  </a:lnTo>
                  <a:lnTo>
                    <a:pt x="198008" y="950544"/>
                  </a:lnTo>
                  <a:lnTo>
                    <a:pt x="198669" y="955049"/>
                  </a:lnTo>
                  <a:lnTo>
                    <a:pt x="199341" y="959554"/>
                  </a:lnTo>
                  <a:lnTo>
                    <a:pt x="200023" y="964059"/>
                  </a:lnTo>
                  <a:lnTo>
                    <a:pt x="200715" y="968563"/>
                  </a:lnTo>
                  <a:lnTo>
                    <a:pt x="201414" y="973068"/>
                  </a:lnTo>
                  <a:lnTo>
                    <a:pt x="202119" y="977573"/>
                  </a:lnTo>
                  <a:lnTo>
                    <a:pt x="202827" y="982078"/>
                  </a:lnTo>
                  <a:lnTo>
                    <a:pt x="203537" y="986583"/>
                  </a:lnTo>
                  <a:lnTo>
                    <a:pt x="204248" y="991088"/>
                  </a:lnTo>
                  <a:lnTo>
                    <a:pt x="204959" y="995593"/>
                  </a:lnTo>
                  <a:lnTo>
                    <a:pt x="205669" y="1000098"/>
                  </a:lnTo>
                  <a:lnTo>
                    <a:pt x="206375" y="1004603"/>
                  </a:lnTo>
                  <a:lnTo>
                    <a:pt x="207079" y="1009108"/>
                  </a:lnTo>
                  <a:lnTo>
                    <a:pt x="207780" y="1013613"/>
                  </a:lnTo>
                  <a:lnTo>
                    <a:pt x="208478" y="1018118"/>
                  </a:lnTo>
                  <a:lnTo>
                    <a:pt x="209174" y="1022623"/>
                  </a:lnTo>
                  <a:lnTo>
                    <a:pt x="209866" y="1027128"/>
                  </a:lnTo>
                  <a:lnTo>
                    <a:pt x="210557" y="1031633"/>
                  </a:lnTo>
                  <a:lnTo>
                    <a:pt x="211248" y="1036138"/>
                  </a:lnTo>
                  <a:lnTo>
                    <a:pt x="211940" y="1040643"/>
                  </a:lnTo>
                  <a:lnTo>
                    <a:pt x="212632" y="1045148"/>
                  </a:lnTo>
                  <a:lnTo>
                    <a:pt x="213328" y="1049653"/>
                  </a:lnTo>
                  <a:lnTo>
                    <a:pt x="214029" y="1054158"/>
                  </a:lnTo>
                  <a:lnTo>
                    <a:pt x="214735" y="1058662"/>
                  </a:lnTo>
                  <a:lnTo>
                    <a:pt x="215447" y="1063167"/>
                  </a:lnTo>
                  <a:lnTo>
                    <a:pt x="216167" y="1067672"/>
                  </a:lnTo>
                  <a:lnTo>
                    <a:pt x="216894" y="1072177"/>
                  </a:lnTo>
                  <a:lnTo>
                    <a:pt x="217631" y="1076682"/>
                  </a:lnTo>
                  <a:lnTo>
                    <a:pt x="218378" y="1081187"/>
                  </a:lnTo>
                  <a:lnTo>
                    <a:pt x="219133" y="1085692"/>
                  </a:lnTo>
                  <a:lnTo>
                    <a:pt x="219896" y="1090197"/>
                  </a:lnTo>
                  <a:lnTo>
                    <a:pt x="220667" y="1094702"/>
                  </a:lnTo>
                  <a:lnTo>
                    <a:pt x="221445" y="1099207"/>
                  </a:lnTo>
                  <a:lnTo>
                    <a:pt x="222230" y="1103712"/>
                  </a:lnTo>
                  <a:lnTo>
                    <a:pt x="223019" y="1108217"/>
                  </a:lnTo>
                  <a:lnTo>
                    <a:pt x="223810" y="1112722"/>
                  </a:lnTo>
                  <a:lnTo>
                    <a:pt x="224602" y="1117227"/>
                  </a:lnTo>
                  <a:lnTo>
                    <a:pt x="225393" y="1121732"/>
                  </a:lnTo>
                  <a:lnTo>
                    <a:pt x="226181" y="1126237"/>
                  </a:lnTo>
                  <a:lnTo>
                    <a:pt x="226962" y="1130742"/>
                  </a:lnTo>
                  <a:lnTo>
                    <a:pt x="227736" y="1135247"/>
                  </a:lnTo>
                  <a:lnTo>
                    <a:pt x="228500" y="1139752"/>
                  </a:lnTo>
                  <a:lnTo>
                    <a:pt x="229253" y="1144256"/>
                  </a:lnTo>
                  <a:lnTo>
                    <a:pt x="229993" y="1148761"/>
                  </a:lnTo>
                  <a:lnTo>
                    <a:pt x="230717" y="1153266"/>
                  </a:lnTo>
                  <a:lnTo>
                    <a:pt x="231422" y="1157771"/>
                  </a:lnTo>
                  <a:lnTo>
                    <a:pt x="232110" y="1162276"/>
                  </a:lnTo>
                  <a:lnTo>
                    <a:pt x="232780" y="1166781"/>
                  </a:lnTo>
                  <a:lnTo>
                    <a:pt x="233432" y="1171286"/>
                  </a:lnTo>
                  <a:lnTo>
                    <a:pt x="234064" y="1175791"/>
                  </a:lnTo>
                  <a:lnTo>
                    <a:pt x="234675" y="1180296"/>
                  </a:lnTo>
                  <a:lnTo>
                    <a:pt x="235265" y="1184801"/>
                  </a:lnTo>
                  <a:lnTo>
                    <a:pt x="235839" y="1189306"/>
                  </a:lnTo>
                  <a:lnTo>
                    <a:pt x="236396" y="1193811"/>
                  </a:lnTo>
                  <a:lnTo>
                    <a:pt x="236938" y="1198316"/>
                  </a:lnTo>
                  <a:lnTo>
                    <a:pt x="237465" y="1202821"/>
                  </a:lnTo>
                  <a:lnTo>
                    <a:pt x="237976" y="1207326"/>
                  </a:lnTo>
                  <a:lnTo>
                    <a:pt x="238479" y="1211831"/>
                  </a:lnTo>
                  <a:lnTo>
                    <a:pt x="238973" y="1216336"/>
                  </a:lnTo>
                  <a:lnTo>
                    <a:pt x="239460" y="1220841"/>
                  </a:lnTo>
                  <a:lnTo>
                    <a:pt x="239944" y="1225346"/>
                  </a:lnTo>
                  <a:lnTo>
                    <a:pt x="240424" y="1229851"/>
                  </a:lnTo>
                  <a:lnTo>
                    <a:pt x="240905" y="1234355"/>
                  </a:lnTo>
                  <a:lnTo>
                    <a:pt x="241388" y="1238860"/>
                  </a:lnTo>
                  <a:lnTo>
                    <a:pt x="241874" y="1243365"/>
                  </a:lnTo>
                  <a:lnTo>
                    <a:pt x="242365" y="1247870"/>
                  </a:lnTo>
                  <a:lnTo>
                    <a:pt x="242861" y="1252375"/>
                  </a:lnTo>
                  <a:lnTo>
                    <a:pt x="243365" y="1256880"/>
                  </a:lnTo>
                  <a:lnTo>
                    <a:pt x="243877" y="1261385"/>
                  </a:lnTo>
                  <a:lnTo>
                    <a:pt x="244397" y="1265890"/>
                  </a:lnTo>
                  <a:lnTo>
                    <a:pt x="244922" y="1270395"/>
                  </a:lnTo>
                  <a:lnTo>
                    <a:pt x="245455" y="1274900"/>
                  </a:lnTo>
                  <a:lnTo>
                    <a:pt x="245992" y="1279405"/>
                  </a:lnTo>
                  <a:lnTo>
                    <a:pt x="246534" y="1283910"/>
                  </a:lnTo>
                  <a:lnTo>
                    <a:pt x="247077" y="1288415"/>
                  </a:lnTo>
                  <a:lnTo>
                    <a:pt x="247620" y="1292920"/>
                  </a:lnTo>
                  <a:lnTo>
                    <a:pt x="248160" y="1297425"/>
                  </a:lnTo>
                  <a:lnTo>
                    <a:pt x="248696" y="1301930"/>
                  </a:lnTo>
                  <a:lnTo>
                    <a:pt x="249224" y="1306435"/>
                  </a:lnTo>
                  <a:lnTo>
                    <a:pt x="249739" y="1310940"/>
                  </a:lnTo>
                  <a:lnTo>
                    <a:pt x="250242" y="1315445"/>
                  </a:lnTo>
                  <a:lnTo>
                    <a:pt x="250729" y="1319949"/>
                  </a:lnTo>
                  <a:lnTo>
                    <a:pt x="251200" y="1324454"/>
                  </a:lnTo>
                  <a:lnTo>
                    <a:pt x="251652" y="1328959"/>
                  </a:lnTo>
                  <a:lnTo>
                    <a:pt x="252080" y="1333464"/>
                  </a:lnTo>
                  <a:lnTo>
                    <a:pt x="252485" y="1337969"/>
                  </a:lnTo>
                  <a:lnTo>
                    <a:pt x="252867" y="1342474"/>
                  </a:lnTo>
                  <a:lnTo>
                    <a:pt x="253227" y="1346979"/>
                  </a:lnTo>
                  <a:lnTo>
                    <a:pt x="253565" y="1351484"/>
                  </a:lnTo>
                  <a:lnTo>
                    <a:pt x="253882" y="1355989"/>
                  </a:lnTo>
                  <a:lnTo>
                    <a:pt x="254175" y="1360494"/>
                  </a:lnTo>
                  <a:lnTo>
                    <a:pt x="254449" y="1364999"/>
                  </a:lnTo>
                  <a:lnTo>
                    <a:pt x="254709" y="1369504"/>
                  </a:lnTo>
                  <a:lnTo>
                    <a:pt x="254955" y="1374009"/>
                  </a:lnTo>
                  <a:lnTo>
                    <a:pt x="255190" y="1378514"/>
                  </a:lnTo>
                  <a:lnTo>
                    <a:pt x="255417" y="1383019"/>
                  </a:lnTo>
                  <a:lnTo>
                    <a:pt x="255638" y="1387524"/>
                  </a:lnTo>
                  <a:lnTo>
                    <a:pt x="255860" y="1392029"/>
                  </a:lnTo>
                  <a:lnTo>
                    <a:pt x="256084" y="1396534"/>
                  </a:lnTo>
                  <a:lnTo>
                    <a:pt x="256312" y="1401039"/>
                  </a:lnTo>
                  <a:lnTo>
                    <a:pt x="256549" y="1405544"/>
                  </a:lnTo>
                  <a:lnTo>
                    <a:pt x="256798" y="1410048"/>
                  </a:lnTo>
                  <a:lnTo>
                    <a:pt x="257063" y="1414553"/>
                  </a:lnTo>
                  <a:lnTo>
                    <a:pt x="257344" y="1419058"/>
                  </a:lnTo>
                  <a:lnTo>
                    <a:pt x="257643" y="1423563"/>
                  </a:lnTo>
                  <a:lnTo>
                    <a:pt x="257963" y="1428068"/>
                  </a:lnTo>
                  <a:lnTo>
                    <a:pt x="258304" y="1432573"/>
                  </a:lnTo>
                  <a:lnTo>
                    <a:pt x="258674" y="1437078"/>
                  </a:lnTo>
                  <a:lnTo>
                    <a:pt x="259069" y="1441583"/>
                  </a:lnTo>
                  <a:lnTo>
                    <a:pt x="259491" y="1446088"/>
                  </a:lnTo>
                  <a:lnTo>
                    <a:pt x="259939" y="1450593"/>
                  </a:lnTo>
                  <a:lnTo>
                    <a:pt x="260415" y="1455098"/>
                  </a:lnTo>
                  <a:lnTo>
                    <a:pt x="260920" y="1459603"/>
                  </a:lnTo>
                  <a:lnTo>
                    <a:pt x="261460" y="1464108"/>
                  </a:lnTo>
                  <a:lnTo>
                    <a:pt x="262030" y="1468613"/>
                  </a:lnTo>
                  <a:lnTo>
                    <a:pt x="262629" y="1473118"/>
                  </a:lnTo>
                  <a:lnTo>
                    <a:pt x="263259" y="1477623"/>
                  </a:lnTo>
                  <a:lnTo>
                    <a:pt x="263918" y="1482128"/>
                  </a:lnTo>
                  <a:lnTo>
                    <a:pt x="264610" y="1486633"/>
                  </a:lnTo>
                  <a:lnTo>
                    <a:pt x="265336" y="1491138"/>
                  </a:lnTo>
                  <a:lnTo>
                    <a:pt x="266091" y="1495642"/>
                  </a:lnTo>
                  <a:lnTo>
                    <a:pt x="266873" y="1500147"/>
                  </a:lnTo>
                  <a:lnTo>
                    <a:pt x="267682" y="1504652"/>
                  </a:lnTo>
                  <a:lnTo>
                    <a:pt x="268515" y="1509157"/>
                  </a:lnTo>
                  <a:lnTo>
                    <a:pt x="269376" y="1513662"/>
                  </a:lnTo>
                  <a:lnTo>
                    <a:pt x="270258" y="1518167"/>
                  </a:lnTo>
                  <a:lnTo>
                    <a:pt x="271157" y="1522672"/>
                  </a:lnTo>
                  <a:lnTo>
                    <a:pt x="272070" y="1527177"/>
                  </a:lnTo>
                  <a:lnTo>
                    <a:pt x="272993" y="1531682"/>
                  </a:lnTo>
                  <a:lnTo>
                    <a:pt x="273922" y="1536187"/>
                  </a:lnTo>
                  <a:lnTo>
                    <a:pt x="274854" y="1540692"/>
                  </a:lnTo>
                  <a:lnTo>
                    <a:pt x="275781" y="1545197"/>
                  </a:lnTo>
                  <a:lnTo>
                    <a:pt x="276699" y="1549702"/>
                  </a:lnTo>
                  <a:lnTo>
                    <a:pt x="277605" y="1554207"/>
                  </a:lnTo>
                  <a:lnTo>
                    <a:pt x="278492" y="1558712"/>
                  </a:lnTo>
                  <a:lnTo>
                    <a:pt x="279355" y="1563217"/>
                  </a:lnTo>
                  <a:lnTo>
                    <a:pt x="280183" y="1567722"/>
                  </a:lnTo>
                  <a:lnTo>
                    <a:pt x="280977" y="1572227"/>
                  </a:lnTo>
                  <a:lnTo>
                    <a:pt x="281733" y="1576732"/>
                  </a:lnTo>
                  <a:lnTo>
                    <a:pt x="282446" y="1581237"/>
                  </a:lnTo>
                  <a:lnTo>
                    <a:pt x="283113" y="1585741"/>
                  </a:lnTo>
                  <a:lnTo>
                    <a:pt x="283722" y="1590246"/>
                  </a:lnTo>
                  <a:lnTo>
                    <a:pt x="284272" y="1594751"/>
                  </a:lnTo>
                  <a:lnTo>
                    <a:pt x="284765" y="1599256"/>
                  </a:lnTo>
                  <a:lnTo>
                    <a:pt x="285199" y="1603761"/>
                  </a:lnTo>
                  <a:lnTo>
                    <a:pt x="285574" y="1608266"/>
                  </a:lnTo>
                  <a:lnTo>
                    <a:pt x="285886" y="1612771"/>
                  </a:lnTo>
                  <a:lnTo>
                    <a:pt x="286120" y="1617276"/>
                  </a:lnTo>
                  <a:lnTo>
                    <a:pt x="286288" y="1621781"/>
                  </a:lnTo>
                  <a:lnTo>
                    <a:pt x="286392" y="1626286"/>
                  </a:lnTo>
                  <a:lnTo>
                    <a:pt x="286432" y="1630791"/>
                  </a:lnTo>
                  <a:lnTo>
                    <a:pt x="286407" y="1635296"/>
                  </a:lnTo>
                  <a:lnTo>
                    <a:pt x="286315" y="1639801"/>
                  </a:lnTo>
                  <a:lnTo>
                    <a:pt x="286145" y="1644306"/>
                  </a:lnTo>
                  <a:lnTo>
                    <a:pt x="285912" y="1648811"/>
                  </a:lnTo>
                  <a:lnTo>
                    <a:pt x="285618" y="1653316"/>
                  </a:lnTo>
                  <a:lnTo>
                    <a:pt x="285261" y="1657821"/>
                  </a:lnTo>
                  <a:lnTo>
                    <a:pt x="284843" y="1662326"/>
                  </a:lnTo>
                  <a:lnTo>
                    <a:pt x="284357" y="1666831"/>
                  </a:lnTo>
                  <a:lnTo>
                    <a:pt x="283804" y="1671335"/>
                  </a:lnTo>
                  <a:lnTo>
                    <a:pt x="283193" y="1675840"/>
                  </a:lnTo>
                  <a:lnTo>
                    <a:pt x="282523" y="1680345"/>
                  </a:lnTo>
                  <a:lnTo>
                    <a:pt x="281797" y="1684850"/>
                  </a:lnTo>
                  <a:lnTo>
                    <a:pt x="281013" y="1689355"/>
                  </a:lnTo>
                  <a:lnTo>
                    <a:pt x="280163" y="1693860"/>
                  </a:lnTo>
                  <a:lnTo>
                    <a:pt x="279254" y="1698365"/>
                  </a:lnTo>
                  <a:lnTo>
                    <a:pt x="278292" y="1702870"/>
                  </a:lnTo>
                  <a:lnTo>
                    <a:pt x="277276" y="1707375"/>
                  </a:lnTo>
                  <a:lnTo>
                    <a:pt x="276208" y="1711880"/>
                  </a:lnTo>
                  <a:lnTo>
                    <a:pt x="275087" y="1716385"/>
                  </a:lnTo>
                  <a:lnTo>
                    <a:pt x="273903" y="1720890"/>
                  </a:lnTo>
                  <a:lnTo>
                    <a:pt x="272669" y="1725395"/>
                  </a:lnTo>
                  <a:lnTo>
                    <a:pt x="271386" y="1729900"/>
                  </a:lnTo>
                  <a:lnTo>
                    <a:pt x="270056" y="1734405"/>
                  </a:lnTo>
                  <a:lnTo>
                    <a:pt x="268678" y="1738910"/>
                  </a:lnTo>
                  <a:lnTo>
                    <a:pt x="267248" y="1743415"/>
                  </a:lnTo>
                  <a:lnTo>
                    <a:pt x="265766" y="1747920"/>
                  </a:lnTo>
                  <a:lnTo>
                    <a:pt x="264240" y="1752425"/>
                  </a:lnTo>
                  <a:lnTo>
                    <a:pt x="262670" y="1756930"/>
                  </a:lnTo>
                  <a:lnTo>
                    <a:pt x="261057" y="1761434"/>
                  </a:lnTo>
                  <a:lnTo>
                    <a:pt x="259402" y="1765939"/>
                  </a:lnTo>
                  <a:lnTo>
                    <a:pt x="257698" y="1770444"/>
                  </a:lnTo>
                  <a:lnTo>
                    <a:pt x="255950" y="1774949"/>
                  </a:lnTo>
                  <a:lnTo>
                    <a:pt x="254162" y="1779454"/>
                  </a:lnTo>
                  <a:lnTo>
                    <a:pt x="252335" y="1783959"/>
                  </a:lnTo>
                  <a:lnTo>
                    <a:pt x="250470" y="1788464"/>
                  </a:lnTo>
                  <a:lnTo>
                    <a:pt x="248567" y="1792969"/>
                  </a:lnTo>
                  <a:lnTo>
                    <a:pt x="246618" y="1797474"/>
                  </a:lnTo>
                  <a:lnTo>
                    <a:pt x="244634" y="1801979"/>
                  </a:lnTo>
                  <a:lnTo>
                    <a:pt x="242617" y="1806484"/>
                  </a:lnTo>
                  <a:lnTo>
                    <a:pt x="240566" y="1810989"/>
                  </a:lnTo>
                  <a:lnTo>
                    <a:pt x="238485" y="1815494"/>
                  </a:lnTo>
                  <a:lnTo>
                    <a:pt x="236373" y="1819999"/>
                  </a:lnTo>
                  <a:lnTo>
                    <a:pt x="234229" y="1824504"/>
                  </a:lnTo>
                  <a:lnTo>
                    <a:pt x="232062" y="1829009"/>
                  </a:lnTo>
                  <a:lnTo>
                    <a:pt x="229873" y="1833514"/>
                  </a:lnTo>
                  <a:lnTo>
                    <a:pt x="227666" y="1838019"/>
                  </a:lnTo>
                  <a:lnTo>
                    <a:pt x="225444" y="1842524"/>
                  </a:lnTo>
                  <a:lnTo>
                    <a:pt x="223207" y="1847028"/>
                  </a:lnTo>
                  <a:lnTo>
                    <a:pt x="220963" y="1851533"/>
                  </a:lnTo>
                  <a:lnTo>
                    <a:pt x="218714" y="1856038"/>
                  </a:lnTo>
                  <a:lnTo>
                    <a:pt x="216466" y="1860543"/>
                  </a:lnTo>
                  <a:lnTo>
                    <a:pt x="214221" y="1865048"/>
                  </a:lnTo>
                  <a:lnTo>
                    <a:pt x="211983" y="1869553"/>
                  </a:lnTo>
                  <a:lnTo>
                    <a:pt x="209759" y="1874058"/>
                  </a:lnTo>
                  <a:lnTo>
                    <a:pt x="207553" y="1878563"/>
                  </a:lnTo>
                  <a:lnTo>
                    <a:pt x="205366" y="1883068"/>
                  </a:lnTo>
                  <a:lnTo>
                    <a:pt x="203202" y="1887573"/>
                  </a:lnTo>
                  <a:lnTo>
                    <a:pt x="201064" y="1892078"/>
                  </a:lnTo>
                  <a:lnTo>
                    <a:pt x="198957" y="1896583"/>
                  </a:lnTo>
                  <a:lnTo>
                    <a:pt x="196890" y="1901088"/>
                  </a:lnTo>
                  <a:lnTo>
                    <a:pt x="194859" y="1905593"/>
                  </a:lnTo>
                  <a:lnTo>
                    <a:pt x="192865" y="1910098"/>
                  </a:lnTo>
                  <a:lnTo>
                    <a:pt x="190911" y="1914603"/>
                  </a:lnTo>
                  <a:lnTo>
                    <a:pt x="188999" y="1919108"/>
                  </a:lnTo>
                  <a:lnTo>
                    <a:pt x="187135" y="1923613"/>
                  </a:lnTo>
                  <a:lnTo>
                    <a:pt x="185321" y="1928118"/>
                  </a:lnTo>
                  <a:lnTo>
                    <a:pt x="183553" y="1932623"/>
                  </a:lnTo>
                  <a:lnTo>
                    <a:pt x="181830" y="1937127"/>
                  </a:lnTo>
                  <a:lnTo>
                    <a:pt x="180154" y="1941632"/>
                  </a:lnTo>
                  <a:lnTo>
                    <a:pt x="178524" y="1946137"/>
                  </a:lnTo>
                  <a:lnTo>
                    <a:pt x="176951" y="1950642"/>
                  </a:lnTo>
                  <a:lnTo>
                    <a:pt x="175427" y="1955147"/>
                  </a:lnTo>
                  <a:lnTo>
                    <a:pt x="173949" y="1959652"/>
                  </a:lnTo>
                  <a:lnTo>
                    <a:pt x="172517" y="1964157"/>
                  </a:lnTo>
                  <a:lnTo>
                    <a:pt x="171131" y="1968662"/>
                  </a:lnTo>
                  <a:lnTo>
                    <a:pt x="169792" y="1973167"/>
                  </a:lnTo>
                  <a:lnTo>
                    <a:pt x="168509" y="1977672"/>
                  </a:lnTo>
                  <a:lnTo>
                    <a:pt x="167270" y="1982177"/>
                  </a:lnTo>
                  <a:lnTo>
                    <a:pt x="166076" y="1986682"/>
                  </a:lnTo>
                  <a:lnTo>
                    <a:pt x="164925" y="1991187"/>
                  </a:lnTo>
                  <a:lnTo>
                    <a:pt x="163818" y="1995692"/>
                  </a:lnTo>
                  <a:lnTo>
                    <a:pt x="162760" y="2000197"/>
                  </a:lnTo>
                  <a:lnTo>
                    <a:pt x="161751" y="2004702"/>
                  </a:lnTo>
                  <a:lnTo>
                    <a:pt x="160784" y="2009207"/>
                  </a:lnTo>
                  <a:lnTo>
                    <a:pt x="159859" y="2013712"/>
                  </a:lnTo>
                  <a:lnTo>
                    <a:pt x="158976" y="2018217"/>
                  </a:lnTo>
                  <a:lnTo>
                    <a:pt x="158134" y="2022721"/>
                  </a:lnTo>
                  <a:lnTo>
                    <a:pt x="157341" y="2027226"/>
                  </a:lnTo>
                  <a:lnTo>
                    <a:pt x="156590" y="2031731"/>
                  </a:lnTo>
                  <a:lnTo>
                    <a:pt x="155879" y="2036236"/>
                  </a:lnTo>
                  <a:lnTo>
                    <a:pt x="155206" y="2040741"/>
                  </a:lnTo>
                  <a:lnTo>
                    <a:pt x="154571" y="2045246"/>
                  </a:lnTo>
                  <a:lnTo>
                    <a:pt x="153973" y="2049751"/>
                  </a:lnTo>
                  <a:lnTo>
                    <a:pt x="153419" y="2054256"/>
                  </a:lnTo>
                  <a:lnTo>
                    <a:pt x="152900" y="2058761"/>
                  </a:lnTo>
                  <a:lnTo>
                    <a:pt x="152413" y="2063266"/>
                  </a:lnTo>
                  <a:lnTo>
                    <a:pt x="151957" y="2067771"/>
                  </a:lnTo>
                  <a:lnTo>
                    <a:pt x="151531" y="2072276"/>
                  </a:lnTo>
                  <a:lnTo>
                    <a:pt x="151136" y="2076781"/>
                  </a:lnTo>
                  <a:lnTo>
                    <a:pt x="150772" y="2081286"/>
                  </a:lnTo>
                  <a:lnTo>
                    <a:pt x="150433" y="2085791"/>
                  </a:lnTo>
                  <a:lnTo>
                    <a:pt x="150116" y="2090296"/>
                  </a:lnTo>
                  <a:lnTo>
                    <a:pt x="149819" y="2094801"/>
                  </a:lnTo>
                  <a:lnTo>
                    <a:pt x="149543" y="2099306"/>
                  </a:lnTo>
                  <a:lnTo>
                    <a:pt x="149287" y="2103811"/>
                  </a:lnTo>
                  <a:lnTo>
                    <a:pt x="149047" y="2108316"/>
                  </a:lnTo>
                  <a:lnTo>
                    <a:pt x="148822" y="2112820"/>
                  </a:lnTo>
                  <a:lnTo>
                    <a:pt x="148609" y="2117325"/>
                  </a:lnTo>
                  <a:lnTo>
                    <a:pt x="148407" y="2121830"/>
                  </a:lnTo>
                  <a:lnTo>
                    <a:pt x="148214" y="2126335"/>
                  </a:lnTo>
                  <a:lnTo>
                    <a:pt x="148032" y="2130840"/>
                  </a:lnTo>
                  <a:lnTo>
                    <a:pt x="147857" y="2135345"/>
                  </a:lnTo>
                  <a:lnTo>
                    <a:pt x="147688" y="2139850"/>
                  </a:lnTo>
                  <a:lnTo>
                    <a:pt x="147525" y="2144355"/>
                  </a:lnTo>
                  <a:lnTo>
                    <a:pt x="147366" y="2148860"/>
                  </a:lnTo>
                  <a:lnTo>
                    <a:pt x="147211" y="2153365"/>
                  </a:lnTo>
                  <a:lnTo>
                    <a:pt x="147061" y="2157870"/>
                  </a:lnTo>
                  <a:lnTo>
                    <a:pt x="146914" y="2162375"/>
                  </a:lnTo>
                  <a:lnTo>
                    <a:pt x="146771" y="2166880"/>
                  </a:lnTo>
                  <a:lnTo>
                    <a:pt x="146630" y="2171385"/>
                  </a:lnTo>
                  <a:lnTo>
                    <a:pt x="146492" y="2175890"/>
                  </a:lnTo>
                  <a:lnTo>
                    <a:pt x="146357" y="2180395"/>
                  </a:lnTo>
                  <a:lnTo>
                    <a:pt x="146226" y="2184900"/>
                  </a:lnTo>
                  <a:lnTo>
                    <a:pt x="146098" y="2189405"/>
                  </a:lnTo>
                  <a:lnTo>
                    <a:pt x="145973" y="2193910"/>
                  </a:lnTo>
                  <a:lnTo>
                    <a:pt x="145851" y="2198414"/>
                  </a:lnTo>
                  <a:lnTo>
                    <a:pt x="145733" y="2202919"/>
                  </a:lnTo>
                  <a:lnTo>
                    <a:pt x="145619" y="2207424"/>
                  </a:lnTo>
                  <a:lnTo>
                    <a:pt x="145509" y="2211929"/>
                  </a:lnTo>
                  <a:lnTo>
                    <a:pt x="145404" y="2216434"/>
                  </a:lnTo>
                  <a:lnTo>
                    <a:pt x="145302" y="2220939"/>
                  </a:lnTo>
                  <a:lnTo>
                    <a:pt x="145203" y="2225444"/>
                  </a:lnTo>
                  <a:lnTo>
                    <a:pt x="145109" y="2229949"/>
                  </a:lnTo>
                  <a:lnTo>
                    <a:pt x="145020" y="2234454"/>
                  </a:lnTo>
                  <a:lnTo>
                    <a:pt x="144934" y="2238959"/>
                  </a:lnTo>
                  <a:lnTo>
                    <a:pt x="144851" y="2243464"/>
                  </a:lnTo>
                  <a:lnTo>
                    <a:pt x="144772" y="2247969"/>
                  </a:lnTo>
                  <a:lnTo>
                    <a:pt x="144697" y="2252474"/>
                  </a:lnTo>
                  <a:lnTo>
                    <a:pt x="144624" y="2256979"/>
                  </a:lnTo>
                  <a:lnTo>
                    <a:pt x="144555" y="2261484"/>
                  </a:lnTo>
                  <a:lnTo>
                    <a:pt x="144489" y="2265989"/>
                  </a:lnTo>
                  <a:lnTo>
                    <a:pt x="144425" y="2270494"/>
                  </a:lnTo>
                  <a:lnTo>
                    <a:pt x="144363" y="2274999"/>
                  </a:lnTo>
                  <a:lnTo>
                    <a:pt x="144303" y="2279504"/>
                  </a:lnTo>
                  <a:lnTo>
                    <a:pt x="144245" y="2284009"/>
                  </a:lnTo>
                  <a:lnTo>
                    <a:pt x="144190" y="2288513"/>
                  </a:lnTo>
                  <a:lnTo>
                    <a:pt x="144135" y="2293018"/>
                  </a:lnTo>
                  <a:lnTo>
                    <a:pt x="144083" y="2297523"/>
                  </a:lnTo>
                  <a:lnTo>
                    <a:pt x="144032" y="2302028"/>
                  </a:lnTo>
                  <a:close/>
                </a:path>
              </a:pathLst>
            </a:custGeom>
            <a:solidFill>
              <a:srgbClr val="8B93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299" name="pg42">
              <a:extLst>
                <a:ext uri="{FF2B5EF4-FFF2-40B4-BE49-F238E27FC236}">
                  <a16:creationId xmlns:a16="http://schemas.microsoft.com/office/drawing/2014/main" id="{A5FCDF20-6918-676E-5600-CEEE4C872F94}"/>
                </a:ext>
              </a:extLst>
            </p:cNvPr>
            <p:cNvSpPr/>
            <p:nvPr/>
          </p:nvSpPr>
          <p:spPr>
            <a:xfrm>
              <a:off x="8530331" y="4266720"/>
              <a:ext cx="251246" cy="2564174"/>
            </a:xfrm>
            <a:custGeom>
              <a:avLst/>
              <a:gdLst/>
              <a:ahLst/>
              <a:cxnLst/>
              <a:rect l="0" t="0" r="0" b="0"/>
              <a:pathLst>
                <a:path w="251246" h="2564174">
                  <a:moveTo>
                    <a:pt x="124663" y="2564174"/>
                  </a:moveTo>
                  <a:lnTo>
                    <a:pt x="124584" y="2559156"/>
                  </a:lnTo>
                  <a:lnTo>
                    <a:pt x="124501" y="2554138"/>
                  </a:lnTo>
                  <a:lnTo>
                    <a:pt x="124414" y="2549120"/>
                  </a:lnTo>
                  <a:lnTo>
                    <a:pt x="124322" y="2544102"/>
                  </a:lnTo>
                  <a:lnTo>
                    <a:pt x="124228" y="2539084"/>
                  </a:lnTo>
                  <a:lnTo>
                    <a:pt x="124129" y="2534066"/>
                  </a:lnTo>
                  <a:lnTo>
                    <a:pt x="124027" y="2529048"/>
                  </a:lnTo>
                  <a:lnTo>
                    <a:pt x="123922" y="2524030"/>
                  </a:lnTo>
                  <a:lnTo>
                    <a:pt x="123813" y="2519012"/>
                  </a:lnTo>
                  <a:lnTo>
                    <a:pt x="123702" y="2513994"/>
                  </a:lnTo>
                  <a:lnTo>
                    <a:pt x="123588" y="2508977"/>
                  </a:lnTo>
                  <a:lnTo>
                    <a:pt x="123472" y="2503959"/>
                  </a:lnTo>
                  <a:lnTo>
                    <a:pt x="123353" y="2498941"/>
                  </a:lnTo>
                  <a:lnTo>
                    <a:pt x="123233" y="2493923"/>
                  </a:lnTo>
                  <a:lnTo>
                    <a:pt x="123112" y="2488905"/>
                  </a:lnTo>
                  <a:lnTo>
                    <a:pt x="122989" y="2483887"/>
                  </a:lnTo>
                  <a:lnTo>
                    <a:pt x="122865" y="2478869"/>
                  </a:lnTo>
                  <a:lnTo>
                    <a:pt x="122740" y="2473851"/>
                  </a:lnTo>
                  <a:lnTo>
                    <a:pt x="122614" y="2468833"/>
                  </a:lnTo>
                  <a:lnTo>
                    <a:pt x="122488" y="2463815"/>
                  </a:lnTo>
                  <a:lnTo>
                    <a:pt x="122361" y="2458797"/>
                  </a:lnTo>
                  <a:lnTo>
                    <a:pt x="122233" y="2453779"/>
                  </a:lnTo>
                  <a:lnTo>
                    <a:pt x="122105" y="2448761"/>
                  </a:lnTo>
                  <a:lnTo>
                    <a:pt x="121977" y="2443743"/>
                  </a:lnTo>
                  <a:lnTo>
                    <a:pt x="121847" y="2438725"/>
                  </a:lnTo>
                  <a:lnTo>
                    <a:pt x="121716" y="2433707"/>
                  </a:lnTo>
                  <a:lnTo>
                    <a:pt x="121585" y="2428689"/>
                  </a:lnTo>
                  <a:lnTo>
                    <a:pt x="121452" y="2423671"/>
                  </a:lnTo>
                  <a:lnTo>
                    <a:pt x="121317" y="2418653"/>
                  </a:lnTo>
                  <a:lnTo>
                    <a:pt x="121180" y="2413635"/>
                  </a:lnTo>
                  <a:lnTo>
                    <a:pt x="121041" y="2408617"/>
                  </a:lnTo>
                  <a:lnTo>
                    <a:pt x="120900" y="2403599"/>
                  </a:lnTo>
                  <a:lnTo>
                    <a:pt x="120756" y="2398582"/>
                  </a:lnTo>
                  <a:lnTo>
                    <a:pt x="120608" y="2393564"/>
                  </a:lnTo>
                  <a:lnTo>
                    <a:pt x="120457" y="2388546"/>
                  </a:lnTo>
                  <a:lnTo>
                    <a:pt x="120301" y="2383528"/>
                  </a:lnTo>
                  <a:lnTo>
                    <a:pt x="120141" y="2378510"/>
                  </a:lnTo>
                  <a:lnTo>
                    <a:pt x="119976" y="2373492"/>
                  </a:lnTo>
                  <a:lnTo>
                    <a:pt x="119805" y="2368474"/>
                  </a:lnTo>
                  <a:lnTo>
                    <a:pt x="119629" y="2363456"/>
                  </a:lnTo>
                  <a:lnTo>
                    <a:pt x="119445" y="2358438"/>
                  </a:lnTo>
                  <a:lnTo>
                    <a:pt x="119254" y="2353420"/>
                  </a:lnTo>
                  <a:lnTo>
                    <a:pt x="119054" y="2348402"/>
                  </a:lnTo>
                  <a:lnTo>
                    <a:pt x="118846" y="2343384"/>
                  </a:lnTo>
                  <a:lnTo>
                    <a:pt x="118628" y="2338366"/>
                  </a:lnTo>
                  <a:lnTo>
                    <a:pt x="118400" y="2333348"/>
                  </a:lnTo>
                  <a:lnTo>
                    <a:pt x="118157" y="2328330"/>
                  </a:lnTo>
                  <a:lnTo>
                    <a:pt x="117901" y="2323312"/>
                  </a:lnTo>
                  <a:lnTo>
                    <a:pt x="117630" y="2318294"/>
                  </a:lnTo>
                  <a:lnTo>
                    <a:pt x="117344" y="2313276"/>
                  </a:lnTo>
                  <a:lnTo>
                    <a:pt x="117040" y="2308258"/>
                  </a:lnTo>
                  <a:lnTo>
                    <a:pt x="116715" y="2303240"/>
                  </a:lnTo>
                  <a:lnTo>
                    <a:pt x="116365" y="2298222"/>
                  </a:lnTo>
                  <a:lnTo>
                    <a:pt x="115992" y="2293205"/>
                  </a:lnTo>
                  <a:lnTo>
                    <a:pt x="115593" y="2288187"/>
                  </a:lnTo>
                  <a:lnTo>
                    <a:pt x="115166" y="2283169"/>
                  </a:lnTo>
                  <a:lnTo>
                    <a:pt x="114710" y="2278151"/>
                  </a:lnTo>
                  <a:lnTo>
                    <a:pt x="114215" y="2273133"/>
                  </a:lnTo>
                  <a:lnTo>
                    <a:pt x="113681" y="2268115"/>
                  </a:lnTo>
                  <a:lnTo>
                    <a:pt x="113111" y="2263097"/>
                  </a:lnTo>
                  <a:lnTo>
                    <a:pt x="112500" y="2258079"/>
                  </a:lnTo>
                  <a:lnTo>
                    <a:pt x="111846" y="2253061"/>
                  </a:lnTo>
                  <a:lnTo>
                    <a:pt x="111147" y="2248043"/>
                  </a:lnTo>
                  <a:lnTo>
                    <a:pt x="110389" y="2243025"/>
                  </a:lnTo>
                  <a:lnTo>
                    <a:pt x="109580" y="2238007"/>
                  </a:lnTo>
                  <a:lnTo>
                    <a:pt x="108719" y="2232989"/>
                  </a:lnTo>
                  <a:lnTo>
                    <a:pt x="107803" y="2227971"/>
                  </a:lnTo>
                  <a:lnTo>
                    <a:pt x="106831" y="2222953"/>
                  </a:lnTo>
                  <a:lnTo>
                    <a:pt x="105795" y="2217935"/>
                  </a:lnTo>
                  <a:lnTo>
                    <a:pt x="104688" y="2212917"/>
                  </a:lnTo>
                  <a:lnTo>
                    <a:pt x="103520" y="2207899"/>
                  </a:lnTo>
                  <a:lnTo>
                    <a:pt x="102288" y="2202881"/>
                  </a:lnTo>
                  <a:lnTo>
                    <a:pt x="100992" y="2197863"/>
                  </a:lnTo>
                  <a:lnTo>
                    <a:pt x="99631" y="2192845"/>
                  </a:lnTo>
                  <a:lnTo>
                    <a:pt x="98191" y="2187827"/>
                  </a:lnTo>
                  <a:lnTo>
                    <a:pt x="96679" y="2182810"/>
                  </a:lnTo>
                  <a:lnTo>
                    <a:pt x="95101" y="2177792"/>
                  </a:lnTo>
                  <a:lnTo>
                    <a:pt x="93456" y="2172774"/>
                  </a:lnTo>
                  <a:lnTo>
                    <a:pt x="91745" y="2167756"/>
                  </a:lnTo>
                  <a:lnTo>
                    <a:pt x="89966" y="2162738"/>
                  </a:lnTo>
                  <a:lnTo>
                    <a:pt x="88107" y="2157720"/>
                  </a:lnTo>
                  <a:lnTo>
                    <a:pt x="86184" y="2152702"/>
                  </a:lnTo>
                  <a:lnTo>
                    <a:pt x="84199" y="2147684"/>
                  </a:lnTo>
                  <a:lnTo>
                    <a:pt x="82155" y="2142666"/>
                  </a:lnTo>
                  <a:lnTo>
                    <a:pt x="80052" y="2137648"/>
                  </a:lnTo>
                  <a:lnTo>
                    <a:pt x="77888" y="2132630"/>
                  </a:lnTo>
                  <a:lnTo>
                    <a:pt x="75664" y="2127612"/>
                  </a:lnTo>
                  <a:lnTo>
                    <a:pt x="73393" y="2122594"/>
                  </a:lnTo>
                  <a:lnTo>
                    <a:pt x="71077" y="2117576"/>
                  </a:lnTo>
                  <a:lnTo>
                    <a:pt x="68721" y="2112558"/>
                  </a:lnTo>
                  <a:lnTo>
                    <a:pt x="66328" y="2107540"/>
                  </a:lnTo>
                  <a:lnTo>
                    <a:pt x="63899" y="2102522"/>
                  </a:lnTo>
                  <a:lnTo>
                    <a:pt x="61443" y="2097504"/>
                  </a:lnTo>
                  <a:lnTo>
                    <a:pt x="58969" y="2092486"/>
                  </a:lnTo>
                  <a:lnTo>
                    <a:pt x="56481" y="2087468"/>
                  </a:lnTo>
                  <a:lnTo>
                    <a:pt x="53984" y="2082450"/>
                  </a:lnTo>
                  <a:lnTo>
                    <a:pt x="51485" y="2077432"/>
                  </a:lnTo>
                  <a:lnTo>
                    <a:pt x="48992" y="2072415"/>
                  </a:lnTo>
                  <a:lnTo>
                    <a:pt x="46512" y="2067397"/>
                  </a:lnTo>
                  <a:lnTo>
                    <a:pt x="44049" y="2062379"/>
                  </a:lnTo>
                  <a:lnTo>
                    <a:pt x="41611" y="2057361"/>
                  </a:lnTo>
                  <a:lnTo>
                    <a:pt x="39201" y="2052343"/>
                  </a:lnTo>
                  <a:lnTo>
                    <a:pt x="36830" y="2047325"/>
                  </a:lnTo>
                  <a:lnTo>
                    <a:pt x="34508" y="2042307"/>
                  </a:lnTo>
                  <a:lnTo>
                    <a:pt x="32234" y="2037289"/>
                  </a:lnTo>
                  <a:lnTo>
                    <a:pt x="30013" y="2032271"/>
                  </a:lnTo>
                  <a:lnTo>
                    <a:pt x="27848" y="2027253"/>
                  </a:lnTo>
                  <a:lnTo>
                    <a:pt x="25744" y="2022235"/>
                  </a:lnTo>
                  <a:lnTo>
                    <a:pt x="23718" y="2017217"/>
                  </a:lnTo>
                  <a:lnTo>
                    <a:pt x="21767" y="2012199"/>
                  </a:lnTo>
                  <a:lnTo>
                    <a:pt x="19889" y="2007181"/>
                  </a:lnTo>
                  <a:lnTo>
                    <a:pt x="18087" y="2002163"/>
                  </a:lnTo>
                  <a:lnTo>
                    <a:pt x="16362" y="1997145"/>
                  </a:lnTo>
                  <a:lnTo>
                    <a:pt x="14719" y="1992127"/>
                  </a:lnTo>
                  <a:lnTo>
                    <a:pt x="13179" y="1987109"/>
                  </a:lnTo>
                  <a:lnTo>
                    <a:pt x="11723" y="1982091"/>
                  </a:lnTo>
                  <a:lnTo>
                    <a:pt x="10351" y="1977073"/>
                  </a:lnTo>
                  <a:lnTo>
                    <a:pt x="9065" y="1972055"/>
                  </a:lnTo>
                  <a:lnTo>
                    <a:pt x="7864" y="1967037"/>
                  </a:lnTo>
                  <a:lnTo>
                    <a:pt x="6760" y="1962020"/>
                  </a:lnTo>
                  <a:lnTo>
                    <a:pt x="5755" y="1957002"/>
                  </a:lnTo>
                  <a:lnTo>
                    <a:pt x="4836" y="1951984"/>
                  </a:lnTo>
                  <a:lnTo>
                    <a:pt x="4000" y="1946966"/>
                  </a:lnTo>
                  <a:lnTo>
                    <a:pt x="3247" y="1941948"/>
                  </a:lnTo>
                  <a:lnTo>
                    <a:pt x="2577" y="1936930"/>
                  </a:lnTo>
                  <a:lnTo>
                    <a:pt x="2002" y="1931912"/>
                  </a:lnTo>
                  <a:lnTo>
                    <a:pt x="1509" y="1926894"/>
                  </a:lnTo>
                  <a:lnTo>
                    <a:pt x="1090" y="1921876"/>
                  </a:lnTo>
                  <a:lnTo>
                    <a:pt x="741" y="1916858"/>
                  </a:lnTo>
                  <a:lnTo>
                    <a:pt x="462" y="1911840"/>
                  </a:lnTo>
                  <a:lnTo>
                    <a:pt x="249" y="1906822"/>
                  </a:lnTo>
                  <a:lnTo>
                    <a:pt x="111" y="1901804"/>
                  </a:lnTo>
                  <a:lnTo>
                    <a:pt x="29" y="1896786"/>
                  </a:lnTo>
                  <a:lnTo>
                    <a:pt x="0" y="1891768"/>
                  </a:lnTo>
                  <a:lnTo>
                    <a:pt x="18" y="1886750"/>
                  </a:lnTo>
                  <a:lnTo>
                    <a:pt x="82" y="1881732"/>
                  </a:lnTo>
                  <a:lnTo>
                    <a:pt x="192" y="1876714"/>
                  </a:lnTo>
                  <a:lnTo>
                    <a:pt x="344" y="1871696"/>
                  </a:lnTo>
                  <a:lnTo>
                    <a:pt x="528" y="1866678"/>
                  </a:lnTo>
                  <a:lnTo>
                    <a:pt x="742" y="1861660"/>
                  </a:lnTo>
                  <a:lnTo>
                    <a:pt x="984" y="1856643"/>
                  </a:lnTo>
                  <a:lnTo>
                    <a:pt x="1250" y="1851625"/>
                  </a:lnTo>
                  <a:lnTo>
                    <a:pt x="1543" y="1846607"/>
                  </a:lnTo>
                  <a:lnTo>
                    <a:pt x="1857" y="1841589"/>
                  </a:lnTo>
                  <a:lnTo>
                    <a:pt x="2190" y="1836571"/>
                  </a:lnTo>
                  <a:lnTo>
                    <a:pt x="2541" y="1831553"/>
                  </a:lnTo>
                  <a:lnTo>
                    <a:pt x="2909" y="1826535"/>
                  </a:lnTo>
                  <a:lnTo>
                    <a:pt x="3294" y="1821517"/>
                  </a:lnTo>
                  <a:lnTo>
                    <a:pt x="3699" y="1816499"/>
                  </a:lnTo>
                  <a:lnTo>
                    <a:pt x="4119" y="1811481"/>
                  </a:lnTo>
                  <a:lnTo>
                    <a:pt x="4554" y="1806463"/>
                  </a:lnTo>
                  <a:lnTo>
                    <a:pt x="5005" y="1801445"/>
                  </a:lnTo>
                  <a:lnTo>
                    <a:pt x="5470" y="1796427"/>
                  </a:lnTo>
                  <a:lnTo>
                    <a:pt x="5950" y="1791409"/>
                  </a:lnTo>
                  <a:lnTo>
                    <a:pt x="6445" y="1786391"/>
                  </a:lnTo>
                  <a:lnTo>
                    <a:pt x="6952" y="1781373"/>
                  </a:lnTo>
                  <a:lnTo>
                    <a:pt x="7468" y="1776355"/>
                  </a:lnTo>
                  <a:lnTo>
                    <a:pt x="7992" y="1771337"/>
                  </a:lnTo>
                  <a:lnTo>
                    <a:pt x="8523" y="1766319"/>
                  </a:lnTo>
                  <a:lnTo>
                    <a:pt x="9057" y="1761301"/>
                  </a:lnTo>
                  <a:lnTo>
                    <a:pt x="9591" y="1756283"/>
                  </a:lnTo>
                  <a:lnTo>
                    <a:pt x="10121" y="1751265"/>
                  </a:lnTo>
                  <a:lnTo>
                    <a:pt x="10645" y="1746248"/>
                  </a:lnTo>
                  <a:lnTo>
                    <a:pt x="11159" y="1741230"/>
                  </a:lnTo>
                  <a:lnTo>
                    <a:pt x="11660" y="1736212"/>
                  </a:lnTo>
                  <a:lnTo>
                    <a:pt x="12140" y="1731194"/>
                  </a:lnTo>
                  <a:lnTo>
                    <a:pt x="12599" y="1726176"/>
                  </a:lnTo>
                  <a:lnTo>
                    <a:pt x="13034" y="1721158"/>
                  </a:lnTo>
                  <a:lnTo>
                    <a:pt x="13443" y="1716140"/>
                  </a:lnTo>
                  <a:lnTo>
                    <a:pt x="13825" y="1711122"/>
                  </a:lnTo>
                  <a:lnTo>
                    <a:pt x="14172" y="1706104"/>
                  </a:lnTo>
                  <a:lnTo>
                    <a:pt x="14483" y="1701086"/>
                  </a:lnTo>
                  <a:lnTo>
                    <a:pt x="14761" y="1696068"/>
                  </a:lnTo>
                  <a:lnTo>
                    <a:pt x="15007" y="1691050"/>
                  </a:lnTo>
                  <a:lnTo>
                    <a:pt x="15220" y="1686032"/>
                  </a:lnTo>
                  <a:lnTo>
                    <a:pt x="15402" y="1681014"/>
                  </a:lnTo>
                  <a:lnTo>
                    <a:pt x="15546" y="1675996"/>
                  </a:lnTo>
                  <a:lnTo>
                    <a:pt x="15662" y="1670978"/>
                  </a:lnTo>
                  <a:lnTo>
                    <a:pt x="15753" y="1665960"/>
                  </a:lnTo>
                  <a:lnTo>
                    <a:pt x="15822" y="1660942"/>
                  </a:lnTo>
                  <a:lnTo>
                    <a:pt x="15871" y="1655924"/>
                  </a:lnTo>
                  <a:lnTo>
                    <a:pt x="15904" y="1650906"/>
                  </a:lnTo>
                  <a:lnTo>
                    <a:pt x="15922" y="1645888"/>
                  </a:lnTo>
                  <a:lnTo>
                    <a:pt x="15934" y="1640870"/>
                  </a:lnTo>
                  <a:lnTo>
                    <a:pt x="15944" y="1635853"/>
                  </a:lnTo>
                  <a:lnTo>
                    <a:pt x="15953" y="1630835"/>
                  </a:lnTo>
                  <a:lnTo>
                    <a:pt x="15967" y="1625817"/>
                  </a:lnTo>
                  <a:lnTo>
                    <a:pt x="15990" y="1620799"/>
                  </a:lnTo>
                  <a:lnTo>
                    <a:pt x="16026" y="1615781"/>
                  </a:lnTo>
                  <a:lnTo>
                    <a:pt x="16079" y="1610763"/>
                  </a:lnTo>
                  <a:lnTo>
                    <a:pt x="16150" y="1605745"/>
                  </a:lnTo>
                  <a:lnTo>
                    <a:pt x="16242" y="1600727"/>
                  </a:lnTo>
                  <a:lnTo>
                    <a:pt x="16356" y="1595709"/>
                  </a:lnTo>
                  <a:lnTo>
                    <a:pt x="16501" y="1590691"/>
                  </a:lnTo>
                  <a:lnTo>
                    <a:pt x="16673" y="1585673"/>
                  </a:lnTo>
                  <a:lnTo>
                    <a:pt x="16873" y="1580655"/>
                  </a:lnTo>
                  <a:lnTo>
                    <a:pt x="17101" y="1575637"/>
                  </a:lnTo>
                  <a:lnTo>
                    <a:pt x="17357" y="1570619"/>
                  </a:lnTo>
                  <a:lnTo>
                    <a:pt x="17643" y="1565601"/>
                  </a:lnTo>
                  <a:lnTo>
                    <a:pt x="17963" y="1560583"/>
                  </a:lnTo>
                  <a:lnTo>
                    <a:pt x="18311" y="1555565"/>
                  </a:lnTo>
                  <a:lnTo>
                    <a:pt x="18686" y="1550547"/>
                  </a:lnTo>
                  <a:lnTo>
                    <a:pt x="19088" y="1545529"/>
                  </a:lnTo>
                  <a:lnTo>
                    <a:pt x="19514" y="1540511"/>
                  </a:lnTo>
                  <a:lnTo>
                    <a:pt x="19968" y="1535493"/>
                  </a:lnTo>
                  <a:lnTo>
                    <a:pt x="20448" y="1530475"/>
                  </a:lnTo>
                  <a:lnTo>
                    <a:pt x="20949" y="1525458"/>
                  </a:lnTo>
                  <a:lnTo>
                    <a:pt x="21471" y="1520440"/>
                  </a:lnTo>
                  <a:lnTo>
                    <a:pt x="22011" y="1515422"/>
                  </a:lnTo>
                  <a:lnTo>
                    <a:pt x="22570" y="1510404"/>
                  </a:lnTo>
                  <a:lnTo>
                    <a:pt x="23148" y="1505386"/>
                  </a:lnTo>
                  <a:lnTo>
                    <a:pt x="23742" y="1500368"/>
                  </a:lnTo>
                  <a:lnTo>
                    <a:pt x="24348" y="1495350"/>
                  </a:lnTo>
                  <a:lnTo>
                    <a:pt x="24965" y="1490332"/>
                  </a:lnTo>
                  <a:lnTo>
                    <a:pt x="25593" y="1485314"/>
                  </a:lnTo>
                  <a:lnTo>
                    <a:pt x="26230" y="1480296"/>
                  </a:lnTo>
                  <a:lnTo>
                    <a:pt x="26874" y="1475278"/>
                  </a:lnTo>
                  <a:lnTo>
                    <a:pt x="27523" y="1470260"/>
                  </a:lnTo>
                  <a:lnTo>
                    <a:pt x="28174" y="1465242"/>
                  </a:lnTo>
                  <a:lnTo>
                    <a:pt x="28827" y="1460224"/>
                  </a:lnTo>
                  <a:lnTo>
                    <a:pt x="29479" y="1455206"/>
                  </a:lnTo>
                  <a:lnTo>
                    <a:pt x="30129" y="1450188"/>
                  </a:lnTo>
                  <a:lnTo>
                    <a:pt x="30774" y="1445170"/>
                  </a:lnTo>
                  <a:lnTo>
                    <a:pt x="31414" y="1440152"/>
                  </a:lnTo>
                  <a:lnTo>
                    <a:pt x="32047" y="1435134"/>
                  </a:lnTo>
                  <a:lnTo>
                    <a:pt x="32672" y="1430116"/>
                  </a:lnTo>
                  <a:lnTo>
                    <a:pt x="33289" y="1425098"/>
                  </a:lnTo>
                  <a:lnTo>
                    <a:pt x="33894" y="1420080"/>
                  </a:lnTo>
                  <a:lnTo>
                    <a:pt x="34489" y="1415063"/>
                  </a:lnTo>
                  <a:lnTo>
                    <a:pt x="35074" y="1410045"/>
                  </a:lnTo>
                  <a:lnTo>
                    <a:pt x="35649" y="1405027"/>
                  </a:lnTo>
                  <a:lnTo>
                    <a:pt x="36214" y="1400009"/>
                  </a:lnTo>
                  <a:lnTo>
                    <a:pt x="36769" y="1394991"/>
                  </a:lnTo>
                  <a:lnTo>
                    <a:pt x="37315" y="1389973"/>
                  </a:lnTo>
                  <a:lnTo>
                    <a:pt x="37854" y="1384955"/>
                  </a:lnTo>
                  <a:lnTo>
                    <a:pt x="38387" y="1379937"/>
                  </a:lnTo>
                  <a:lnTo>
                    <a:pt x="38916" y="1374919"/>
                  </a:lnTo>
                  <a:lnTo>
                    <a:pt x="39441" y="1369901"/>
                  </a:lnTo>
                  <a:lnTo>
                    <a:pt x="39964" y="1364883"/>
                  </a:lnTo>
                  <a:lnTo>
                    <a:pt x="40488" y="1359865"/>
                  </a:lnTo>
                  <a:lnTo>
                    <a:pt x="41013" y="1354847"/>
                  </a:lnTo>
                  <a:lnTo>
                    <a:pt x="41541" y="1349829"/>
                  </a:lnTo>
                  <a:lnTo>
                    <a:pt x="42073" y="1344811"/>
                  </a:lnTo>
                  <a:lnTo>
                    <a:pt x="42610" y="1339793"/>
                  </a:lnTo>
                  <a:lnTo>
                    <a:pt x="43155" y="1334775"/>
                  </a:lnTo>
                  <a:lnTo>
                    <a:pt x="43708" y="1329757"/>
                  </a:lnTo>
                  <a:lnTo>
                    <a:pt x="44268" y="1324739"/>
                  </a:lnTo>
                  <a:lnTo>
                    <a:pt x="44836" y="1319721"/>
                  </a:lnTo>
                  <a:lnTo>
                    <a:pt x="45413" y="1314703"/>
                  </a:lnTo>
                  <a:lnTo>
                    <a:pt x="45998" y="1309686"/>
                  </a:lnTo>
                  <a:lnTo>
                    <a:pt x="46593" y="1304668"/>
                  </a:lnTo>
                  <a:lnTo>
                    <a:pt x="47195" y="1299650"/>
                  </a:lnTo>
                  <a:lnTo>
                    <a:pt x="47804" y="1294632"/>
                  </a:lnTo>
                  <a:lnTo>
                    <a:pt x="48420" y="1289614"/>
                  </a:lnTo>
                  <a:lnTo>
                    <a:pt x="49041" y="1284596"/>
                  </a:lnTo>
                  <a:lnTo>
                    <a:pt x="49667" y="1279578"/>
                  </a:lnTo>
                  <a:lnTo>
                    <a:pt x="50298" y="1274560"/>
                  </a:lnTo>
                  <a:lnTo>
                    <a:pt x="50932" y="1269542"/>
                  </a:lnTo>
                  <a:lnTo>
                    <a:pt x="51568" y="1264524"/>
                  </a:lnTo>
                  <a:lnTo>
                    <a:pt x="52205" y="1259506"/>
                  </a:lnTo>
                  <a:lnTo>
                    <a:pt x="52843" y="1254488"/>
                  </a:lnTo>
                  <a:lnTo>
                    <a:pt x="53482" y="1249470"/>
                  </a:lnTo>
                  <a:lnTo>
                    <a:pt x="54119" y="1244452"/>
                  </a:lnTo>
                  <a:lnTo>
                    <a:pt x="54756" y="1239434"/>
                  </a:lnTo>
                  <a:lnTo>
                    <a:pt x="55391" y="1234416"/>
                  </a:lnTo>
                  <a:lnTo>
                    <a:pt x="56024" y="1229398"/>
                  </a:lnTo>
                  <a:lnTo>
                    <a:pt x="56655" y="1224380"/>
                  </a:lnTo>
                  <a:lnTo>
                    <a:pt x="57284" y="1219362"/>
                  </a:lnTo>
                  <a:lnTo>
                    <a:pt x="57910" y="1214344"/>
                  </a:lnTo>
                  <a:lnTo>
                    <a:pt x="58534" y="1209326"/>
                  </a:lnTo>
                  <a:lnTo>
                    <a:pt x="59156" y="1204308"/>
                  </a:lnTo>
                  <a:lnTo>
                    <a:pt x="59775" y="1199291"/>
                  </a:lnTo>
                  <a:lnTo>
                    <a:pt x="60392" y="1194273"/>
                  </a:lnTo>
                  <a:lnTo>
                    <a:pt x="61006" y="1189255"/>
                  </a:lnTo>
                  <a:lnTo>
                    <a:pt x="61619" y="1184237"/>
                  </a:lnTo>
                  <a:lnTo>
                    <a:pt x="62229" y="1179219"/>
                  </a:lnTo>
                  <a:lnTo>
                    <a:pt x="62837" y="1174201"/>
                  </a:lnTo>
                  <a:lnTo>
                    <a:pt x="63442" y="1169183"/>
                  </a:lnTo>
                  <a:lnTo>
                    <a:pt x="64046" y="1164165"/>
                  </a:lnTo>
                  <a:lnTo>
                    <a:pt x="64647" y="1159147"/>
                  </a:lnTo>
                  <a:lnTo>
                    <a:pt x="65247" y="1154129"/>
                  </a:lnTo>
                  <a:lnTo>
                    <a:pt x="65845" y="1149111"/>
                  </a:lnTo>
                  <a:lnTo>
                    <a:pt x="66440" y="1144093"/>
                  </a:lnTo>
                  <a:lnTo>
                    <a:pt x="67034" y="1139075"/>
                  </a:lnTo>
                  <a:lnTo>
                    <a:pt x="67626" y="1134057"/>
                  </a:lnTo>
                  <a:lnTo>
                    <a:pt x="68215" y="1129039"/>
                  </a:lnTo>
                  <a:lnTo>
                    <a:pt x="68803" y="1124021"/>
                  </a:lnTo>
                  <a:lnTo>
                    <a:pt x="69390" y="1119003"/>
                  </a:lnTo>
                  <a:lnTo>
                    <a:pt x="69975" y="1113985"/>
                  </a:lnTo>
                  <a:lnTo>
                    <a:pt x="70558" y="1108967"/>
                  </a:lnTo>
                  <a:lnTo>
                    <a:pt x="71140" y="1103949"/>
                  </a:lnTo>
                  <a:lnTo>
                    <a:pt x="71721" y="1098931"/>
                  </a:lnTo>
                  <a:lnTo>
                    <a:pt x="72301" y="1093913"/>
                  </a:lnTo>
                  <a:lnTo>
                    <a:pt x="72880" y="1088896"/>
                  </a:lnTo>
                  <a:lnTo>
                    <a:pt x="73460" y="1083878"/>
                  </a:lnTo>
                  <a:lnTo>
                    <a:pt x="74039" y="1078860"/>
                  </a:lnTo>
                  <a:lnTo>
                    <a:pt x="74618" y="1073842"/>
                  </a:lnTo>
                  <a:lnTo>
                    <a:pt x="75198" y="1068824"/>
                  </a:lnTo>
                  <a:lnTo>
                    <a:pt x="75779" y="1063806"/>
                  </a:lnTo>
                  <a:lnTo>
                    <a:pt x="76361" y="1058788"/>
                  </a:lnTo>
                  <a:lnTo>
                    <a:pt x="76945" y="1053770"/>
                  </a:lnTo>
                  <a:lnTo>
                    <a:pt x="77531" y="1048752"/>
                  </a:lnTo>
                  <a:lnTo>
                    <a:pt x="78120" y="1043734"/>
                  </a:lnTo>
                  <a:lnTo>
                    <a:pt x="78711" y="1038716"/>
                  </a:lnTo>
                  <a:lnTo>
                    <a:pt x="79304" y="1033698"/>
                  </a:lnTo>
                  <a:lnTo>
                    <a:pt x="79900" y="1028680"/>
                  </a:lnTo>
                  <a:lnTo>
                    <a:pt x="80500" y="1023662"/>
                  </a:lnTo>
                  <a:lnTo>
                    <a:pt x="81103" y="1018644"/>
                  </a:lnTo>
                  <a:lnTo>
                    <a:pt x="81709" y="1013626"/>
                  </a:lnTo>
                  <a:lnTo>
                    <a:pt x="82318" y="1008608"/>
                  </a:lnTo>
                  <a:lnTo>
                    <a:pt x="82929" y="1003590"/>
                  </a:lnTo>
                  <a:lnTo>
                    <a:pt x="83543" y="998572"/>
                  </a:lnTo>
                  <a:lnTo>
                    <a:pt x="84160" y="993554"/>
                  </a:lnTo>
                  <a:lnTo>
                    <a:pt x="84778" y="988536"/>
                  </a:lnTo>
                  <a:lnTo>
                    <a:pt x="85397" y="983518"/>
                  </a:lnTo>
                  <a:lnTo>
                    <a:pt x="86017" y="978501"/>
                  </a:lnTo>
                  <a:lnTo>
                    <a:pt x="86636" y="973483"/>
                  </a:lnTo>
                  <a:lnTo>
                    <a:pt x="87255" y="968465"/>
                  </a:lnTo>
                  <a:lnTo>
                    <a:pt x="87872" y="963447"/>
                  </a:lnTo>
                  <a:lnTo>
                    <a:pt x="88486" y="958429"/>
                  </a:lnTo>
                  <a:lnTo>
                    <a:pt x="89097" y="953411"/>
                  </a:lnTo>
                  <a:lnTo>
                    <a:pt x="89704" y="948393"/>
                  </a:lnTo>
                  <a:lnTo>
                    <a:pt x="90307" y="943375"/>
                  </a:lnTo>
                  <a:lnTo>
                    <a:pt x="90904" y="938357"/>
                  </a:lnTo>
                  <a:lnTo>
                    <a:pt x="91495" y="933339"/>
                  </a:lnTo>
                  <a:lnTo>
                    <a:pt x="92080" y="928321"/>
                  </a:lnTo>
                  <a:lnTo>
                    <a:pt x="92659" y="923303"/>
                  </a:lnTo>
                  <a:lnTo>
                    <a:pt x="93232" y="918285"/>
                  </a:lnTo>
                  <a:lnTo>
                    <a:pt x="93798" y="913267"/>
                  </a:lnTo>
                  <a:lnTo>
                    <a:pt x="94357" y="908249"/>
                  </a:lnTo>
                  <a:lnTo>
                    <a:pt x="94910" y="903231"/>
                  </a:lnTo>
                  <a:lnTo>
                    <a:pt x="95458" y="898213"/>
                  </a:lnTo>
                  <a:lnTo>
                    <a:pt x="96001" y="893195"/>
                  </a:lnTo>
                  <a:lnTo>
                    <a:pt x="96539" y="888177"/>
                  </a:lnTo>
                  <a:lnTo>
                    <a:pt x="97074" y="883159"/>
                  </a:lnTo>
                  <a:lnTo>
                    <a:pt x="97605" y="878141"/>
                  </a:lnTo>
                  <a:lnTo>
                    <a:pt x="98135" y="873124"/>
                  </a:lnTo>
                  <a:lnTo>
                    <a:pt x="98664" y="868106"/>
                  </a:lnTo>
                  <a:lnTo>
                    <a:pt x="99193" y="863088"/>
                  </a:lnTo>
                  <a:lnTo>
                    <a:pt x="99722" y="858070"/>
                  </a:lnTo>
                  <a:lnTo>
                    <a:pt x="100253" y="853052"/>
                  </a:lnTo>
                  <a:lnTo>
                    <a:pt x="100787" y="848034"/>
                  </a:lnTo>
                  <a:lnTo>
                    <a:pt x="101324" y="843016"/>
                  </a:lnTo>
                  <a:lnTo>
                    <a:pt x="101864" y="837998"/>
                  </a:lnTo>
                  <a:lnTo>
                    <a:pt x="102408" y="832980"/>
                  </a:lnTo>
                  <a:lnTo>
                    <a:pt x="102956" y="827962"/>
                  </a:lnTo>
                  <a:lnTo>
                    <a:pt x="103510" y="822944"/>
                  </a:lnTo>
                  <a:lnTo>
                    <a:pt x="104069" y="817926"/>
                  </a:lnTo>
                  <a:lnTo>
                    <a:pt x="104632" y="812908"/>
                  </a:lnTo>
                  <a:lnTo>
                    <a:pt x="105198" y="807890"/>
                  </a:lnTo>
                  <a:lnTo>
                    <a:pt x="105769" y="802872"/>
                  </a:lnTo>
                  <a:lnTo>
                    <a:pt x="106343" y="797854"/>
                  </a:lnTo>
                  <a:lnTo>
                    <a:pt x="106920" y="792836"/>
                  </a:lnTo>
                  <a:lnTo>
                    <a:pt x="107498" y="787818"/>
                  </a:lnTo>
                  <a:lnTo>
                    <a:pt x="108077" y="782800"/>
                  </a:lnTo>
                  <a:lnTo>
                    <a:pt x="108655" y="777782"/>
                  </a:lnTo>
                  <a:lnTo>
                    <a:pt x="109231" y="772764"/>
                  </a:lnTo>
                  <a:lnTo>
                    <a:pt x="109805" y="767746"/>
                  </a:lnTo>
                  <a:lnTo>
                    <a:pt x="110373" y="762729"/>
                  </a:lnTo>
                  <a:lnTo>
                    <a:pt x="110936" y="757711"/>
                  </a:lnTo>
                  <a:lnTo>
                    <a:pt x="111492" y="752693"/>
                  </a:lnTo>
                  <a:lnTo>
                    <a:pt x="112039" y="747675"/>
                  </a:lnTo>
                  <a:lnTo>
                    <a:pt x="112577" y="742657"/>
                  </a:lnTo>
                  <a:lnTo>
                    <a:pt x="113101" y="737639"/>
                  </a:lnTo>
                  <a:lnTo>
                    <a:pt x="113612" y="732621"/>
                  </a:lnTo>
                  <a:lnTo>
                    <a:pt x="114109" y="727603"/>
                  </a:lnTo>
                  <a:lnTo>
                    <a:pt x="114591" y="722585"/>
                  </a:lnTo>
                  <a:lnTo>
                    <a:pt x="115058" y="717567"/>
                  </a:lnTo>
                  <a:lnTo>
                    <a:pt x="115506" y="712549"/>
                  </a:lnTo>
                  <a:lnTo>
                    <a:pt x="115932" y="707531"/>
                  </a:lnTo>
                  <a:lnTo>
                    <a:pt x="116340" y="702513"/>
                  </a:lnTo>
                  <a:lnTo>
                    <a:pt x="116728" y="697495"/>
                  </a:lnTo>
                  <a:lnTo>
                    <a:pt x="117096" y="692477"/>
                  </a:lnTo>
                  <a:lnTo>
                    <a:pt x="117444" y="687459"/>
                  </a:lnTo>
                  <a:lnTo>
                    <a:pt x="117768" y="682441"/>
                  </a:lnTo>
                  <a:lnTo>
                    <a:pt x="118070" y="677423"/>
                  </a:lnTo>
                  <a:lnTo>
                    <a:pt x="118351" y="672405"/>
                  </a:lnTo>
                  <a:lnTo>
                    <a:pt x="118611" y="667387"/>
                  </a:lnTo>
                  <a:lnTo>
                    <a:pt x="118852" y="662369"/>
                  </a:lnTo>
                  <a:lnTo>
                    <a:pt x="119073" y="657351"/>
                  </a:lnTo>
                  <a:lnTo>
                    <a:pt x="119271" y="652334"/>
                  </a:lnTo>
                  <a:lnTo>
                    <a:pt x="119451" y="647316"/>
                  </a:lnTo>
                  <a:lnTo>
                    <a:pt x="119614" y="642298"/>
                  </a:lnTo>
                  <a:lnTo>
                    <a:pt x="119760" y="637280"/>
                  </a:lnTo>
                  <a:lnTo>
                    <a:pt x="119891" y="632262"/>
                  </a:lnTo>
                  <a:lnTo>
                    <a:pt x="120007" y="627244"/>
                  </a:lnTo>
                  <a:lnTo>
                    <a:pt x="120108" y="622226"/>
                  </a:lnTo>
                  <a:lnTo>
                    <a:pt x="120198" y="617208"/>
                  </a:lnTo>
                  <a:lnTo>
                    <a:pt x="120277" y="612190"/>
                  </a:lnTo>
                  <a:lnTo>
                    <a:pt x="120348" y="607172"/>
                  </a:lnTo>
                  <a:lnTo>
                    <a:pt x="120411" y="602154"/>
                  </a:lnTo>
                  <a:lnTo>
                    <a:pt x="120466" y="597136"/>
                  </a:lnTo>
                  <a:lnTo>
                    <a:pt x="120516" y="592118"/>
                  </a:lnTo>
                  <a:lnTo>
                    <a:pt x="120562" y="587100"/>
                  </a:lnTo>
                  <a:lnTo>
                    <a:pt x="120605" y="582082"/>
                  </a:lnTo>
                  <a:lnTo>
                    <a:pt x="120647" y="577064"/>
                  </a:lnTo>
                  <a:lnTo>
                    <a:pt x="120687" y="572046"/>
                  </a:lnTo>
                  <a:lnTo>
                    <a:pt x="120728" y="567028"/>
                  </a:lnTo>
                  <a:lnTo>
                    <a:pt x="120769" y="562010"/>
                  </a:lnTo>
                  <a:lnTo>
                    <a:pt x="120812" y="556992"/>
                  </a:lnTo>
                  <a:lnTo>
                    <a:pt x="120857" y="551974"/>
                  </a:lnTo>
                  <a:lnTo>
                    <a:pt x="120905" y="546956"/>
                  </a:lnTo>
                  <a:lnTo>
                    <a:pt x="120955" y="541939"/>
                  </a:lnTo>
                  <a:lnTo>
                    <a:pt x="121008" y="536921"/>
                  </a:lnTo>
                  <a:lnTo>
                    <a:pt x="121064" y="531903"/>
                  </a:lnTo>
                  <a:lnTo>
                    <a:pt x="121123" y="526885"/>
                  </a:lnTo>
                  <a:lnTo>
                    <a:pt x="121186" y="521867"/>
                  </a:lnTo>
                  <a:lnTo>
                    <a:pt x="121251" y="516849"/>
                  </a:lnTo>
                  <a:lnTo>
                    <a:pt x="121319" y="511831"/>
                  </a:lnTo>
                  <a:lnTo>
                    <a:pt x="121389" y="506813"/>
                  </a:lnTo>
                  <a:lnTo>
                    <a:pt x="121462" y="501795"/>
                  </a:lnTo>
                  <a:lnTo>
                    <a:pt x="121538" y="496777"/>
                  </a:lnTo>
                  <a:lnTo>
                    <a:pt x="121615" y="491759"/>
                  </a:lnTo>
                  <a:lnTo>
                    <a:pt x="121693" y="486741"/>
                  </a:lnTo>
                  <a:lnTo>
                    <a:pt x="121774" y="481723"/>
                  </a:lnTo>
                  <a:lnTo>
                    <a:pt x="121856" y="476705"/>
                  </a:lnTo>
                  <a:lnTo>
                    <a:pt x="121939" y="471687"/>
                  </a:lnTo>
                  <a:lnTo>
                    <a:pt x="122023" y="466669"/>
                  </a:lnTo>
                  <a:lnTo>
                    <a:pt x="122108" y="461651"/>
                  </a:lnTo>
                  <a:lnTo>
                    <a:pt x="122194" y="456633"/>
                  </a:lnTo>
                  <a:lnTo>
                    <a:pt x="122282" y="451615"/>
                  </a:lnTo>
                  <a:lnTo>
                    <a:pt x="122369" y="446597"/>
                  </a:lnTo>
                  <a:lnTo>
                    <a:pt x="122458" y="441579"/>
                  </a:lnTo>
                  <a:lnTo>
                    <a:pt x="122547" y="436562"/>
                  </a:lnTo>
                  <a:lnTo>
                    <a:pt x="122637" y="431544"/>
                  </a:lnTo>
                  <a:lnTo>
                    <a:pt x="122727" y="426526"/>
                  </a:lnTo>
                  <a:lnTo>
                    <a:pt x="122818" y="421508"/>
                  </a:lnTo>
                  <a:lnTo>
                    <a:pt x="122909" y="416490"/>
                  </a:lnTo>
                  <a:lnTo>
                    <a:pt x="123001" y="411472"/>
                  </a:lnTo>
                  <a:lnTo>
                    <a:pt x="123092" y="406454"/>
                  </a:lnTo>
                  <a:lnTo>
                    <a:pt x="123184" y="401436"/>
                  </a:lnTo>
                  <a:lnTo>
                    <a:pt x="123275" y="396418"/>
                  </a:lnTo>
                  <a:lnTo>
                    <a:pt x="123365" y="391400"/>
                  </a:lnTo>
                  <a:lnTo>
                    <a:pt x="123455" y="386382"/>
                  </a:lnTo>
                  <a:lnTo>
                    <a:pt x="123545" y="381364"/>
                  </a:lnTo>
                  <a:lnTo>
                    <a:pt x="123633" y="376346"/>
                  </a:lnTo>
                  <a:lnTo>
                    <a:pt x="123721" y="371328"/>
                  </a:lnTo>
                  <a:lnTo>
                    <a:pt x="123806" y="366310"/>
                  </a:lnTo>
                  <a:lnTo>
                    <a:pt x="123891" y="361292"/>
                  </a:lnTo>
                  <a:lnTo>
                    <a:pt x="123974" y="356274"/>
                  </a:lnTo>
                  <a:lnTo>
                    <a:pt x="124055" y="351256"/>
                  </a:lnTo>
                  <a:lnTo>
                    <a:pt x="124135" y="346238"/>
                  </a:lnTo>
                  <a:lnTo>
                    <a:pt x="124212" y="341220"/>
                  </a:lnTo>
                  <a:lnTo>
                    <a:pt x="124287" y="336202"/>
                  </a:lnTo>
                  <a:lnTo>
                    <a:pt x="124361" y="331184"/>
                  </a:lnTo>
                  <a:lnTo>
                    <a:pt x="124432" y="326167"/>
                  </a:lnTo>
                  <a:lnTo>
                    <a:pt x="124501" y="321149"/>
                  </a:lnTo>
                  <a:lnTo>
                    <a:pt x="124568" y="316131"/>
                  </a:lnTo>
                  <a:lnTo>
                    <a:pt x="124632" y="311113"/>
                  </a:lnTo>
                  <a:lnTo>
                    <a:pt x="124694" y="306095"/>
                  </a:lnTo>
                  <a:lnTo>
                    <a:pt x="124754" y="301077"/>
                  </a:lnTo>
                  <a:lnTo>
                    <a:pt x="124812" y="296059"/>
                  </a:lnTo>
                  <a:lnTo>
                    <a:pt x="124867" y="291041"/>
                  </a:lnTo>
                  <a:lnTo>
                    <a:pt x="124920" y="286023"/>
                  </a:lnTo>
                  <a:lnTo>
                    <a:pt x="124970" y="281005"/>
                  </a:lnTo>
                  <a:lnTo>
                    <a:pt x="125017" y="275987"/>
                  </a:lnTo>
                  <a:lnTo>
                    <a:pt x="125063" y="270969"/>
                  </a:lnTo>
                  <a:lnTo>
                    <a:pt x="125106" y="265951"/>
                  </a:lnTo>
                  <a:lnTo>
                    <a:pt x="125146" y="260933"/>
                  </a:lnTo>
                  <a:lnTo>
                    <a:pt x="125184" y="255915"/>
                  </a:lnTo>
                  <a:lnTo>
                    <a:pt x="125219" y="250897"/>
                  </a:lnTo>
                  <a:lnTo>
                    <a:pt x="125251" y="245879"/>
                  </a:lnTo>
                  <a:lnTo>
                    <a:pt x="125281" y="240861"/>
                  </a:lnTo>
                  <a:lnTo>
                    <a:pt x="125308" y="235843"/>
                  </a:lnTo>
                  <a:lnTo>
                    <a:pt x="125333" y="230825"/>
                  </a:lnTo>
                  <a:lnTo>
                    <a:pt x="125355" y="225807"/>
                  </a:lnTo>
                  <a:lnTo>
                    <a:pt x="125374" y="220789"/>
                  </a:lnTo>
                  <a:lnTo>
                    <a:pt x="125391" y="215772"/>
                  </a:lnTo>
                  <a:lnTo>
                    <a:pt x="125406" y="210754"/>
                  </a:lnTo>
                  <a:lnTo>
                    <a:pt x="125418" y="205736"/>
                  </a:lnTo>
                  <a:lnTo>
                    <a:pt x="125427" y="200718"/>
                  </a:lnTo>
                  <a:lnTo>
                    <a:pt x="125434" y="195700"/>
                  </a:lnTo>
                  <a:lnTo>
                    <a:pt x="125439" y="190682"/>
                  </a:lnTo>
                  <a:lnTo>
                    <a:pt x="125441" y="185664"/>
                  </a:lnTo>
                  <a:lnTo>
                    <a:pt x="125442" y="180646"/>
                  </a:lnTo>
                  <a:lnTo>
                    <a:pt x="125441" y="175628"/>
                  </a:lnTo>
                  <a:lnTo>
                    <a:pt x="125438" y="170610"/>
                  </a:lnTo>
                  <a:lnTo>
                    <a:pt x="125433" y="165592"/>
                  </a:lnTo>
                  <a:lnTo>
                    <a:pt x="125427" y="160574"/>
                  </a:lnTo>
                  <a:lnTo>
                    <a:pt x="125420" y="155556"/>
                  </a:lnTo>
                  <a:lnTo>
                    <a:pt x="125411" y="150538"/>
                  </a:lnTo>
                  <a:lnTo>
                    <a:pt x="125402" y="145520"/>
                  </a:lnTo>
                  <a:lnTo>
                    <a:pt x="125391" y="140502"/>
                  </a:lnTo>
                  <a:lnTo>
                    <a:pt x="125380" y="135484"/>
                  </a:lnTo>
                  <a:lnTo>
                    <a:pt x="125369" y="130466"/>
                  </a:lnTo>
                  <a:lnTo>
                    <a:pt x="125357" y="125448"/>
                  </a:lnTo>
                  <a:lnTo>
                    <a:pt x="125345" y="120430"/>
                  </a:lnTo>
                  <a:lnTo>
                    <a:pt x="125333" y="115412"/>
                  </a:lnTo>
                  <a:lnTo>
                    <a:pt x="125321" y="110394"/>
                  </a:lnTo>
                  <a:lnTo>
                    <a:pt x="125310" y="105377"/>
                  </a:lnTo>
                  <a:lnTo>
                    <a:pt x="125299" y="100359"/>
                  </a:lnTo>
                  <a:lnTo>
                    <a:pt x="125288" y="95341"/>
                  </a:lnTo>
                  <a:lnTo>
                    <a:pt x="125278" y="90323"/>
                  </a:lnTo>
                  <a:lnTo>
                    <a:pt x="125269" y="85305"/>
                  </a:lnTo>
                  <a:lnTo>
                    <a:pt x="125261" y="80287"/>
                  </a:lnTo>
                  <a:lnTo>
                    <a:pt x="125254" y="75269"/>
                  </a:lnTo>
                  <a:lnTo>
                    <a:pt x="125247" y="70251"/>
                  </a:lnTo>
                  <a:lnTo>
                    <a:pt x="125242" y="65233"/>
                  </a:lnTo>
                  <a:lnTo>
                    <a:pt x="125238" y="60215"/>
                  </a:lnTo>
                  <a:lnTo>
                    <a:pt x="125235" y="55197"/>
                  </a:lnTo>
                  <a:lnTo>
                    <a:pt x="125233" y="50179"/>
                  </a:lnTo>
                  <a:lnTo>
                    <a:pt x="125232" y="45161"/>
                  </a:lnTo>
                  <a:lnTo>
                    <a:pt x="125233" y="40143"/>
                  </a:lnTo>
                  <a:lnTo>
                    <a:pt x="125234" y="35125"/>
                  </a:lnTo>
                  <a:lnTo>
                    <a:pt x="125237" y="30107"/>
                  </a:lnTo>
                  <a:lnTo>
                    <a:pt x="125241" y="25089"/>
                  </a:lnTo>
                  <a:lnTo>
                    <a:pt x="125246" y="20071"/>
                  </a:lnTo>
                  <a:lnTo>
                    <a:pt x="125253" y="15053"/>
                  </a:lnTo>
                  <a:lnTo>
                    <a:pt x="125260" y="10035"/>
                  </a:lnTo>
                  <a:lnTo>
                    <a:pt x="125268" y="5017"/>
                  </a:lnTo>
                  <a:lnTo>
                    <a:pt x="125278" y="0"/>
                  </a:lnTo>
                  <a:lnTo>
                    <a:pt x="125968" y="0"/>
                  </a:lnTo>
                  <a:lnTo>
                    <a:pt x="125977" y="5017"/>
                  </a:lnTo>
                  <a:lnTo>
                    <a:pt x="125986" y="10035"/>
                  </a:lnTo>
                  <a:lnTo>
                    <a:pt x="125993" y="15053"/>
                  </a:lnTo>
                  <a:lnTo>
                    <a:pt x="125999" y="20071"/>
                  </a:lnTo>
                  <a:lnTo>
                    <a:pt x="126004" y="25089"/>
                  </a:lnTo>
                  <a:lnTo>
                    <a:pt x="126009" y="30107"/>
                  </a:lnTo>
                  <a:lnTo>
                    <a:pt x="126011" y="35125"/>
                  </a:lnTo>
                  <a:lnTo>
                    <a:pt x="126013" y="40143"/>
                  </a:lnTo>
                  <a:lnTo>
                    <a:pt x="126014" y="45161"/>
                  </a:lnTo>
                  <a:lnTo>
                    <a:pt x="126013" y="50179"/>
                  </a:lnTo>
                  <a:lnTo>
                    <a:pt x="126011" y="55197"/>
                  </a:lnTo>
                  <a:lnTo>
                    <a:pt x="126008" y="60215"/>
                  </a:lnTo>
                  <a:lnTo>
                    <a:pt x="126004" y="65233"/>
                  </a:lnTo>
                  <a:lnTo>
                    <a:pt x="125998" y="70251"/>
                  </a:lnTo>
                  <a:lnTo>
                    <a:pt x="125992" y="75269"/>
                  </a:lnTo>
                  <a:lnTo>
                    <a:pt x="125985" y="80287"/>
                  </a:lnTo>
                  <a:lnTo>
                    <a:pt x="125977" y="85305"/>
                  </a:lnTo>
                  <a:lnTo>
                    <a:pt x="125968" y="90323"/>
                  </a:lnTo>
                  <a:lnTo>
                    <a:pt x="125958" y="95341"/>
                  </a:lnTo>
                  <a:lnTo>
                    <a:pt x="125947" y="100359"/>
                  </a:lnTo>
                  <a:lnTo>
                    <a:pt x="125936" y="105377"/>
                  </a:lnTo>
                  <a:lnTo>
                    <a:pt x="125925" y="110394"/>
                  </a:lnTo>
                  <a:lnTo>
                    <a:pt x="125913" y="115412"/>
                  </a:lnTo>
                  <a:lnTo>
                    <a:pt x="125901" y="120430"/>
                  </a:lnTo>
                  <a:lnTo>
                    <a:pt x="125889" y="125448"/>
                  </a:lnTo>
                  <a:lnTo>
                    <a:pt x="125877" y="130466"/>
                  </a:lnTo>
                  <a:lnTo>
                    <a:pt x="125866" y="135484"/>
                  </a:lnTo>
                  <a:lnTo>
                    <a:pt x="125854" y="140502"/>
                  </a:lnTo>
                  <a:lnTo>
                    <a:pt x="125844" y="145520"/>
                  </a:lnTo>
                  <a:lnTo>
                    <a:pt x="125834" y="150538"/>
                  </a:lnTo>
                  <a:lnTo>
                    <a:pt x="125826" y="155556"/>
                  </a:lnTo>
                  <a:lnTo>
                    <a:pt x="125819" y="160574"/>
                  </a:lnTo>
                  <a:lnTo>
                    <a:pt x="125812" y="165592"/>
                  </a:lnTo>
                  <a:lnTo>
                    <a:pt x="125808" y="170610"/>
                  </a:lnTo>
                  <a:lnTo>
                    <a:pt x="125805" y="175628"/>
                  </a:lnTo>
                  <a:lnTo>
                    <a:pt x="125803" y="180646"/>
                  </a:lnTo>
                  <a:lnTo>
                    <a:pt x="125804" y="185664"/>
                  </a:lnTo>
                  <a:lnTo>
                    <a:pt x="125807" y="190682"/>
                  </a:lnTo>
                  <a:lnTo>
                    <a:pt x="125812" y="195700"/>
                  </a:lnTo>
                  <a:lnTo>
                    <a:pt x="125819" y="200718"/>
                  </a:lnTo>
                  <a:lnTo>
                    <a:pt x="125828" y="205736"/>
                  </a:lnTo>
                  <a:lnTo>
                    <a:pt x="125840" y="210754"/>
                  </a:lnTo>
                  <a:lnTo>
                    <a:pt x="125855" y="215772"/>
                  </a:lnTo>
                  <a:lnTo>
                    <a:pt x="125871" y="220789"/>
                  </a:lnTo>
                  <a:lnTo>
                    <a:pt x="125891" y="225807"/>
                  </a:lnTo>
                  <a:lnTo>
                    <a:pt x="125912" y="230825"/>
                  </a:lnTo>
                  <a:lnTo>
                    <a:pt x="125937" y="235843"/>
                  </a:lnTo>
                  <a:lnTo>
                    <a:pt x="125965" y="240861"/>
                  </a:lnTo>
                  <a:lnTo>
                    <a:pt x="125995" y="245879"/>
                  </a:lnTo>
                  <a:lnTo>
                    <a:pt x="126027" y="250897"/>
                  </a:lnTo>
                  <a:lnTo>
                    <a:pt x="126062" y="255915"/>
                  </a:lnTo>
                  <a:lnTo>
                    <a:pt x="126100" y="260933"/>
                  </a:lnTo>
                  <a:lnTo>
                    <a:pt x="126140" y="265951"/>
                  </a:lnTo>
                  <a:lnTo>
                    <a:pt x="126183" y="270969"/>
                  </a:lnTo>
                  <a:lnTo>
                    <a:pt x="126228" y="275987"/>
                  </a:lnTo>
                  <a:lnTo>
                    <a:pt x="126276" y="281005"/>
                  </a:lnTo>
                  <a:lnTo>
                    <a:pt x="126326" y="286023"/>
                  </a:lnTo>
                  <a:lnTo>
                    <a:pt x="126379" y="291041"/>
                  </a:lnTo>
                  <a:lnTo>
                    <a:pt x="126434" y="296059"/>
                  </a:lnTo>
                  <a:lnTo>
                    <a:pt x="126492" y="301077"/>
                  </a:lnTo>
                  <a:lnTo>
                    <a:pt x="126551" y="306095"/>
                  </a:lnTo>
                  <a:lnTo>
                    <a:pt x="126613" y="311113"/>
                  </a:lnTo>
                  <a:lnTo>
                    <a:pt x="126678" y="316131"/>
                  </a:lnTo>
                  <a:lnTo>
                    <a:pt x="126745" y="321149"/>
                  </a:lnTo>
                  <a:lnTo>
                    <a:pt x="126814" y="326167"/>
                  </a:lnTo>
                  <a:lnTo>
                    <a:pt x="126885" y="331184"/>
                  </a:lnTo>
                  <a:lnTo>
                    <a:pt x="126958" y="336202"/>
                  </a:lnTo>
                  <a:lnTo>
                    <a:pt x="127034" y="341220"/>
                  </a:lnTo>
                  <a:lnTo>
                    <a:pt x="127111" y="346238"/>
                  </a:lnTo>
                  <a:lnTo>
                    <a:pt x="127191" y="351256"/>
                  </a:lnTo>
                  <a:lnTo>
                    <a:pt x="127272" y="356274"/>
                  </a:lnTo>
                  <a:lnTo>
                    <a:pt x="127355" y="361292"/>
                  </a:lnTo>
                  <a:lnTo>
                    <a:pt x="127439" y="366310"/>
                  </a:lnTo>
                  <a:lnTo>
                    <a:pt x="127525" y="371328"/>
                  </a:lnTo>
                  <a:lnTo>
                    <a:pt x="127612" y="376346"/>
                  </a:lnTo>
                  <a:lnTo>
                    <a:pt x="127701" y="381364"/>
                  </a:lnTo>
                  <a:lnTo>
                    <a:pt x="127790" y="386382"/>
                  </a:lnTo>
                  <a:lnTo>
                    <a:pt x="127880" y="391400"/>
                  </a:lnTo>
                  <a:lnTo>
                    <a:pt x="127971" y="396418"/>
                  </a:lnTo>
                  <a:lnTo>
                    <a:pt x="128062" y="401436"/>
                  </a:lnTo>
                  <a:lnTo>
                    <a:pt x="128154" y="406454"/>
                  </a:lnTo>
                  <a:lnTo>
                    <a:pt x="128245" y="411472"/>
                  </a:lnTo>
                  <a:lnTo>
                    <a:pt x="128336" y="416490"/>
                  </a:lnTo>
                  <a:lnTo>
                    <a:pt x="128427" y="421508"/>
                  </a:lnTo>
                  <a:lnTo>
                    <a:pt x="128518" y="426526"/>
                  </a:lnTo>
                  <a:lnTo>
                    <a:pt x="128609" y="431544"/>
                  </a:lnTo>
                  <a:lnTo>
                    <a:pt x="128698" y="436562"/>
                  </a:lnTo>
                  <a:lnTo>
                    <a:pt x="128788" y="441579"/>
                  </a:lnTo>
                  <a:lnTo>
                    <a:pt x="128876" y="446597"/>
                  </a:lnTo>
                  <a:lnTo>
                    <a:pt x="128964" y="451615"/>
                  </a:lnTo>
                  <a:lnTo>
                    <a:pt x="129051" y="456633"/>
                  </a:lnTo>
                  <a:lnTo>
                    <a:pt x="129137" y="461651"/>
                  </a:lnTo>
                  <a:lnTo>
                    <a:pt x="129223" y="466669"/>
                  </a:lnTo>
                  <a:lnTo>
                    <a:pt x="129307" y="471687"/>
                  </a:lnTo>
                  <a:lnTo>
                    <a:pt x="129390" y="476705"/>
                  </a:lnTo>
                  <a:lnTo>
                    <a:pt x="129472" y="481723"/>
                  </a:lnTo>
                  <a:lnTo>
                    <a:pt x="129552" y="486741"/>
                  </a:lnTo>
                  <a:lnTo>
                    <a:pt x="129631" y="491759"/>
                  </a:lnTo>
                  <a:lnTo>
                    <a:pt x="129708" y="496777"/>
                  </a:lnTo>
                  <a:lnTo>
                    <a:pt x="129783" y="501795"/>
                  </a:lnTo>
                  <a:lnTo>
                    <a:pt x="129856" y="506813"/>
                  </a:lnTo>
                  <a:lnTo>
                    <a:pt x="129927" y="511831"/>
                  </a:lnTo>
                  <a:lnTo>
                    <a:pt x="129995" y="516849"/>
                  </a:lnTo>
                  <a:lnTo>
                    <a:pt x="130060" y="521867"/>
                  </a:lnTo>
                  <a:lnTo>
                    <a:pt x="130122" y="526885"/>
                  </a:lnTo>
                  <a:lnTo>
                    <a:pt x="130181" y="531903"/>
                  </a:lnTo>
                  <a:lnTo>
                    <a:pt x="130238" y="536921"/>
                  </a:lnTo>
                  <a:lnTo>
                    <a:pt x="130291" y="541939"/>
                  </a:lnTo>
                  <a:lnTo>
                    <a:pt x="130341" y="546956"/>
                  </a:lnTo>
                  <a:lnTo>
                    <a:pt x="130388" y="551974"/>
                  </a:lnTo>
                  <a:lnTo>
                    <a:pt x="130433" y="556992"/>
                  </a:lnTo>
                  <a:lnTo>
                    <a:pt x="130476" y="562010"/>
                  </a:lnTo>
                  <a:lnTo>
                    <a:pt x="130518" y="567028"/>
                  </a:lnTo>
                  <a:lnTo>
                    <a:pt x="130558" y="572046"/>
                  </a:lnTo>
                  <a:lnTo>
                    <a:pt x="130599" y="577064"/>
                  </a:lnTo>
                  <a:lnTo>
                    <a:pt x="130640" y="582082"/>
                  </a:lnTo>
                  <a:lnTo>
                    <a:pt x="130684" y="587100"/>
                  </a:lnTo>
                  <a:lnTo>
                    <a:pt x="130730" y="592118"/>
                  </a:lnTo>
                  <a:lnTo>
                    <a:pt x="130780" y="597136"/>
                  </a:lnTo>
                  <a:lnTo>
                    <a:pt x="130835" y="602154"/>
                  </a:lnTo>
                  <a:lnTo>
                    <a:pt x="130898" y="607172"/>
                  </a:lnTo>
                  <a:lnTo>
                    <a:pt x="130968" y="612190"/>
                  </a:lnTo>
                  <a:lnTo>
                    <a:pt x="131048" y="617208"/>
                  </a:lnTo>
                  <a:lnTo>
                    <a:pt x="131137" y="622226"/>
                  </a:lnTo>
                  <a:lnTo>
                    <a:pt x="131238" y="627244"/>
                  </a:lnTo>
                  <a:lnTo>
                    <a:pt x="131355" y="632262"/>
                  </a:lnTo>
                  <a:lnTo>
                    <a:pt x="131486" y="637280"/>
                  </a:lnTo>
                  <a:lnTo>
                    <a:pt x="131632" y="642298"/>
                  </a:lnTo>
                  <a:lnTo>
                    <a:pt x="131795" y="647316"/>
                  </a:lnTo>
                  <a:lnTo>
                    <a:pt x="131974" y="652334"/>
                  </a:lnTo>
                  <a:lnTo>
                    <a:pt x="132172" y="657351"/>
                  </a:lnTo>
                  <a:lnTo>
                    <a:pt x="132394" y="662369"/>
                  </a:lnTo>
                  <a:lnTo>
                    <a:pt x="132634" y="667387"/>
                  </a:lnTo>
                  <a:lnTo>
                    <a:pt x="132895" y="672405"/>
                  </a:lnTo>
                  <a:lnTo>
                    <a:pt x="133176" y="677423"/>
                  </a:lnTo>
                  <a:lnTo>
                    <a:pt x="133477" y="682441"/>
                  </a:lnTo>
                  <a:lnTo>
                    <a:pt x="133802" y="687459"/>
                  </a:lnTo>
                  <a:lnTo>
                    <a:pt x="134150" y="692477"/>
                  </a:lnTo>
                  <a:lnTo>
                    <a:pt x="134518" y="697495"/>
                  </a:lnTo>
                  <a:lnTo>
                    <a:pt x="134906" y="702513"/>
                  </a:lnTo>
                  <a:lnTo>
                    <a:pt x="135313" y="707531"/>
                  </a:lnTo>
                  <a:lnTo>
                    <a:pt x="135740" y="712549"/>
                  </a:lnTo>
                  <a:lnTo>
                    <a:pt x="136188" y="717567"/>
                  </a:lnTo>
                  <a:lnTo>
                    <a:pt x="136654" y="722585"/>
                  </a:lnTo>
                  <a:lnTo>
                    <a:pt x="137136" y="727603"/>
                  </a:lnTo>
                  <a:lnTo>
                    <a:pt x="137633" y="732621"/>
                  </a:lnTo>
                  <a:lnTo>
                    <a:pt x="138144" y="737639"/>
                  </a:lnTo>
                  <a:lnTo>
                    <a:pt x="138669" y="742657"/>
                  </a:lnTo>
                  <a:lnTo>
                    <a:pt x="139206" y="747675"/>
                  </a:lnTo>
                  <a:lnTo>
                    <a:pt x="139754" y="752693"/>
                  </a:lnTo>
                  <a:lnTo>
                    <a:pt x="140310" y="757711"/>
                  </a:lnTo>
                  <a:lnTo>
                    <a:pt x="140872" y="762729"/>
                  </a:lnTo>
                  <a:lnTo>
                    <a:pt x="141441" y="767746"/>
                  </a:lnTo>
                  <a:lnTo>
                    <a:pt x="142014" y="772764"/>
                  </a:lnTo>
                  <a:lnTo>
                    <a:pt x="142591" y="777782"/>
                  </a:lnTo>
                  <a:lnTo>
                    <a:pt x="143169" y="782800"/>
                  </a:lnTo>
                  <a:lnTo>
                    <a:pt x="143748" y="787818"/>
                  </a:lnTo>
                  <a:lnTo>
                    <a:pt x="144326" y="792836"/>
                  </a:lnTo>
                  <a:lnTo>
                    <a:pt x="144903" y="797854"/>
                  </a:lnTo>
                  <a:lnTo>
                    <a:pt x="145477" y="802872"/>
                  </a:lnTo>
                  <a:lnTo>
                    <a:pt x="146047" y="807890"/>
                  </a:lnTo>
                  <a:lnTo>
                    <a:pt x="146614" y="812908"/>
                  </a:lnTo>
                  <a:lnTo>
                    <a:pt x="147177" y="817926"/>
                  </a:lnTo>
                  <a:lnTo>
                    <a:pt x="147735" y="822944"/>
                  </a:lnTo>
                  <a:lnTo>
                    <a:pt x="148289" y="827962"/>
                  </a:lnTo>
                  <a:lnTo>
                    <a:pt x="148838" y="832980"/>
                  </a:lnTo>
                  <a:lnTo>
                    <a:pt x="149382" y="837998"/>
                  </a:lnTo>
                  <a:lnTo>
                    <a:pt x="149922" y="843016"/>
                  </a:lnTo>
                  <a:lnTo>
                    <a:pt x="150459" y="848034"/>
                  </a:lnTo>
                  <a:lnTo>
                    <a:pt x="150993" y="853052"/>
                  </a:lnTo>
                  <a:lnTo>
                    <a:pt x="151524" y="858070"/>
                  </a:lnTo>
                  <a:lnTo>
                    <a:pt x="152053" y="863088"/>
                  </a:lnTo>
                  <a:lnTo>
                    <a:pt x="152582" y="868106"/>
                  </a:lnTo>
                  <a:lnTo>
                    <a:pt x="153111" y="873124"/>
                  </a:lnTo>
                  <a:lnTo>
                    <a:pt x="153640" y="878141"/>
                  </a:lnTo>
                  <a:lnTo>
                    <a:pt x="154172" y="883159"/>
                  </a:lnTo>
                  <a:lnTo>
                    <a:pt x="154707" y="888177"/>
                  </a:lnTo>
                  <a:lnTo>
                    <a:pt x="155245" y="893195"/>
                  </a:lnTo>
                  <a:lnTo>
                    <a:pt x="155788" y="898213"/>
                  </a:lnTo>
                  <a:lnTo>
                    <a:pt x="156336" y="903231"/>
                  </a:lnTo>
                  <a:lnTo>
                    <a:pt x="156889" y="908249"/>
                  </a:lnTo>
                  <a:lnTo>
                    <a:pt x="157447" y="913267"/>
                  </a:lnTo>
                  <a:lnTo>
                    <a:pt x="158014" y="918285"/>
                  </a:lnTo>
                  <a:lnTo>
                    <a:pt x="158587" y="923303"/>
                  </a:lnTo>
                  <a:lnTo>
                    <a:pt x="159166" y="928321"/>
                  </a:lnTo>
                  <a:lnTo>
                    <a:pt x="159751" y="933339"/>
                  </a:lnTo>
                  <a:lnTo>
                    <a:pt x="160342" y="938357"/>
                  </a:lnTo>
                  <a:lnTo>
                    <a:pt x="160939" y="943375"/>
                  </a:lnTo>
                  <a:lnTo>
                    <a:pt x="161542" y="948393"/>
                  </a:lnTo>
                  <a:lnTo>
                    <a:pt x="162149" y="953411"/>
                  </a:lnTo>
                  <a:lnTo>
                    <a:pt x="162760" y="958429"/>
                  </a:lnTo>
                  <a:lnTo>
                    <a:pt x="163374" y="963447"/>
                  </a:lnTo>
                  <a:lnTo>
                    <a:pt x="163991" y="968465"/>
                  </a:lnTo>
                  <a:lnTo>
                    <a:pt x="164609" y="973483"/>
                  </a:lnTo>
                  <a:lnTo>
                    <a:pt x="165229" y="978501"/>
                  </a:lnTo>
                  <a:lnTo>
                    <a:pt x="165848" y="983518"/>
                  </a:lnTo>
                  <a:lnTo>
                    <a:pt x="166467" y="988536"/>
                  </a:lnTo>
                  <a:lnTo>
                    <a:pt x="167086" y="993554"/>
                  </a:lnTo>
                  <a:lnTo>
                    <a:pt x="167702" y="998572"/>
                  </a:lnTo>
                  <a:lnTo>
                    <a:pt x="168316" y="1003590"/>
                  </a:lnTo>
                  <a:lnTo>
                    <a:pt x="168928" y="1008608"/>
                  </a:lnTo>
                  <a:lnTo>
                    <a:pt x="169537" y="1013626"/>
                  </a:lnTo>
                  <a:lnTo>
                    <a:pt x="170143" y="1018644"/>
                  </a:lnTo>
                  <a:lnTo>
                    <a:pt x="170746" y="1023662"/>
                  </a:lnTo>
                  <a:lnTo>
                    <a:pt x="171345" y="1028680"/>
                  </a:lnTo>
                  <a:lnTo>
                    <a:pt x="171942" y="1033698"/>
                  </a:lnTo>
                  <a:lnTo>
                    <a:pt x="172535" y="1038716"/>
                  </a:lnTo>
                  <a:lnTo>
                    <a:pt x="173126" y="1043734"/>
                  </a:lnTo>
                  <a:lnTo>
                    <a:pt x="173714" y="1048752"/>
                  </a:lnTo>
                  <a:lnTo>
                    <a:pt x="174300" y="1053770"/>
                  </a:lnTo>
                  <a:lnTo>
                    <a:pt x="174884" y="1058788"/>
                  </a:lnTo>
                  <a:lnTo>
                    <a:pt x="175466" y="1063806"/>
                  </a:lnTo>
                  <a:lnTo>
                    <a:pt x="176047" y="1068824"/>
                  </a:lnTo>
                  <a:lnTo>
                    <a:pt x="176627" y="1073842"/>
                  </a:lnTo>
                  <a:lnTo>
                    <a:pt x="177207" y="1078860"/>
                  </a:lnTo>
                  <a:lnTo>
                    <a:pt x="177786" y="1083878"/>
                  </a:lnTo>
                  <a:lnTo>
                    <a:pt x="178365" y="1088896"/>
                  </a:lnTo>
                  <a:lnTo>
                    <a:pt x="178945" y="1093913"/>
                  </a:lnTo>
                  <a:lnTo>
                    <a:pt x="179525" y="1098931"/>
                  </a:lnTo>
                  <a:lnTo>
                    <a:pt x="180106" y="1103949"/>
                  </a:lnTo>
                  <a:lnTo>
                    <a:pt x="180688" y="1108967"/>
                  </a:lnTo>
                  <a:lnTo>
                    <a:pt x="181271" y="1113985"/>
                  </a:lnTo>
                  <a:lnTo>
                    <a:pt x="181856" y="1119003"/>
                  </a:lnTo>
                  <a:lnTo>
                    <a:pt x="182442" y="1124021"/>
                  </a:lnTo>
                  <a:lnTo>
                    <a:pt x="183030" y="1129039"/>
                  </a:lnTo>
                  <a:lnTo>
                    <a:pt x="183620" y="1134057"/>
                  </a:lnTo>
                  <a:lnTo>
                    <a:pt x="184212" y="1139075"/>
                  </a:lnTo>
                  <a:lnTo>
                    <a:pt x="184805" y="1144093"/>
                  </a:lnTo>
                  <a:lnTo>
                    <a:pt x="185401" y="1149111"/>
                  </a:lnTo>
                  <a:lnTo>
                    <a:pt x="185999" y="1154129"/>
                  </a:lnTo>
                  <a:lnTo>
                    <a:pt x="186598" y="1159147"/>
                  </a:lnTo>
                  <a:lnTo>
                    <a:pt x="187200" y="1164165"/>
                  </a:lnTo>
                  <a:lnTo>
                    <a:pt x="187803" y="1169183"/>
                  </a:lnTo>
                  <a:lnTo>
                    <a:pt x="188409" y="1174201"/>
                  </a:lnTo>
                  <a:lnTo>
                    <a:pt x="189017" y="1179219"/>
                  </a:lnTo>
                  <a:lnTo>
                    <a:pt x="189627" y="1184237"/>
                  </a:lnTo>
                  <a:lnTo>
                    <a:pt x="190239" y="1189255"/>
                  </a:lnTo>
                  <a:lnTo>
                    <a:pt x="190854" y="1194273"/>
                  </a:lnTo>
                  <a:lnTo>
                    <a:pt x="191470" y="1199291"/>
                  </a:lnTo>
                  <a:lnTo>
                    <a:pt x="192090" y="1204308"/>
                  </a:lnTo>
                  <a:lnTo>
                    <a:pt x="192712" y="1209326"/>
                  </a:lnTo>
                  <a:lnTo>
                    <a:pt x="193336" y="1214344"/>
                  </a:lnTo>
                  <a:lnTo>
                    <a:pt x="193962" y="1219362"/>
                  </a:lnTo>
                  <a:lnTo>
                    <a:pt x="194591" y="1224380"/>
                  </a:lnTo>
                  <a:lnTo>
                    <a:pt x="195222" y="1229398"/>
                  </a:lnTo>
                  <a:lnTo>
                    <a:pt x="195855" y="1234416"/>
                  </a:lnTo>
                  <a:lnTo>
                    <a:pt x="196490" y="1239434"/>
                  </a:lnTo>
                  <a:lnTo>
                    <a:pt x="197127" y="1244452"/>
                  </a:lnTo>
                  <a:lnTo>
                    <a:pt x="197764" y="1249470"/>
                  </a:lnTo>
                  <a:lnTo>
                    <a:pt x="198402" y="1254488"/>
                  </a:lnTo>
                  <a:lnTo>
                    <a:pt x="199040" y="1259506"/>
                  </a:lnTo>
                  <a:lnTo>
                    <a:pt x="199678" y="1264524"/>
                  </a:lnTo>
                  <a:lnTo>
                    <a:pt x="200314" y="1269542"/>
                  </a:lnTo>
                  <a:lnTo>
                    <a:pt x="200947" y="1274560"/>
                  </a:lnTo>
                  <a:lnTo>
                    <a:pt x="201578" y="1279578"/>
                  </a:lnTo>
                  <a:lnTo>
                    <a:pt x="202205" y="1284596"/>
                  </a:lnTo>
                  <a:lnTo>
                    <a:pt x="202826" y="1289614"/>
                  </a:lnTo>
                  <a:lnTo>
                    <a:pt x="203441" y="1294632"/>
                  </a:lnTo>
                  <a:lnTo>
                    <a:pt x="204051" y="1299650"/>
                  </a:lnTo>
                  <a:lnTo>
                    <a:pt x="204653" y="1304668"/>
                  </a:lnTo>
                  <a:lnTo>
                    <a:pt x="205248" y="1309686"/>
                  </a:lnTo>
                  <a:lnTo>
                    <a:pt x="205833" y="1314703"/>
                  </a:lnTo>
                  <a:lnTo>
                    <a:pt x="206409" y="1319721"/>
                  </a:lnTo>
                  <a:lnTo>
                    <a:pt x="206978" y="1324739"/>
                  </a:lnTo>
                  <a:lnTo>
                    <a:pt x="207538" y="1329757"/>
                  </a:lnTo>
                  <a:lnTo>
                    <a:pt x="208090" y="1334775"/>
                  </a:lnTo>
                  <a:lnTo>
                    <a:pt x="208635" y="1339793"/>
                  </a:lnTo>
                  <a:lnTo>
                    <a:pt x="209173" y="1344811"/>
                  </a:lnTo>
                  <a:lnTo>
                    <a:pt x="209705" y="1349829"/>
                  </a:lnTo>
                  <a:lnTo>
                    <a:pt x="210233" y="1354847"/>
                  </a:lnTo>
                  <a:lnTo>
                    <a:pt x="210758" y="1359865"/>
                  </a:lnTo>
                  <a:lnTo>
                    <a:pt x="211282" y="1364883"/>
                  </a:lnTo>
                  <a:lnTo>
                    <a:pt x="211805" y="1369901"/>
                  </a:lnTo>
                  <a:lnTo>
                    <a:pt x="212330" y="1374919"/>
                  </a:lnTo>
                  <a:lnTo>
                    <a:pt x="212859" y="1379937"/>
                  </a:lnTo>
                  <a:lnTo>
                    <a:pt x="213392" y="1384955"/>
                  </a:lnTo>
                  <a:lnTo>
                    <a:pt x="213931" y="1389973"/>
                  </a:lnTo>
                  <a:lnTo>
                    <a:pt x="214476" y="1394991"/>
                  </a:lnTo>
                  <a:lnTo>
                    <a:pt x="215032" y="1400009"/>
                  </a:lnTo>
                  <a:lnTo>
                    <a:pt x="215597" y="1405027"/>
                  </a:lnTo>
                  <a:lnTo>
                    <a:pt x="216172" y="1410045"/>
                  </a:lnTo>
                  <a:lnTo>
                    <a:pt x="216757" y="1415063"/>
                  </a:lnTo>
                  <a:lnTo>
                    <a:pt x="217352" y="1420080"/>
                  </a:lnTo>
                  <a:lnTo>
                    <a:pt x="217957" y="1425098"/>
                  </a:lnTo>
                  <a:lnTo>
                    <a:pt x="218574" y="1430116"/>
                  </a:lnTo>
                  <a:lnTo>
                    <a:pt x="219199" y="1435134"/>
                  </a:lnTo>
                  <a:lnTo>
                    <a:pt x="219832" y="1440152"/>
                  </a:lnTo>
                  <a:lnTo>
                    <a:pt x="220472" y="1445170"/>
                  </a:lnTo>
                  <a:lnTo>
                    <a:pt x="221117" y="1450188"/>
                  </a:lnTo>
                  <a:lnTo>
                    <a:pt x="221767" y="1455206"/>
                  </a:lnTo>
                  <a:lnTo>
                    <a:pt x="222419" y="1460224"/>
                  </a:lnTo>
                  <a:lnTo>
                    <a:pt x="223072" y="1465242"/>
                  </a:lnTo>
                  <a:lnTo>
                    <a:pt x="223723" y="1470260"/>
                  </a:lnTo>
                  <a:lnTo>
                    <a:pt x="224372" y="1475278"/>
                  </a:lnTo>
                  <a:lnTo>
                    <a:pt x="225016" y="1480296"/>
                  </a:lnTo>
                  <a:lnTo>
                    <a:pt x="225653" y="1485314"/>
                  </a:lnTo>
                  <a:lnTo>
                    <a:pt x="226280" y="1490332"/>
                  </a:lnTo>
                  <a:lnTo>
                    <a:pt x="226898" y="1495350"/>
                  </a:lnTo>
                  <a:lnTo>
                    <a:pt x="227504" y="1500368"/>
                  </a:lnTo>
                  <a:lnTo>
                    <a:pt x="228097" y="1505386"/>
                  </a:lnTo>
                  <a:lnTo>
                    <a:pt x="228676" y="1510404"/>
                  </a:lnTo>
                  <a:lnTo>
                    <a:pt x="229234" y="1515422"/>
                  </a:lnTo>
                  <a:lnTo>
                    <a:pt x="229775" y="1520440"/>
                  </a:lnTo>
                  <a:lnTo>
                    <a:pt x="230297" y="1525458"/>
                  </a:lnTo>
                  <a:lnTo>
                    <a:pt x="230798" y="1530475"/>
                  </a:lnTo>
                  <a:lnTo>
                    <a:pt x="231278" y="1535493"/>
                  </a:lnTo>
                  <a:lnTo>
                    <a:pt x="231732" y="1540511"/>
                  </a:lnTo>
                  <a:lnTo>
                    <a:pt x="232158" y="1545529"/>
                  </a:lnTo>
                  <a:lnTo>
                    <a:pt x="232559" y="1550547"/>
                  </a:lnTo>
                  <a:lnTo>
                    <a:pt x="232934" y="1555565"/>
                  </a:lnTo>
                  <a:lnTo>
                    <a:pt x="233282" y="1560583"/>
                  </a:lnTo>
                  <a:lnTo>
                    <a:pt x="233603" y="1565601"/>
                  </a:lnTo>
                  <a:lnTo>
                    <a:pt x="233889" y="1570619"/>
                  </a:lnTo>
                  <a:lnTo>
                    <a:pt x="234145" y="1575637"/>
                  </a:lnTo>
                  <a:lnTo>
                    <a:pt x="234373" y="1580655"/>
                  </a:lnTo>
                  <a:lnTo>
                    <a:pt x="234573" y="1585673"/>
                  </a:lnTo>
                  <a:lnTo>
                    <a:pt x="234745" y="1590691"/>
                  </a:lnTo>
                  <a:lnTo>
                    <a:pt x="234890" y="1595709"/>
                  </a:lnTo>
                  <a:lnTo>
                    <a:pt x="235004" y="1600727"/>
                  </a:lnTo>
                  <a:lnTo>
                    <a:pt x="235096" y="1605745"/>
                  </a:lnTo>
                  <a:lnTo>
                    <a:pt x="235167" y="1610763"/>
                  </a:lnTo>
                  <a:lnTo>
                    <a:pt x="235219" y="1615781"/>
                  </a:lnTo>
                  <a:lnTo>
                    <a:pt x="235256" y="1620799"/>
                  </a:lnTo>
                  <a:lnTo>
                    <a:pt x="235279" y="1625817"/>
                  </a:lnTo>
                  <a:lnTo>
                    <a:pt x="235293" y="1630835"/>
                  </a:lnTo>
                  <a:lnTo>
                    <a:pt x="235302" y="1635853"/>
                  </a:lnTo>
                  <a:lnTo>
                    <a:pt x="235311" y="1640870"/>
                  </a:lnTo>
                  <a:lnTo>
                    <a:pt x="235323" y="1645888"/>
                  </a:lnTo>
                  <a:lnTo>
                    <a:pt x="235342" y="1650906"/>
                  </a:lnTo>
                  <a:lnTo>
                    <a:pt x="235375" y="1655924"/>
                  </a:lnTo>
                  <a:lnTo>
                    <a:pt x="235424" y="1660942"/>
                  </a:lnTo>
                  <a:lnTo>
                    <a:pt x="235493" y="1665960"/>
                  </a:lnTo>
                  <a:lnTo>
                    <a:pt x="235583" y="1670978"/>
                  </a:lnTo>
                  <a:lnTo>
                    <a:pt x="235699" y="1675996"/>
                  </a:lnTo>
                  <a:lnTo>
                    <a:pt x="235844" y="1681014"/>
                  </a:lnTo>
                  <a:lnTo>
                    <a:pt x="236026" y="1686032"/>
                  </a:lnTo>
                  <a:lnTo>
                    <a:pt x="236239" y="1691050"/>
                  </a:lnTo>
                  <a:lnTo>
                    <a:pt x="236484" y="1696068"/>
                  </a:lnTo>
                  <a:lnTo>
                    <a:pt x="236763" y="1701086"/>
                  </a:lnTo>
                  <a:lnTo>
                    <a:pt x="237074" y="1706104"/>
                  </a:lnTo>
                  <a:lnTo>
                    <a:pt x="237421" y="1711122"/>
                  </a:lnTo>
                  <a:lnTo>
                    <a:pt x="237802" y="1716140"/>
                  </a:lnTo>
                  <a:lnTo>
                    <a:pt x="238212" y="1721158"/>
                  </a:lnTo>
                  <a:lnTo>
                    <a:pt x="238647" y="1726176"/>
                  </a:lnTo>
                  <a:lnTo>
                    <a:pt x="239106" y="1731194"/>
                  </a:lnTo>
                  <a:lnTo>
                    <a:pt x="239586" y="1736212"/>
                  </a:lnTo>
                  <a:lnTo>
                    <a:pt x="240087" y="1741230"/>
                  </a:lnTo>
                  <a:lnTo>
                    <a:pt x="240601" y="1746248"/>
                  </a:lnTo>
                  <a:lnTo>
                    <a:pt x="241125" y="1751265"/>
                  </a:lnTo>
                  <a:lnTo>
                    <a:pt x="241655" y="1756283"/>
                  </a:lnTo>
                  <a:lnTo>
                    <a:pt x="242189" y="1761301"/>
                  </a:lnTo>
                  <a:lnTo>
                    <a:pt x="242723" y="1766319"/>
                  </a:lnTo>
                  <a:lnTo>
                    <a:pt x="243254" y="1771337"/>
                  </a:lnTo>
                  <a:lnTo>
                    <a:pt x="243778" y="1776355"/>
                  </a:lnTo>
                  <a:lnTo>
                    <a:pt x="244294" y="1781373"/>
                  </a:lnTo>
                  <a:lnTo>
                    <a:pt x="244800" y="1786391"/>
                  </a:lnTo>
                  <a:lnTo>
                    <a:pt x="245295" y="1791409"/>
                  </a:lnTo>
                  <a:lnTo>
                    <a:pt x="245776" y="1796427"/>
                  </a:lnTo>
                  <a:lnTo>
                    <a:pt x="246241" y="1801445"/>
                  </a:lnTo>
                  <a:lnTo>
                    <a:pt x="246691" y="1806463"/>
                  </a:lnTo>
                  <a:lnTo>
                    <a:pt x="247127" y="1811481"/>
                  </a:lnTo>
                  <a:lnTo>
                    <a:pt x="247547" y="1816499"/>
                  </a:lnTo>
                  <a:lnTo>
                    <a:pt x="247952" y="1821517"/>
                  </a:lnTo>
                  <a:lnTo>
                    <a:pt x="248337" y="1826535"/>
                  </a:lnTo>
                  <a:lnTo>
                    <a:pt x="248705" y="1831553"/>
                  </a:lnTo>
                  <a:lnTo>
                    <a:pt x="249055" y="1836571"/>
                  </a:lnTo>
                  <a:lnTo>
                    <a:pt x="249389" y="1841589"/>
                  </a:lnTo>
                  <a:lnTo>
                    <a:pt x="249703" y="1846607"/>
                  </a:lnTo>
                  <a:lnTo>
                    <a:pt x="249996" y="1851625"/>
                  </a:lnTo>
                  <a:lnTo>
                    <a:pt x="250262" y="1856643"/>
                  </a:lnTo>
                  <a:lnTo>
                    <a:pt x="250503" y="1861660"/>
                  </a:lnTo>
                  <a:lnTo>
                    <a:pt x="250717" y="1866678"/>
                  </a:lnTo>
                  <a:lnTo>
                    <a:pt x="250902" y="1871696"/>
                  </a:lnTo>
                  <a:lnTo>
                    <a:pt x="251053" y="1876714"/>
                  </a:lnTo>
                  <a:lnTo>
                    <a:pt x="251163" y="1881732"/>
                  </a:lnTo>
                  <a:lnTo>
                    <a:pt x="251227" y="1886750"/>
                  </a:lnTo>
                  <a:lnTo>
                    <a:pt x="251246" y="1891768"/>
                  </a:lnTo>
                  <a:lnTo>
                    <a:pt x="251217" y="1896786"/>
                  </a:lnTo>
                  <a:lnTo>
                    <a:pt x="251135" y="1901804"/>
                  </a:lnTo>
                  <a:lnTo>
                    <a:pt x="250997" y="1906822"/>
                  </a:lnTo>
                  <a:lnTo>
                    <a:pt x="250784" y="1911840"/>
                  </a:lnTo>
                  <a:lnTo>
                    <a:pt x="250504" y="1916858"/>
                  </a:lnTo>
                  <a:lnTo>
                    <a:pt x="250156" y="1921876"/>
                  </a:lnTo>
                  <a:lnTo>
                    <a:pt x="249737" y="1926894"/>
                  </a:lnTo>
                  <a:lnTo>
                    <a:pt x="249244" y="1931912"/>
                  </a:lnTo>
                  <a:lnTo>
                    <a:pt x="248669" y="1936930"/>
                  </a:lnTo>
                  <a:lnTo>
                    <a:pt x="247998" y="1941948"/>
                  </a:lnTo>
                  <a:lnTo>
                    <a:pt x="247246" y="1946966"/>
                  </a:lnTo>
                  <a:lnTo>
                    <a:pt x="246410" y="1951984"/>
                  </a:lnTo>
                  <a:lnTo>
                    <a:pt x="245490" y="1957002"/>
                  </a:lnTo>
                  <a:lnTo>
                    <a:pt x="244485" y="1962020"/>
                  </a:lnTo>
                  <a:lnTo>
                    <a:pt x="243381" y="1967037"/>
                  </a:lnTo>
                  <a:lnTo>
                    <a:pt x="242181" y="1972055"/>
                  </a:lnTo>
                  <a:lnTo>
                    <a:pt x="240895" y="1977073"/>
                  </a:lnTo>
                  <a:lnTo>
                    <a:pt x="239523" y="1982091"/>
                  </a:lnTo>
                  <a:lnTo>
                    <a:pt x="238067" y="1987109"/>
                  </a:lnTo>
                  <a:lnTo>
                    <a:pt x="236526" y="1992127"/>
                  </a:lnTo>
                  <a:lnTo>
                    <a:pt x="234884" y="1997145"/>
                  </a:lnTo>
                  <a:lnTo>
                    <a:pt x="233159" y="2002163"/>
                  </a:lnTo>
                  <a:lnTo>
                    <a:pt x="231356" y="2007181"/>
                  </a:lnTo>
                  <a:lnTo>
                    <a:pt x="229478" y="2012199"/>
                  </a:lnTo>
                  <a:lnTo>
                    <a:pt x="227527" y="2017217"/>
                  </a:lnTo>
                  <a:lnTo>
                    <a:pt x="225502" y="2022235"/>
                  </a:lnTo>
                  <a:lnTo>
                    <a:pt x="223398" y="2027253"/>
                  </a:lnTo>
                  <a:lnTo>
                    <a:pt x="221233" y="2032271"/>
                  </a:lnTo>
                  <a:lnTo>
                    <a:pt x="219011" y="2037289"/>
                  </a:lnTo>
                  <a:lnTo>
                    <a:pt x="216737" y="2042307"/>
                  </a:lnTo>
                  <a:lnTo>
                    <a:pt x="214415" y="2047325"/>
                  </a:lnTo>
                  <a:lnTo>
                    <a:pt x="212045" y="2052343"/>
                  </a:lnTo>
                  <a:lnTo>
                    <a:pt x="209635" y="2057361"/>
                  </a:lnTo>
                  <a:lnTo>
                    <a:pt x="207196" y="2062379"/>
                  </a:lnTo>
                  <a:lnTo>
                    <a:pt x="204734" y="2067397"/>
                  </a:lnTo>
                  <a:lnTo>
                    <a:pt x="202253" y="2072415"/>
                  </a:lnTo>
                  <a:lnTo>
                    <a:pt x="199761" y="2077432"/>
                  </a:lnTo>
                  <a:lnTo>
                    <a:pt x="197261" y="2082450"/>
                  </a:lnTo>
                  <a:lnTo>
                    <a:pt x="194765" y="2087468"/>
                  </a:lnTo>
                  <a:lnTo>
                    <a:pt x="192277" y="2092486"/>
                  </a:lnTo>
                  <a:lnTo>
                    <a:pt x="189803" y="2097504"/>
                  </a:lnTo>
                  <a:lnTo>
                    <a:pt x="187347" y="2102522"/>
                  </a:lnTo>
                  <a:lnTo>
                    <a:pt x="184917" y="2107540"/>
                  </a:lnTo>
                  <a:lnTo>
                    <a:pt x="182525" y="2112558"/>
                  </a:lnTo>
                  <a:lnTo>
                    <a:pt x="180169" y="2117576"/>
                  </a:lnTo>
                  <a:lnTo>
                    <a:pt x="177853" y="2122594"/>
                  </a:lnTo>
                  <a:lnTo>
                    <a:pt x="175581" y="2127612"/>
                  </a:lnTo>
                  <a:lnTo>
                    <a:pt x="173358" y="2132630"/>
                  </a:lnTo>
                  <a:lnTo>
                    <a:pt x="171193" y="2137648"/>
                  </a:lnTo>
                  <a:lnTo>
                    <a:pt x="169091" y="2142666"/>
                  </a:lnTo>
                  <a:lnTo>
                    <a:pt x="167046" y="2147684"/>
                  </a:lnTo>
                  <a:lnTo>
                    <a:pt x="165062" y="2152702"/>
                  </a:lnTo>
                  <a:lnTo>
                    <a:pt x="163139" y="2157720"/>
                  </a:lnTo>
                  <a:lnTo>
                    <a:pt x="161279" y="2162738"/>
                  </a:lnTo>
                  <a:lnTo>
                    <a:pt x="159501" y="2167756"/>
                  </a:lnTo>
                  <a:lnTo>
                    <a:pt x="157790" y="2172774"/>
                  </a:lnTo>
                  <a:lnTo>
                    <a:pt x="156145" y="2177792"/>
                  </a:lnTo>
                  <a:lnTo>
                    <a:pt x="154567" y="2182810"/>
                  </a:lnTo>
                  <a:lnTo>
                    <a:pt x="153055" y="2187827"/>
                  </a:lnTo>
                  <a:lnTo>
                    <a:pt x="151615" y="2192845"/>
                  </a:lnTo>
                  <a:lnTo>
                    <a:pt x="150254" y="2197863"/>
                  </a:lnTo>
                  <a:lnTo>
                    <a:pt x="148958" y="2202881"/>
                  </a:lnTo>
                  <a:lnTo>
                    <a:pt x="147726" y="2207899"/>
                  </a:lnTo>
                  <a:lnTo>
                    <a:pt x="146558" y="2212917"/>
                  </a:lnTo>
                  <a:lnTo>
                    <a:pt x="145451" y="2217935"/>
                  </a:lnTo>
                  <a:lnTo>
                    <a:pt x="144414" y="2222953"/>
                  </a:lnTo>
                  <a:lnTo>
                    <a:pt x="143443" y="2227971"/>
                  </a:lnTo>
                  <a:lnTo>
                    <a:pt x="142527" y="2232989"/>
                  </a:lnTo>
                  <a:lnTo>
                    <a:pt x="141666" y="2238007"/>
                  </a:lnTo>
                  <a:lnTo>
                    <a:pt x="140857" y="2243025"/>
                  </a:lnTo>
                  <a:lnTo>
                    <a:pt x="140098" y="2248043"/>
                  </a:lnTo>
                  <a:lnTo>
                    <a:pt x="139399" y="2253061"/>
                  </a:lnTo>
                  <a:lnTo>
                    <a:pt x="138746" y="2258079"/>
                  </a:lnTo>
                  <a:lnTo>
                    <a:pt x="138135" y="2263097"/>
                  </a:lnTo>
                  <a:lnTo>
                    <a:pt x="137564" y="2268115"/>
                  </a:lnTo>
                  <a:lnTo>
                    <a:pt x="137031" y="2273133"/>
                  </a:lnTo>
                  <a:lnTo>
                    <a:pt x="136536" y="2278151"/>
                  </a:lnTo>
                  <a:lnTo>
                    <a:pt x="136080" y="2283169"/>
                  </a:lnTo>
                  <a:lnTo>
                    <a:pt x="135653" y="2288187"/>
                  </a:lnTo>
                  <a:lnTo>
                    <a:pt x="135254" y="2293205"/>
                  </a:lnTo>
                  <a:lnTo>
                    <a:pt x="134881" y="2298222"/>
                  </a:lnTo>
                  <a:lnTo>
                    <a:pt x="134531" y="2303240"/>
                  </a:lnTo>
                  <a:lnTo>
                    <a:pt x="134206" y="2308258"/>
                  </a:lnTo>
                  <a:lnTo>
                    <a:pt x="133902" y="2313276"/>
                  </a:lnTo>
                  <a:lnTo>
                    <a:pt x="133616" y="2318294"/>
                  </a:lnTo>
                  <a:lnTo>
                    <a:pt x="133345" y="2323312"/>
                  </a:lnTo>
                  <a:lnTo>
                    <a:pt x="133089" y="2328330"/>
                  </a:lnTo>
                  <a:lnTo>
                    <a:pt x="132846" y="2333348"/>
                  </a:lnTo>
                  <a:lnTo>
                    <a:pt x="132618" y="2338366"/>
                  </a:lnTo>
                  <a:lnTo>
                    <a:pt x="132400" y="2343384"/>
                  </a:lnTo>
                  <a:lnTo>
                    <a:pt x="132192" y="2348402"/>
                  </a:lnTo>
                  <a:lnTo>
                    <a:pt x="131992" y="2353420"/>
                  </a:lnTo>
                  <a:lnTo>
                    <a:pt x="131801" y="2358438"/>
                  </a:lnTo>
                  <a:lnTo>
                    <a:pt x="131617" y="2363456"/>
                  </a:lnTo>
                  <a:lnTo>
                    <a:pt x="131440" y="2368474"/>
                  </a:lnTo>
                  <a:lnTo>
                    <a:pt x="131270" y="2373492"/>
                  </a:lnTo>
                  <a:lnTo>
                    <a:pt x="131105" y="2378510"/>
                  </a:lnTo>
                  <a:lnTo>
                    <a:pt x="130945" y="2383528"/>
                  </a:lnTo>
                  <a:lnTo>
                    <a:pt x="130789" y="2388546"/>
                  </a:lnTo>
                  <a:lnTo>
                    <a:pt x="130637" y="2393564"/>
                  </a:lnTo>
                  <a:lnTo>
                    <a:pt x="130490" y="2398582"/>
                  </a:lnTo>
                  <a:lnTo>
                    <a:pt x="130346" y="2403599"/>
                  </a:lnTo>
                  <a:lnTo>
                    <a:pt x="130204" y="2408617"/>
                  </a:lnTo>
                  <a:lnTo>
                    <a:pt x="130065" y="2413635"/>
                  </a:lnTo>
                  <a:lnTo>
                    <a:pt x="129928" y="2418653"/>
                  </a:lnTo>
                  <a:lnTo>
                    <a:pt x="129794" y="2423671"/>
                  </a:lnTo>
                  <a:lnTo>
                    <a:pt x="129661" y="2428689"/>
                  </a:lnTo>
                  <a:lnTo>
                    <a:pt x="129529" y="2433707"/>
                  </a:lnTo>
                  <a:lnTo>
                    <a:pt x="129399" y="2438725"/>
                  </a:lnTo>
                  <a:lnTo>
                    <a:pt x="129269" y="2443743"/>
                  </a:lnTo>
                  <a:lnTo>
                    <a:pt x="129140" y="2448761"/>
                  </a:lnTo>
                  <a:lnTo>
                    <a:pt x="129012" y="2453779"/>
                  </a:lnTo>
                  <a:lnTo>
                    <a:pt x="128885" y="2458797"/>
                  </a:lnTo>
                  <a:lnTo>
                    <a:pt x="128758" y="2463815"/>
                  </a:lnTo>
                  <a:lnTo>
                    <a:pt x="128632" y="2468833"/>
                  </a:lnTo>
                  <a:lnTo>
                    <a:pt x="128506" y="2473851"/>
                  </a:lnTo>
                  <a:lnTo>
                    <a:pt x="128381" y="2478869"/>
                  </a:lnTo>
                  <a:lnTo>
                    <a:pt x="128257" y="2483887"/>
                  </a:lnTo>
                  <a:lnTo>
                    <a:pt x="128134" y="2488905"/>
                  </a:lnTo>
                  <a:lnTo>
                    <a:pt x="128013" y="2493923"/>
                  </a:lnTo>
                  <a:lnTo>
                    <a:pt x="127892" y="2498941"/>
                  </a:lnTo>
                  <a:lnTo>
                    <a:pt x="127774" y="2503959"/>
                  </a:lnTo>
                  <a:lnTo>
                    <a:pt x="127658" y="2508977"/>
                  </a:lnTo>
                  <a:lnTo>
                    <a:pt x="127544" y="2513994"/>
                  </a:lnTo>
                  <a:lnTo>
                    <a:pt x="127433" y="2519012"/>
                  </a:lnTo>
                  <a:lnTo>
                    <a:pt x="127324" y="2524030"/>
                  </a:lnTo>
                  <a:lnTo>
                    <a:pt x="127219" y="2529048"/>
                  </a:lnTo>
                  <a:lnTo>
                    <a:pt x="127116" y="2534066"/>
                  </a:lnTo>
                  <a:lnTo>
                    <a:pt x="127018" y="2539084"/>
                  </a:lnTo>
                  <a:lnTo>
                    <a:pt x="126923" y="2544102"/>
                  </a:lnTo>
                  <a:lnTo>
                    <a:pt x="126832" y="2549120"/>
                  </a:lnTo>
                  <a:lnTo>
                    <a:pt x="126745" y="2554138"/>
                  </a:lnTo>
                  <a:lnTo>
                    <a:pt x="126661" y="2559156"/>
                  </a:lnTo>
                  <a:lnTo>
                    <a:pt x="126582" y="2564174"/>
                  </a:lnTo>
                  <a:close/>
                </a:path>
              </a:pathLst>
            </a:custGeom>
            <a:solidFill>
              <a:srgbClr val="D575F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00" name="pg43">
              <a:extLst>
                <a:ext uri="{FF2B5EF4-FFF2-40B4-BE49-F238E27FC236}">
                  <a16:creationId xmlns:a16="http://schemas.microsoft.com/office/drawing/2014/main" id="{48F2AC9F-C1E1-6820-6671-145D63DBFF9F}"/>
                </a:ext>
              </a:extLst>
            </p:cNvPr>
            <p:cNvSpPr/>
            <p:nvPr/>
          </p:nvSpPr>
          <p:spPr>
            <a:xfrm>
              <a:off x="8946074" y="4237666"/>
              <a:ext cx="474741" cy="2599486"/>
            </a:xfrm>
            <a:custGeom>
              <a:avLst/>
              <a:gdLst/>
              <a:ahLst/>
              <a:cxnLst/>
              <a:rect l="0" t="0" r="0" b="0"/>
              <a:pathLst>
                <a:path w="474741" h="2599486">
                  <a:moveTo>
                    <a:pt x="236560" y="2599486"/>
                  </a:moveTo>
                  <a:lnTo>
                    <a:pt x="236541" y="2594399"/>
                  </a:lnTo>
                  <a:lnTo>
                    <a:pt x="236527" y="2589312"/>
                  </a:lnTo>
                  <a:lnTo>
                    <a:pt x="236517" y="2584225"/>
                  </a:lnTo>
                  <a:lnTo>
                    <a:pt x="236512" y="2579138"/>
                  </a:lnTo>
                  <a:lnTo>
                    <a:pt x="236512" y="2574051"/>
                  </a:lnTo>
                  <a:lnTo>
                    <a:pt x="236517" y="2568964"/>
                  </a:lnTo>
                  <a:lnTo>
                    <a:pt x="236526" y="2563877"/>
                  </a:lnTo>
                  <a:lnTo>
                    <a:pt x="236539" y="2558790"/>
                  </a:lnTo>
                  <a:lnTo>
                    <a:pt x="236555" y="2553703"/>
                  </a:lnTo>
                  <a:lnTo>
                    <a:pt x="236575" y="2548616"/>
                  </a:lnTo>
                  <a:lnTo>
                    <a:pt x="236597" y="2543529"/>
                  </a:lnTo>
                  <a:lnTo>
                    <a:pt x="236622" y="2538441"/>
                  </a:lnTo>
                  <a:lnTo>
                    <a:pt x="236647" y="2533354"/>
                  </a:lnTo>
                  <a:lnTo>
                    <a:pt x="236673" y="2528267"/>
                  </a:lnTo>
                  <a:lnTo>
                    <a:pt x="236699" y="2523180"/>
                  </a:lnTo>
                  <a:lnTo>
                    <a:pt x="236723" y="2518093"/>
                  </a:lnTo>
                  <a:lnTo>
                    <a:pt x="236746" y="2513006"/>
                  </a:lnTo>
                  <a:lnTo>
                    <a:pt x="236765" y="2507919"/>
                  </a:lnTo>
                  <a:lnTo>
                    <a:pt x="236781" y="2502832"/>
                  </a:lnTo>
                  <a:lnTo>
                    <a:pt x="236793" y="2497745"/>
                  </a:lnTo>
                  <a:lnTo>
                    <a:pt x="236800" y="2492658"/>
                  </a:lnTo>
                  <a:lnTo>
                    <a:pt x="236802" y="2487571"/>
                  </a:lnTo>
                  <a:lnTo>
                    <a:pt x="236797" y="2482484"/>
                  </a:lnTo>
                  <a:lnTo>
                    <a:pt x="236786" y="2477397"/>
                  </a:lnTo>
                  <a:lnTo>
                    <a:pt x="236768" y="2472310"/>
                  </a:lnTo>
                  <a:lnTo>
                    <a:pt x="236743" y="2467223"/>
                  </a:lnTo>
                  <a:lnTo>
                    <a:pt x="236711" y="2462136"/>
                  </a:lnTo>
                  <a:lnTo>
                    <a:pt x="236673" y="2457049"/>
                  </a:lnTo>
                  <a:lnTo>
                    <a:pt x="236627" y="2451961"/>
                  </a:lnTo>
                  <a:lnTo>
                    <a:pt x="236573" y="2446874"/>
                  </a:lnTo>
                  <a:lnTo>
                    <a:pt x="236513" y="2441787"/>
                  </a:lnTo>
                  <a:lnTo>
                    <a:pt x="236448" y="2436700"/>
                  </a:lnTo>
                  <a:lnTo>
                    <a:pt x="236377" y="2431613"/>
                  </a:lnTo>
                  <a:lnTo>
                    <a:pt x="236301" y="2426526"/>
                  </a:lnTo>
                  <a:lnTo>
                    <a:pt x="236220" y="2421439"/>
                  </a:lnTo>
                  <a:lnTo>
                    <a:pt x="236135" y="2416352"/>
                  </a:lnTo>
                  <a:lnTo>
                    <a:pt x="236047" y="2411265"/>
                  </a:lnTo>
                  <a:lnTo>
                    <a:pt x="235957" y="2406178"/>
                  </a:lnTo>
                  <a:lnTo>
                    <a:pt x="235864" y="2401091"/>
                  </a:lnTo>
                  <a:lnTo>
                    <a:pt x="235770" y="2396004"/>
                  </a:lnTo>
                  <a:lnTo>
                    <a:pt x="235675" y="2390917"/>
                  </a:lnTo>
                  <a:lnTo>
                    <a:pt x="235578" y="2385830"/>
                  </a:lnTo>
                  <a:lnTo>
                    <a:pt x="235482" y="2380743"/>
                  </a:lnTo>
                  <a:lnTo>
                    <a:pt x="235385" y="2375656"/>
                  </a:lnTo>
                  <a:lnTo>
                    <a:pt x="235288" y="2370569"/>
                  </a:lnTo>
                  <a:lnTo>
                    <a:pt x="235190" y="2365481"/>
                  </a:lnTo>
                  <a:lnTo>
                    <a:pt x="235092" y="2360394"/>
                  </a:lnTo>
                  <a:lnTo>
                    <a:pt x="234992" y="2355307"/>
                  </a:lnTo>
                  <a:lnTo>
                    <a:pt x="234891" y="2350220"/>
                  </a:lnTo>
                  <a:lnTo>
                    <a:pt x="234787" y="2345133"/>
                  </a:lnTo>
                  <a:lnTo>
                    <a:pt x="234679" y="2340046"/>
                  </a:lnTo>
                  <a:lnTo>
                    <a:pt x="234568" y="2334959"/>
                  </a:lnTo>
                  <a:lnTo>
                    <a:pt x="234451" y="2329872"/>
                  </a:lnTo>
                  <a:lnTo>
                    <a:pt x="234328" y="2324785"/>
                  </a:lnTo>
                  <a:lnTo>
                    <a:pt x="234197" y="2319698"/>
                  </a:lnTo>
                  <a:lnTo>
                    <a:pt x="234057" y="2314611"/>
                  </a:lnTo>
                  <a:lnTo>
                    <a:pt x="233909" y="2309524"/>
                  </a:lnTo>
                  <a:lnTo>
                    <a:pt x="233750" y="2304437"/>
                  </a:lnTo>
                  <a:lnTo>
                    <a:pt x="233579" y="2299350"/>
                  </a:lnTo>
                  <a:lnTo>
                    <a:pt x="233394" y="2294263"/>
                  </a:lnTo>
                  <a:lnTo>
                    <a:pt x="233195" y="2289176"/>
                  </a:lnTo>
                  <a:lnTo>
                    <a:pt x="232980" y="2284089"/>
                  </a:lnTo>
                  <a:lnTo>
                    <a:pt x="232750" y="2279001"/>
                  </a:lnTo>
                  <a:lnTo>
                    <a:pt x="232503" y="2273914"/>
                  </a:lnTo>
                  <a:lnTo>
                    <a:pt x="232238" y="2268827"/>
                  </a:lnTo>
                  <a:lnTo>
                    <a:pt x="231951" y="2263740"/>
                  </a:lnTo>
                  <a:lnTo>
                    <a:pt x="231641" y="2258653"/>
                  </a:lnTo>
                  <a:lnTo>
                    <a:pt x="231310" y="2253566"/>
                  </a:lnTo>
                  <a:lnTo>
                    <a:pt x="230955" y="2248479"/>
                  </a:lnTo>
                  <a:lnTo>
                    <a:pt x="230576" y="2243392"/>
                  </a:lnTo>
                  <a:lnTo>
                    <a:pt x="230170" y="2238305"/>
                  </a:lnTo>
                  <a:lnTo>
                    <a:pt x="229733" y="2233218"/>
                  </a:lnTo>
                  <a:lnTo>
                    <a:pt x="229262" y="2228131"/>
                  </a:lnTo>
                  <a:lnTo>
                    <a:pt x="228758" y="2223044"/>
                  </a:lnTo>
                  <a:lnTo>
                    <a:pt x="228220" y="2217957"/>
                  </a:lnTo>
                  <a:lnTo>
                    <a:pt x="227644" y="2212870"/>
                  </a:lnTo>
                  <a:lnTo>
                    <a:pt x="227028" y="2207783"/>
                  </a:lnTo>
                  <a:lnTo>
                    <a:pt x="226367" y="2202696"/>
                  </a:lnTo>
                  <a:lnTo>
                    <a:pt x="225653" y="2197609"/>
                  </a:lnTo>
                  <a:lnTo>
                    <a:pt x="224890" y="2192522"/>
                  </a:lnTo>
                  <a:lnTo>
                    <a:pt x="224076" y="2187434"/>
                  </a:lnTo>
                  <a:lnTo>
                    <a:pt x="223206" y="2182347"/>
                  </a:lnTo>
                  <a:lnTo>
                    <a:pt x="222279" y="2177260"/>
                  </a:lnTo>
                  <a:lnTo>
                    <a:pt x="221286" y="2172173"/>
                  </a:lnTo>
                  <a:lnTo>
                    <a:pt x="220217" y="2167086"/>
                  </a:lnTo>
                  <a:lnTo>
                    <a:pt x="219079" y="2161999"/>
                  </a:lnTo>
                  <a:lnTo>
                    <a:pt x="217868" y="2156912"/>
                  </a:lnTo>
                  <a:lnTo>
                    <a:pt x="216582" y="2151825"/>
                  </a:lnTo>
                  <a:lnTo>
                    <a:pt x="215217" y="2146738"/>
                  </a:lnTo>
                  <a:lnTo>
                    <a:pt x="213769" y="2141651"/>
                  </a:lnTo>
                  <a:lnTo>
                    <a:pt x="212217" y="2136564"/>
                  </a:lnTo>
                  <a:lnTo>
                    <a:pt x="210577" y="2131477"/>
                  </a:lnTo>
                  <a:lnTo>
                    <a:pt x="208846" y="2126390"/>
                  </a:lnTo>
                  <a:lnTo>
                    <a:pt x="207021" y="2121303"/>
                  </a:lnTo>
                  <a:lnTo>
                    <a:pt x="205101" y="2116216"/>
                  </a:lnTo>
                  <a:lnTo>
                    <a:pt x="203084" y="2111129"/>
                  </a:lnTo>
                  <a:lnTo>
                    <a:pt x="200942" y="2106042"/>
                  </a:lnTo>
                  <a:lnTo>
                    <a:pt x="198699" y="2100954"/>
                  </a:lnTo>
                  <a:lnTo>
                    <a:pt x="196353" y="2095867"/>
                  </a:lnTo>
                  <a:lnTo>
                    <a:pt x="193903" y="2090780"/>
                  </a:lnTo>
                  <a:lnTo>
                    <a:pt x="191349" y="2085693"/>
                  </a:lnTo>
                  <a:lnTo>
                    <a:pt x="188688" y="2080606"/>
                  </a:lnTo>
                  <a:lnTo>
                    <a:pt x="185900" y="2075519"/>
                  </a:lnTo>
                  <a:lnTo>
                    <a:pt x="183001" y="2070432"/>
                  </a:lnTo>
                  <a:lnTo>
                    <a:pt x="179994" y="2065345"/>
                  </a:lnTo>
                  <a:lnTo>
                    <a:pt x="176880" y="2060258"/>
                  </a:lnTo>
                  <a:lnTo>
                    <a:pt x="173656" y="2055171"/>
                  </a:lnTo>
                  <a:lnTo>
                    <a:pt x="170324" y="2050084"/>
                  </a:lnTo>
                  <a:lnTo>
                    <a:pt x="166862" y="2044997"/>
                  </a:lnTo>
                  <a:lnTo>
                    <a:pt x="163282" y="2039910"/>
                  </a:lnTo>
                  <a:lnTo>
                    <a:pt x="159590" y="2034823"/>
                  </a:lnTo>
                  <a:lnTo>
                    <a:pt x="155784" y="2029736"/>
                  </a:lnTo>
                  <a:lnTo>
                    <a:pt x="151865" y="2024649"/>
                  </a:lnTo>
                  <a:lnTo>
                    <a:pt x="147830" y="2019562"/>
                  </a:lnTo>
                  <a:lnTo>
                    <a:pt x="143664" y="2014474"/>
                  </a:lnTo>
                  <a:lnTo>
                    <a:pt x="139368" y="2009387"/>
                  </a:lnTo>
                  <a:lnTo>
                    <a:pt x="134955" y="2004300"/>
                  </a:lnTo>
                  <a:lnTo>
                    <a:pt x="130424" y="1999213"/>
                  </a:lnTo>
                  <a:lnTo>
                    <a:pt x="125777" y="1994126"/>
                  </a:lnTo>
                  <a:lnTo>
                    <a:pt x="121014" y="1989039"/>
                  </a:lnTo>
                  <a:lnTo>
                    <a:pt x="116125" y="1983952"/>
                  </a:lnTo>
                  <a:lnTo>
                    <a:pt x="111112" y="1978865"/>
                  </a:lnTo>
                  <a:lnTo>
                    <a:pt x="105995" y="1973778"/>
                  </a:lnTo>
                  <a:lnTo>
                    <a:pt x="100780" y="1968691"/>
                  </a:lnTo>
                  <a:lnTo>
                    <a:pt x="95473" y="1963604"/>
                  </a:lnTo>
                  <a:lnTo>
                    <a:pt x="90083" y="1958517"/>
                  </a:lnTo>
                  <a:lnTo>
                    <a:pt x="84615" y="1953430"/>
                  </a:lnTo>
                  <a:lnTo>
                    <a:pt x="79084" y="1948343"/>
                  </a:lnTo>
                  <a:lnTo>
                    <a:pt x="73515" y="1943256"/>
                  </a:lnTo>
                  <a:lnTo>
                    <a:pt x="67927" y="1938169"/>
                  </a:lnTo>
                  <a:lnTo>
                    <a:pt x="62339" y="1933082"/>
                  </a:lnTo>
                  <a:lnTo>
                    <a:pt x="56772" y="1927994"/>
                  </a:lnTo>
                  <a:lnTo>
                    <a:pt x="51254" y="1922907"/>
                  </a:lnTo>
                  <a:lnTo>
                    <a:pt x="45833" y="1917820"/>
                  </a:lnTo>
                  <a:lnTo>
                    <a:pt x="40532" y="1912733"/>
                  </a:lnTo>
                  <a:lnTo>
                    <a:pt x="35381" y="1907646"/>
                  </a:lnTo>
                  <a:lnTo>
                    <a:pt x="30413" y="1902559"/>
                  </a:lnTo>
                  <a:lnTo>
                    <a:pt x="25665" y="1897472"/>
                  </a:lnTo>
                  <a:lnTo>
                    <a:pt x="21174" y="1892385"/>
                  </a:lnTo>
                  <a:lnTo>
                    <a:pt x="17057" y="1887298"/>
                  </a:lnTo>
                  <a:lnTo>
                    <a:pt x="13291" y="1882211"/>
                  </a:lnTo>
                  <a:lnTo>
                    <a:pt x="9914" y="1877124"/>
                  </a:lnTo>
                  <a:lnTo>
                    <a:pt x="6959" y="1872037"/>
                  </a:lnTo>
                  <a:lnTo>
                    <a:pt x="4459" y="1866950"/>
                  </a:lnTo>
                  <a:lnTo>
                    <a:pt x="2446" y="1861863"/>
                  </a:lnTo>
                  <a:lnTo>
                    <a:pt x="1069" y="1856776"/>
                  </a:lnTo>
                  <a:lnTo>
                    <a:pt x="252" y="1851689"/>
                  </a:lnTo>
                  <a:lnTo>
                    <a:pt x="0" y="1846602"/>
                  </a:lnTo>
                  <a:lnTo>
                    <a:pt x="321" y="1841514"/>
                  </a:lnTo>
                  <a:lnTo>
                    <a:pt x="1220" y="1836427"/>
                  </a:lnTo>
                  <a:lnTo>
                    <a:pt x="2697" y="1831340"/>
                  </a:lnTo>
                  <a:lnTo>
                    <a:pt x="4846" y="1826253"/>
                  </a:lnTo>
                  <a:lnTo>
                    <a:pt x="7567" y="1821166"/>
                  </a:lnTo>
                  <a:lnTo>
                    <a:pt x="10806" y="1816079"/>
                  </a:lnTo>
                  <a:lnTo>
                    <a:pt x="14529" y="1810992"/>
                  </a:lnTo>
                  <a:lnTo>
                    <a:pt x="18703" y="1805905"/>
                  </a:lnTo>
                  <a:lnTo>
                    <a:pt x="23286" y="1800818"/>
                  </a:lnTo>
                  <a:lnTo>
                    <a:pt x="28281" y="1795731"/>
                  </a:lnTo>
                  <a:lnTo>
                    <a:pt x="33592" y="1790644"/>
                  </a:lnTo>
                  <a:lnTo>
                    <a:pt x="39137" y="1785557"/>
                  </a:lnTo>
                  <a:lnTo>
                    <a:pt x="44864" y="1780470"/>
                  </a:lnTo>
                  <a:lnTo>
                    <a:pt x="50721" y="1775383"/>
                  </a:lnTo>
                  <a:lnTo>
                    <a:pt x="56657" y="1770296"/>
                  </a:lnTo>
                  <a:lnTo>
                    <a:pt x="62616" y="1765209"/>
                  </a:lnTo>
                  <a:lnTo>
                    <a:pt x="68530" y="1760122"/>
                  </a:lnTo>
                  <a:lnTo>
                    <a:pt x="74356" y="1755035"/>
                  </a:lnTo>
                  <a:lnTo>
                    <a:pt x="80055" y="1749947"/>
                  </a:lnTo>
                  <a:lnTo>
                    <a:pt x="85595" y="1744860"/>
                  </a:lnTo>
                  <a:lnTo>
                    <a:pt x="90945" y="1739773"/>
                  </a:lnTo>
                  <a:lnTo>
                    <a:pt x="96057" y="1734686"/>
                  </a:lnTo>
                  <a:lnTo>
                    <a:pt x="100891" y="1729599"/>
                  </a:lnTo>
                  <a:lnTo>
                    <a:pt x="105467" y="1724512"/>
                  </a:lnTo>
                  <a:lnTo>
                    <a:pt x="109777" y="1719425"/>
                  </a:lnTo>
                  <a:lnTo>
                    <a:pt x="113815" y="1714338"/>
                  </a:lnTo>
                  <a:lnTo>
                    <a:pt x="117580" y="1709251"/>
                  </a:lnTo>
                  <a:lnTo>
                    <a:pt x="121057" y="1704164"/>
                  </a:lnTo>
                  <a:lnTo>
                    <a:pt x="124219" y="1699077"/>
                  </a:lnTo>
                  <a:lnTo>
                    <a:pt x="127124" y="1693990"/>
                  </a:lnTo>
                  <a:lnTo>
                    <a:pt x="129782" y="1688903"/>
                  </a:lnTo>
                  <a:lnTo>
                    <a:pt x="132203" y="1683816"/>
                  </a:lnTo>
                  <a:lnTo>
                    <a:pt x="134399" y="1678729"/>
                  </a:lnTo>
                  <a:lnTo>
                    <a:pt x="136375" y="1673642"/>
                  </a:lnTo>
                  <a:lnTo>
                    <a:pt x="138112" y="1668555"/>
                  </a:lnTo>
                  <a:lnTo>
                    <a:pt x="139670" y="1663467"/>
                  </a:lnTo>
                  <a:lnTo>
                    <a:pt x="141061" y="1658380"/>
                  </a:lnTo>
                  <a:lnTo>
                    <a:pt x="142298" y="1653293"/>
                  </a:lnTo>
                  <a:lnTo>
                    <a:pt x="143395" y="1648206"/>
                  </a:lnTo>
                  <a:lnTo>
                    <a:pt x="144364" y="1643119"/>
                  </a:lnTo>
                  <a:lnTo>
                    <a:pt x="145196" y="1638032"/>
                  </a:lnTo>
                  <a:lnTo>
                    <a:pt x="145933" y="1632945"/>
                  </a:lnTo>
                  <a:lnTo>
                    <a:pt x="146587" y="1627858"/>
                  </a:lnTo>
                  <a:lnTo>
                    <a:pt x="147171" y="1622771"/>
                  </a:lnTo>
                  <a:lnTo>
                    <a:pt x="147695" y="1617684"/>
                  </a:lnTo>
                  <a:lnTo>
                    <a:pt x="148170" y="1612597"/>
                  </a:lnTo>
                  <a:lnTo>
                    <a:pt x="148604" y="1607510"/>
                  </a:lnTo>
                  <a:lnTo>
                    <a:pt x="149013" y="1602423"/>
                  </a:lnTo>
                  <a:lnTo>
                    <a:pt x="149409" y="1597336"/>
                  </a:lnTo>
                  <a:lnTo>
                    <a:pt x="149800" y="1592249"/>
                  </a:lnTo>
                  <a:lnTo>
                    <a:pt x="150192" y="1587162"/>
                  </a:lnTo>
                  <a:lnTo>
                    <a:pt x="150591" y="1582075"/>
                  </a:lnTo>
                  <a:lnTo>
                    <a:pt x="151007" y="1576987"/>
                  </a:lnTo>
                  <a:lnTo>
                    <a:pt x="151442" y="1571900"/>
                  </a:lnTo>
                  <a:lnTo>
                    <a:pt x="151900" y="1566813"/>
                  </a:lnTo>
                  <a:lnTo>
                    <a:pt x="152380" y="1561726"/>
                  </a:lnTo>
                  <a:lnTo>
                    <a:pt x="152883" y="1556639"/>
                  </a:lnTo>
                  <a:lnTo>
                    <a:pt x="153408" y="1551552"/>
                  </a:lnTo>
                  <a:lnTo>
                    <a:pt x="153958" y="1546465"/>
                  </a:lnTo>
                  <a:lnTo>
                    <a:pt x="154526" y="1541378"/>
                  </a:lnTo>
                  <a:lnTo>
                    <a:pt x="155108" y="1536291"/>
                  </a:lnTo>
                  <a:lnTo>
                    <a:pt x="155700" y="1531204"/>
                  </a:lnTo>
                  <a:lnTo>
                    <a:pt x="156297" y="1526117"/>
                  </a:lnTo>
                  <a:lnTo>
                    <a:pt x="156895" y="1521030"/>
                  </a:lnTo>
                  <a:lnTo>
                    <a:pt x="157489" y="1515943"/>
                  </a:lnTo>
                  <a:lnTo>
                    <a:pt x="158072" y="1510856"/>
                  </a:lnTo>
                  <a:lnTo>
                    <a:pt x="158641" y="1505769"/>
                  </a:lnTo>
                  <a:lnTo>
                    <a:pt x="159193" y="1500682"/>
                  </a:lnTo>
                  <a:lnTo>
                    <a:pt x="159725" y="1495595"/>
                  </a:lnTo>
                  <a:lnTo>
                    <a:pt x="160236" y="1490507"/>
                  </a:lnTo>
                  <a:lnTo>
                    <a:pt x="160721" y="1485420"/>
                  </a:lnTo>
                  <a:lnTo>
                    <a:pt x="161180" y="1480333"/>
                  </a:lnTo>
                  <a:lnTo>
                    <a:pt x="161615" y="1475246"/>
                  </a:lnTo>
                  <a:lnTo>
                    <a:pt x="162031" y="1470159"/>
                  </a:lnTo>
                  <a:lnTo>
                    <a:pt x="162429" y="1465072"/>
                  </a:lnTo>
                  <a:lnTo>
                    <a:pt x="162812" y="1459985"/>
                  </a:lnTo>
                  <a:lnTo>
                    <a:pt x="163183" y="1454898"/>
                  </a:lnTo>
                  <a:lnTo>
                    <a:pt x="163548" y="1449811"/>
                  </a:lnTo>
                  <a:lnTo>
                    <a:pt x="163914" y="1444724"/>
                  </a:lnTo>
                  <a:lnTo>
                    <a:pt x="164286" y="1439637"/>
                  </a:lnTo>
                  <a:lnTo>
                    <a:pt x="164668" y="1434550"/>
                  </a:lnTo>
                  <a:lnTo>
                    <a:pt x="165064" y="1429463"/>
                  </a:lnTo>
                  <a:lnTo>
                    <a:pt x="165480" y="1424376"/>
                  </a:lnTo>
                  <a:lnTo>
                    <a:pt x="165926" y="1419289"/>
                  </a:lnTo>
                  <a:lnTo>
                    <a:pt x="166400" y="1414202"/>
                  </a:lnTo>
                  <a:lnTo>
                    <a:pt x="166903" y="1409115"/>
                  </a:lnTo>
                  <a:lnTo>
                    <a:pt x="167437" y="1404028"/>
                  </a:lnTo>
                  <a:lnTo>
                    <a:pt x="168003" y="1398940"/>
                  </a:lnTo>
                  <a:lnTo>
                    <a:pt x="168600" y="1393853"/>
                  </a:lnTo>
                  <a:lnTo>
                    <a:pt x="169233" y="1388766"/>
                  </a:lnTo>
                  <a:lnTo>
                    <a:pt x="169894" y="1383679"/>
                  </a:lnTo>
                  <a:lnTo>
                    <a:pt x="170578" y="1378592"/>
                  </a:lnTo>
                  <a:lnTo>
                    <a:pt x="171282" y="1373505"/>
                  </a:lnTo>
                  <a:lnTo>
                    <a:pt x="172001" y="1368418"/>
                  </a:lnTo>
                  <a:lnTo>
                    <a:pt x="172732" y="1363331"/>
                  </a:lnTo>
                  <a:lnTo>
                    <a:pt x="173470" y="1358244"/>
                  </a:lnTo>
                  <a:lnTo>
                    <a:pt x="174207" y="1353157"/>
                  </a:lnTo>
                  <a:lnTo>
                    <a:pt x="174939" y="1348070"/>
                  </a:lnTo>
                  <a:lnTo>
                    <a:pt x="175662" y="1342983"/>
                  </a:lnTo>
                  <a:lnTo>
                    <a:pt x="176371" y="1337896"/>
                  </a:lnTo>
                  <a:lnTo>
                    <a:pt x="177063" y="1332809"/>
                  </a:lnTo>
                  <a:lnTo>
                    <a:pt x="177732" y="1327722"/>
                  </a:lnTo>
                  <a:lnTo>
                    <a:pt x="178375" y="1322635"/>
                  </a:lnTo>
                  <a:lnTo>
                    <a:pt x="178994" y="1317548"/>
                  </a:lnTo>
                  <a:lnTo>
                    <a:pt x="179588" y="1312460"/>
                  </a:lnTo>
                  <a:lnTo>
                    <a:pt x="180156" y="1307373"/>
                  </a:lnTo>
                  <a:lnTo>
                    <a:pt x="180699" y="1302286"/>
                  </a:lnTo>
                  <a:lnTo>
                    <a:pt x="181215" y="1297199"/>
                  </a:lnTo>
                  <a:lnTo>
                    <a:pt x="181708" y="1292112"/>
                  </a:lnTo>
                  <a:lnTo>
                    <a:pt x="182181" y="1287025"/>
                  </a:lnTo>
                  <a:lnTo>
                    <a:pt x="182638" y="1281938"/>
                  </a:lnTo>
                  <a:lnTo>
                    <a:pt x="183082" y="1276851"/>
                  </a:lnTo>
                  <a:lnTo>
                    <a:pt x="183515" y="1271764"/>
                  </a:lnTo>
                  <a:lnTo>
                    <a:pt x="183939" y="1266677"/>
                  </a:lnTo>
                  <a:lnTo>
                    <a:pt x="184360" y="1261590"/>
                  </a:lnTo>
                  <a:lnTo>
                    <a:pt x="184780" y="1256503"/>
                  </a:lnTo>
                  <a:lnTo>
                    <a:pt x="185202" y="1251416"/>
                  </a:lnTo>
                  <a:lnTo>
                    <a:pt x="185630" y="1246329"/>
                  </a:lnTo>
                  <a:lnTo>
                    <a:pt x="186064" y="1241242"/>
                  </a:lnTo>
                  <a:lnTo>
                    <a:pt x="186508" y="1236155"/>
                  </a:lnTo>
                  <a:lnTo>
                    <a:pt x="186965" y="1231068"/>
                  </a:lnTo>
                  <a:lnTo>
                    <a:pt x="187435" y="1225980"/>
                  </a:lnTo>
                  <a:lnTo>
                    <a:pt x="187918" y="1220893"/>
                  </a:lnTo>
                  <a:lnTo>
                    <a:pt x="188415" y="1215806"/>
                  </a:lnTo>
                  <a:lnTo>
                    <a:pt x="188927" y="1210719"/>
                  </a:lnTo>
                  <a:lnTo>
                    <a:pt x="189452" y="1205632"/>
                  </a:lnTo>
                  <a:lnTo>
                    <a:pt x="189994" y="1200545"/>
                  </a:lnTo>
                  <a:lnTo>
                    <a:pt x="190548" y="1195458"/>
                  </a:lnTo>
                  <a:lnTo>
                    <a:pt x="191115" y="1190371"/>
                  </a:lnTo>
                  <a:lnTo>
                    <a:pt x="191692" y="1185284"/>
                  </a:lnTo>
                  <a:lnTo>
                    <a:pt x="192278" y="1180197"/>
                  </a:lnTo>
                  <a:lnTo>
                    <a:pt x="192873" y="1175110"/>
                  </a:lnTo>
                  <a:lnTo>
                    <a:pt x="193477" y="1170023"/>
                  </a:lnTo>
                  <a:lnTo>
                    <a:pt x="194085" y="1164936"/>
                  </a:lnTo>
                  <a:lnTo>
                    <a:pt x="194696" y="1159849"/>
                  </a:lnTo>
                  <a:lnTo>
                    <a:pt x="195310" y="1154762"/>
                  </a:lnTo>
                  <a:lnTo>
                    <a:pt x="195924" y="1149675"/>
                  </a:lnTo>
                  <a:lnTo>
                    <a:pt x="196537" y="1144588"/>
                  </a:lnTo>
                  <a:lnTo>
                    <a:pt x="197148" y="1139500"/>
                  </a:lnTo>
                  <a:lnTo>
                    <a:pt x="197754" y="1134413"/>
                  </a:lnTo>
                  <a:lnTo>
                    <a:pt x="198355" y="1129326"/>
                  </a:lnTo>
                  <a:lnTo>
                    <a:pt x="198949" y="1124239"/>
                  </a:lnTo>
                  <a:lnTo>
                    <a:pt x="199536" y="1119152"/>
                  </a:lnTo>
                  <a:lnTo>
                    <a:pt x="200114" y="1114065"/>
                  </a:lnTo>
                  <a:lnTo>
                    <a:pt x="200681" y="1108978"/>
                  </a:lnTo>
                  <a:lnTo>
                    <a:pt x="201236" y="1103891"/>
                  </a:lnTo>
                  <a:lnTo>
                    <a:pt x="201778" y="1098804"/>
                  </a:lnTo>
                  <a:lnTo>
                    <a:pt x="202308" y="1093717"/>
                  </a:lnTo>
                  <a:lnTo>
                    <a:pt x="202824" y="1088630"/>
                  </a:lnTo>
                  <a:lnTo>
                    <a:pt x="203326" y="1083543"/>
                  </a:lnTo>
                  <a:lnTo>
                    <a:pt x="203811" y="1078456"/>
                  </a:lnTo>
                  <a:lnTo>
                    <a:pt x="204279" y="1073369"/>
                  </a:lnTo>
                  <a:lnTo>
                    <a:pt x="204731" y="1068282"/>
                  </a:lnTo>
                  <a:lnTo>
                    <a:pt x="205166" y="1063195"/>
                  </a:lnTo>
                  <a:lnTo>
                    <a:pt x="205585" y="1058108"/>
                  </a:lnTo>
                  <a:lnTo>
                    <a:pt x="205988" y="1053021"/>
                  </a:lnTo>
                  <a:lnTo>
                    <a:pt x="206373" y="1047933"/>
                  </a:lnTo>
                  <a:lnTo>
                    <a:pt x="206740" y="1042846"/>
                  </a:lnTo>
                  <a:lnTo>
                    <a:pt x="207091" y="1037759"/>
                  </a:lnTo>
                  <a:lnTo>
                    <a:pt x="207428" y="1032672"/>
                  </a:lnTo>
                  <a:lnTo>
                    <a:pt x="207751" y="1027585"/>
                  </a:lnTo>
                  <a:lnTo>
                    <a:pt x="208061" y="1022498"/>
                  </a:lnTo>
                  <a:lnTo>
                    <a:pt x="208358" y="1017411"/>
                  </a:lnTo>
                  <a:lnTo>
                    <a:pt x="208642" y="1012324"/>
                  </a:lnTo>
                  <a:lnTo>
                    <a:pt x="208917" y="1007237"/>
                  </a:lnTo>
                  <a:lnTo>
                    <a:pt x="209184" y="1002150"/>
                  </a:lnTo>
                  <a:lnTo>
                    <a:pt x="209444" y="997063"/>
                  </a:lnTo>
                  <a:lnTo>
                    <a:pt x="209698" y="991976"/>
                  </a:lnTo>
                  <a:lnTo>
                    <a:pt x="209947" y="986889"/>
                  </a:lnTo>
                  <a:lnTo>
                    <a:pt x="210193" y="981802"/>
                  </a:lnTo>
                  <a:lnTo>
                    <a:pt x="210436" y="976715"/>
                  </a:lnTo>
                  <a:lnTo>
                    <a:pt x="210678" y="971628"/>
                  </a:lnTo>
                  <a:lnTo>
                    <a:pt x="210921" y="966541"/>
                  </a:lnTo>
                  <a:lnTo>
                    <a:pt x="211163" y="961453"/>
                  </a:lnTo>
                  <a:lnTo>
                    <a:pt x="211408" y="956366"/>
                  </a:lnTo>
                  <a:lnTo>
                    <a:pt x="211655" y="951279"/>
                  </a:lnTo>
                  <a:lnTo>
                    <a:pt x="211904" y="946192"/>
                  </a:lnTo>
                  <a:lnTo>
                    <a:pt x="212157" y="941105"/>
                  </a:lnTo>
                  <a:lnTo>
                    <a:pt x="212413" y="936018"/>
                  </a:lnTo>
                  <a:lnTo>
                    <a:pt x="212673" y="930931"/>
                  </a:lnTo>
                  <a:lnTo>
                    <a:pt x="212937" y="925844"/>
                  </a:lnTo>
                  <a:lnTo>
                    <a:pt x="213206" y="920757"/>
                  </a:lnTo>
                  <a:lnTo>
                    <a:pt x="213478" y="915670"/>
                  </a:lnTo>
                  <a:lnTo>
                    <a:pt x="213755" y="910583"/>
                  </a:lnTo>
                  <a:lnTo>
                    <a:pt x="214035" y="905496"/>
                  </a:lnTo>
                  <a:lnTo>
                    <a:pt x="214318" y="900409"/>
                  </a:lnTo>
                  <a:lnTo>
                    <a:pt x="214604" y="895322"/>
                  </a:lnTo>
                  <a:lnTo>
                    <a:pt x="214893" y="890235"/>
                  </a:lnTo>
                  <a:lnTo>
                    <a:pt x="215184" y="885148"/>
                  </a:lnTo>
                  <a:lnTo>
                    <a:pt x="215476" y="880061"/>
                  </a:lnTo>
                  <a:lnTo>
                    <a:pt x="215769" y="874973"/>
                  </a:lnTo>
                  <a:lnTo>
                    <a:pt x="216062" y="869886"/>
                  </a:lnTo>
                  <a:lnTo>
                    <a:pt x="216353" y="864799"/>
                  </a:lnTo>
                  <a:lnTo>
                    <a:pt x="216643" y="859712"/>
                  </a:lnTo>
                  <a:lnTo>
                    <a:pt x="216929" y="854625"/>
                  </a:lnTo>
                  <a:lnTo>
                    <a:pt x="217212" y="849538"/>
                  </a:lnTo>
                  <a:lnTo>
                    <a:pt x="217491" y="844451"/>
                  </a:lnTo>
                  <a:lnTo>
                    <a:pt x="217764" y="839364"/>
                  </a:lnTo>
                  <a:lnTo>
                    <a:pt x="218033" y="834277"/>
                  </a:lnTo>
                  <a:lnTo>
                    <a:pt x="218294" y="829190"/>
                  </a:lnTo>
                  <a:lnTo>
                    <a:pt x="218548" y="824103"/>
                  </a:lnTo>
                  <a:lnTo>
                    <a:pt x="218796" y="819016"/>
                  </a:lnTo>
                  <a:lnTo>
                    <a:pt x="219037" y="813929"/>
                  </a:lnTo>
                  <a:lnTo>
                    <a:pt x="219271" y="808842"/>
                  </a:lnTo>
                  <a:lnTo>
                    <a:pt x="219499" y="803755"/>
                  </a:lnTo>
                  <a:lnTo>
                    <a:pt x="219720" y="798668"/>
                  </a:lnTo>
                  <a:lnTo>
                    <a:pt x="219934" y="793581"/>
                  </a:lnTo>
                  <a:lnTo>
                    <a:pt x="220143" y="788493"/>
                  </a:lnTo>
                  <a:lnTo>
                    <a:pt x="220347" y="783406"/>
                  </a:lnTo>
                  <a:lnTo>
                    <a:pt x="220547" y="778319"/>
                  </a:lnTo>
                  <a:lnTo>
                    <a:pt x="220743" y="773232"/>
                  </a:lnTo>
                  <a:lnTo>
                    <a:pt x="220936" y="768145"/>
                  </a:lnTo>
                  <a:lnTo>
                    <a:pt x="221126" y="763058"/>
                  </a:lnTo>
                  <a:lnTo>
                    <a:pt x="221313" y="757971"/>
                  </a:lnTo>
                  <a:lnTo>
                    <a:pt x="221500" y="752884"/>
                  </a:lnTo>
                  <a:lnTo>
                    <a:pt x="221684" y="747797"/>
                  </a:lnTo>
                  <a:lnTo>
                    <a:pt x="221868" y="742710"/>
                  </a:lnTo>
                  <a:lnTo>
                    <a:pt x="222050" y="737623"/>
                  </a:lnTo>
                  <a:lnTo>
                    <a:pt x="222230" y="732536"/>
                  </a:lnTo>
                  <a:lnTo>
                    <a:pt x="222409" y="727449"/>
                  </a:lnTo>
                  <a:lnTo>
                    <a:pt x="222587" y="722362"/>
                  </a:lnTo>
                  <a:lnTo>
                    <a:pt x="222762" y="717275"/>
                  </a:lnTo>
                  <a:lnTo>
                    <a:pt x="222936" y="712188"/>
                  </a:lnTo>
                  <a:lnTo>
                    <a:pt x="223107" y="707101"/>
                  </a:lnTo>
                  <a:lnTo>
                    <a:pt x="223275" y="702014"/>
                  </a:lnTo>
                  <a:lnTo>
                    <a:pt x="223440" y="696926"/>
                  </a:lnTo>
                  <a:lnTo>
                    <a:pt x="223602" y="691839"/>
                  </a:lnTo>
                  <a:lnTo>
                    <a:pt x="223761" y="686752"/>
                  </a:lnTo>
                  <a:lnTo>
                    <a:pt x="223917" y="681665"/>
                  </a:lnTo>
                  <a:lnTo>
                    <a:pt x="224070" y="676578"/>
                  </a:lnTo>
                  <a:lnTo>
                    <a:pt x="224219" y="671491"/>
                  </a:lnTo>
                  <a:lnTo>
                    <a:pt x="224367" y="666404"/>
                  </a:lnTo>
                  <a:lnTo>
                    <a:pt x="224513" y="661317"/>
                  </a:lnTo>
                  <a:lnTo>
                    <a:pt x="224658" y="656230"/>
                  </a:lnTo>
                  <a:lnTo>
                    <a:pt x="224802" y="651143"/>
                  </a:lnTo>
                  <a:lnTo>
                    <a:pt x="224947" y="646056"/>
                  </a:lnTo>
                  <a:lnTo>
                    <a:pt x="225092" y="640969"/>
                  </a:lnTo>
                  <a:lnTo>
                    <a:pt x="225240" y="635882"/>
                  </a:lnTo>
                  <a:lnTo>
                    <a:pt x="225391" y="630795"/>
                  </a:lnTo>
                  <a:lnTo>
                    <a:pt x="225545" y="625708"/>
                  </a:lnTo>
                  <a:lnTo>
                    <a:pt x="225704" y="620621"/>
                  </a:lnTo>
                  <a:lnTo>
                    <a:pt x="225867" y="615534"/>
                  </a:lnTo>
                  <a:lnTo>
                    <a:pt x="226037" y="610446"/>
                  </a:lnTo>
                  <a:lnTo>
                    <a:pt x="226214" y="605359"/>
                  </a:lnTo>
                  <a:lnTo>
                    <a:pt x="226397" y="600272"/>
                  </a:lnTo>
                  <a:lnTo>
                    <a:pt x="226588" y="595185"/>
                  </a:lnTo>
                  <a:lnTo>
                    <a:pt x="226785" y="590098"/>
                  </a:lnTo>
                  <a:lnTo>
                    <a:pt x="226990" y="585011"/>
                  </a:lnTo>
                  <a:lnTo>
                    <a:pt x="227202" y="579924"/>
                  </a:lnTo>
                  <a:lnTo>
                    <a:pt x="227422" y="574837"/>
                  </a:lnTo>
                  <a:lnTo>
                    <a:pt x="227648" y="569750"/>
                  </a:lnTo>
                  <a:lnTo>
                    <a:pt x="227879" y="564663"/>
                  </a:lnTo>
                  <a:lnTo>
                    <a:pt x="228115" y="559576"/>
                  </a:lnTo>
                  <a:lnTo>
                    <a:pt x="228356" y="554489"/>
                  </a:lnTo>
                  <a:lnTo>
                    <a:pt x="228599" y="549402"/>
                  </a:lnTo>
                  <a:lnTo>
                    <a:pt x="228846" y="544315"/>
                  </a:lnTo>
                  <a:lnTo>
                    <a:pt x="229093" y="539228"/>
                  </a:lnTo>
                  <a:lnTo>
                    <a:pt x="229340" y="534141"/>
                  </a:lnTo>
                  <a:lnTo>
                    <a:pt x="229586" y="529054"/>
                  </a:lnTo>
                  <a:lnTo>
                    <a:pt x="229830" y="523966"/>
                  </a:lnTo>
                  <a:lnTo>
                    <a:pt x="230071" y="518879"/>
                  </a:lnTo>
                  <a:lnTo>
                    <a:pt x="230307" y="513792"/>
                  </a:lnTo>
                  <a:lnTo>
                    <a:pt x="230537" y="508705"/>
                  </a:lnTo>
                  <a:lnTo>
                    <a:pt x="230761" y="503618"/>
                  </a:lnTo>
                  <a:lnTo>
                    <a:pt x="230978" y="498531"/>
                  </a:lnTo>
                  <a:lnTo>
                    <a:pt x="231188" y="493444"/>
                  </a:lnTo>
                  <a:lnTo>
                    <a:pt x="231390" y="488357"/>
                  </a:lnTo>
                  <a:lnTo>
                    <a:pt x="231581" y="483270"/>
                  </a:lnTo>
                  <a:lnTo>
                    <a:pt x="231764" y="478183"/>
                  </a:lnTo>
                  <a:lnTo>
                    <a:pt x="231938" y="473096"/>
                  </a:lnTo>
                  <a:lnTo>
                    <a:pt x="232104" y="468009"/>
                  </a:lnTo>
                  <a:lnTo>
                    <a:pt x="232260" y="462922"/>
                  </a:lnTo>
                  <a:lnTo>
                    <a:pt x="232409" y="457835"/>
                  </a:lnTo>
                  <a:lnTo>
                    <a:pt x="232547" y="452748"/>
                  </a:lnTo>
                  <a:lnTo>
                    <a:pt x="232679" y="447661"/>
                  </a:lnTo>
                  <a:lnTo>
                    <a:pt x="232803" y="442574"/>
                  </a:lnTo>
                  <a:lnTo>
                    <a:pt x="232920" y="437486"/>
                  </a:lnTo>
                  <a:lnTo>
                    <a:pt x="233032" y="432399"/>
                  </a:lnTo>
                  <a:lnTo>
                    <a:pt x="233139" y="427312"/>
                  </a:lnTo>
                  <a:lnTo>
                    <a:pt x="233241" y="422225"/>
                  </a:lnTo>
                  <a:lnTo>
                    <a:pt x="233338" y="417138"/>
                  </a:lnTo>
                  <a:lnTo>
                    <a:pt x="233433" y="412051"/>
                  </a:lnTo>
                  <a:lnTo>
                    <a:pt x="233526" y="406964"/>
                  </a:lnTo>
                  <a:lnTo>
                    <a:pt x="233618" y="401877"/>
                  </a:lnTo>
                  <a:lnTo>
                    <a:pt x="233708" y="396790"/>
                  </a:lnTo>
                  <a:lnTo>
                    <a:pt x="233797" y="391703"/>
                  </a:lnTo>
                  <a:lnTo>
                    <a:pt x="233888" y="386616"/>
                  </a:lnTo>
                  <a:lnTo>
                    <a:pt x="233978" y="381529"/>
                  </a:lnTo>
                  <a:lnTo>
                    <a:pt x="234070" y="376442"/>
                  </a:lnTo>
                  <a:lnTo>
                    <a:pt x="234163" y="371355"/>
                  </a:lnTo>
                  <a:lnTo>
                    <a:pt x="234257" y="366268"/>
                  </a:lnTo>
                  <a:lnTo>
                    <a:pt x="234352" y="361181"/>
                  </a:lnTo>
                  <a:lnTo>
                    <a:pt x="234449" y="356094"/>
                  </a:lnTo>
                  <a:lnTo>
                    <a:pt x="234548" y="351007"/>
                  </a:lnTo>
                  <a:lnTo>
                    <a:pt x="234647" y="345919"/>
                  </a:lnTo>
                  <a:lnTo>
                    <a:pt x="234746" y="340832"/>
                  </a:lnTo>
                  <a:lnTo>
                    <a:pt x="234846" y="335745"/>
                  </a:lnTo>
                  <a:lnTo>
                    <a:pt x="234946" y="330658"/>
                  </a:lnTo>
                  <a:lnTo>
                    <a:pt x="235044" y="325571"/>
                  </a:lnTo>
                  <a:lnTo>
                    <a:pt x="235141" y="320484"/>
                  </a:lnTo>
                  <a:lnTo>
                    <a:pt x="235236" y="315397"/>
                  </a:lnTo>
                  <a:lnTo>
                    <a:pt x="235328" y="310310"/>
                  </a:lnTo>
                  <a:lnTo>
                    <a:pt x="235418" y="305223"/>
                  </a:lnTo>
                  <a:lnTo>
                    <a:pt x="235503" y="300136"/>
                  </a:lnTo>
                  <a:lnTo>
                    <a:pt x="235584" y="295049"/>
                  </a:lnTo>
                  <a:lnTo>
                    <a:pt x="235661" y="289962"/>
                  </a:lnTo>
                  <a:lnTo>
                    <a:pt x="235734" y="284875"/>
                  </a:lnTo>
                  <a:lnTo>
                    <a:pt x="235802" y="279788"/>
                  </a:lnTo>
                  <a:lnTo>
                    <a:pt x="235865" y="274701"/>
                  </a:lnTo>
                  <a:lnTo>
                    <a:pt x="235924" y="269614"/>
                  </a:lnTo>
                  <a:lnTo>
                    <a:pt x="235978" y="264527"/>
                  </a:lnTo>
                  <a:lnTo>
                    <a:pt x="236028" y="259439"/>
                  </a:lnTo>
                  <a:lnTo>
                    <a:pt x="236074" y="254352"/>
                  </a:lnTo>
                  <a:lnTo>
                    <a:pt x="236117" y="249265"/>
                  </a:lnTo>
                  <a:lnTo>
                    <a:pt x="236158" y="244178"/>
                  </a:lnTo>
                  <a:lnTo>
                    <a:pt x="236196" y="239091"/>
                  </a:lnTo>
                  <a:lnTo>
                    <a:pt x="236231" y="234004"/>
                  </a:lnTo>
                  <a:lnTo>
                    <a:pt x="236265" y="228917"/>
                  </a:lnTo>
                  <a:lnTo>
                    <a:pt x="236299" y="223830"/>
                  </a:lnTo>
                  <a:lnTo>
                    <a:pt x="236332" y="218743"/>
                  </a:lnTo>
                  <a:lnTo>
                    <a:pt x="236364" y="213656"/>
                  </a:lnTo>
                  <a:lnTo>
                    <a:pt x="236396" y="208569"/>
                  </a:lnTo>
                  <a:lnTo>
                    <a:pt x="236429" y="203482"/>
                  </a:lnTo>
                  <a:lnTo>
                    <a:pt x="236462" y="198395"/>
                  </a:lnTo>
                  <a:lnTo>
                    <a:pt x="236495" y="193308"/>
                  </a:lnTo>
                  <a:lnTo>
                    <a:pt x="236528" y="188221"/>
                  </a:lnTo>
                  <a:lnTo>
                    <a:pt x="236562" y="183134"/>
                  </a:lnTo>
                  <a:lnTo>
                    <a:pt x="236595" y="178047"/>
                  </a:lnTo>
                  <a:lnTo>
                    <a:pt x="236628" y="172959"/>
                  </a:lnTo>
                  <a:lnTo>
                    <a:pt x="236661" y="167872"/>
                  </a:lnTo>
                  <a:lnTo>
                    <a:pt x="236692" y="162785"/>
                  </a:lnTo>
                  <a:lnTo>
                    <a:pt x="236723" y="157698"/>
                  </a:lnTo>
                  <a:lnTo>
                    <a:pt x="236752" y="152611"/>
                  </a:lnTo>
                  <a:lnTo>
                    <a:pt x="236779" y="147524"/>
                  </a:lnTo>
                  <a:lnTo>
                    <a:pt x="236803" y="142437"/>
                  </a:lnTo>
                  <a:lnTo>
                    <a:pt x="236825" y="137350"/>
                  </a:lnTo>
                  <a:lnTo>
                    <a:pt x="236845" y="132263"/>
                  </a:lnTo>
                  <a:lnTo>
                    <a:pt x="236861" y="127176"/>
                  </a:lnTo>
                  <a:lnTo>
                    <a:pt x="236875" y="122089"/>
                  </a:lnTo>
                  <a:lnTo>
                    <a:pt x="236886" y="117002"/>
                  </a:lnTo>
                  <a:lnTo>
                    <a:pt x="236893" y="111915"/>
                  </a:lnTo>
                  <a:lnTo>
                    <a:pt x="236897" y="106828"/>
                  </a:lnTo>
                  <a:lnTo>
                    <a:pt x="236899" y="101741"/>
                  </a:lnTo>
                  <a:lnTo>
                    <a:pt x="236897" y="96654"/>
                  </a:lnTo>
                  <a:lnTo>
                    <a:pt x="236894" y="91567"/>
                  </a:lnTo>
                  <a:lnTo>
                    <a:pt x="236888" y="86479"/>
                  </a:lnTo>
                  <a:lnTo>
                    <a:pt x="236881" y="81392"/>
                  </a:lnTo>
                  <a:lnTo>
                    <a:pt x="236872" y="76305"/>
                  </a:lnTo>
                  <a:lnTo>
                    <a:pt x="236862" y="71218"/>
                  </a:lnTo>
                  <a:lnTo>
                    <a:pt x="236852" y="66131"/>
                  </a:lnTo>
                  <a:lnTo>
                    <a:pt x="236841" y="61044"/>
                  </a:lnTo>
                  <a:lnTo>
                    <a:pt x="236831" y="55957"/>
                  </a:lnTo>
                  <a:lnTo>
                    <a:pt x="236822" y="50870"/>
                  </a:lnTo>
                  <a:lnTo>
                    <a:pt x="236814" y="45783"/>
                  </a:lnTo>
                  <a:lnTo>
                    <a:pt x="236808" y="40696"/>
                  </a:lnTo>
                  <a:lnTo>
                    <a:pt x="236803" y="35609"/>
                  </a:lnTo>
                  <a:lnTo>
                    <a:pt x="236801" y="30522"/>
                  </a:lnTo>
                  <a:lnTo>
                    <a:pt x="236800" y="25435"/>
                  </a:lnTo>
                  <a:lnTo>
                    <a:pt x="236803" y="20348"/>
                  </a:lnTo>
                  <a:lnTo>
                    <a:pt x="236808" y="15261"/>
                  </a:lnTo>
                  <a:lnTo>
                    <a:pt x="236816" y="10174"/>
                  </a:lnTo>
                  <a:lnTo>
                    <a:pt x="236826" y="5087"/>
                  </a:lnTo>
                  <a:lnTo>
                    <a:pt x="236839" y="0"/>
                  </a:lnTo>
                  <a:lnTo>
                    <a:pt x="237901" y="0"/>
                  </a:lnTo>
                  <a:lnTo>
                    <a:pt x="237914" y="5087"/>
                  </a:lnTo>
                  <a:lnTo>
                    <a:pt x="237924" y="10174"/>
                  </a:lnTo>
                  <a:lnTo>
                    <a:pt x="237932" y="15261"/>
                  </a:lnTo>
                  <a:lnTo>
                    <a:pt x="237937" y="20348"/>
                  </a:lnTo>
                  <a:lnTo>
                    <a:pt x="237940" y="25435"/>
                  </a:lnTo>
                  <a:lnTo>
                    <a:pt x="237939" y="30522"/>
                  </a:lnTo>
                  <a:lnTo>
                    <a:pt x="237937" y="35609"/>
                  </a:lnTo>
                  <a:lnTo>
                    <a:pt x="237932" y="40696"/>
                  </a:lnTo>
                  <a:lnTo>
                    <a:pt x="237926" y="45783"/>
                  </a:lnTo>
                  <a:lnTo>
                    <a:pt x="237918" y="50870"/>
                  </a:lnTo>
                  <a:lnTo>
                    <a:pt x="237909" y="55957"/>
                  </a:lnTo>
                  <a:lnTo>
                    <a:pt x="237899" y="61044"/>
                  </a:lnTo>
                  <a:lnTo>
                    <a:pt x="237888" y="66131"/>
                  </a:lnTo>
                  <a:lnTo>
                    <a:pt x="237878" y="71218"/>
                  </a:lnTo>
                  <a:lnTo>
                    <a:pt x="237868" y="76305"/>
                  </a:lnTo>
                  <a:lnTo>
                    <a:pt x="237859" y="81392"/>
                  </a:lnTo>
                  <a:lnTo>
                    <a:pt x="237852" y="86479"/>
                  </a:lnTo>
                  <a:lnTo>
                    <a:pt x="237846" y="91567"/>
                  </a:lnTo>
                  <a:lnTo>
                    <a:pt x="237843" y="96654"/>
                  </a:lnTo>
                  <a:lnTo>
                    <a:pt x="237841" y="101741"/>
                  </a:lnTo>
                  <a:lnTo>
                    <a:pt x="237843" y="106828"/>
                  </a:lnTo>
                  <a:lnTo>
                    <a:pt x="237847" y="111915"/>
                  </a:lnTo>
                  <a:lnTo>
                    <a:pt x="237854" y="117002"/>
                  </a:lnTo>
                  <a:lnTo>
                    <a:pt x="237865" y="122089"/>
                  </a:lnTo>
                  <a:lnTo>
                    <a:pt x="237879" y="127176"/>
                  </a:lnTo>
                  <a:lnTo>
                    <a:pt x="237895" y="132263"/>
                  </a:lnTo>
                  <a:lnTo>
                    <a:pt x="237915" y="137350"/>
                  </a:lnTo>
                  <a:lnTo>
                    <a:pt x="237937" y="142437"/>
                  </a:lnTo>
                  <a:lnTo>
                    <a:pt x="237961" y="147524"/>
                  </a:lnTo>
                  <a:lnTo>
                    <a:pt x="237988" y="152611"/>
                  </a:lnTo>
                  <a:lnTo>
                    <a:pt x="238017" y="157698"/>
                  </a:lnTo>
                  <a:lnTo>
                    <a:pt x="238048" y="162785"/>
                  </a:lnTo>
                  <a:lnTo>
                    <a:pt x="238079" y="167872"/>
                  </a:lnTo>
                  <a:lnTo>
                    <a:pt x="238112" y="172959"/>
                  </a:lnTo>
                  <a:lnTo>
                    <a:pt x="238145" y="178047"/>
                  </a:lnTo>
                  <a:lnTo>
                    <a:pt x="238178" y="183134"/>
                  </a:lnTo>
                  <a:lnTo>
                    <a:pt x="238212" y="188221"/>
                  </a:lnTo>
                  <a:lnTo>
                    <a:pt x="238245" y="193308"/>
                  </a:lnTo>
                  <a:lnTo>
                    <a:pt x="238278" y="198395"/>
                  </a:lnTo>
                  <a:lnTo>
                    <a:pt x="238311" y="203482"/>
                  </a:lnTo>
                  <a:lnTo>
                    <a:pt x="238344" y="208569"/>
                  </a:lnTo>
                  <a:lnTo>
                    <a:pt x="238376" y="213656"/>
                  </a:lnTo>
                  <a:lnTo>
                    <a:pt x="238408" y="218743"/>
                  </a:lnTo>
                  <a:lnTo>
                    <a:pt x="238441" y="223830"/>
                  </a:lnTo>
                  <a:lnTo>
                    <a:pt x="238475" y="228917"/>
                  </a:lnTo>
                  <a:lnTo>
                    <a:pt x="238509" y="234004"/>
                  </a:lnTo>
                  <a:lnTo>
                    <a:pt x="238544" y="239091"/>
                  </a:lnTo>
                  <a:lnTo>
                    <a:pt x="238582" y="244178"/>
                  </a:lnTo>
                  <a:lnTo>
                    <a:pt x="238623" y="249265"/>
                  </a:lnTo>
                  <a:lnTo>
                    <a:pt x="238666" y="254352"/>
                  </a:lnTo>
                  <a:lnTo>
                    <a:pt x="238712" y="259439"/>
                  </a:lnTo>
                  <a:lnTo>
                    <a:pt x="238762" y="264527"/>
                  </a:lnTo>
                  <a:lnTo>
                    <a:pt x="238816" y="269614"/>
                  </a:lnTo>
                  <a:lnTo>
                    <a:pt x="238875" y="274701"/>
                  </a:lnTo>
                  <a:lnTo>
                    <a:pt x="238938" y="279788"/>
                  </a:lnTo>
                  <a:lnTo>
                    <a:pt x="239006" y="284875"/>
                  </a:lnTo>
                  <a:lnTo>
                    <a:pt x="239079" y="289962"/>
                  </a:lnTo>
                  <a:lnTo>
                    <a:pt x="239156" y="295049"/>
                  </a:lnTo>
                  <a:lnTo>
                    <a:pt x="239237" y="300136"/>
                  </a:lnTo>
                  <a:lnTo>
                    <a:pt x="239322" y="305223"/>
                  </a:lnTo>
                  <a:lnTo>
                    <a:pt x="239412" y="310310"/>
                  </a:lnTo>
                  <a:lnTo>
                    <a:pt x="239504" y="315397"/>
                  </a:lnTo>
                  <a:lnTo>
                    <a:pt x="239599" y="320484"/>
                  </a:lnTo>
                  <a:lnTo>
                    <a:pt x="239696" y="325571"/>
                  </a:lnTo>
                  <a:lnTo>
                    <a:pt x="239794" y="330658"/>
                  </a:lnTo>
                  <a:lnTo>
                    <a:pt x="239894" y="335745"/>
                  </a:lnTo>
                  <a:lnTo>
                    <a:pt x="239994" y="340832"/>
                  </a:lnTo>
                  <a:lnTo>
                    <a:pt x="240093" y="345919"/>
                  </a:lnTo>
                  <a:lnTo>
                    <a:pt x="240192" y="351007"/>
                  </a:lnTo>
                  <a:lnTo>
                    <a:pt x="240291" y="356094"/>
                  </a:lnTo>
                  <a:lnTo>
                    <a:pt x="240388" y="361181"/>
                  </a:lnTo>
                  <a:lnTo>
                    <a:pt x="240483" y="366268"/>
                  </a:lnTo>
                  <a:lnTo>
                    <a:pt x="240577" y="371355"/>
                  </a:lnTo>
                  <a:lnTo>
                    <a:pt x="240670" y="376442"/>
                  </a:lnTo>
                  <a:lnTo>
                    <a:pt x="240762" y="381529"/>
                  </a:lnTo>
                  <a:lnTo>
                    <a:pt x="240852" y="386616"/>
                  </a:lnTo>
                  <a:lnTo>
                    <a:pt x="240943" y="391703"/>
                  </a:lnTo>
                  <a:lnTo>
                    <a:pt x="241032" y="396790"/>
                  </a:lnTo>
                  <a:lnTo>
                    <a:pt x="241123" y="401877"/>
                  </a:lnTo>
                  <a:lnTo>
                    <a:pt x="241214" y="406964"/>
                  </a:lnTo>
                  <a:lnTo>
                    <a:pt x="241307" y="412051"/>
                  </a:lnTo>
                  <a:lnTo>
                    <a:pt x="241402" y="417138"/>
                  </a:lnTo>
                  <a:lnTo>
                    <a:pt x="241499" y="422225"/>
                  </a:lnTo>
                  <a:lnTo>
                    <a:pt x="241601" y="427312"/>
                  </a:lnTo>
                  <a:lnTo>
                    <a:pt x="241708" y="432399"/>
                  </a:lnTo>
                  <a:lnTo>
                    <a:pt x="241820" y="437486"/>
                  </a:lnTo>
                  <a:lnTo>
                    <a:pt x="241937" y="442574"/>
                  </a:lnTo>
                  <a:lnTo>
                    <a:pt x="242062" y="447661"/>
                  </a:lnTo>
                  <a:lnTo>
                    <a:pt x="242193" y="452748"/>
                  </a:lnTo>
                  <a:lnTo>
                    <a:pt x="242331" y="457835"/>
                  </a:lnTo>
                  <a:lnTo>
                    <a:pt x="242480" y="462922"/>
                  </a:lnTo>
                  <a:lnTo>
                    <a:pt x="242636" y="468009"/>
                  </a:lnTo>
                  <a:lnTo>
                    <a:pt x="242802" y="473096"/>
                  </a:lnTo>
                  <a:lnTo>
                    <a:pt x="242976" y="478183"/>
                  </a:lnTo>
                  <a:lnTo>
                    <a:pt x="243159" y="483270"/>
                  </a:lnTo>
                  <a:lnTo>
                    <a:pt x="243350" y="488357"/>
                  </a:lnTo>
                  <a:lnTo>
                    <a:pt x="243552" y="493444"/>
                  </a:lnTo>
                  <a:lnTo>
                    <a:pt x="243762" y="498531"/>
                  </a:lnTo>
                  <a:lnTo>
                    <a:pt x="243979" y="503618"/>
                  </a:lnTo>
                  <a:lnTo>
                    <a:pt x="244203" y="508705"/>
                  </a:lnTo>
                  <a:lnTo>
                    <a:pt x="244433" y="513792"/>
                  </a:lnTo>
                  <a:lnTo>
                    <a:pt x="244669" y="518879"/>
                  </a:lnTo>
                  <a:lnTo>
                    <a:pt x="244910" y="523966"/>
                  </a:lnTo>
                  <a:lnTo>
                    <a:pt x="245154" y="529054"/>
                  </a:lnTo>
                  <a:lnTo>
                    <a:pt x="245400" y="534141"/>
                  </a:lnTo>
                  <a:lnTo>
                    <a:pt x="245647" y="539228"/>
                  </a:lnTo>
                  <a:lnTo>
                    <a:pt x="245894" y="544315"/>
                  </a:lnTo>
                  <a:lnTo>
                    <a:pt x="246141" y="549402"/>
                  </a:lnTo>
                  <a:lnTo>
                    <a:pt x="246384" y="554489"/>
                  </a:lnTo>
                  <a:lnTo>
                    <a:pt x="246625" y="559576"/>
                  </a:lnTo>
                  <a:lnTo>
                    <a:pt x="246861" y="564663"/>
                  </a:lnTo>
                  <a:lnTo>
                    <a:pt x="247092" y="569750"/>
                  </a:lnTo>
                  <a:lnTo>
                    <a:pt x="247318" y="574837"/>
                  </a:lnTo>
                  <a:lnTo>
                    <a:pt x="247538" y="579924"/>
                  </a:lnTo>
                  <a:lnTo>
                    <a:pt x="247750" y="585011"/>
                  </a:lnTo>
                  <a:lnTo>
                    <a:pt x="247955" y="590098"/>
                  </a:lnTo>
                  <a:lnTo>
                    <a:pt x="248152" y="595185"/>
                  </a:lnTo>
                  <a:lnTo>
                    <a:pt x="248343" y="600272"/>
                  </a:lnTo>
                  <a:lnTo>
                    <a:pt x="248526" y="605359"/>
                  </a:lnTo>
                  <a:lnTo>
                    <a:pt x="248703" y="610446"/>
                  </a:lnTo>
                  <a:lnTo>
                    <a:pt x="248873" y="615534"/>
                  </a:lnTo>
                  <a:lnTo>
                    <a:pt x="249036" y="620621"/>
                  </a:lnTo>
                  <a:lnTo>
                    <a:pt x="249195" y="625708"/>
                  </a:lnTo>
                  <a:lnTo>
                    <a:pt x="249349" y="630795"/>
                  </a:lnTo>
                  <a:lnTo>
                    <a:pt x="249500" y="635882"/>
                  </a:lnTo>
                  <a:lnTo>
                    <a:pt x="249648" y="640969"/>
                  </a:lnTo>
                  <a:lnTo>
                    <a:pt x="249793" y="646056"/>
                  </a:lnTo>
                  <a:lnTo>
                    <a:pt x="249938" y="651143"/>
                  </a:lnTo>
                  <a:lnTo>
                    <a:pt x="250082" y="656230"/>
                  </a:lnTo>
                  <a:lnTo>
                    <a:pt x="250227" y="661317"/>
                  </a:lnTo>
                  <a:lnTo>
                    <a:pt x="250373" y="666404"/>
                  </a:lnTo>
                  <a:lnTo>
                    <a:pt x="250521" y="671491"/>
                  </a:lnTo>
                  <a:lnTo>
                    <a:pt x="250670" y="676578"/>
                  </a:lnTo>
                  <a:lnTo>
                    <a:pt x="250824" y="681665"/>
                  </a:lnTo>
                  <a:lnTo>
                    <a:pt x="250979" y="686752"/>
                  </a:lnTo>
                  <a:lnTo>
                    <a:pt x="251138" y="691839"/>
                  </a:lnTo>
                  <a:lnTo>
                    <a:pt x="251300" y="696926"/>
                  </a:lnTo>
                  <a:lnTo>
                    <a:pt x="251465" y="702014"/>
                  </a:lnTo>
                  <a:lnTo>
                    <a:pt x="251633" y="707101"/>
                  </a:lnTo>
                  <a:lnTo>
                    <a:pt x="251804" y="712188"/>
                  </a:lnTo>
                  <a:lnTo>
                    <a:pt x="251978" y="717275"/>
                  </a:lnTo>
                  <a:lnTo>
                    <a:pt x="252153" y="722362"/>
                  </a:lnTo>
                  <a:lnTo>
                    <a:pt x="252331" y="727449"/>
                  </a:lnTo>
                  <a:lnTo>
                    <a:pt x="252510" y="732536"/>
                  </a:lnTo>
                  <a:lnTo>
                    <a:pt x="252690" y="737623"/>
                  </a:lnTo>
                  <a:lnTo>
                    <a:pt x="252872" y="742710"/>
                  </a:lnTo>
                  <a:lnTo>
                    <a:pt x="253056" y="747797"/>
                  </a:lnTo>
                  <a:lnTo>
                    <a:pt x="253240" y="752884"/>
                  </a:lnTo>
                  <a:lnTo>
                    <a:pt x="253427" y="757971"/>
                  </a:lnTo>
                  <a:lnTo>
                    <a:pt x="253614" y="763058"/>
                  </a:lnTo>
                  <a:lnTo>
                    <a:pt x="253804" y="768145"/>
                  </a:lnTo>
                  <a:lnTo>
                    <a:pt x="253997" y="773232"/>
                  </a:lnTo>
                  <a:lnTo>
                    <a:pt x="254193" y="778319"/>
                  </a:lnTo>
                  <a:lnTo>
                    <a:pt x="254393" y="783406"/>
                  </a:lnTo>
                  <a:lnTo>
                    <a:pt x="254597" y="788493"/>
                  </a:lnTo>
                  <a:lnTo>
                    <a:pt x="254806" y="793581"/>
                  </a:lnTo>
                  <a:lnTo>
                    <a:pt x="255021" y="798668"/>
                  </a:lnTo>
                  <a:lnTo>
                    <a:pt x="255241" y="803755"/>
                  </a:lnTo>
                  <a:lnTo>
                    <a:pt x="255469" y="808842"/>
                  </a:lnTo>
                  <a:lnTo>
                    <a:pt x="255703" y="813929"/>
                  </a:lnTo>
                  <a:lnTo>
                    <a:pt x="255944" y="819016"/>
                  </a:lnTo>
                  <a:lnTo>
                    <a:pt x="256192" y="824103"/>
                  </a:lnTo>
                  <a:lnTo>
                    <a:pt x="256446" y="829190"/>
                  </a:lnTo>
                  <a:lnTo>
                    <a:pt x="256707" y="834277"/>
                  </a:lnTo>
                  <a:lnTo>
                    <a:pt x="256976" y="839364"/>
                  </a:lnTo>
                  <a:lnTo>
                    <a:pt x="257249" y="844451"/>
                  </a:lnTo>
                  <a:lnTo>
                    <a:pt x="257528" y="849538"/>
                  </a:lnTo>
                  <a:lnTo>
                    <a:pt x="257811" y="854625"/>
                  </a:lnTo>
                  <a:lnTo>
                    <a:pt x="258097" y="859712"/>
                  </a:lnTo>
                  <a:lnTo>
                    <a:pt x="258387" y="864799"/>
                  </a:lnTo>
                  <a:lnTo>
                    <a:pt x="258678" y="869886"/>
                  </a:lnTo>
                  <a:lnTo>
                    <a:pt x="258971" y="874973"/>
                  </a:lnTo>
                  <a:lnTo>
                    <a:pt x="259264" y="880061"/>
                  </a:lnTo>
                  <a:lnTo>
                    <a:pt x="259556" y="885148"/>
                  </a:lnTo>
                  <a:lnTo>
                    <a:pt x="259847" y="890235"/>
                  </a:lnTo>
                  <a:lnTo>
                    <a:pt x="260136" y="895322"/>
                  </a:lnTo>
                  <a:lnTo>
                    <a:pt x="260422" y="900409"/>
                  </a:lnTo>
                  <a:lnTo>
                    <a:pt x="260705" y="905496"/>
                  </a:lnTo>
                  <a:lnTo>
                    <a:pt x="260985" y="910583"/>
                  </a:lnTo>
                  <a:lnTo>
                    <a:pt x="261262" y="915670"/>
                  </a:lnTo>
                  <a:lnTo>
                    <a:pt x="261534" y="920757"/>
                  </a:lnTo>
                  <a:lnTo>
                    <a:pt x="261803" y="925844"/>
                  </a:lnTo>
                  <a:lnTo>
                    <a:pt x="262067" y="930931"/>
                  </a:lnTo>
                  <a:lnTo>
                    <a:pt x="262327" y="936018"/>
                  </a:lnTo>
                  <a:lnTo>
                    <a:pt x="262583" y="941105"/>
                  </a:lnTo>
                  <a:lnTo>
                    <a:pt x="262836" y="946192"/>
                  </a:lnTo>
                  <a:lnTo>
                    <a:pt x="263086" y="951279"/>
                  </a:lnTo>
                  <a:lnTo>
                    <a:pt x="263332" y="956366"/>
                  </a:lnTo>
                  <a:lnTo>
                    <a:pt x="263577" y="961453"/>
                  </a:lnTo>
                  <a:lnTo>
                    <a:pt x="263819" y="966541"/>
                  </a:lnTo>
                  <a:lnTo>
                    <a:pt x="264062" y="971628"/>
                  </a:lnTo>
                  <a:lnTo>
                    <a:pt x="264304" y="976715"/>
                  </a:lnTo>
                  <a:lnTo>
                    <a:pt x="264547" y="981802"/>
                  </a:lnTo>
                  <a:lnTo>
                    <a:pt x="264793" y="986889"/>
                  </a:lnTo>
                  <a:lnTo>
                    <a:pt x="265042" y="991976"/>
                  </a:lnTo>
                  <a:lnTo>
                    <a:pt x="265296" y="997063"/>
                  </a:lnTo>
                  <a:lnTo>
                    <a:pt x="265556" y="1002150"/>
                  </a:lnTo>
                  <a:lnTo>
                    <a:pt x="265823" y="1007237"/>
                  </a:lnTo>
                  <a:lnTo>
                    <a:pt x="266098" y="1012324"/>
                  </a:lnTo>
                  <a:lnTo>
                    <a:pt x="266382" y="1017411"/>
                  </a:lnTo>
                  <a:lnTo>
                    <a:pt x="266679" y="1022498"/>
                  </a:lnTo>
                  <a:lnTo>
                    <a:pt x="266989" y="1027585"/>
                  </a:lnTo>
                  <a:lnTo>
                    <a:pt x="267312" y="1032672"/>
                  </a:lnTo>
                  <a:lnTo>
                    <a:pt x="267649" y="1037759"/>
                  </a:lnTo>
                  <a:lnTo>
                    <a:pt x="268000" y="1042846"/>
                  </a:lnTo>
                  <a:lnTo>
                    <a:pt x="268367" y="1047933"/>
                  </a:lnTo>
                  <a:lnTo>
                    <a:pt x="268752" y="1053021"/>
                  </a:lnTo>
                  <a:lnTo>
                    <a:pt x="269155" y="1058108"/>
                  </a:lnTo>
                  <a:lnTo>
                    <a:pt x="269574" y="1063195"/>
                  </a:lnTo>
                  <a:lnTo>
                    <a:pt x="270009" y="1068282"/>
                  </a:lnTo>
                  <a:lnTo>
                    <a:pt x="270461" y="1073369"/>
                  </a:lnTo>
                  <a:lnTo>
                    <a:pt x="270929" y="1078456"/>
                  </a:lnTo>
                  <a:lnTo>
                    <a:pt x="271414" y="1083543"/>
                  </a:lnTo>
                  <a:lnTo>
                    <a:pt x="271916" y="1088630"/>
                  </a:lnTo>
                  <a:lnTo>
                    <a:pt x="272432" y="1093717"/>
                  </a:lnTo>
                  <a:lnTo>
                    <a:pt x="272962" y="1098804"/>
                  </a:lnTo>
                  <a:lnTo>
                    <a:pt x="273504" y="1103891"/>
                  </a:lnTo>
                  <a:lnTo>
                    <a:pt x="274059" y="1108978"/>
                  </a:lnTo>
                  <a:lnTo>
                    <a:pt x="274626" y="1114065"/>
                  </a:lnTo>
                  <a:lnTo>
                    <a:pt x="275204" y="1119152"/>
                  </a:lnTo>
                  <a:lnTo>
                    <a:pt x="275791" y="1124239"/>
                  </a:lnTo>
                  <a:lnTo>
                    <a:pt x="276385" y="1129326"/>
                  </a:lnTo>
                  <a:lnTo>
                    <a:pt x="276986" y="1134413"/>
                  </a:lnTo>
                  <a:lnTo>
                    <a:pt x="277592" y="1139500"/>
                  </a:lnTo>
                  <a:lnTo>
                    <a:pt x="278203" y="1144588"/>
                  </a:lnTo>
                  <a:lnTo>
                    <a:pt x="278816" y="1149675"/>
                  </a:lnTo>
                  <a:lnTo>
                    <a:pt x="279430" y="1154762"/>
                  </a:lnTo>
                  <a:lnTo>
                    <a:pt x="280044" y="1159849"/>
                  </a:lnTo>
                  <a:lnTo>
                    <a:pt x="280655" y="1164936"/>
                  </a:lnTo>
                  <a:lnTo>
                    <a:pt x="281263" y="1170023"/>
                  </a:lnTo>
                  <a:lnTo>
                    <a:pt x="281867" y="1175110"/>
                  </a:lnTo>
                  <a:lnTo>
                    <a:pt x="282462" y="1180197"/>
                  </a:lnTo>
                  <a:lnTo>
                    <a:pt x="283048" y="1185284"/>
                  </a:lnTo>
                  <a:lnTo>
                    <a:pt x="283625" y="1190371"/>
                  </a:lnTo>
                  <a:lnTo>
                    <a:pt x="284192" y="1195458"/>
                  </a:lnTo>
                  <a:lnTo>
                    <a:pt x="284746" y="1200545"/>
                  </a:lnTo>
                  <a:lnTo>
                    <a:pt x="285288" y="1205632"/>
                  </a:lnTo>
                  <a:lnTo>
                    <a:pt x="285813" y="1210719"/>
                  </a:lnTo>
                  <a:lnTo>
                    <a:pt x="286325" y="1215806"/>
                  </a:lnTo>
                  <a:lnTo>
                    <a:pt x="286822" y="1220893"/>
                  </a:lnTo>
                  <a:lnTo>
                    <a:pt x="287305" y="1225980"/>
                  </a:lnTo>
                  <a:lnTo>
                    <a:pt x="287775" y="1231068"/>
                  </a:lnTo>
                  <a:lnTo>
                    <a:pt x="288232" y="1236155"/>
                  </a:lnTo>
                  <a:lnTo>
                    <a:pt x="288676" y="1241242"/>
                  </a:lnTo>
                  <a:lnTo>
                    <a:pt x="289110" y="1246329"/>
                  </a:lnTo>
                  <a:lnTo>
                    <a:pt x="289538" y="1251416"/>
                  </a:lnTo>
                  <a:lnTo>
                    <a:pt x="289960" y="1256503"/>
                  </a:lnTo>
                  <a:lnTo>
                    <a:pt x="290380" y="1261590"/>
                  </a:lnTo>
                  <a:lnTo>
                    <a:pt x="290801" y="1266677"/>
                  </a:lnTo>
                  <a:lnTo>
                    <a:pt x="291225" y="1271764"/>
                  </a:lnTo>
                  <a:lnTo>
                    <a:pt x="291658" y="1276851"/>
                  </a:lnTo>
                  <a:lnTo>
                    <a:pt x="292102" y="1281938"/>
                  </a:lnTo>
                  <a:lnTo>
                    <a:pt x="292559" y="1287025"/>
                  </a:lnTo>
                  <a:lnTo>
                    <a:pt x="293032" y="1292112"/>
                  </a:lnTo>
                  <a:lnTo>
                    <a:pt x="293525" y="1297199"/>
                  </a:lnTo>
                  <a:lnTo>
                    <a:pt x="294041" y="1302286"/>
                  </a:lnTo>
                  <a:lnTo>
                    <a:pt x="294584" y="1307373"/>
                  </a:lnTo>
                  <a:lnTo>
                    <a:pt x="295153" y="1312460"/>
                  </a:lnTo>
                  <a:lnTo>
                    <a:pt x="295746" y="1317548"/>
                  </a:lnTo>
                  <a:lnTo>
                    <a:pt x="296365" y="1322635"/>
                  </a:lnTo>
                  <a:lnTo>
                    <a:pt x="297008" y="1327722"/>
                  </a:lnTo>
                  <a:lnTo>
                    <a:pt x="297677" y="1332809"/>
                  </a:lnTo>
                  <a:lnTo>
                    <a:pt x="298369" y="1337896"/>
                  </a:lnTo>
                  <a:lnTo>
                    <a:pt x="299078" y="1342983"/>
                  </a:lnTo>
                  <a:lnTo>
                    <a:pt x="299801" y="1348070"/>
                  </a:lnTo>
                  <a:lnTo>
                    <a:pt x="300533" y="1353157"/>
                  </a:lnTo>
                  <a:lnTo>
                    <a:pt x="301270" y="1358244"/>
                  </a:lnTo>
                  <a:lnTo>
                    <a:pt x="302008" y="1363331"/>
                  </a:lnTo>
                  <a:lnTo>
                    <a:pt x="302739" y="1368418"/>
                  </a:lnTo>
                  <a:lnTo>
                    <a:pt x="303458" y="1373505"/>
                  </a:lnTo>
                  <a:lnTo>
                    <a:pt x="304162" y="1378592"/>
                  </a:lnTo>
                  <a:lnTo>
                    <a:pt x="304846" y="1383679"/>
                  </a:lnTo>
                  <a:lnTo>
                    <a:pt x="305507" y="1388766"/>
                  </a:lnTo>
                  <a:lnTo>
                    <a:pt x="306140" y="1393853"/>
                  </a:lnTo>
                  <a:lnTo>
                    <a:pt x="306737" y="1398940"/>
                  </a:lnTo>
                  <a:lnTo>
                    <a:pt x="307303" y="1404028"/>
                  </a:lnTo>
                  <a:lnTo>
                    <a:pt x="307837" y="1409115"/>
                  </a:lnTo>
                  <a:lnTo>
                    <a:pt x="308340" y="1414202"/>
                  </a:lnTo>
                  <a:lnTo>
                    <a:pt x="308814" y="1419289"/>
                  </a:lnTo>
                  <a:lnTo>
                    <a:pt x="309260" y="1424376"/>
                  </a:lnTo>
                  <a:lnTo>
                    <a:pt x="309676" y="1429463"/>
                  </a:lnTo>
                  <a:lnTo>
                    <a:pt x="310072" y="1434550"/>
                  </a:lnTo>
                  <a:lnTo>
                    <a:pt x="310454" y="1439637"/>
                  </a:lnTo>
                  <a:lnTo>
                    <a:pt x="310826" y="1444724"/>
                  </a:lnTo>
                  <a:lnTo>
                    <a:pt x="311192" y="1449811"/>
                  </a:lnTo>
                  <a:lnTo>
                    <a:pt x="311557" y="1454898"/>
                  </a:lnTo>
                  <a:lnTo>
                    <a:pt x="311928" y="1459985"/>
                  </a:lnTo>
                  <a:lnTo>
                    <a:pt x="312311" y="1465072"/>
                  </a:lnTo>
                  <a:lnTo>
                    <a:pt x="312709" y="1470159"/>
                  </a:lnTo>
                  <a:lnTo>
                    <a:pt x="313125" y="1475246"/>
                  </a:lnTo>
                  <a:lnTo>
                    <a:pt x="313561" y="1480333"/>
                  </a:lnTo>
                  <a:lnTo>
                    <a:pt x="314019" y="1485420"/>
                  </a:lnTo>
                  <a:lnTo>
                    <a:pt x="314504" y="1490507"/>
                  </a:lnTo>
                  <a:lnTo>
                    <a:pt x="315015" y="1495595"/>
                  </a:lnTo>
                  <a:lnTo>
                    <a:pt x="315547" y="1500682"/>
                  </a:lnTo>
                  <a:lnTo>
                    <a:pt x="316099" y="1505769"/>
                  </a:lnTo>
                  <a:lnTo>
                    <a:pt x="316668" y="1510856"/>
                  </a:lnTo>
                  <a:lnTo>
                    <a:pt x="317251" y="1515943"/>
                  </a:lnTo>
                  <a:lnTo>
                    <a:pt x="317845" y="1521030"/>
                  </a:lnTo>
                  <a:lnTo>
                    <a:pt x="318443" y="1526117"/>
                  </a:lnTo>
                  <a:lnTo>
                    <a:pt x="319040" y="1531204"/>
                  </a:lnTo>
                  <a:lnTo>
                    <a:pt x="319632" y="1536291"/>
                  </a:lnTo>
                  <a:lnTo>
                    <a:pt x="320214" y="1541378"/>
                  </a:lnTo>
                  <a:lnTo>
                    <a:pt x="320782" y="1546465"/>
                  </a:lnTo>
                  <a:lnTo>
                    <a:pt x="321332" y="1551552"/>
                  </a:lnTo>
                  <a:lnTo>
                    <a:pt x="321857" y="1556639"/>
                  </a:lnTo>
                  <a:lnTo>
                    <a:pt x="322360" y="1561726"/>
                  </a:lnTo>
                  <a:lnTo>
                    <a:pt x="322840" y="1566813"/>
                  </a:lnTo>
                  <a:lnTo>
                    <a:pt x="323298" y="1571900"/>
                  </a:lnTo>
                  <a:lnTo>
                    <a:pt x="323733" y="1576987"/>
                  </a:lnTo>
                  <a:lnTo>
                    <a:pt x="324149" y="1582075"/>
                  </a:lnTo>
                  <a:lnTo>
                    <a:pt x="324548" y="1587162"/>
                  </a:lnTo>
                  <a:lnTo>
                    <a:pt x="324940" y="1592249"/>
                  </a:lnTo>
                  <a:lnTo>
                    <a:pt x="325331" y="1597336"/>
                  </a:lnTo>
                  <a:lnTo>
                    <a:pt x="325727" y="1602423"/>
                  </a:lnTo>
                  <a:lnTo>
                    <a:pt x="326136" y="1607510"/>
                  </a:lnTo>
                  <a:lnTo>
                    <a:pt x="326570" y="1612597"/>
                  </a:lnTo>
                  <a:lnTo>
                    <a:pt x="327045" y="1617684"/>
                  </a:lnTo>
                  <a:lnTo>
                    <a:pt x="327569" y="1622771"/>
                  </a:lnTo>
                  <a:lnTo>
                    <a:pt x="328153" y="1627858"/>
                  </a:lnTo>
                  <a:lnTo>
                    <a:pt x="328807" y="1632945"/>
                  </a:lnTo>
                  <a:lnTo>
                    <a:pt x="329544" y="1638032"/>
                  </a:lnTo>
                  <a:lnTo>
                    <a:pt x="330376" y="1643119"/>
                  </a:lnTo>
                  <a:lnTo>
                    <a:pt x="331345" y="1648206"/>
                  </a:lnTo>
                  <a:lnTo>
                    <a:pt x="332442" y="1653293"/>
                  </a:lnTo>
                  <a:lnTo>
                    <a:pt x="333679" y="1658380"/>
                  </a:lnTo>
                  <a:lnTo>
                    <a:pt x="335070" y="1663467"/>
                  </a:lnTo>
                  <a:lnTo>
                    <a:pt x="336628" y="1668555"/>
                  </a:lnTo>
                  <a:lnTo>
                    <a:pt x="338365" y="1673642"/>
                  </a:lnTo>
                  <a:lnTo>
                    <a:pt x="340341" y="1678729"/>
                  </a:lnTo>
                  <a:lnTo>
                    <a:pt x="342537" y="1683816"/>
                  </a:lnTo>
                  <a:lnTo>
                    <a:pt x="344958" y="1688903"/>
                  </a:lnTo>
                  <a:lnTo>
                    <a:pt x="347616" y="1693990"/>
                  </a:lnTo>
                  <a:lnTo>
                    <a:pt x="350521" y="1699077"/>
                  </a:lnTo>
                  <a:lnTo>
                    <a:pt x="353683" y="1704164"/>
                  </a:lnTo>
                  <a:lnTo>
                    <a:pt x="357160" y="1709251"/>
                  </a:lnTo>
                  <a:lnTo>
                    <a:pt x="360925" y="1714338"/>
                  </a:lnTo>
                  <a:lnTo>
                    <a:pt x="364963" y="1719425"/>
                  </a:lnTo>
                  <a:lnTo>
                    <a:pt x="369273" y="1724512"/>
                  </a:lnTo>
                  <a:lnTo>
                    <a:pt x="373849" y="1729599"/>
                  </a:lnTo>
                  <a:lnTo>
                    <a:pt x="378683" y="1734686"/>
                  </a:lnTo>
                  <a:lnTo>
                    <a:pt x="383795" y="1739773"/>
                  </a:lnTo>
                  <a:lnTo>
                    <a:pt x="389145" y="1744860"/>
                  </a:lnTo>
                  <a:lnTo>
                    <a:pt x="394685" y="1749947"/>
                  </a:lnTo>
                  <a:lnTo>
                    <a:pt x="400384" y="1755035"/>
                  </a:lnTo>
                  <a:lnTo>
                    <a:pt x="406210" y="1760122"/>
                  </a:lnTo>
                  <a:lnTo>
                    <a:pt x="412124" y="1765209"/>
                  </a:lnTo>
                  <a:lnTo>
                    <a:pt x="418083" y="1770296"/>
                  </a:lnTo>
                  <a:lnTo>
                    <a:pt x="424019" y="1775383"/>
                  </a:lnTo>
                  <a:lnTo>
                    <a:pt x="429876" y="1780470"/>
                  </a:lnTo>
                  <a:lnTo>
                    <a:pt x="435603" y="1785557"/>
                  </a:lnTo>
                  <a:lnTo>
                    <a:pt x="441148" y="1790644"/>
                  </a:lnTo>
                  <a:lnTo>
                    <a:pt x="446459" y="1795731"/>
                  </a:lnTo>
                  <a:lnTo>
                    <a:pt x="451454" y="1800818"/>
                  </a:lnTo>
                  <a:lnTo>
                    <a:pt x="456037" y="1805905"/>
                  </a:lnTo>
                  <a:lnTo>
                    <a:pt x="460211" y="1810992"/>
                  </a:lnTo>
                  <a:lnTo>
                    <a:pt x="463934" y="1816079"/>
                  </a:lnTo>
                  <a:lnTo>
                    <a:pt x="467173" y="1821166"/>
                  </a:lnTo>
                  <a:lnTo>
                    <a:pt x="469894" y="1826253"/>
                  </a:lnTo>
                  <a:lnTo>
                    <a:pt x="472043" y="1831340"/>
                  </a:lnTo>
                  <a:lnTo>
                    <a:pt x="473520" y="1836427"/>
                  </a:lnTo>
                  <a:lnTo>
                    <a:pt x="474419" y="1841514"/>
                  </a:lnTo>
                  <a:lnTo>
                    <a:pt x="474741" y="1846602"/>
                  </a:lnTo>
                  <a:lnTo>
                    <a:pt x="474488" y="1851689"/>
                  </a:lnTo>
                  <a:lnTo>
                    <a:pt x="473671" y="1856776"/>
                  </a:lnTo>
                  <a:lnTo>
                    <a:pt x="472294" y="1861863"/>
                  </a:lnTo>
                  <a:lnTo>
                    <a:pt x="470281" y="1866950"/>
                  </a:lnTo>
                  <a:lnTo>
                    <a:pt x="467781" y="1872037"/>
                  </a:lnTo>
                  <a:lnTo>
                    <a:pt x="464826" y="1877124"/>
                  </a:lnTo>
                  <a:lnTo>
                    <a:pt x="461449" y="1882211"/>
                  </a:lnTo>
                  <a:lnTo>
                    <a:pt x="457683" y="1887298"/>
                  </a:lnTo>
                  <a:lnTo>
                    <a:pt x="453566" y="1892385"/>
                  </a:lnTo>
                  <a:lnTo>
                    <a:pt x="449075" y="1897472"/>
                  </a:lnTo>
                  <a:lnTo>
                    <a:pt x="444327" y="1902559"/>
                  </a:lnTo>
                  <a:lnTo>
                    <a:pt x="439359" y="1907646"/>
                  </a:lnTo>
                  <a:lnTo>
                    <a:pt x="434208" y="1912733"/>
                  </a:lnTo>
                  <a:lnTo>
                    <a:pt x="428907" y="1917820"/>
                  </a:lnTo>
                  <a:lnTo>
                    <a:pt x="423486" y="1922907"/>
                  </a:lnTo>
                  <a:lnTo>
                    <a:pt x="417968" y="1927994"/>
                  </a:lnTo>
                  <a:lnTo>
                    <a:pt x="412401" y="1933082"/>
                  </a:lnTo>
                  <a:lnTo>
                    <a:pt x="406813" y="1938169"/>
                  </a:lnTo>
                  <a:lnTo>
                    <a:pt x="401225" y="1943256"/>
                  </a:lnTo>
                  <a:lnTo>
                    <a:pt x="395656" y="1948343"/>
                  </a:lnTo>
                  <a:lnTo>
                    <a:pt x="390125" y="1953430"/>
                  </a:lnTo>
                  <a:lnTo>
                    <a:pt x="384657" y="1958517"/>
                  </a:lnTo>
                  <a:lnTo>
                    <a:pt x="379267" y="1963604"/>
                  </a:lnTo>
                  <a:lnTo>
                    <a:pt x="373960" y="1968691"/>
                  </a:lnTo>
                  <a:lnTo>
                    <a:pt x="368745" y="1973778"/>
                  </a:lnTo>
                  <a:lnTo>
                    <a:pt x="363628" y="1978865"/>
                  </a:lnTo>
                  <a:lnTo>
                    <a:pt x="358615" y="1983952"/>
                  </a:lnTo>
                  <a:lnTo>
                    <a:pt x="353726" y="1989039"/>
                  </a:lnTo>
                  <a:lnTo>
                    <a:pt x="348963" y="1994126"/>
                  </a:lnTo>
                  <a:lnTo>
                    <a:pt x="344316" y="1999213"/>
                  </a:lnTo>
                  <a:lnTo>
                    <a:pt x="339785" y="2004300"/>
                  </a:lnTo>
                  <a:lnTo>
                    <a:pt x="335372" y="2009387"/>
                  </a:lnTo>
                  <a:lnTo>
                    <a:pt x="331077" y="2014474"/>
                  </a:lnTo>
                  <a:lnTo>
                    <a:pt x="326910" y="2019562"/>
                  </a:lnTo>
                  <a:lnTo>
                    <a:pt x="322875" y="2024649"/>
                  </a:lnTo>
                  <a:lnTo>
                    <a:pt x="318956" y="2029736"/>
                  </a:lnTo>
                  <a:lnTo>
                    <a:pt x="315150" y="2034823"/>
                  </a:lnTo>
                  <a:lnTo>
                    <a:pt x="311458" y="2039910"/>
                  </a:lnTo>
                  <a:lnTo>
                    <a:pt x="307878" y="2044997"/>
                  </a:lnTo>
                  <a:lnTo>
                    <a:pt x="304416" y="2050084"/>
                  </a:lnTo>
                  <a:lnTo>
                    <a:pt x="301084" y="2055171"/>
                  </a:lnTo>
                  <a:lnTo>
                    <a:pt x="297860" y="2060258"/>
                  </a:lnTo>
                  <a:lnTo>
                    <a:pt x="294746" y="2065345"/>
                  </a:lnTo>
                  <a:lnTo>
                    <a:pt x="291739" y="2070432"/>
                  </a:lnTo>
                  <a:lnTo>
                    <a:pt x="288840" y="2075519"/>
                  </a:lnTo>
                  <a:lnTo>
                    <a:pt x="286052" y="2080606"/>
                  </a:lnTo>
                  <a:lnTo>
                    <a:pt x="283391" y="2085693"/>
                  </a:lnTo>
                  <a:lnTo>
                    <a:pt x="280837" y="2090780"/>
                  </a:lnTo>
                  <a:lnTo>
                    <a:pt x="278387" y="2095867"/>
                  </a:lnTo>
                  <a:lnTo>
                    <a:pt x="276041" y="2100954"/>
                  </a:lnTo>
                  <a:lnTo>
                    <a:pt x="273798" y="2106042"/>
                  </a:lnTo>
                  <a:lnTo>
                    <a:pt x="271657" y="2111129"/>
                  </a:lnTo>
                  <a:lnTo>
                    <a:pt x="269639" y="2116216"/>
                  </a:lnTo>
                  <a:lnTo>
                    <a:pt x="267719" y="2121303"/>
                  </a:lnTo>
                  <a:lnTo>
                    <a:pt x="265894" y="2126390"/>
                  </a:lnTo>
                  <a:lnTo>
                    <a:pt x="264163" y="2131477"/>
                  </a:lnTo>
                  <a:lnTo>
                    <a:pt x="262523" y="2136564"/>
                  </a:lnTo>
                  <a:lnTo>
                    <a:pt x="260971" y="2141651"/>
                  </a:lnTo>
                  <a:lnTo>
                    <a:pt x="259523" y="2146738"/>
                  </a:lnTo>
                  <a:lnTo>
                    <a:pt x="258158" y="2151825"/>
                  </a:lnTo>
                  <a:lnTo>
                    <a:pt x="256872" y="2156912"/>
                  </a:lnTo>
                  <a:lnTo>
                    <a:pt x="255661" y="2161999"/>
                  </a:lnTo>
                  <a:lnTo>
                    <a:pt x="254523" y="2167086"/>
                  </a:lnTo>
                  <a:lnTo>
                    <a:pt x="253454" y="2172173"/>
                  </a:lnTo>
                  <a:lnTo>
                    <a:pt x="252461" y="2177260"/>
                  </a:lnTo>
                  <a:lnTo>
                    <a:pt x="251534" y="2182347"/>
                  </a:lnTo>
                  <a:lnTo>
                    <a:pt x="250664" y="2187434"/>
                  </a:lnTo>
                  <a:lnTo>
                    <a:pt x="249850" y="2192522"/>
                  </a:lnTo>
                  <a:lnTo>
                    <a:pt x="249087" y="2197609"/>
                  </a:lnTo>
                  <a:lnTo>
                    <a:pt x="248373" y="2202696"/>
                  </a:lnTo>
                  <a:lnTo>
                    <a:pt x="247712" y="2207783"/>
                  </a:lnTo>
                  <a:lnTo>
                    <a:pt x="247096" y="2212870"/>
                  </a:lnTo>
                  <a:lnTo>
                    <a:pt x="246520" y="2217957"/>
                  </a:lnTo>
                  <a:lnTo>
                    <a:pt x="245982" y="2223044"/>
                  </a:lnTo>
                  <a:lnTo>
                    <a:pt x="245478" y="2228131"/>
                  </a:lnTo>
                  <a:lnTo>
                    <a:pt x="245007" y="2233218"/>
                  </a:lnTo>
                  <a:lnTo>
                    <a:pt x="244570" y="2238305"/>
                  </a:lnTo>
                  <a:lnTo>
                    <a:pt x="244164" y="2243392"/>
                  </a:lnTo>
                  <a:lnTo>
                    <a:pt x="243785" y="2248479"/>
                  </a:lnTo>
                  <a:lnTo>
                    <a:pt x="243430" y="2253566"/>
                  </a:lnTo>
                  <a:lnTo>
                    <a:pt x="243099" y="2258653"/>
                  </a:lnTo>
                  <a:lnTo>
                    <a:pt x="242789" y="2263740"/>
                  </a:lnTo>
                  <a:lnTo>
                    <a:pt x="242502" y="2268827"/>
                  </a:lnTo>
                  <a:lnTo>
                    <a:pt x="242237" y="2273914"/>
                  </a:lnTo>
                  <a:lnTo>
                    <a:pt x="241990" y="2279001"/>
                  </a:lnTo>
                  <a:lnTo>
                    <a:pt x="241760" y="2284089"/>
                  </a:lnTo>
                  <a:lnTo>
                    <a:pt x="241545" y="2289176"/>
                  </a:lnTo>
                  <a:lnTo>
                    <a:pt x="241346" y="2294263"/>
                  </a:lnTo>
                  <a:lnTo>
                    <a:pt x="241161" y="2299350"/>
                  </a:lnTo>
                  <a:lnTo>
                    <a:pt x="240990" y="2304437"/>
                  </a:lnTo>
                  <a:lnTo>
                    <a:pt x="240831" y="2309524"/>
                  </a:lnTo>
                  <a:lnTo>
                    <a:pt x="240683" y="2314611"/>
                  </a:lnTo>
                  <a:lnTo>
                    <a:pt x="240543" y="2319698"/>
                  </a:lnTo>
                  <a:lnTo>
                    <a:pt x="240412" y="2324785"/>
                  </a:lnTo>
                  <a:lnTo>
                    <a:pt x="240289" y="2329872"/>
                  </a:lnTo>
                  <a:lnTo>
                    <a:pt x="240172" y="2334959"/>
                  </a:lnTo>
                  <a:lnTo>
                    <a:pt x="240061" y="2340046"/>
                  </a:lnTo>
                  <a:lnTo>
                    <a:pt x="239953" y="2345133"/>
                  </a:lnTo>
                  <a:lnTo>
                    <a:pt x="239849" y="2350220"/>
                  </a:lnTo>
                  <a:lnTo>
                    <a:pt x="239748" y="2355307"/>
                  </a:lnTo>
                  <a:lnTo>
                    <a:pt x="239648" y="2360394"/>
                  </a:lnTo>
                  <a:lnTo>
                    <a:pt x="239550" y="2365481"/>
                  </a:lnTo>
                  <a:lnTo>
                    <a:pt x="239452" y="2370569"/>
                  </a:lnTo>
                  <a:lnTo>
                    <a:pt x="239355" y="2375656"/>
                  </a:lnTo>
                  <a:lnTo>
                    <a:pt x="239258" y="2380743"/>
                  </a:lnTo>
                  <a:lnTo>
                    <a:pt x="239162" y="2385830"/>
                  </a:lnTo>
                  <a:lnTo>
                    <a:pt x="239065" y="2390917"/>
                  </a:lnTo>
                  <a:lnTo>
                    <a:pt x="238970" y="2396004"/>
                  </a:lnTo>
                  <a:lnTo>
                    <a:pt x="238876" y="2401091"/>
                  </a:lnTo>
                  <a:lnTo>
                    <a:pt x="238784" y="2406178"/>
                  </a:lnTo>
                  <a:lnTo>
                    <a:pt x="238693" y="2411265"/>
                  </a:lnTo>
                  <a:lnTo>
                    <a:pt x="238605" y="2416352"/>
                  </a:lnTo>
                  <a:lnTo>
                    <a:pt x="238520" y="2421439"/>
                  </a:lnTo>
                  <a:lnTo>
                    <a:pt x="238439" y="2426526"/>
                  </a:lnTo>
                  <a:lnTo>
                    <a:pt x="238363" y="2431613"/>
                  </a:lnTo>
                  <a:lnTo>
                    <a:pt x="238292" y="2436700"/>
                  </a:lnTo>
                  <a:lnTo>
                    <a:pt x="238227" y="2441787"/>
                  </a:lnTo>
                  <a:lnTo>
                    <a:pt x="238167" y="2446874"/>
                  </a:lnTo>
                  <a:lnTo>
                    <a:pt x="238113" y="2451961"/>
                  </a:lnTo>
                  <a:lnTo>
                    <a:pt x="238067" y="2457049"/>
                  </a:lnTo>
                  <a:lnTo>
                    <a:pt x="238029" y="2462136"/>
                  </a:lnTo>
                  <a:lnTo>
                    <a:pt x="237997" y="2467223"/>
                  </a:lnTo>
                  <a:lnTo>
                    <a:pt x="237972" y="2472310"/>
                  </a:lnTo>
                  <a:lnTo>
                    <a:pt x="237954" y="2477397"/>
                  </a:lnTo>
                  <a:lnTo>
                    <a:pt x="237943" y="2482484"/>
                  </a:lnTo>
                  <a:lnTo>
                    <a:pt x="237938" y="2487571"/>
                  </a:lnTo>
                  <a:lnTo>
                    <a:pt x="237940" y="2492658"/>
                  </a:lnTo>
                  <a:lnTo>
                    <a:pt x="237947" y="2497745"/>
                  </a:lnTo>
                  <a:lnTo>
                    <a:pt x="237959" y="2502832"/>
                  </a:lnTo>
                  <a:lnTo>
                    <a:pt x="237975" y="2507919"/>
                  </a:lnTo>
                  <a:lnTo>
                    <a:pt x="237994" y="2513006"/>
                  </a:lnTo>
                  <a:lnTo>
                    <a:pt x="238017" y="2518093"/>
                  </a:lnTo>
                  <a:lnTo>
                    <a:pt x="238041" y="2523180"/>
                  </a:lnTo>
                  <a:lnTo>
                    <a:pt x="238067" y="2528267"/>
                  </a:lnTo>
                  <a:lnTo>
                    <a:pt x="238093" y="2533354"/>
                  </a:lnTo>
                  <a:lnTo>
                    <a:pt x="238118" y="2538441"/>
                  </a:lnTo>
                  <a:lnTo>
                    <a:pt x="238143" y="2543529"/>
                  </a:lnTo>
                  <a:lnTo>
                    <a:pt x="238165" y="2548616"/>
                  </a:lnTo>
                  <a:lnTo>
                    <a:pt x="238185" y="2553703"/>
                  </a:lnTo>
                  <a:lnTo>
                    <a:pt x="238201" y="2558790"/>
                  </a:lnTo>
                  <a:lnTo>
                    <a:pt x="238214" y="2563877"/>
                  </a:lnTo>
                  <a:lnTo>
                    <a:pt x="238223" y="2568964"/>
                  </a:lnTo>
                  <a:lnTo>
                    <a:pt x="238228" y="2574051"/>
                  </a:lnTo>
                  <a:lnTo>
                    <a:pt x="238228" y="2579138"/>
                  </a:lnTo>
                  <a:lnTo>
                    <a:pt x="238223" y="2584225"/>
                  </a:lnTo>
                  <a:lnTo>
                    <a:pt x="238213" y="2589312"/>
                  </a:lnTo>
                  <a:lnTo>
                    <a:pt x="238199" y="2594399"/>
                  </a:lnTo>
                  <a:lnTo>
                    <a:pt x="238180" y="2599486"/>
                  </a:lnTo>
                  <a:close/>
                </a:path>
              </a:pathLst>
            </a:custGeom>
            <a:solidFill>
              <a:srgbClr val="F962D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01" name="pg44">
              <a:extLst>
                <a:ext uri="{FF2B5EF4-FFF2-40B4-BE49-F238E27FC236}">
                  <a16:creationId xmlns:a16="http://schemas.microsoft.com/office/drawing/2014/main" id="{D9695B55-8DE2-C253-3BCB-70621312FCA4}"/>
                </a:ext>
              </a:extLst>
            </p:cNvPr>
            <p:cNvSpPr/>
            <p:nvPr/>
          </p:nvSpPr>
          <p:spPr>
            <a:xfrm>
              <a:off x="9552908" y="4222183"/>
              <a:ext cx="316052" cy="2667939"/>
            </a:xfrm>
            <a:custGeom>
              <a:avLst/>
              <a:gdLst/>
              <a:ahLst/>
              <a:cxnLst/>
              <a:rect l="0" t="0" r="0" b="0"/>
              <a:pathLst>
                <a:path w="316052" h="2667939">
                  <a:moveTo>
                    <a:pt x="157632" y="2667939"/>
                  </a:moveTo>
                  <a:lnTo>
                    <a:pt x="157633" y="2662717"/>
                  </a:lnTo>
                  <a:lnTo>
                    <a:pt x="157635" y="2657496"/>
                  </a:lnTo>
                  <a:lnTo>
                    <a:pt x="157640" y="2652275"/>
                  </a:lnTo>
                  <a:lnTo>
                    <a:pt x="157646" y="2647054"/>
                  </a:lnTo>
                  <a:lnTo>
                    <a:pt x="157653" y="2641833"/>
                  </a:lnTo>
                  <a:lnTo>
                    <a:pt x="157662" y="2636612"/>
                  </a:lnTo>
                  <a:lnTo>
                    <a:pt x="157673" y="2631391"/>
                  </a:lnTo>
                  <a:lnTo>
                    <a:pt x="157684" y="2626170"/>
                  </a:lnTo>
                  <a:lnTo>
                    <a:pt x="157697" y="2620949"/>
                  </a:lnTo>
                  <a:lnTo>
                    <a:pt x="157711" y="2615728"/>
                  </a:lnTo>
                  <a:lnTo>
                    <a:pt x="157725" y="2610507"/>
                  </a:lnTo>
                  <a:lnTo>
                    <a:pt x="157740" y="2605286"/>
                  </a:lnTo>
                  <a:lnTo>
                    <a:pt x="157755" y="2600065"/>
                  </a:lnTo>
                  <a:lnTo>
                    <a:pt x="157771" y="2594844"/>
                  </a:lnTo>
                  <a:lnTo>
                    <a:pt x="157787" y="2589623"/>
                  </a:lnTo>
                  <a:lnTo>
                    <a:pt x="157803" y="2584402"/>
                  </a:lnTo>
                  <a:lnTo>
                    <a:pt x="157818" y="2579181"/>
                  </a:lnTo>
                  <a:lnTo>
                    <a:pt x="157834" y="2573960"/>
                  </a:lnTo>
                  <a:lnTo>
                    <a:pt x="157849" y="2568739"/>
                  </a:lnTo>
                  <a:lnTo>
                    <a:pt x="157863" y="2563518"/>
                  </a:lnTo>
                  <a:lnTo>
                    <a:pt x="157877" y="2558297"/>
                  </a:lnTo>
                  <a:lnTo>
                    <a:pt x="157891" y="2553076"/>
                  </a:lnTo>
                  <a:lnTo>
                    <a:pt x="157903" y="2547855"/>
                  </a:lnTo>
                  <a:lnTo>
                    <a:pt x="157915" y="2542634"/>
                  </a:lnTo>
                  <a:lnTo>
                    <a:pt x="157926" y="2537413"/>
                  </a:lnTo>
                  <a:lnTo>
                    <a:pt x="157936" y="2532192"/>
                  </a:lnTo>
                  <a:lnTo>
                    <a:pt x="157945" y="2526971"/>
                  </a:lnTo>
                  <a:lnTo>
                    <a:pt x="157953" y="2521750"/>
                  </a:lnTo>
                  <a:lnTo>
                    <a:pt x="157961" y="2516529"/>
                  </a:lnTo>
                  <a:lnTo>
                    <a:pt x="157967" y="2511308"/>
                  </a:lnTo>
                  <a:lnTo>
                    <a:pt x="157972" y="2506087"/>
                  </a:lnTo>
                  <a:lnTo>
                    <a:pt x="157977" y="2500866"/>
                  </a:lnTo>
                  <a:lnTo>
                    <a:pt x="157980" y="2495645"/>
                  </a:lnTo>
                  <a:lnTo>
                    <a:pt x="157983" y="2490424"/>
                  </a:lnTo>
                  <a:lnTo>
                    <a:pt x="157984" y="2485203"/>
                  </a:lnTo>
                  <a:lnTo>
                    <a:pt x="157984" y="2479982"/>
                  </a:lnTo>
                  <a:lnTo>
                    <a:pt x="157983" y="2474761"/>
                  </a:lnTo>
                  <a:lnTo>
                    <a:pt x="157981" y="2469540"/>
                  </a:lnTo>
                  <a:lnTo>
                    <a:pt x="157978" y="2464319"/>
                  </a:lnTo>
                  <a:lnTo>
                    <a:pt x="157974" y="2459098"/>
                  </a:lnTo>
                  <a:lnTo>
                    <a:pt x="157967" y="2453877"/>
                  </a:lnTo>
                  <a:lnTo>
                    <a:pt x="157960" y="2448656"/>
                  </a:lnTo>
                  <a:lnTo>
                    <a:pt x="157950" y="2443435"/>
                  </a:lnTo>
                  <a:lnTo>
                    <a:pt x="157939" y="2438214"/>
                  </a:lnTo>
                  <a:lnTo>
                    <a:pt x="157925" y="2432993"/>
                  </a:lnTo>
                  <a:lnTo>
                    <a:pt x="157909" y="2427772"/>
                  </a:lnTo>
                  <a:lnTo>
                    <a:pt x="157889" y="2422551"/>
                  </a:lnTo>
                  <a:lnTo>
                    <a:pt x="157867" y="2417330"/>
                  </a:lnTo>
                  <a:lnTo>
                    <a:pt x="157842" y="2412109"/>
                  </a:lnTo>
                  <a:lnTo>
                    <a:pt x="157814" y="2406888"/>
                  </a:lnTo>
                  <a:lnTo>
                    <a:pt x="157780" y="2401667"/>
                  </a:lnTo>
                  <a:lnTo>
                    <a:pt x="157742" y="2396446"/>
                  </a:lnTo>
                  <a:lnTo>
                    <a:pt x="157698" y="2391225"/>
                  </a:lnTo>
                  <a:lnTo>
                    <a:pt x="157650" y="2386004"/>
                  </a:lnTo>
                  <a:lnTo>
                    <a:pt x="157595" y="2380783"/>
                  </a:lnTo>
                  <a:lnTo>
                    <a:pt x="157533" y="2375562"/>
                  </a:lnTo>
                  <a:lnTo>
                    <a:pt x="157463" y="2370341"/>
                  </a:lnTo>
                  <a:lnTo>
                    <a:pt x="157385" y="2365120"/>
                  </a:lnTo>
                  <a:lnTo>
                    <a:pt x="157298" y="2359899"/>
                  </a:lnTo>
                  <a:lnTo>
                    <a:pt x="157202" y="2354678"/>
                  </a:lnTo>
                  <a:lnTo>
                    <a:pt x="157094" y="2349457"/>
                  </a:lnTo>
                  <a:lnTo>
                    <a:pt x="156973" y="2344236"/>
                  </a:lnTo>
                  <a:lnTo>
                    <a:pt x="156841" y="2339015"/>
                  </a:lnTo>
                  <a:lnTo>
                    <a:pt x="156695" y="2333794"/>
                  </a:lnTo>
                  <a:lnTo>
                    <a:pt x="156535" y="2328572"/>
                  </a:lnTo>
                  <a:lnTo>
                    <a:pt x="156360" y="2323351"/>
                  </a:lnTo>
                  <a:lnTo>
                    <a:pt x="156164" y="2318130"/>
                  </a:lnTo>
                  <a:lnTo>
                    <a:pt x="155951" y="2312909"/>
                  </a:lnTo>
                  <a:lnTo>
                    <a:pt x="155719" y="2307688"/>
                  </a:lnTo>
                  <a:lnTo>
                    <a:pt x="155467" y="2302467"/>
                  </a:lnTo>
                  <a:lnTo>
                    <a:pt x="155195" y="2297246"/>
                  </a:lnTo>
                  <a:lnTo>
                    <a:pt x="154895" y="2292025"/>
                  </a:lnTo>
                  <a:lnTo>
                    <a:pt x="154571" y="2286804"/>
                  </a:lnTo>
                  <a:lnTo>
                    <a:pt x="154221" y="2281583"/>
                  </a:lnTo>
                  <a:lnTo>
                    <a:pt x="153846" y="2276362"/>
                  </a:lnTo>
                  <a:lnTo>
                    <a:pt x="153444" y="2271141"/>
                  </a:lnTo>
                  <a:lnTo>
                    <a:pt x="153008" y="2265920"/>
                  </a:lnTo>
                  <a:lnTo>
                    <a:pt x="152538" y="2260699"/>
                  </a:lnTo>
                  <a:lnTo>
                    <a:pt x="152038" y="2255478"/>
                  </a:lnTo>
                  <a:lnTo>
                    <a:pt x="151505" y="2250257"/>
                  </a:lnTo>
                  <a:lnTo>
                    <a:pt x="150939" y="2245036"/>
                  </a:lnTo>
                  <a:lnTo>
                    <a:pt x="150334" y="2239815"/>
                  </a:lnTo>
                  <a:lnTo>
                    <a:pt x="149686" y="2234594"/>
                  </a:lnTo>
                  <a:lnTo>
                    <a:pt x="149001" y="2229373"/>
                  </a:lnTo>
                  <a:lnTo>
                    <a:pt x="148278" y="2224152"/>
                  </a:lnTo>
                  <a:lnTo>
                    <a:pt x="147515" y="2218931"/>
                  </a:lnTo>
                  <a:lnTo>
                    <a:pt x="146712" y="2213710"/>
                  </a:lnTo>
                  <a:lnTo>
                    <a:pt x="145855" y="2208489"/>
                  </a:lnTo>
                  <a:lnTo>
                    <a:pt x="144955" y="2203268"/>
                  </a:lnTo>
                  <a:lnTo>
                    <a:pt x="144012" y="2198047"/>
                  </a:lnTo>
                  <a:lnTo>
                    <a:pt x="143025" y="2192826"/>
                  </a:lnTo>
                  <a:lnTo>
                    <a:pt x="141993" y="2187605"/>
                  </a:lnTo>
                  <a:lnTo>
                    <a:pt x="140904" y="2182384"/>
                  </a:lnTo>
                  <a:lnTo>
                    <a:pt x="139765" y="2177163"/>
                  </a:lnTo>
                  <a:lnTo>
                    <a:pt x="138578" y="2171942"/>
                  </a:lnTo>
                  <a:lnTo>
                    <a:pt x="137344" y="2166721"/>
                  </a:lnTo>
                  <a:lnTo>
                    <a:pt x="136061" y="2161500"/>
                  </a:lnTo>
                  <a:lnTo>
                    <a:pt x="134721" y="2156279"/>
                  </a:lnTo>
                  <a:lnTo>
                    <a:pt x="133324" y="2151058"/>
                  </a:lnTo>
                  <a:lnTo>
                    <a:pt x="131878" y="2145837"/>
                  </a:lnTo>
                  <a:lnTo>
                    <a:pt x="130381" y="2140616"/>
                  </a:lnTo>
                  <a:lnTo>
                    <a:pt x="128833" y="2135395"/>
                  </a:lnTo>
                  <a:lnTo>
                    <a:pt x="127231" y="2130174"/>
                  </a:lnTo>
                  <a:lnTo>
                    <a:pt x="125567" y="2124953"/>
                  </a:lnTo>
                  <a:lnTo>
                    <a:pt x="123853" y="2119732"/>
                  </a:lnTo>
                  <a:lnTo>
                    <a:pt x="122087" y="2114511"/>
                  </a:lnTo>
                  <a:lnTo>
                    <a:pt x="120271" y="2109290"/>
                  </a:lnTo>
                  <a:lnTo>
                    <a:pt x="118405" y="2104069"/>
                  </a:lnTo>
                  <a:lnTo>
                    <a:pt x="116473" y="2098848"/>
                  </a:lnTo>
                  <a:lnTo>
                    <a:pt x="114491" y="2093627"/>
                  </a:lnTo>
                  <a:lnTo>
                    <a:pt x="112460" y="2088406"/>
                  </a:lnTo>
                  <a:lnTo>
                    <a:pt x="110379" y="2083185"/>
                  </a:lnTo>
                  <a:lnTo>
                    <a:pt x="108250" y="2077964"/>
                  </a:lnTo>
                  <a:lnTo>
                    <a:pt x="106060" y="2072743"/>
                  </a:lnTo>
                  <a:lnTo>
                    <a:pt x="103818" y="2067522"/>
                  </a:lnTo>
                  <a:lnTo>
                    <a:pt x="101527" y="2062301"/>
                  </a:lnTo>
                  <a:lnTo>
                    <a:pt x="99189" y="2057080"/>
                  </a:lnTo>
                  <a:lnTo>
                    <a:pt x="96803" y="2051859"/>
                  </a:lnTo>
                  <a:lnTo>
                    <a:pt x="94362" y="2046638"/>
                  </a:lnTo>
                  <a:lnTo>
                    <a:pt x="91866" y="2041417"/>
                  </a:lnTo>
                  <a:lnTo>
                    <a:pt x="89323" y="2036196"/>
                  </a:lnTo>
                  <a:lnTo>
                    <a:pt x="86733" y="2030975"/>
                  </a:lnTo>
                  <a:lnTo>
                    <a:pt x="84096" y="2025754"/>
                  </a:lnTo>
                  <a:lnTo>
                    <a:pt x="81410" y="2020533"/>
                  </a:lnTo>
                  <a:lnTo>
                    <a:pt x="78667" y="2015312"/>
                  </a:lnTo>
                  <a:lnTo>
                    <a:pt x="75879" y="2010091"/>
                  </a:lnTo>
                  <a:lnTo>
                    <a:pt x="73048" y="2004870"/>
                  </a:lnTo>
                  <a:lnTo>
                    <a:pt x="70173" y="1999649"/>
                  </a:lnTo>
                  <a:lnTo>
                    <a:pt x="67258" y="1994427"/>
                  </a:lnTo>
                  <a:lnTo>
                    <a:pt x="64292" y="1989206"/>
                  </a:lnTo>
                  <a:lnTo>
                    <a:pt x="61291" y="1983985"/>
                  </a:lnTo>
                  <a:lnTo>
                    <a:pt x="58258" y="1978764"/>
                  </a:lnTo>
                  <a:lnTo>
                    <a:pt x="55196" y="1973543"/>
                  </a:lnTo>
                  <a:lnTo>
                    <a:pt x="52111" y="1968322"/>
                  </a:lnTo>
                  <a:lnTo>
                    <a:pt x="49005" y="1963101"/>
                  </a:lnTo>
                  <a:lnTo>
                    <a:pt x="45889" y="1957880"/>
                  </a:lnTo>
                  <a:lnTo>
                    <a:pt x="42772" y="1952659"/>
                  </a:lnTo>
                  <a:lnTo>
                    <a:pt x="39663" y="1947438"/>
                  </a:lnTo>
                  <a:lnTo>
                    <a:pt x="36569" y="1942217"/>
                  </a:lnTo>
                  <a:lnTo>
                    <a:pt x="33504" y="1936996"/>
                  </a:lnTo>
                  <a:lnTo>
                    <a:pt x="30489" y="1931775"/>
                  </a:lnTo>
                  <a:lnTo>
                    <a:pt x="27529" y="1926554"/>
                  </a:lnTo>
                  <a:lnTo>
                    <a:pt x="24636" y="1921333"/>
                  </a:lnTo>
                  <a:lnTo>
                    <a:pt x="21823" y="1916112"/>
                  </a:lnTo>
                  <a:lnTo>
                    <a:pt x="19107" y="1910891"/>
                  </a:lnTo>
                  <a:lnTo>
                    <a:pt x="16533" y="1905670"/>
                  </a:lnTo>
                  <a:lnTo>
                    <a:pt x="14089" y="1900449"/>
                  </a:lnTo>
                  <a:lnTo>
                    <a:pt x="11788" y="1895228"/>
                  </a:lnTo>
                  <a:lnTo>
                    <a:pt x="9644" y="1890007"/>
                  </a:lnTo>
                  <a:lnTo>
                    <a:pt x="7668" y="1884786"/>
                  </a:lnTo>
                  <a:lnTo>
                    <a:pt x="5926" y="1879565"/>
                  </a:lnTo>
                  <a:lnTo>
                    <a:pt x="4392" y="1874344"/>
                  </a:lnTo>
                  <a:lnTo>
                    <a:pt x="3068" y="1869123"/>
                  </a:lnTo>
                  <a:lnTo>
                    <a:pt x="1960" y="1863902"/>
                  </a:lnTo>
                  <a:lnTo>
                    <a:pt x="1076" y="1858681"/>
                  </a:lnTo>
                  <a:lnTo>
                    <a:pt x="464" y="1853460"/>
                  </a:lnTo>
                  <a:lnTo>
                    <a:pt x="115" y="1848239"/>
                  </a:lnTo>
                  <a:lnTo>
                    <a:pt x="0" y="1843018"/>
                  </a:lnTo>
                  <a:lnTo>
                    <a:pt x="117" y="1837797"/>
                  </a:lnTo>
                  <a:lnTo>
                    <a:pt x="464" y="1832576"/>
                  </a:lnTo>
                  <a:lnTo>
                    <a:pt x="1057" y="1827355"/>
                  </a:lnTo>
                  <a:lnTo>
                    <a:pt x="1908" y="1822134"/>
                  </a:lnTo>
                  <a:lnTo>
                    <a:pt x="2960" y="1816913"/>
                  </a:lnTo>
                  <a:lnTo>
                    <a:pt x="4201" y="1811692"/>
                  </a:lnTo>
                  <a:lnTo>
                    <a:pt x="5620" y="1806471"/>
                  </a:lnTo>
                  <a:lnTo>
                    <a:pt x="7206" y="1801250"/>
                  </a:lnTo>
                  <a:lnTo>
                    <a:pt x="8975" y="1796029"/>
                  </a:lnTo>
                  <a:lnTo>
                    <a:pt x="10864" y="1790808"/>
                  </a:lnTo>
                  <a:lnTo>
                    <a:pt x="12855" y="1785587"/>
                  </a:lnTo>
                  <a:lnTo>
                    <a:pt x="14934" y="1780366"/>
                  </a:lnTo>
                  <a:lnTo>
                    <a:pt x="17082" y="1775145"/>
                  </a:lnTo>
                  <a:lnTo>
                    <a:pt x="19288" y="1769924"/>
                  </a:lnTo>
                  <a:lnTo>
                    <a:pt x="21519" y="1764703"/>
                  </a:lnTo>
                  <a:lnTo>
                    <a:pt x="23757" y="1759482"/>
                  </a:lnTo>
                  <a:lnTo>
                    <a:pt x="25986" y="1754261"/>
                  </a:lnTo>
                  <a:lnTo>
                    <a:pt x="28193" y="1749040"/>
                  </a:lnTo>
                  <a:lnTo>
                    <a:pt x="30355" y="1743819"/>
                  </a:lnTo>
                  <a:lnTo>
                    <a:pt x="32454" y="1738598"/>
                  </a:lnTo>
                  <a:lnTo>
                    <a:pt x="34486" y="1733377"/>
                  </a:lnTo>
                  <a:lnTo>
                    <a:pt x="36441" y="1728156"/>
                  </a:lnTo>
                  <a:lnTo>
                    <a:pt x="38313" y="1722935"/>
                  </a:lnTo>
                  <a:lnTo>
                    <a:pt x="40088" y="1717714"/>
                  </a:lnTo>
                  <a:lnTo>
                    <a:pt x="41742" y="1712493"/>
                  </a:lnTo>
                  <a:lnTo>
                    <a:pt x="43294" y="1707272"/>
                  </a:lnTo>
                  <a:lnTo>
                    <a:pt x="44743" y="1702051"/>
                  </a:lnTo>
                  <a:lnTo>
                    <a:pt x="46087" y="1696830"/>
                  </a:lnTo>
                  <a:lnTo>
                    <a:pt x="47327" y="1691609"/>
                  </a:lnTo>
                  <a:lnTo>
                    <a:pt x="48432" y="1686388"/>
                  </a:lnTo>
                  <a:lnTo>
                    <a:pt x="49438" y="1681167"/>
                  </a:lnTo>
                  <a:lnTo>
                    <a:pt x="50346" y="1675946"/>
                  </a:lnTo>
                  <a:lnTo>
                    <a:pt x="51161" y="1670725"/>
                  </a:lnTo>
                  <a:lnTo>
                    <a:pt x="51887" y="1665503"/>
                  </a:lnTo>
                  <a:lnTo>
                    <a:pt x="52512" y="1660282"/>
                  </a:lnTo>
                  <a:lnTo>
                    <a:pt x="53054" y="1655061"/>
                  </a:lnTo>
                  <a:lnTo>
                    <a:pt x="53527" y="1649840"/>
                  </a:lnTo>
                  <a:lnTo>
                    <a:pt x="53936" y="1644619"/>
                  </a:lnTo>
                  <a:lnTo>
                    <a:pt x="54286" y="1639398"/>
                  </a:lnTo>
                  <a:lnTo>
                    <a:pt x="54577" y="1634177"/>
                  </a:lnTo>
                  <a:lnTo>
                    <a:pt x="54817" y="1628956"/>
                  </a:lnTo>
                  <a:lnTo>
                    <a:pt x="55021" y="1623735"/>
                  </a:lnTo>
                  <a:lnTo>
                    <a:pt x="55192" y="1618514"/>
                  </a:lnTo>
                  <a:lnTo>
                    <a:pt x="55338" y="1613293"/>
                  </a:lnTo>
                  <a:lnTo>
                    <a:pt x="55461" y="1608072"/>
                  </a:lnTo>
                  <a:lnTo>
                    <a:pt x="55567" y="1602851"/>
                  </a:lnTo>
                  <a:lnTo>
                    <a:pt x="55664" y="1597630"/>
                  </a:lnTo>
                  <a:lnTo>
                    <a:pt x="55757" y="1592409"/>
                  </a:lnTo>
                  <a:lnTo>
                    <a:pt x="55848" y="1587188"/>
                  </a:lnTo>
                  <a:lnTo>
                    <a:pt x="55941" y="1581967"/>
                  </a:lnTo>
                  <a:lnTo>
                    <a:pt x="56042" y="1576746"/>
                  </a:lnTo>
                  <a:lnTo>
                    <a:pt x="56153" y="1571525"/>
                  </a:lnTo>
                  <a:lnTo>
                    <a:pt x="56274" y="1566304"/>
                  </a:lnTo>
                  <a:lnTo>
                    <a:pt x="56408" y="1561083"/>
                  </a:lnTo>
                  <a:lnTo>
                    <a:pt x="56557" y="1555862"/>
                  </a:lnTo>
                  <a:lnTo>
                    <a:pt x="56723" y="1550641"/>
                  </a:lnTo>
                  <a:lnTo>
                    <a:pt x="56906" y="1545420"/>
                  </a:lnTo>
                  <a:lnTo>
                    <a:pt x="57105" y="1540199"/>
                  </a:lnTo>
                  <a:lnTo>
                    <a:pt x="57319" y="1534978"/>
                  </a:lnTo>
                  <a:lnTo>
                    <a:pt x="57549" y="1529757"/>
                  </a:lnTo>
                  <a:lnTo>
                    <a:pt x="57796" y="1524536"/>
                  </a:lnTo>
                  <a:lnTo>
                    <a:pt x="58059" y="1519315"/>
                  </a:lnTo>
                  <a:lnTo>
                    <a:pt x="58334" y="1514094"/>
                  </a:lnTo>
                  <a:lnTo>
                    <a:pt x="58622" y="1508873"/>
                  </a:lnTo>
                  <a:lnTo>
                    <a:pt x="58921" y="1503652"/>
                  </a:lnTo>
                  <a:lnTo>
                    <a:pt x="59231" y="1498431"/>
                  </a:lnTo>
                  <a:lnTo>
                    <a:pt x="59552" y="1493210"/>
                  </a:lnTo>
                  <a:lnTo>
                    <a:pt x="59881" y="1487989"/>
                  </a:lnTo>
                  <a:lnTo>
                    <a:pt x="60218" y="1482768"/>
                  </a:lnTo>
                  <a:lnTo>
                    <a:pt x="60562" y="1477547"/>
                  </a:lnTo>
                  <a:lnTo>
                    <a:pt x="60913" y="1472326"/>
                  </a:lnTo>
                  <a:lnTo>
                    <a:pt x="61271" y="1467105"/>
                  </a:lnTo>
                  <a:lnTo>
                    <a:pt x="61635" y="1461884"/>
                  </a:lnTo>
                  <a:lnTo>
                    <a:pt x="62005" y="1456663"/>
                  </a:lnTo>
                  <a:lnTo>
                    <a:pt x="62382" y="1451442"/>
                  </a:lnTo>
                  <a:lnTo>
                    <a:pt x="62764" y="1446221"/>
                  </a:lnTo>
                  <a:lnTo>
                    <a:pt x="63154" y="1441000"/>
                  </a:lnTo>
                  <a:lnTo>
                    <a:pt x="63551" y="1435779"/>
                  </a:lnTo>
                  <a:lnTo>
                    <a:pt x="63956" y="1430558"/>
                  </a:lnTo>
                  <a:lnTo>
                    <a:pt x="64368" y="1425337"/>
                  </a:lnTo>
                  <a:lnTo>
                    <a:pt x="64789" y="1420116"/>
                  </a:lnTo>
                  <a:lnTo>
                    <a:pt x="65218" y="1414895"/>
                  </a:lnTo>
                  <a:lnTo>
                    <a:pt x="65659" y="1409674"/>
                  </a:lnTo>
                  <a:lnTo>
                    <a:pt x="66109" y="1404453"/>
                  </a:lnTo>
                  <a:lnTo>
                    <a:pt x="66569" y="1399232"/>
                  </a:lnTo>
                  <a:lnTo>
                    <a:pt x="67038" y="1394011"/>
                  </a:lnTo>
                  <a:lnTo>
                    <a:pt x="67517" y="1388790"/>
                  </a:lnTo>
                  <a:lnTo>
                    <a:pt x="68010" y="1383569"/>
                  </a:lnTo>
                  <a:lnTo>
                    <a:pt x="68512" y="1378348"/>
                  </a:lnTo>
                  <a:lnTo>
                    <a:pt x="69023" y="1373127"/>
                  </a:lnTo>
                  <a:lnTo>
                    <a:pt x="69545" y="1367906"/>
                  </a:lnTo>
                  <a:lnTo>
                    <a:pt x="70075" y="1362685"/>
                  </a:lnTo>
                  <a:lnTo>
                    <a:pt x="70617" y="1357464"/>
                  </a:lnTo>
                  <a:lnTo>
                    <a:pt x="71167" y="1352243"/>
                  </a:lnTo>
                  <a:lnTo>
                    <a:pt x="71727" y="1347022"/>
                  </a:lnTo>
                  <a:lnTo>
                    <a:pt x="72294" y="1341801"/>
                  </a:lnTo>
                  <a:lnTo>
                    <a:pt x="72870" y="1336580"/>
                  </a:lnTo>
                  <a:lnTo>
                    <a:pt x="73455" y="1331358"/>
                  </a:lnTo>
                  <a:lnTo>
                    <a:pt x="74050" y="1326137"/>
                  </a:lnTo>
                  <a:lnTo>
                    <a:pt x="74654" y="1320916"/>
                  </a:lnTo>
                  <a:lnTo>
                    <a:pt x="75267" y="1315695"/>
                  </a:lnTo>
                  <a:lnTo>
                    <a:pt x="75889" y="1310474"/>
                  </a:lnTo>
                  <a:lnTo>
                    <a:pt x="76522" y="1305253"/>
                  </a:lnTo>
                  <a:lnTo>
                    <a:pt x="77170" y="1300032"/>
                  </a:lnTo>
                  <a:lnTo>
                    <a:pt x="77829" y="1294811"/>
                  </a:lnTo>
                  <a:lnTo>
                    <a:pt x="78502" y="1289590"/>
                  </a:lnTo>
                  <a:lnTo>
                    <a:pt x="79190" y="1284369"/>
                  </a:lnTo>
                  <a:lnTo>
                    <a:pt x="79892" y="1279148"/>
                  </a:lnTo>
                  <a:lnTo>
                    <a:pt x="80617" y="1273927"/>
                  </a:lnTo>
                  <a:lnTo>
                    <a:pt x="81360" y="1268706"/>
                  </a:lnTo>
                  <a:lnTo>
                    <a:pt x="82121" y="1263485"/>
                  </a:lnTo>
                  <a:lnTo>
                    <a:pt x="82902" y="1258264"/>
                  </a:lnTo>
                  <a:lnTo>
                    <a:pt x="83704" y="1253043"/>
                  </a:lnTo>
                  <a:lnTo>
                    <a:pt x="84530" y="1247822"/>
                  </a:lnTo>
                  <a:lnTo>
                    <a:pt x="85379" y="1242601"/>
                  </a:lnTo>
                  <a:lnTo>
                    <a:pt x="86248" y="1237380"/>
                  </a:lnTo>
                  <a:lnTo>
                    <a:pt x="87137" y="1232159"/>
                  </a:lnTo>
                  <a:lnTo>
                    <a:pt x="88044" y="1226938"/>
                  </a:lnTo>
                  <a:lnTo>
                    <a:pt x="88972" y="1221717"/>
                  </a:lnTo>
                  <a:lnTo>
                    <a:pt x="89917" y="1216496"/>
                  </a:lnTo>
                  <a:lnTo>
                    <a:pt x="90875" y="1211275"/>
                  </a:lnTo>
                  <a:lnTo>
                    <a:pt x="91843" y="1206054"/>
                  </a:lnTo>
                  <a:lnTo>
                    <a:pt x="92820" y="1200833"/>
                  </a:lnTo>
                  <a:lnTo>
                    <a:pt x="93802" y="1195612"/>
                  </a:lnTo>
                  <a:lnTo>
                    <a:pt x="94786" y="1190391"/>
                  </a:lnTo>
                  <a:lnTo>
                    <a:pt x="95767" y="1185170"/>
                  </a:lnTo>
                  <a:lnTo>
                    <a:pt x="96741" y="1179949"/>
                  </a:lnTo>
                  <a:lnTo>
                    <a:pt x="97706" y="1174728"/>
                  </a:lnTo>
                  <a:lnTo>
                    <a:pt x="98659" y="1169507"/>
                  </a:lnTo>
                  <a:lnTo>
                    <a:pt x="99590" y="1164286"/>
                  </a:lnTo>
                  <a:lnTo>
                    <a:pt x="100500" y="1159065"/>
                  </a:lnTo>
                  <a:lnTo>
                    <a:pt x="101385" y="1153844"/>
                  </a:lnTo>
                  <a:lnTo>
                    <a:pt x="102244" y="1148623"/>
                  </a:lnTo>
                  <a:lnTo>
                    <a:pt x="103075" y="1143402"/>
                  </a:lnTo>
                  <a:lnTo>
                    <a:pt x="103868" y="1138181"/>
                  </a:lnTo>
                  <a:lnTo>
                    <a:pt x="104624" y="1132960"/>
                  </a:lnTo>
                  <a:lnTo>
                    <a:pt x="105345" y="1127739"/>
                  </a:lnTo>
                  <a:lnTo>
                    <a:pt x="106030" y="1122518"/>
                  </a:lnTo>
                  <a:lnTo>
                    <a:pt x="106680" y="1117297"/>
                  </a:lnTo>
                  <a:lnTo>
                    <a:pt x="107289" y="1112076"/>
                  </a:lnTo>
                  <a:lnTo>
                    <a:pt x="107856" y="1106855"/>
                  </a:lnTo>
                  <a:lnTo>
                    <a:pt x="108388" y="1101634"/>
                  </a:lnTo>
                  <a:lnTo>
                    <a:pt x="108887" y="1096413"/>
                  </a:lnTo>
                  <a:lnTo>
                    <a:pt x="109354" y="1091192"/>
                  </a:lnTo>
                  <a:lnTo>
                    <a:pt x="109789" y="1085971"/>
                  </a:lnTo>
                  <a:lnTo>
                    <a:pt x="110190" y="1080750"/>
                  </a:lnTo>
                  <a:lnTo>
                    <a:pt x="110565" y="1075529"/>
                  </a:lnTo>
                  <a:lnTo>
                    <a:pt x="110918" y="1070308"/>
                  </a:lnTo>
                  <a:lnTo>
                    <a:pt x="111251" y="1065087"/>
                  </a:lnTo>
                  <a:lnTo>
                    <a:pt x="111567" y="1059866"/>
                  </a:lnTo>
                  <a:lnTo>
                    <a:pt x="111865" y="1054645"/>
                  </a:lnTo>
                  <a:lnTo>
                    <a:pt x="112152" y="1049424"/>
                  </a:lnTo>
                  <a:lnTo>
                    <a:pt x="112431" y="1044203"/>
                  </a:lnTo>
                  <a:lnTo>
                    <a:pt x="112704" y="1038982"/>
                  </a:lnTo>
                  <a:lnTo>
                    <a:pt x="112975" y="1033761"/>
                  </a:lnTo>
                  <a:lnTo>
                    <a:pt x="113245" y="1028540"/>
                  </a:lnTo>
                  <a:lnTo>
                    <a:pt x="113518" y="1023319"/>
                  </a:lnTo>
                  <a:lnTo>
                    <a:pt x="113795" y="1018098"/>
                  </a:lnTo>
                  <a:lnTo>
                    <a:pt x="114079" y="1012877"/>
                  </a:lnTo>
                  <a:lnTo>
                    <a:pt x="114370" y="1007656"/>
                  </a:lnTo>
                  <a:lnTo>
                    <a:pt x="114671" y="1002435"/>
                  </a:lnTo>
                  <a:lnTo>
                    <a:pt x="114986" y="997213"/>
                  </a:lnTo>
                  <a:lnTo>
                    <a:pt x="115312" y="991992"/>
                  </a:lnTo>
                  <a:lnTo>
                    <a:pt x="115651" y="986771"/>
                  </a:lnTo>
                  <a:lnTo>
                    <a:pt x="116002" y="981550"/>
                  </a:lnTo>
                  <a:lnTo>
                    <a:pt x="116367" y="976329"/>
                  </a:lnTo>
                  <a:lnTo>
                    <a:pt x="116750" y="971108"/>
                  </a:lnTo>
                  <a:lnTo>
                    <a:pt x="117146" y="965887"/>
                  </a:lnTo>
                  <a:lnTo>
                    <a:pt x="117556" y="960666"/>
                  </a:lnTo>
                  <a:lnTo>
                    <a:pt x="117978" y="955445"/>
                  </a:lnTo>
                  <a:lnTo>
                    <a:pt x="118414" y="950224"/>
                  </a:lnTo>
                  <a:lnTo>
                    <a:pt x="118865" y="945003"/>
                  </a:lnTo>
                  <a:lnTo>
                    <a:pt x="119329" y="939782"/>
                  </a:lnTo>
                  <a:lnTo>
                    <a:pt x="119804" y="934561"/>
                  </a:lnTo>
                  <a:lnTo>
                    <a:pt x="120290" y="929340"/>
                  </a:lnTo>
                  <a:lnTo>
                    <a:pt x="120786" y="924119"/>
                  </a:lnTo>
                  <a:lnTo>
                    <a:pt x="121293" y="918898"/>
                  </a:lnTo>
                  <a:lnTo>
                    <a:pt x="121811" y="913677"/>
                  </a:lnTo>
                  <a:lnTo>
                    <a:pt x="122338" y="908456"/>
                  </a:lnTo>
                  <a:lnTo>
                    <a:pt x="122872" y="903235"/>
                  </a:lnTo>
                  <a:lnTo>
                    <a:pt x="123414" y="898014"/>
                  </a:lnTo>
                  <a:lnTo>
                    <a:pt x="123964" y="892793"/>
                  </a:lnTo>
                  <a:lnTo>
                    <a:pt x="124522" y="887572"/>
                  </a:lnTo>
                  <a:lnTo>
                    <a:pt x="125087" y="882351"/>
                  </a:lnTo>
                  <a:lnTo>
                    <a:pt x="125658" y="877130"/>
                  </a:lnTo>
                  <a:lnTo>
                    <a:pt x="126235" y="871909"/>
                  </a:lnTo>
                  <a:lnTo>
                    <a:pt x="126817" y="866688"/>
                  </a:lnTo>
                  <a:lnTo>
                    <a:pt x="127407" y="861467"/>
                  </a:lnTo>
                  <a:lnTo>
                    <a:pt x="128001" y="856246"/>
                  </a:lnTo>
                  <a:lnTo>
                    <a:pt x="128599" y="851025"/>
                  </a:lnTo>
                  <a:lnTo>
                    <a:pt x="129201" y="845804"/>
                  </a:lnTo>
                  <a:lnTo>
                    <a:pt x="129807" y="840583"/>
                  </a:lnTo>
                  <a:lnTo>
                    <a:pt x="130416" y="835362"/>
                  </a:lnTo>
                  <a:lnTo>
                    <a:pt x="131028" y="830141"/>
                  </a:lnTo>
                  <a:lnTo>
                    <a:pt x="131641" y="824920"/>
                  </a:lnTo>
                  <a:lnTo>
                    <a:pt x="132254" y="819699"/>
                  </a:lnTo>
                  <a:lnTo>
                    <a:pt x="132867" y="814478"/>
                  </a:lnTo>
                  <a:lnTo>
                    <a:pt x="133479" y="809257"/>
                  </a:lnTo>
                  <a:lnTo>
                    <a:pt x="134088" y="804036"/>
                  </a:lnTo>
                  <a:lnTo>
                    <a:pt x="134692" y="798815"/>
                  </a:lnTo>
                  <a:lnTo>
                    <a:pt x="135292" y="793594"/>
                  </a:lnTo>
                  <a:lnTo>
                    <a:pt x="135886" y="788373"/>
                  </a:lnTo>
                  <a:lnTo>
                    <a:pt x="136473" y="783152"/>
                  </a:lnTo>
                  <a:lnTo>
                    <a:pt x="137049" y="777931"/>
                  </a:lnTo>
                  <a:lnTo>
                    <a:pt x="137614" y="772710"/>
                  </a:lnTo>
                  <a:lnTo>
                    <a:pt x="138168" y="767489"/>
                  </a:lnTo>
                  <a:lnTo>
                    <a:pt x="138710" y="762268"/>
                  </a:lnTo>
                  <a:lnTo>
                    <a:pt x="139238" y="757047"/>
                  </a:lnTo>
                  <a:lnTo>
                    <a:pt x="139747" y="751826"/>
                  </a:lnTo>
                  <a:lnTo>
                    <a:pt x="140240" y="746605"/>
                  </a:lnTo>
                  <a:lnTo>
                    <a:pt x="140716" y="741384"/>
                  </a:lnTo>
                  <a:lnTo>
                    <a:pt x="141175" y="736163"/>
                  </a:lnTo>
                  <a:lnTo>
                    <a:pt x="141616" y="730942"/>
                  </a:lnTo>
                  <a:lnTo>
                    <a:pt x="142034" y="725721"/>
                  </a:lnTo>
                  <a:lnTo>
                    <a:pt x="142432" y="720500"/>
                  </a:lnTo>
                  <a:lnTo>
                    <a:pt x="142810" y="715279"/>
                  </a:lnTo>
                  <a:lnTo>
                    <a:pt x="143169" y="710058"/>
                  </a:lnTo>
                  <a:lnTo>
                    <a:pt x="143509" y="704837"/>
                  </a:lnTo>
                  <a:lnTo>
                    <a:pt x="143828" y="699616"/>
                  </a:lnTo>
                  <a:lnTo>
                    <a:pt x="144125" y="694395"/>
                  </a:lnTo>
                  <a:lnTo>
                    <a:pt x="144404" y="689174"/>
                  </a:lnTo>
                  <a:lnTo>
                    <a:pt x="144666" y="683953"/>
                  </a:lnTo>
                  <a:lnTo>
                    <a:pt x="144912" y="678732"/>
                  </a:lnTo>
                  <a:lnTo>
                    <a:pt x="145143" y="673511"/>
                  </a:lnTo>
                  <a:lnTo>
                    <a:pt x="145355" y="668290"/>
                  </a:lnTo>
                  <a:lnTo>
                    <a:pt x="145555" y="663068"/>
                  </a:lnTo>
                  <a:lnTo>
                    <a:pt x="145743" y="657847"/>
                  </a:lnTo>
                  <a:lnTo>
                    <a:pt x="145920" y="652626"/>
                  </a:lnTo>
                  <a:lnTo>
                    <a:pt x="146088" y="647405"/>
                  </a:lnTo>
                  <a:lnTo>
                    <a:pt x="146247" y="642184"/>
                  </a:lnTo>
                  <a:lnTo>
                    <a:pt x="146399" y="636963"/>
                  </a:lnTo>
                  <a:lnTo>
                    <a:pt x="146546" y="631742"/>
                  </a:lnTo>
                  <a:lnTo>
                    <a:pt x="146689" y="626521"/>
                  </a:lnTo>
                  <a:lnTo>
                    <a:pt x="146829" y="621300"/>
                  </a:lnTo>
                  <a:lnTo>
                    <a:pt x="146967" y="616079"/>
                  </a:lnTo>
                  <a:lnTo>
                    <a:pt x="147104" y="610858"/>
                  </a:lnTo>
                  <a:lnTo>
                    <a:pt x="147242" y="605637"/>
                  </a:lnTo>
                  <a:lnTo>
                    <a:pt x="147380" y="600416"/>
                  </a:lnTo>
                  <a:lnTo>
                    <a:pt x="147521" y="595195"/>
                  </a:lnTo>
                  <a:lnTo>
                    <a:pt x="147663" y="589974"/>
                  </a:lnTo>
                  <a:lnTo>
                    <a:pt x="147809" y="584753"/>
                  </a:lnTo>
                  <a:lnTo>
                    <a:pt x="147958" y="579532"/>
                  </a:lnTo>
                  <a:lnTo>
                    <a:pt x="148110" y="574311"/>
                  </a:lnTo>
                  <a:lnTo>
                    <a:pt x="148266" y="569090"/>
                  </a:lnTo>
                  <a:lnTo>
                    <a:pt x="148424" y="563869"/>
                  </a:lnTo>
                  <a:lnTo>
                    <a:pt x="148587" y="558648"/>
                  </a:lnTo>
                  <a:lnTo>
                    <a:pt x="148753" y="553427"/>
                  </a:lnTo>
                  <a:lnTo>
                    <a:pt x="148921" y="548206"/>
                  </a:lnTo>
                  <a:lnTo>
                    <a:pt x="149092" y="542985"/>
                  </a:lnTo>
                  <a:lnTo>
                    <a:pt x="149266" y="537764"/>
                  </a:lnTo>
                  <a:lnTo>
                    <a:pt x="149441" y="532543"/>
                  </a:lnTo>
                  <a:lnTo>
                    <a:pt x="149619" y="527322"/>
                  </a:lnTo>
                  <a:lnTo>
                    <a:pt x="149797" y="522101"/>
                  </a:lnTo>
                  <a:lnTo>
                    <a:pt x="149976" y="516880"/>
                  </a:lnTo>
                  <a:lnTo>
                    <a:pt x="150156" y="511659"/>
                  </a:lnTo>
                  <a:lnTo>
                    <a:pt x="150336" y="506438"/>
                  </a:lnTo>
                  <a:lnTo>
                    <a:pt x="150515" y="501217"/>
                  </a:lnTo>
                  <a:lnTo>
                    <a:pt x="150695" y="495996"/>
                  </a:lnTo>
                  <a:lnTo>
                    <a:pt x="150874" y="490775"/>
                  </a:lnTo>
                  <a:lnTo>
                    <a:pt x="151052" y="485554"/>
                  </a:lnTo>
                  <a:lnTo>
                    <a:pt x="151230" y="480333"/>
                  </a:lnTo>
                  <a:lnTo>
                    <a:pt x="151406" y="475112"/>
                  </a:lnTo>
                  <a:lnTo>
                    <a:pt x="151582" y="469891"/>
                  </a:lnTo>
                  <a:lnTo>
                    <a:pt x="151757" y="464670"/>
                  </a:lnTo>
                  <a:lnTo>
                    <a:pt x="151931" y="459449"/>
                  </a:lnTo>
                  <a:lnTo>
                    <a:pt x="152104" y="454228"/>
                  </a:lnTo>
                  <a:lnTo>
                    <a:pt x="152276" y="449007"/>
                  </a:lnTo>
                  <a:lnTo>
                    <a:pt x="152448" y="443786"/>
                  </a:lnTo>
                  <a:lnTo>
                    <a:pt x="152619" y="438565"/>
                  </a:lnTo>
                  <a:lnTo>
                    <a:pt x="152788" y="433344"/>
                  </a:lnTo>
                  <a:lnTo>
                    <a:pt x="152958" y="428123"/>
                  </a:lnTo>
                  <a:lnTo>
                    <a:pt x="153126" y="422902"/>
                  </a:lnTo>
                  <a:lnTo>
                    <a:pt x="153294" y="417681"/>
                  </a:lnTo>
                  <a:lnTo>
                    <a:pt x="153460" y="412460"/>
                  </a:lnTo>
                  <a:lnTo>
                    <a:pt x="153626" y="407239"/>
                  </a:lnTo>
                  <a:lnTo>
                    <a:pt x="153790" y="402018"/>
                  </a:lnTo>
                  <a:lnTo>
                    <a:pt x="153954" y="396797"/>
                  </a:lnTo>
                  <a:lnTo>
                    <a:pt x="154115" y="391576"/>
                  </a:lnTo>
                  <a:lnTo>
                    <a:pt x="154274" y="386355"/>
                  </a:lnTo>
                  <a:lnTo>
                    <a:pt x="154432" y="381134"/>
                  </a:lnTo>
                  <a:lnTo>
                    <a:pt x="154587" y="375913"/>
                  </a:lnTo>
                  <a:lnTo>
                    <a:pt x="154739" y="370692"/>
                  </a:lnTo>
                  <a:lnTo>
                    <a:pt x="154888" y="365471"/>
                  </a:lnTo>
                  <a:lnTo>
                    <a:pt x="155033" y="360250"/>
                  </a:lnTo>
                  <a:lnTo>
                    <a:pt x="155174" y="355029"/>
                  </a:lnTo>
                  <a:lnTo>
                    <a:pt x="155312" y="349808"/>
                  </a:lnTo>
                  <a:lnTo>
                    <a:pt x="155445" y="344587"/>
                  </a:lnTo>
                  <a:lnTo>
                    <a:pt x="155573" y="339366"/>
                  </a:lnTo>
                  <a:lnTo>
                    <a:pt x="155695" y="334145"/>
                  </a:lnTo>
                  <a:lnTo>
                    <a:pt x="155813" y="328923"/>
                  </a:lnTo>
                  <a:lnTo>
                    <a:pt x="155926" y="323702"/>
                  </a:lnTo>
                  <a:lnTo>
                    <a:pt x="156033" y="318481"/>
                  </a:lnTo>
                  <a:lnTo>
                    <a:pt x="156134" y="313260"/>
                  </a:lnTo>
                  <a:lnTo>
                    <a:pt x="156229" y="308039"/>
                  </a:lnTo>
                  <a:lnTo>
                    <a:pt x="156319" y="302818"/>
                  </a:lnTo>
                  <a:lnTo>
                    <a:pt x="156404" y="297597"/>
                  </a:lnTo>
                  <a:lnTo>
                    <a:pt x="156484" y="292376"/>
                  </a:lnTo>
                  <a:lnTo>
                    <a:pt x="156558" y="287155"/>
                  </a:lnTo>
                  <a:lnTo>
                    <a:pt x="156627" y="281934"/>
                  </a:lnTo>
                  <a:lnTo>
                    <a:pt x="156691" y="276713"/>
                  </a:lnTo>
                  <a:lnTo>
                    <a:pt x="156751" y="271492"/>
                  </a:lnTo>
                  <a:lnTo>
                    <a:pt x="156808" y="266271"/>
                  </a:lnTo>
                  <a:lnTo>
                    <a:pt x="156860" y="261050"/>
                  </a:lnTo>
                  <a:lnTo>
                    <a:pt x="156909" y="255829"/>
                  </a:lnTo>
                  <a:lnTo>
                    <a:pt x="156954" y="250608"/>
                  </a:lnTo>
                  <a:lnTo>
                    <a:pt x="156997" y="245387"/>
                  </a:lnTo>
                  <a:lnTo>
                    <a:pt x="157038" y="240166"/>
                  </a:lnTo>
                  <a:lnTo>
                    <a:pt x="157076" y="234945"/>
                  </a:lnTo>
                  <a:lnTo>
                    <a:pt x="157112" y="229724"/>
                  </a:lnTo>
                  <a:lnTo>
                    <a:pt x="157147" y="224503"/>
                  </a:lnTo>
                  <a:lnTo>
                    <a:pt x="157180" y="219282"/>
                  </a:lnTo>
                  <a:lnTo>
                    <a:pt x="157213" y="214061"/>
                  </a:lnTo>
                  <a:lnTo>
                    <a:pt x="157244" y="208840"/>
                  </a:lnTo>
                  <a:lnTo>
                    <a:pt x="157274" y="203619"/>
                  </a:lnTo>
                  <a:lnTo>
                    <a:pt x="157303" y="198398"/>
                  </a:lnTo>
                  <a:lnTo>
                    <a:pt x="157332" y="193177"/>
                  </a:lnTo>
                  <a:lnTo>
                    <a:pt x="157359" y="187956"/>
                  </a:lnTo>
                  <a:lnTo>
                    <a:pt x="157386" y="182735"/>
                  </a:lnTo>
                  <a:lnTo>
                    <a:pt x="157413" y="177514"/>
                  </a:lnTo>
                  <a:lnTo>
                    <a:pt x="157438" y="172293"/>
                  </a:lnTo>
                  <a:lnTo>
                    <a:pt x="157462" y="167072"/>
                  </a:lnTo>
                  <a:lnTo>
                    <a:pt x="157486" y="161851"/>
                  </a:lnTo>
                  <a:lnTo>
                    <a:pt x="157508" y="156630"/>
                  </a:lnTo>
                  <a:lnTo>
                    <a:pt x="157530" y="151409"/>
                  </a:lnTo>
                  <a:lnTo>
                    <a:pt x="157550" y="146188"/>
                  </a:lnTo>
                  <a:lnTo>
                    <a:pt x="157568" y="140967"/>
                  </a:lnTo>
                  <a:lnTo>
                    <a:pt x="157585" y="135746"/>
                  </a:lnTo>
                  <a:lnTo>
                    <a:pt x="157600" y="130525"/>
                  </a:lnTo>
                  <a:lnTo>
                    <a:pt x="157614" y="125304"/>
                  </a:lnTo>
                  <a:lnTo>
                    <a:pt x="157626" y="120083"/>
                  </a:lnTo>
                  <a:lnTo>
                    <a:pt x="157637" y="114862"/>
                  </a:lnTo>
                  <a:lnTo>
                    <a:pt x="157645" y="109641"/>
                  </a:lnTo>
                  <a:lnTo>
                    <a:pt x="157652" y="104420"/>
                  </a:lnTo>
                  <a:lnTo>
                    <a:pt x="157657" y="99199"/>
                  </a:lnTo>
                  <a:lnTo>
                    <a:pt x="157660" y="93978"/>
                  </a:lnTo>
                  <a:lnTo>
                    <a:pt x="157662" y="88757"/>
                  </a:lnTo>
                  <a:lnTo>
                    <a:pt x="157662" y="83536"/>
                  </a:lnTo>
                  <a:lnTo>
                    <a:pt x="157662" y="78315"/>
                  </a:lnTo>
                  <a:lnTo>
                    <a:pt x="157660" y="73094"/>
                  </a:lnTo>
                  <a:lnTo>
                    <a:pt x="157657" y="67873"/>
                  </a:lnTo>
                  <a:lnTo>
                    <a:pt x="157653" y="62652"/>
                  </a:lnTo>
                  <a:lnTo>
                    <a:pt x="157648" y="57431"/>
                  </a:lnTo>
                  <a:lnTo>
                    <a:pt x="157643" y="52210"/>
                  </a:lnTo>
                  <a:lnTo>
                    <a:pt x="157638" y="46989"/>
                  </a:lnTo>
                  <a:lnTo>
                    <a:pt x="157633" y="41768"/>
                  </a:lnTo>
                  <a:lnTo>
                    <a:pt x="157629" y="36547"/>
                  </a:lnTo>
                  <a:lnTo>
                    <a:pt x="157624" y="31326"/>
                  </a:lnTo>
                  <a:lnTo>
                    <a:pt x="157621" y="26105"/>
                  </a:lnTo>
                  <a:lnTo>
                    <a:pt x="157618" y="20884"/>
                  </a:lnTo>
                  <a:lnTo>
                    <a:pt x="157616" y="15663"/>
                  </a:lnTo>
                  <a:lnTo>
                    <a:pt x="157615" y="10442"/>
                  </a:lnTo>
                  <a:lnTo>
                    <a:pt x="157616" y="5221"/>
                  </a:lnTo>
                  <a:lnTo>
                    <a:pt x="157618" y="0"/>
                  </a:lnTo>
                  <a:lnTo>
                    <a:pt x="158434" y="0"/>
                  </a:lnTo>
                  <a:lnTo>
                    <a:pt x="158436" y="5221"/>
                  </a:lnTo>
                  <a:lnTo>
                    <a:pt x="158436" y="10442"/>
                  </a:lnTo>
                  <a:lnTo>
                    <a:pt x="158436" y="15663"/>
                  </a:lnTo>
                  <a:lnTo>
                    <a:pt x="158434" y="20884"/>
                  </a:lnTo>
                  <a:lnTo>
                    <a:pt x="158431" y="26105"/>
                  </a:lnTo>
                  <a:lnTo>
                    <a:pt x="158427" y="31326"/>
                  </a:lnTo>
                  <a:lnTo>
                    <a:pt x="158423" y="36547"/>
                  </a:lnTo>
                  <a:lnTo>
                    <a:pt x="158418" y="41768"/>
                  </a:lnTo>
                  <a:lnTo>
                    <a:pt x="158413" y="46989"/>
                  </a:lnTo>
                  <a:lnTo>
                    <a:pt x="158408" y="52210"/>
                  </a:lnTo>
                  <a:lnTo>
                    <a:pt x="158404" y="57431"/>
                  </a:lnTo>
                  <a:lnTo>
                    <a:pt x="158399" y="62652"/>
                  </a:lnTo>
                  <a:lnTo>
                    <a:pt x="158395" y="67873"/>
                  </a:lnTo>
                  <a:lnTo>
                    <a:pt x="158392" y="73094"/>
                  </a:lnTo>
                  <a:lnTo>
                    <a:pt x="158390" y="78315"/>
                  </a:lnTo>
                  <a:lnTo>
                    <a:pt x="158389" y="83536"/>
                  </a:lnTo>
                  <a:lnTo>
                    <a:pt x="158390" y="88757"/>
                  </a:lnTo>
                  <a:lnTo>
                    <a:pt x="158391" y="93978"/>
                  </a:lnTo>
                  <a:lnTo>
                    <a:pt x="158395" y="99199"/>
                  </a:lnTo>
                  <a:lnTo>
                    <a:pt x="158400" y="104420"/>
                  </a:lnTo>
                  <a:lnTo>
                    <a:pt x="158407" y="109641"/>
                  </a:lnTo>
                  <a:lnTo>
                    <a:pt x="158415" y="114862"/>
                  </a:lnTo>
                  <a:lnTo>
                    <a:pt x="158425" y="120083"/>
                  </a:lnTo>
                  <a:lnTo>
                    <a:pt x="158437" y="125304"/>
                  </a:lnTo>
                  <a:lnTo>
                    <a:pt x="158451" y="130525"/>
                  </a:lnTo>
                  <a:lnTo>
                    <a:pt x="158467" y="135746"/>
                  </a:lnTo>
                  <a:lnTo>
                    <a:pt x="158484" y="140967"/>
                  </a:lnTo>
                  <a:lnTo>
                    <a:pt x="158502" y="146188"/>
                  </a:lnTo>
                  <a:lnTo>
                    <a:pt x="158522" y="151409"/>
                  </a:lnTo>
                  <a:lnTo>
                    <a:pt x="158543" y="156630"/>
                  </a:lnTo>
                  <a:lnTo>
                    <a:pt x="158566" y="161851"/>
                  </a:lnTo>
                  <a:lnTo>
                    <a:pt x="158589" y="167072"/>
                  </a:lnTo>
                  <a:lnTo>
                    <a:pt x="158614" y="172293"/>
                  </a:lnTo>
                  <a:lnTo>
                    <a:pt x="158639" y="177514"/>
                  </a:lnTo>
                  <a:lnTo>
                    <a:pt x="158665" y="182735"/>
                  </a:lnTo>
                  <a:lnTo>
                    <a:pt x="158692" y="187956"/>
                  </a:lnTo>
                  <a:lnTo>
                    <a:pt x="158720" y="193177"/>
                  </a:lnTo>
                  <a:lnTo>
                    <a:pt x="158749" y="198398"/>
                  </a:lnTo>
                  <a:lnTo>
                    <a:pt x="158778" y="203619"/>
                  </a:lnTo>
                  <a:lnTo>
                    <a:pt x="158808" y="208840"/>
                  </a:lnTo>
                  <a:lnTo>
                    <a:pt x="158839" y="214061"/>
                  </a:lnTo>
                  <a:lnTo>
                    <a:pt x="158871" y="219282"/>
                  </a:lnTo>
                  <a:lnTo>
                    <a:pt x="158905" y="224503"/>
                  </a:lnTo>
                  <a:lnTo>
                    <a:pt x="158939" y="229724"/>
                  </a:lnTo>
                  <a:lnTo>
                    <a:pt x="158976" y="234945"/>
                  </a:lnTo>
                  <a:lnTo>
                    <a:pt x="159014" y="240166"/>
                  </a:lnTo>
                  <a:lnTo>
                    <a:pt x="159055" y="245387"/>
                  </a:lnTo>
                  <a:lnTo>
                    <a:pt x="159098" y="250608"/>
                  </a:lnTo>
                  <a:lnTo>
                    <a:pt x="159143" y="255829"/>
                  </a:lnTo>
                  <a:lnTo>
                    <a:pt x="159192" y="261050"/>
                  </a:lnTo>
                  <a:lnTo>
                    <a:pt x="159244" y="266271"/>
                  </a:lnTo>
                  <a:lnTo>
                    <a:pt x="159300" y="271492"/>
                  </a:lnTo>
                  <a:lnTo>
                    <a:pt x="159361" y="276713"/>
                  </a:lnTo>
                  <a:lnTo>
                    <a:pt x="159425" y="281934"/>
                  </a:lnTo>
                  <a:lnTo>
                    <a:pt x="159494" y="287155"/>
                  </a:lnTo>
                  <a:lnTo>
                    <a:pt x="159568" y="292376"/>
                  </a:lnTo>
                  <a:lnTo>
                    <a:pt x="159648" y="297597"/>
                  </a:lnTo>
                  <a:lnTo>
                    <a:pt x="159733" y="302818"/>
                  </a:lnTo>
                  <a:lnTo>
                    <a:pt x="159822" y="308039"/>
                  </a:lnTo>
                  <a:lnTo>
                    <a:pt x="159918" y="313260"/>
                  </a:lnTo>
                  <a:lnTo>
                    <a:pt x="160019" y="318481"/>
                  </a:lnTo>
                  <a:lnTo>
                    <a:pt x="160126" y="323702"/>
                  </a:lnTo>
                  <a:lnTo>
                    <a:pt x="160239" y="328923"/>
                  </a:lnTo>
                  <a:lnTo>
                    <a:pt x="160356" y="334145"/>
                  </a:lnTo>
                  <a:lnTo>
                    <a:pt x="160479" y="339366"/>
                  </a:lnTo>
                  <a:lnTo>
                    <a:pt x="160607" y="344587"/>
                  </a:lnTo>
                  <a:lnTo>
                    <a:pt x="160740" y="349808"/>
                  </a:lnTo>
                  <a:lnTo>
                    <a:pt x="160878" y="355029"/>
                  </a:lnTo>
                  <a:lnTo>
                    <a:pt x="161019" y="360250"/>
                  </a:lnTo>
                  <a:lnTo>
                    <a:pt x="161164" y="365471"/>
                  </a:lnTo>
                  <a:lnTo>
                    <a:pt x="161313" y="370692"/>
                  </a:lnTo>
                  <a:lnTo>
                    <a:pt x="161465" y="375913"/>
                  </a:lnTo>
                  <a:lnTo>
                    <a:pt x="161620" y="381134"/>
                  </a:lnTo>
                  <a:lnTo>
                    <a:pt x="161777" y="386355"/>
                  </a:lnTo>
                  <a:lnTo>
                    <a:pt x="161937" y="391576"/>
                  </a:lnTo>
                  <a:lnTo>
                    <a:pt x="162098" y="396797"/>
                  </a:lnTo>
                  <a:lnTo>
                    <a:pt x="162261" y="402018"/>
                  </a:lnTo>
                  <a:lnTo>
                    <a:pt x="162426" y="407239"/>
                  </a:lnTo>
                  <a:lnTo>
                    <a:pt x="162592" y="412460"/>
                  </a:lnTo>
                  <a:lnTo>
                    <a:pt x="162758" y="417681"/>
                  </a:lnTo>
                  <a:lnTo>
                    <a:pt x="162926" y="422902"/>
                  </a:lnTo>
                  <a:lnTo>
                    <a:pt x="163094" y="428123"/>
                  </a:lnTo>
                  <a:lnTo>
                    <a:pt x="163263" y="433344"/>
                  </a:lnTo>
                  <a:lnTo>
                    <a:pt x="163433" y="438565"/>
                  </a:lnTo>
                  <a:lnTo>
                    <a:pt x="163604" y="443786"/>
                  </a:lnTo>
                  <a:lnTo>
                    <a:pt x="163775" y="449007"/>
                  </a:lnTo>
                  <a:lnTo>
                    <a:pt x="163947" y="454228"/>
                  </a:lnTo>
                  <a:lnTo>
                    <a:pt x="164121" y="459449"/>
                  </a:lnTo>
                  <a:lnTo>
                    <a:pt x="164295" y="464670"/>
                  </a:lnTo>
                  <a:lnTo>
                    <a:pt x="164470" y="469891"/>
                  </a:lnTo>
                  <a:lnTo>
                    <a:pt x="164645" y="475112"/>
                  </a:lnTo>
                  <a:lnTo>
                    <a:pt x="164822" y="480333"/>
                  </a:lnTo>
                  <a:lnTo>
                    <a:pt x="165000" y="485554"/>
                  </a:lnTo>
                  <a:lnTo>
                    <a:pt x="165178" y="490775"/>
                  </a:lnTo>
                  <a:lnTo>
                    <a:pt x="165357" y="495996"/>
                  </a:lnTo>
                  <a:lnTo>
                    <a:pt x="165536" y="501217"/>
                  </a:lnTo>
                  <a:lnTo>
                    <a:pt x="165716" y="506438"/>
                  </a:lnTo>
                  <a:lnTo>
                    <a:pt x="165896" y="511659"/>
                  </a:lnTo>
                  <a:lnTo>
                    <a:pt x="166076" y="516880"/>
                  </a:lnTo>
                  <a:lnTo>
                    <a:pt x="166255" y="522101"/>
                  </a:lnTo>
                  <a:lnTo>
                    <a:pt x="166433" y="527322"/>
                  </a:lnTo>
                  <a:lnTo>
                    <a:pt x="166610" y="532543"/>
                  </a:lnTo>
                  <a:lnTo>
                    <a:pt x="166786" y="537764"/>
                  </a:lnTo>
                  <a:lnTo>
                    <a:pt x="166959" y="542985"/>
                  </a:lnTo>
                  <a:lnTo>
                    <a:pt x="167130" y="548206"/>
                  </a:lnTo>
                  <a:lnTo>
                    <a:pt x="167299" y="553427"/>
                  </a:lnTo>
                  <a:lnTo>
                    <a:pt x="167465" y="558648"/>
                  </a:lnTo>
                  <a:lnTo>
                    <a:pt x="167627" y="563869"/>
                  </a:lnTo>
                  <a:lnTo>
                    <a:pt x="167786" y="569090"/>
                  </a:lnTo>
                  <a:lnTo>
                    <a:pt x="167942" y="574311"/>
                  </a:lnTo>
                  <a:lnTo>
                    <a:pt x="168094" y="579532"/>
                  </a:lnTo>
                  <a:lnTo>
                    <a:pt x="168243" y="584753"/>
                  </a:lnTo>
                  <a:lnTo>
                    <a:pt x="168389" y="589974"/>
                  </a:lnTo>
                  <a:lnTo>
                    <a:pt x="168531" y="595195"/>
                  </a:lnTo>
                  <a:lnTo>
                    <a:pt x="168671" y="600416"/>
                  </a:lnTo>
                  <a:lnTo>
                    <a:pt x="168810" y="605637"/>
                  </a:lnTo>
                  <a:lnTo>
                    <a:pt x="168948" y="610858"/>
                  </a:lnTo>
                  <a:lnTo>
                    <a:pt x="169085" y="616079"/>
                  </a:lnTo>
                  <a:lnTo>
                    <a:pt x="169223" y="621300"/>
                  </a:lnTo>
                  <a:lnTo>
                    <a:pt x="169363" y="626521"/>
                  </a:lnTo>
                  <a:lnTo>
                    <a:pt x="169506" y="631742"/>
                  </a:lnTo>
                  <a:lnTo>
                    <a:pt x="169653" y="636963"/>
                  </a:lnTo>
                  <a:lnTo>
                    <a:pt x="169805" y="642184"/>
                  </a:lnTo>
                  <a:lnTo>
                    <a:pt x="169963" y="647405"/>
                  </a:lnTo>
                  <a:lnTo>
                    <a:pt x="170132" y="652626"/>
                  </a:lnTo>
                  <a:lnTo>
                    <a:pt x="170309" y="657847"/>
                  </a:lnTo>
                  <a:lnTo>
                    <a:pt x="170497" y="663068"/>
                  </a:lnTo>
                  <a:lnTo>
                    <a:pt x="170697" y="668290"/>
                  </a:lnTo>
                  <a:lnTo>
                    <a:pt x="170909" y="673511"/>
                  </a:lnTo>
                  <a:lnTo>
                    <a:pt x="171140" y="678732"/>
                  </a:lnTo>
                  <a:lnTo>
                    <a:pt x="171386" y="683953"/>
                  </a:lnTo>
                  <a:lnTo>
                    <a:pt x="171648" y="689174"/>
                  </a:lnTo>
                  <a:lnTo>
                    <a:pt x="171927" y="694395"/>
                  </a:lnTo>
                  <a:lnTo>
                    <a:pt x="172224" y="699616"/>
                  </a:lnTo>
                  <a:lnTo>
                    <a:pt x="172543" y="704837"/>
                  </a:lnTo>
                  <a:lnTo>
                    <a:pt x="172883" y="710058"/>
                  </a:lnTo>
                  <a:lnTo>
                    <a:pt x="173242" y="715279"/>
                  </a:lnTo>
                  <a:lnTo>
                    <a:pt x="173620" y="720500"/>
                  </a:lnTo>
                  <a:lnTo>
                    <a:pt x="174017" y="725721"/>
                  </a:lnTo>
                  <a:lnTo>
                    <a:pt x="174436" y="730942"/>
                  </a:lnTo>
                  <a:lnTo>
                    <a:pt x="174877" y="736163"/>
                  </a:lnTo>
                  <a:lnTo>
                    <a:pt x="175335" y="741384"/>
                  </a:lnTo>
                  <a:lnTo>
                    <a:pt x="175811" y="746605"/>
                  </a:lnTo>
                  <a:lnTo>
                    <a:pt x="176304" y="751826"/>
                  </a:lnTo>
                  <a:lnTo>
                    <a:pt x="176814" y="757047"/>
                  </a:lnTo>
                  <a:lnTo>
                    <a:pt x="177342" y="762268"/>
                  </a:lnTo>
                  <a:lnTo>
                    <a:pt x="177884" y="767489"/>
                  </a:lnTo>
                  <a:lnTo>
                    <a:pt x="178438" y="772710"/>
                  </a:lnTo>
                  <a:lnTo>
                    <a:pt x="179003" y="777931"/>
                  </a:lnTo>
                  <a:lnTo>
                    <a:pt x="179579" y="783152"/>
                  </a:lnTo>
                  <a:lnTo>
                    <a:pt x="180165" y="788373"/>
                  </a:lnTo>
                  <a:lnTo>
                    <a:pt x="180759" y="793594"/>
                  </a:lnTo>
                  <a:lnTo>
                    <a:pt x="181359" y="798815"/>
                  </a:lnTo>
                  <a:lnTo>
                    <a:pt x="181964" y="804036"/>
                  </a:lnTo>
                  <a:lnTo>
                    <a:pt x="182573" y="809257"/>
                  </a:lnTo>
                  <a:lnTo>
                    <a:pt x="183185" y="814478"/>
                  </a:lnTo>
                  <a:lnTo>
                    <a:pt x="183798" y="819699"/>
                  </a:lnTo>
                  <a:lnTo>
                    <a:pt x="184411" y="824920"/>
                  </a:lnTo>
                  <a:lnTo>
                    <a:pt x="185024" y="830141"/>
                  </a:lnTo>
                  <a:lnTo>
                    <a:pt x="185636" y="835362"/>
                  </a:lnTo>
                  <a:lnTo>
                    <a:pt x="186245" y="840583"/>
                  </a:lnTo>
                  <a:lnTo>
                    <a:pt x="186851" y="845804"/>
                  </a:lnTo>
                  <a:lnTo>
                    <a:pt x="187453" y="851025"/>
                  </a:lnTo>
                  <a:lnTo>
                    <a:pt x="188051" y="856246"/>
                  </a:lnTo>
                  <a:lnTo>
                    <a:pt x="188645" y="861467"/>
                  </a:lnTo>
                  <a:lnTo>
                    <a:pt x="189234" y="866688"/>
                  </a:lnTo>
                  <a:lnTo>
                    <a:pt x="189817" y="871909"/>
                  </a:lnTo>
                  <a:lnTo>
                    <a:pt x="190394" y="877130"/>
                  </a:lnTo>
                  <a:lnTo>
                    <a:pt x="190965" y="882351"/>
                  </a:lnTo>
                  <a:lnTo>
                    <a:pt x="191529" y="887572"/>
                  </a:lnTo>
                  <a:lnTo>
                    <a:pt x="192088" y="892793"/>
                  </a:lnTo>
                  <a:lnTo>
                    <a:pt x="192638" y="898014"/>
                  </a:lnTo>
                  <a:lnTo>
                    <a:pt x="193180" y="903235"/>
                  </a:lnTo>
                  <a:lnTo>
                    <a:pt x="193714" y="908456"/>
                  </a:lnTo>
                  <a:lnTo>
                    <a:pt x="194241" y="913677"/>
                  </a:lnTo>
                  <a:lnTo>
                    <a:pt x="194758" y="918898"/>
                  </a:lnTo>
                  <a:lnTo>
                    <a:pt x="195266" y="924119"/>
                  </a:lnTo>
                  <a:lnTo>
                    <a:pt x="195762" y="929340"/>
                  </a:lnTo>
                  <a:lnTo>
                    <a:pt x="196248" y="934561"/>
                  </a:lnTo>
                  <a:lnTo>
                    <a:pt x="196723" y="939782"/>
                  </a:lnTo>
                  <a:lnTo>
                    <a:pt x="197187" y="945003"/>
                  </a:lnTo>
                  <a:lnTo>
                    <a:pt x="197638" y="950224"/>
                  </a:lnTo>
                  <a:lnTo>
                    <a:pt x="198073" y="955445"/>
                  </a:lnTo>
                  <a:lnTo>
                    <a:pt x="198496" y="960666"/>
                  </a:lnTo>
                  <a:lnTo>
                    <a:pt x="198906" y="965887"/>
                  </a:lnTo>
                  <a:lnTo>
                    <a:pt x="199302" y="971108"/>
                  </a:lnTo>
                  <a:lnTo>
                    <a:pt x="199685" y="976329"/>
                  </a:lnTo>
                  <a:lnTo>
                    <a:pt x="200050" y="981550"/>
                  </a:lnTo>
                  <a:lnTo>
                    <a:pt x="200401" y="986771"/>
                  </a:lnTo>
                  <a:lnTo>
                    <a:pt x="200740" y="991992"/>
                  </a:lnTo>
                  <a:lnTo>
                    <a:pt x="201066" y="997213"/>
                  </a:lnTo>
                  <a:lnTo>
                    <a:pt x="201380" y="1002435"/>
                  </a:lnTo>
                  <a:lnTo>
                    <a:pt x="201682" y="1007656"/>
                  </a:lnTo>
                  <a:lnTo>
                    <a:pt x="201973" y="1012877"/>
                  </a:lnTo>
                  <a:lnTo>
                    <a:pt x="202257" y="1018098"/>
                  </a:lnTo>
                  <a:lnTo>
                    <a:pt x="202534" y="1023319"/>
                  </a:lnTo>
                  <a:lnTo>
                    <a:pt x="202807" y="1028540"/>
                  </a:lnTo>
                  <a:lnTo>
                    <a:pt x="203077" y="1033761"/>
                  </a:lnTo>
                  <a:lnTo>
                    <a:pt x="203347" y="1038982"/>
                  </a:lnTo>
                  <a:lnTo>
                    <a:pt x="203621" y="1044203"/>
                  </a:lnTo>
                  <a:lnTo>
                    <a:pt x="203900" y="1049424"/>
                  </a:lnTo>
                  <a:lnTo>
                    <a:pt x="204187" y="1054645"/>
                  </a:lnTo>
                  <a:lnTo>
                    <a:pt x="204485" y="1059866"/>
                  </a:lnTo>
                  <a:lnTo>
                    <a:pt x="204801" y="1065087"/>
                  </a:lnTo>
                  <a:lnTo>
                    <a:pt x="205134" y="1070308"/>
                  </a:lnTo>
                  <a:lnTo>
                    <a:pt x="205487" y="1075529"/>
                  </a:lnTo>
                  <a:lnTo>
                    <a:pt x="205862" y="1080750"/>
                  </a:lnTo>
                  <a:lnTo>
                    <a:pt x="206262" y="1085971"/>
                  </a:lnTo>
                  <a:lnTo>
                    <a:pt x="206698" y="1091192"/>
                  </a:lnTo>
                  <a:lnTo>
                    <a:pt x="207165" y="1096413"/>
                  </a:lnTo>
                  <a:lnTo>
                    <a:pt x="207663" y="1101634"/>
                  </a:lnTo>
                  <a:lnTo>
                    <a:pt x="208196" y="1106855"/>
                  </a:lnTo>
                  <a:lnTo>
                    <a:pt x="208763" y="1112076"/>
                  </a:lnTo>
                  <a:lnTo>
                    <a:pt x="209372" y="1117297"/>
                  </a:lnTo>
                  <a:lnTo>
                    <a:pt x="210022" y="1122518"/>
                  </a:lnTo>
                  <a:lnTo>
                    <a:pt x="210707" y="1127739"/>
                  </a:lnTo>
                  <a:lnTo>
                    <a:pt x="211428" y="1132960"/>
                  </a:lnTo>
                  <a:lnTo>
                    <a:pt x="212184" y="1138181"/>
                  </a:lnTo>
                  <a:lnTo>
                    <a:pt x="212977" y="1143402"/>
                  </a:lnTo>
                  <a:lnTo>
                    <a:pt x="213808" y="1148623"/>
                  </a:lnTo>
                  <a:lnTo>
                    <a:pt x="214667" y="1153844"/>
                  </a:lnTo>
                  <a:lnTo>
                    <a:pt x="215552" y="1159065"/>
                  </a:lnTo>
                  <a:lnTo>
                    <a:pt x="216462" y="1164286"/>
                  </a:lnTo>
                  <a:lnTo>
                    <a:pt x="217393" y="1169507"/>
                  </a:lnTo>
                  <a:lnTo>
                    <a:pt x="218345" y="1174728"/>
                  </a:lnTo>
                  <a:lnTo>
                    <a:pt x="219311" y="1179949"/>
                  </a:lnTo>
                  <a:lnTo>
                    <a:pt x="220285" y="1185170"/>
                  </a:lnTo>
                  <a:lnTo>
                    <a:pt x="221266" y="1190391"/>
                  </a:lnTo>
                  <a:lnTo>
                    <a:pt x="222250" y="1195612"/>
                  </a:lnTo>
                  <a:lnTo>
                    <a:pt x="223232" y="1200833"/>
                  </a:lnTo>
                  <a:lnTo>
                    <a:pt x="224208" y="1206054"/>
                  </a:lnTo>
                  <a:lnTo>
                    <a:pt x="225177" y="1211275"/>
                  </a:lnTo>
                  <a:lnTo>
                    <a:pt x="226135" y="1216496"/>
                  </a:lnTo>
                  <a:lnTo>
                    <a:pt x="227080" y="1221717"/>
                  </a:lnTo>
                  <a:lnTo>
                    <a:pt x="228007" y="1226938"/>
                  </a:lnTo>
                  <a:lnTo>
                    <a:pt x="228915" y="1232159"/>
                  </a:lnTo>
                  <a:lnTo>
                    <a:pt x="229804" y="1237380"/>
                  </a:lnTo>
                  <a:lnTo>
                    <a:pt x="230673" y="1242601"/>
                  </a:lnTo>
                  <a:lnTo>
                    <a:pt x="231522" y="1247822"/>
                  </a:lnTo>
                  <a:lnTo>
                    <a:pt x="232348" y="1253043"/>
                  </a:lnTo>
                  <a:lnTo>
                    <a:pt x="233149" y="1258264"/>
                  </a:lnTo>
                  <a:lnTo>
                    <a:pt x="233931" y="1263485"/>
                  </a:lnTo>
                  <a:lnTo>
                    <a:pt x="234692" y="1268706"/>
                  </a:lnTo>
                  <a:lnTo>
                    <a:pt x="235435" y="1273927"/>
                  </a:lnTo>
                  <a:lnTo>
                    <a:pt x="236159" y="1279148"/>
                  </a:lnTo>
                  <a:lnTo>
                    <a:pt x="236862" y="1284369"/>
                  </a:lnTo>
                  <a:lnTo>
                    <a:pt x="237550" y="1289590"/>
                  </a:lnTo>
                  <a:lnTo>
                    <a:pt x="238223" y="1294811"/>
                  </a:lnTo>
                  <a:lnTo>
                    <a:pt x="238882" y="1300032"/>
                  </a:lnTo>
                  <a:lnTo>
                    <a:pt x="239529" y="1305253"/>
                  </a:lnTo>
                  <a:lnTo>
                    <a:pt x="240163" y="1310474"/>
                  </a:lnTo>
                  <a:lnTo>
                    <a:pt x="240785" y="1315695"/>
                  </a:lnTo>
                  <a:lnTo>
                    <a:pt x="241398" y="1320916"/>
                  </a:lnTo>
                  <a:lnTo>
                    <a:pt x="242001" y="1326137"/>
                  </a:lnTo>
                  <a:lnTo>
                    <a:pt x="242596" y="1331358"/>
                  </a:lnTo>
                  <a:lnTo>
                    <a:pt x="243182" y="1336580"/>
                  </a:lnTo>
                  <a:lnTo>
                    <a:pt x="243757" y="1341801"/>
                  </a:lnTo>
                  <a:lnTo>
                    <a:pt x="244325" y="1347022"/>
                  </a:lnTo>
                  <a:lnTo>
                    <a:pt x="244884" y="1352243"/>
                  </a:lnTo>
                  <a:lnTo>
                    <a:pt x="245435" y="1357464"/>
                  </a:lnTo>
                  <a:lnTo>
                    <a:pt x="245977" y="1362685"/>
                  </a:lnTo>
                  <a:lnTo>
                    <a:pt x="246507" y="1367906"/>
                  </a:lnTo>
                  <a:lnTo>
                    <a:pt x="247028" y="1373127"/>
                  </a:lnTo>
                  <a:lnTo>
                    <a:pt x="247540" y="1378348"/>
                  </a:lnTo>
                  <a:lnTo>
                    <a:pt x="248042" y="1383569"/>
                  </a:lnTo>
                  <a:lnTo>
                    <a:pt x="248534" y="1388790"/>
                  </a:lnTo>
                  <a:lnTo>
                    <a:pt x="249014" y="1394011"/>
                  </a:lnTo>
                  <a:lnTo>
                    <a:pt x="249483" y="1399232"/>
                  </a:lnTo>
                  <a:lnTo>
                    <a:pt x="249943" y="1404453"/>
                  </a:lnTo>
                  <a:lnTo>
                    <a:pt x="250393" y="1409674"/>
                  </a:lnTo>
                  <a:lnTo>
                    <a:pt x="250833" y="1414895"/>
                  </a:lnTo>
                  <a:lnTo>
                    <a:pt x="251263" y="1420116"/>
                  </a:lnTo>
                  <a:lnTo>
                    <a:pt x="251684" y="1425337"/>
                  </a:lnTo>
                  <a:lnTo>
                    <a:pt x="252096" y="1430558"/>
                  </a:lnTo>
                  <a:lnTo>
                    <a:pt x="252501" y="1435779"/>
                  </a:lnTo>
                  <a:lnTo>
                    <a:pt x="252898" y="1441000"/>
                  </a:lnTo>
                  <a:lnTo>
                    <a:pt x="253288" y="1446221"/>
                  </a:lnTo>
                  <a:lnTo>
                    <a:pt x="253670" y="1451442"/>
                  </a:lnTo>
                  <a:lnTo>
                    <a:pt x="254046" y="1456663"/>
                  </a:lnTo>
                  <a:lnTo>
                    <a:pt x="254417" y="1461884"/>
                  </a:lnTo>
                  <a:lnTo>
                    <a:pt x="254781" y="1467105"/>
                  </a:lnTo>
                  <a:lnTo>
                    <a:pt x="255139" y="1472326"/>
                  </a:lnTo>
                  <a:lnTo>
                    <a:pt x="255490" y="1477547"/>
                  </a:lnTo>
                  <a:lnTo>
                    <a:pt x="255834" y="1482768"/>
                  </a:lnTo>
                  <a:lnTo>
                    <a:pt x="256170" y="1487989"/>
                  </a:lnTo>
                  <a:lnTo>
                    <a:pt x="256500" y="1493210"/>
                  </a:lnTo>
                  <a:lnTo>
                    <a:pt x="256821" y="1498431"/>
                  </a:lnTo>
                  <a:lnTo>
                    <a:pt x="257131" y="1503652"/>
                  </a:lnTo>
                  <a:lnTo>
                    <a:pt x="257430" y="1508873"/>
                  </a:lnTo>
                  <a:lnTo>
                    <a:pt x="257717" y="1514094"/>
                  </a:lnTo>
                  <a:lnTo>
                    <a:pt x="257993" y="1519315"/>
                  </a:lnTo>
                  <a:lnTo>
                    <a:pt x="258256" y="1524536"/>
                  </a:lnTo>
                  <a:lnTo>
                    <a:pt x="258502" y="1529757"/>
                  </a:lnTo>
                  <a:lnTo>
                    <a:pt x="258732" y="1534978"/>
                  </a:lnTo>
                  <a:lnTo>
                    <a:pt x="258947" y="1540199"/>
                  </a:lnTo>
                  <a:lnTo>
                    <a:pt x="259146" y="1545420"/>
                  </a:lnTo>
                  <a:lnTo>
                    <a:pt x="259329" y="1550641"/>
                  </a:lnTo>
                  <a:lnTo>
                    <a:pt x="259495" y="1555862"/>
                  </a:lnTo>
                  <a:lnTo>
                    <a:pt x="259643" y="1561083"/>
                  </a:lnTo>
                  <a:lnTo>
                    <a:pt x="259778" y="1566304"/>
                  </a:lnTo>
                  <a:lnTo>
                    <a:pt x="259899" y="1571525"/>
                  </a:lnTo>
                  <a:lnTo>
                    <a:pt x="260010" y="1576746"/>
                  </a:lnTo>
                  <a:lnTo>
                    <a:pt x="260111" y="1581967"/>
                  </a:lnTo>
                  <a:lnTo>
                    <a:pt x="260204" y="1587188"/>
                  </a:lnTo>
                  <a:lnTo>
                    <a:pt x="260295" y="1592409"/>
                  </a:lnTo>
                  <a:lnTo>
                    <a:pt x="260388" y="1597630"/>
                  </a:lnTo>
                  <a:lnTo>
                    <a:pt x="260485" y="1602851"/>
                  </a:lnTo>
                  <a:lnTo>
                    <a:pt x="260590" y="1608072"/>
                  </a:lnTo>
                  <a:lnTo>
                    <a:pt x="260714" y="1613293"/>
                  </a:lnTo>
                  <a:lnTo>
                    <a:pt x="260859" y="1618514"/>
                  </a:lnTo>
                  <a:lnTo>
                    <a:pt x="261031" y="1623735"/>
                  </a:lnTo>
                  <a:lnTo>
                    <a:pt x="261235" y="1628956"/>
                  </a:lnTo>
                  <a:lnTo>
                    <a:pt x="261475" y="1634177"/>
                  </a:lnTo>
                  <a:lnTo>
                    <a:pt x="261766" y="1639398"/>
                  </a:lnTo>
                  <a:lnTo>
                    <a:pt x="262116" y="1644619"/>
                  </a:lnTo>
                  <a:lnTo>
                    <a:pt x="262525" y="1649840"/>
                  </a:lnTo>
                  <a:lnTo>
                    <a:pt x="262997" y="1655061"/>
                  </a:lnTo>
                  <a:lnTo>
                    <a:pt x="263540" y="1660282"/>
                  </a:lnTo>
                  <a:lnTo>
                    <a:pt x="264165" y="1665503"/>
                  </a:lnTo>
                  <a:lnTo>
                    <a:pt x="264891" y="1670725"/>
                  </a:lnTo>
                  <a:lnTo>
                    <a:pt x="265706" y="1675946"/>
                  </a:lnTo>
                  <a:lnTo>
                    <a:pt x="266614" y="1681167"/>
                  </a:lnTo>
                  <a:lnTo>
                    <a:pt x="267619" y="1686388"/>
                  </a:lnTo>
                  <a:lnTo>
                    <a:pt x="268725" y="1691609"/>
                  </a:lnTo>
                  <a:lnTo>
                    <a:pt x="269964" y="1696830"/>
                  </a:lnTo>
                  <a:lnTo>
                    <a:pt x="271309" y="1702051"/>
                  </a:lnTo>
                  <a:lnTo>
                    <a:pt x="272758" y="1707272"/>
                  </a:lnTo>
                  <a:lnTo>
                    <a:pt x="274310" y="1712493"/>
                  </a:lnTo>
                  <a:lnTo>
                    <a:pt x="275964" y="1717714"/>
                  </a:lnTo>
                  <a:lnTo>
                    <a:pt x="277738" y="1722935"/>
                  </a:lnTo>
                  <a:lnTo>
                    <a:pt x="279610" y="1728156"/>
                  </a:lnTo>
                  <a:lnTo>
                    <a:pt x="281566" y="1733377"/>
                  </a:lnTo>
                  <a:lnTo>
                    <a:pt x="283598" y="1738598"/>
                  </a:lnTo>
                  <a:lnTo>
                    <a:pt x="285696" y="1743819"/>
                  </a:lnTo>
                  <a:lnTo>
                    <a:pt x="287858" y="1749040"/>
                  </a:lnTo>
                  <a:lnTo>
                    <a:pt x="290065" y="1754261"/>
                  </a:lnTo>
                  <a:lnTo>
                    <a:pt x="292295" y="1759482"/>
                  </a:lnTo>
                  <a:lnTo>
                    <a:pt x="294532" y="1764703"/>
                  </a:lnTo>
                  <a:lnTo>
                    <a:pt x="296764" y="1769924"/>
                  </a:lnTo>
                  <a:lnTo>
                    <a:pt x="298970" y="1775145"/>
                  </a:lnTo>
                  <a:lnTo>
                    <a:pt x="301118" y="1780366"/>
                  </a:lnTo>
                  <a:lnTo>
                    <a:pt x="303196" y="1785587"/>
                  </a:lnTo>
                  <a:lnTo>
                    <a:pt x="305188" y="1790808"/>
                  </a:lnTo>
                  <a:lnTo>
                    <a:pt x="307077" y="1796029"/>
                  </a:lnTo>
                  <a:lnTo>
                    <a:pt x="308846" y="1801250"/>
                  </a:lnTo>
                  <a:lnTo>
                    <a:pt x="310432" y="1806471"/>
                  </a:lnTo>
                  <a:lnTo>
                    <a:pt x="311851" y="1811692"/>
                  </a:lnTo>
                  <a:lnTo>
                    <a:pt x="313092" y="1816913"/>
                  </a:lnTo>
                  <a:lnTo>
                    <a:pt x="314144" y="1822134"/>
                  </a:lnTo>
                  <a:lnTo>
                    <a:pt x="314995" y="1827355"/>
                  </a:lnTo>
                  <a:lnTo>
                    <a:pt x="315588" y="1832576"/>
                  </a:lnTo>
                  <a:lnTo>
                    <a:pt x="315935" y="1837797"/>
                  </a:lnTo>
                  <a:lnTo>
                    <a:pt x="316052" y="1843018"/>
                  </a:lnTo>
                  <a:lnTo>
                    <a:pt x="315937" y="1848239"/>
                  </a:lnTo>
                  <a:lnTo>
                    <a:pt x="315588" y="1853460"/>
                  </a:lnTo>
                  <a:lnTo>
                    <a:pt x="314976" y="1858681"/>
                  </a:lnTo>
                  <a:lnTo>
                    <a:pt x="314092" y="1863902"/>
                  </a:lnTo>
                  <a:lnTo>
                    <a:pt x="312984" y="1869123"/>
                  </a:lnTo>
                  <a:lnTo>
                    <a:pt x="311659" y="1874344"/>
                  </a:lnTo>
                  <a:lnTo>
                    <a:pt x="310125" y="1879565"/>
                  </a:lnTo>
                  <a:lnTo>
                    <a:pt x="308384" y="1884786"/>
                  </a:lnTo>
                  <a:lnTo>
                    <a:pt x="306408" y="1890007"/>
                  </a:lnTo>
                  <a:lnTo>
                    <a:pt x="304263" y="1895228"/>
                  </a:lnTo>
                  <a:lnTo>
                    <a:pt x="301963" y="1900449"/>
                  </a:lnTo>
                  <a:lnTo>
                    <a:pt x="299519" y="1905670"/>
                  </a:lnTo>
                  <a:lnTo>
                    <a:pt x="296945" y="1910891"/>
                  </a:lnTo>
                  <a:lnTo>
                    <a:pt x="294229" y="1916112"/>
                  </a:lnTo>
                  <a:lnTo>
                    <a:pt x="291416" y="1921333"/>
                  </a:lnTo>
                  <a:lnTo>
                    <a:pt x="288523" y="1926554"/>
                  </a:lnTo>
                  <a:lnTo>
                    <a:pt x="285563" y="1931775"/>
                  </a:lnTo>
                  <a:lnTo>
                    <a:pt x="282547" y="1936996"/>
                  </a:lnTo>
                  <a:lnTo>
                    <a:pt x="279483" y="1942217"/>
                  </a:lnTo>
                  <a:lnTo>
                    <a:pt x="276389" y="1947438"/>
                  </a:lnTo>
                  <a:lnTo>
                    <a:pt x="273279" y="1952659"/>
                  </a:lnTo>
                  <a:lnTo>
                    <a:pt x="270163" y="1957880"/>
                  </a:lnTo>
                  <a:lnTo>
                    <a:pt x="267047" y="1963101"/>
                  </a:lnTo>
                  <a:lnTo>
                    <a:pt x="263940" y="1968322"/>
                  </a:lnTo>
                  <a:lnTo>
                    <a:pt x="260855" y="1973543"/>
                  </a:lnTo>
                  <a:lnTo>
                    <a:pt x="257794" y="1978764"/>
                  </a:lnTo>
                  <a:lnTo>
                    <a:pt x="254761" y="1983985"/>
                  </a:lnTo>
                  <a:lnTo>
                    <a:pt x="251760" y="1989206"/>
                  </a:lnTo>
                  <a:lnTo>
                    <a:pt x="248794" y="1994427"/>
                  </a:lnTo>
                  <a:lnTo>
                    <a:pt x="245879" y="1999649"/>
                  </a:lnTo>
                  <a:lnTo>
                    <a:pt x="243004" y="2004870"/>
                  </a:lnTo>
                  <a:lnTo>
                    <a:pt x="240172" y="2010091"/>
                  </a:lnTo>
                  <a:lnTo>
                    <a:pt x="237385" y="2015312"/>
                  </a:lnTo>
                  <a:lnTo>
                    <a:pt x="234642" y="2020533"/>
                  </a:lnTo>
                  <a:lnTo>
                    <a:pt x="231956" y="2025754"/>
                  </a:lnTo>
                  <a:lnTo>
                    <a:pt x="229319" y="2030975"/>
                  </a:lnTo>
                  <a:lnTo>
                    <a:pt x="226729" y="2036196"/>
                  </a:lnTo>
                  <a:lnTo>
                    <a:pt x="224186" y="2041417"/>
                  </a:lnTo>
                  <a:lnTo>
                    <a:pt x="221690" y="2046638"/>
                  </a:lnTo>
                  <a:lnTo>
                    <a:pt x="219249" y="2051859"/>
                  </a:lnTo>
                  <a:lnTo>
                    <a:pt x="216863" y="2057080"/>
                  </a:lnTo>
                  <a:lnTo>
                    <a:pt x="214524" y="2062301"/>
                  </a:lnTo>
                  <a:lnTo>
                    <a:pt x="212234" y="2067522"/>
                  </a:lnTo>
                  <a:lnTo>
                    <a:pt x="209992" y="2072743"/>
                  </a:lnTo>
                  <a:lnTo>
                    <a:pt x="207802" y="2077964"/>
                  </a:lnTo>
                  <a:lnTo>
                    <a:pt x="205672" y="2083185"/>
                  </a:lnTo>
                  <a:lnTo>
                    <a:pt x="203592" y="2088406"/>
                  </a:lnTo>
                  <a:lnTo>
                    <a:pt x="201560" y="2093627"/>
                  </a:lnTo>
                  <a:lnTo>
                    <a:pt x="199579" y="2098848"/>
                  </a:lnTo>
                  <a:lnTo>
                    <a:pt x="197647" y="2104069"/>
                  </a:lnTo>
                  <a:lnTo>
                    <a:pt x="195780" y="2109290"/>
                  </a:lnTo>
                  <a:lnTo>
                    <a:pt x="193965" y="2114511"/>
                  </a:lnTo>
                  <a:lnTo>
                    <a:pt x="192199" y="2119732"/>
                  </a:lnTo>
                  <a:lnTo>
                    <a:pt x="190485" y="2124953"/>
                  </a:lnTo>
                  <a:lnTo>
                    <a:pt x="188821" y="2130174"/>
                  </a:lnTo>
                  <a:lnTo>
                    <a:pt x="187218" y="2135395"/>
                  </a:lnTo>
                  <a:lnTo>
                    <a:pt x="185671" y="2140616"/>
                  </a:lnTo>
                  <a:lnTo>
                    <a:pt x="184174" y="2145837"/>
                  </a:lnTo>
                  <a:lnTo>
                    <a:pt x="182728" y="2151058"/>
                  </a:lnTo>
                  <a:lnTo>
                    <a:pt x="181331" y="2156279"/>
                  </a:lnTo>
                  <a:lnTo>
                    <a:pt x="179991" y="2161500"/>
                  </a:lnTo>
                  <a:lnTo>
                    <a:pt x="178708" y="2166721"/>
                  </a:lnTo>
                  <a:lnTo>
                    <a:pt x="177473" y="2171942"/>
                  </a:lnTo>
                  <a:lnTo>
                    <a:pt x="176287" y="2177163"/>
                  </a:lnTo>
                  <a:lnTo>
                    <a:pt x="175148" y="2182384"/>
                  </a:lnTo>
                  <a:lnTo>
                    <a:pt x="174059" y="2187605"/>
                  </a:lnTo>
                  <a:lnTo>
                    <a:pt x="173027" y="2192826"/>
                  </a:lnTo>
                  <a:lnTo>
                    <a:pt x="172039" y="2198047"/>
                  </a:lnTo>
                  <a:lnTo>
                    <a:pt x="171097" y="2203268"/>
                  </a:lnTo>
                  <a:lnTo>
                    <a:pt x="170197" y="2208489"/>
                  </a:lnTo>
                  <a:lnTo>
                    <a:pt x="169340" y="2213710"/>
                  </a:lnTo>
                  <a:lnTo>
                    <a:pt x="168536" y="2218931"/>
                  </a:lnTo>
                  <a:lnTo>
                    <a:pt x="167774" y="2224152"/>
                  </a:lnTo>
                  <a:lnTo>
                    <a:pt x="167051" y="2229373"/>
                  </a:lnTo>
                  <a:lnTo>
                    <a:pt x="166366" y="2234594"/>
                  </a:lnTo>
                  <a:lnTo>
                    <a:pt x="165718" y="2239815"/>
                  </a:lnTo>
                  <a:lnTo>
                    <a:pt x="165113" y="2245036"/>
                  </a:lnTo>
                  <a:lnTo>
                    <a:pt x="164547" y="2250257"/>
                  </a:lnTo>
                  <a:lnTo>
                    <a:pt x="164014" y="2255478"/>
                  </a:lnTo>
                  <a:lnTo>
                    <a:pt x="163513" y="2260699"/>
                  </a:lnTo>
                  <a:lnTo>
                    <a:pt x="163044" y="2265920"/>
                  </a:lnTo>
                  <a:lnTo>
                    <a:pt x="162608" y="2271141"/>
                  </a:lnTo>
                  <a:lnTo>
                    <a:pt x="162206" y="2276362"/>
                  </a:lnTo>
                  <a:lnTo>
                    <a:pt x="161831" y="2281583"/>
                  </a:lnTo>
                  <a:lnTo>
                    <a:pt x="161481" y="2286804"/>
                  </a:lnTo>
                  <a:lnTo>
                    <a:pt x="161157" y="2292025"/>
                  </a:lnTo>
                  <a:lnTo>
                    <a:pt x="160857" y="2297246"/>
                  </a:lnTo>
                  <a:lnTo>
                    <a:pt x="160585" y="2302467"/>
                  </a:lnTo>
                  <a:lnTo>
                    <a:pt x="160333" y="2307688"/>
                  </a:lnTo>
                  <a:lnTo>
                    <a:pt x="160101" y="2312909"/>
                  </a:lnTo>
                  <a:lnTo>
                    <a:pt x="159888" y="2318130"/>
                  </a:lnTo>
                  <a:lnTo>
                    <a:pt x="159692" y="2323351"/>
                  </a:lnTo>
                  <a:lnTo>
                    <a:pt x="159517" y="2328572"/>
                  </a:lnTo>
                  <a:lnTo>
                    <a:pt x="159357" y="2333794"/>
                  </a:lnTo>
                  <a:lnTo>
                    <a:pt x="159211" y="2339015"/>
                  </a:lnTo>
                  <a:lnTo>
                    <a:pt x="159078" y="2344236"/>
                  </a:lnTo>
                  <a:lnTo>
                    <a:pt x="158958" y="2349457"/>
                  </a:lnTo>
                  <a:lnTo>
                    <a:pt x="158850" y="2354678"/>
                  </a:lnTo>
                  <a:lnTo>
                    <a:pt x="158754" y="2359899"/>
                  </a:lnTo>
                  <a:lnTo>
                    <a:pt x="158667" y="2365120"/>
                  </a:lnTo>
                  <a:lnTo>
                    <a:pt x="158589" y="2370341"/>
                  </a:lnTo>
                  <a:lnTo>
                    <a:pt x="158519" y="2375562"/>
                  </a:lnTo>
                  <a:lnTo>
                    <a:pt x="158456" y="2380783"/>
                  </a:lnTo>
                  <a:lnTo>
                    <a:pt x="158402" y="2386004"/>
                  </a:lnTo>
                  <a:lnTo>
                    <a:pt x="158353" y="2391225"/>
                  </a:lnTo>
                  <a:lnTo>
                    <a:pt x="158310" y="2396446"/>
                  </a:lnTo>
                  <a:lnTo>
                    <a:pt x="158272" y="2401667"/>
                  </a:lnTo>
                  <a:lnTo>
                    <a:pt x="158238" y="2406888"/>
                  </a:lnTo>
                  <a:lnTo>
                    <a:pt x="158210" y="2412109"/>
                  </a:lnTo>
                  <a:lnTo>
                    <a:pt x="158184" y="2417330"/>
                  </a:lnTo>
                  <a:lnTo>
                    <a:pt x="158162" y="2422551"/>
                  </a:lnTo>
                  <a:lnTo>
                    <a:pt x="158143" y="2427772"/>
                  </a:lnTo>
                  <a:lnTo>
                    <a:pt x="158127" y="2432993"/>
                  </a:lnTo>
                  <a:lnTo>
                    <a:pt x="158113" y="2438214"/>
                  </a:lnTo>
                  <a:lnTo>
                    <a:pt x="158102" y="2443435"/>
                  </a:lnTo>
                  <a:lnTo>
                    <a:pt x="158092" y="2448656"/>
                  </a:lnTo>
                  <a:lnTo>
                    <a:pt x="158084" y="2453877"/>
                  </a:lnTo>
                  <a:lnTo>
                    <a:pt x="158078" y="2459098"/>
                  </a:lnTo>
                  <a:lnTo>
                    <a:pt x="158073" y="2464319"/>
                  </a:lnTo>
                  <a:lnTo>
                    <a:pt x="158070" y="2469540"/>
                  </a:lnTo>
                  <a:lnTo>
                    <a:pt x="158068" y="2474761"/>
                  </a:lnTo>
                  <a:lnTo>
                    <a:pt x="158068" y="2479982"/>
                  </a:lnTo>
                  <a:lnTo>
                    <a:pt x="158068" y="2485203"/>
                  </a:lnTo>
                  <a:lnTo>
                    <a:pt x="158069" y="2490424"/>
                  </a:lnTo>
                  <a:lnTo>
                    <a:pt x="158072" y="2495645"/>
                  </a:lnTo>
                  <a:lnTo>
                    <a:pt x="158075" y="2500866"/>
                  </a:lnTo>
                  <a:lnTo>
                    <a:pt x="158080" y="2506087"/>
                  </a:lnTo>
                  <a:lnTo>
                    <a:pt x="158085" y="2511308"/>
                  </a:lnTo>
                  <a:lnTo>
                    <a:pt x="158091" y="2516529"/>
                  </a:lnTo>
                  <a:lnTo>
                    <a:pt x="158099" y="2521750"/>
                  </a:lnTo>
                  <a:lnTo>
                    <a:pt x="158107" y="2526971"/>
                  </a:lnTo>
                  <a:lnTo>
                    <a:pt x="158116" y="2532192"/>
                  </a:lnTo>
                  <a:lnTo>
                    <a:pt x="158126" y="2537413"/>
                  </a:lnTo>
                  <a:lnTo>
                    <a:pt x="158137" y="2542634"/>
                  </a:lnTo>
                  <a:lnTo>
                    <a:pt x="158149" y="2547855"/>
                  </a:lnTo>
                  <a:lnTo>
                    <a:pt x="158161" y="2553076"/>
                  </a:lnTo>
                  <a:lnTo>
                    <a:pt x="158174" y="2558297"/>
                  </a:lnTo>
                  <a:lnTo>
                    <a:pt x="158188" y="2563518"/>
                  </a:lnTo>
                  <a:lnTo>
                    <a:pt x="158203" y="2568739"/>
                  </a:lnTo>
                  <a:lnTo>
                    <a:pt x="158218" y="2573960"/>
                  </a:lnTo>
                  <a:lnTo>
                    <a:pt x="158233" y="2579181"/>
                  </a:lnTo>
                  <a:lnTo>
                    <a:pt x="158249" y="2584402"/>
                  </a:lnTo>
                  <a:lnTo>
                    <a:pt x="158265" y="2589623"/>
                  </a:lnTo>
                  <a:lnTo>
                    <a:pt x="158281" y="2594844"/>
                  </a:lnTo>
                  <a:lnTo>
                    <a:pt x="158297" y="2600065"/>
                  </a:lnTo>
                  <a:lnTo>
                    <a:pt x="158312" y="2605286"/>
                  </a:lnTo>
                  <a:lnTo>
                    <a:pt x="158327" y="2610507"/>
                  </a:lnTo>
                  <a:lnTo>
                    <a:pt x="158341" y="2615728"/>
                  </a:lnTo>
                  <a:lnTo>
                    <a:pt x="158355" y="2620949"/>
                  </a:lnTo>
                  <a:lnTo>
                    <a:pt x="158368" y="2626170"/>
                  </a:lnTo>
                  <a:lnTo>
                    <a:pt x="158379" y="2631391"/>
                  </a:lnTo>
                  <a:lnTo>
                    <a:pt x="158389" y="2636612"/>
                  </a:lnTo>
                  <a:lnTo>
                    <a:pt x="158398" y="2641833"/>
                  </a:lnTo>
                  <a:lnTo>
                    <a:pt x="158406" y="2647054"/>
                  </a:lnTo>
                  <a:lnTo>
                    <a:pt x="158412" y="2652275"/>
                  </a:lnTo>
                  <a:lnTo>
                    <a:pt x="158416" y="2657496"/>
                  </a:lnTo>
                  <a:lnTo>
                    <a:pt x="158419" y="2662717"/>
                  </a:lnTo>
                  <a:lnTo>
                    <a:pt x="158420" y="2667939"/>
                  </a:lnTo>
                  <a:close/>
                </a:path>
              </a:pathLst>
            </a:custGeom>
            <a:solidFill>
              <a:srgbClr val="FF65A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02" name="pg45">
              <a:extLst>
                <a:ext uri="{FF2B5EF4-FFF2-40B4-BE49-F238E27FC236}">
                  <a16:creationId xmlns:a16="http://schemas.microsoft.com/office/drawing/2014/main" id="{A9AFD36C-20FF-0AAD-19AF-700662FC9B71}"/>
                </a:ext>
              </a:extLst>
            </p:cNvPr>
            <p:cNvSpPr/>
            <p:nvPr/>
          </p:nvSpPr>
          <p:spPr>
            <a:xfrm>
              <a:off x="10132227" y="3496590"/>
              <a:ext cx="212395" cy="3538115"/>
            </a:xfrm>
            <a:custGeom>
              <a:avLst/>
              <a:gdLst/>
              <a:ahLst/>
              <a:cxnLst/>
              <a:rect l="0" t="0" r="0" b="0"/>
              <a:pathLst>
                <a:path w="212395" h="3538115">
                  <a:moveTo>
                    <a:pt x="106145" y="3538115"/>
                  </a:moveTo>
                  <a:lnTo>
                    <a:pt x="106143" y="3531191"/>
                  </a:lnTo>
                  <a:lnTo>
                    <a:pt x="106141" y="3524267"/>
                  </a:lnTo>
                  <a:lnTo>
                    <a:pt x="106139" y="3517343"/>
                  </a:lnTo>
                  <a:lnTo>
                    <a:pt x="106137" y="3510419"/>
                  </a:lnTo>
                  <a:lnTo>
                    <a:pt x="106136" y="3503496"/>
                  </a:lnTo>
                  <a:lnTo>
                    <a:pt x="106134" y="3496572"/>
                  </a:lnTo>
                  <a:lnTo>
                    <a:pt x="106133" y="3489648"/>
                  </a:lnTo>
                  <a:lnTo>
                    <a:pt x="106131" y="3482724"/>
                  </a:lnTo>
                  <a:lnTo>
                    <a:pt x="106129" y="3475800"/>
                  </a:lnTo>
                  <a:lnTo>
                    <a:pt x="106127" y="3468876"/>
                  </a:lnTo>
                  <a:lnTo>
                    <a:pt x="106125" y="3461952"/>
                  </a:lnTo>
                  <a:lnTo>
                    <a:pt x="106122" y="3455028"/>
                  </a:lnTo>
                  <a:lnTo>
                    <a:pt x="106119" y="3448104"/>
                  </a:lnTo>
                  <a:lnTo>
                    <a:pt x="106115" y="3441180"/>
                  </a:lnTo>
                  <a:lnTo>
                    <a:pt x="106110" y="3434257"/>
                  </a:lnTo>
                  <a:lnTo>
                    <a:pt x="106104" y="3427333"/>
                  </a:lnTo>
                  <a:lnTo>
                    <a:pt x="106098" y="3420409"/>
                  </a:lnTo>
                  <a:lnTo>
                    <a:pt x="106090" y="3413485"/>
                  </a:lnTo>
                  <a:lnTo>
                    <a:pt x="106082" y="3406561"/>
                  </a:lnTo>
                  <a:lnTo>
                    <a:pt x="106072" y="3399637"/>
                  </a:lnTo>
                  <a:lnTo>
                    <a:pt x="106061" y="3392713"/>
                  </a:lnTo>
                  <a:lnTo>
                    <a:pt x="106050" y="3385789"/>
                  </a:lnTo>
                  <a:lnTo>
                    <a:pt x="106037" y="3378865"/>
                  </a:lnTo>
                  <a:lnTo>
                    <a:pt x="106024" y="3371941"/>
                  </a:lnTo>
                  <a:lnTo>
                    <a:pt x="106011" y="3365017"/>
                  </a:lnTo>
                  <a:lnTo>
                    <a:pt x="105998" y="3358094"/>
                  </a:lnTo>
                  <a:lnTo>
                    <a:pt x="105984" y="3351170"/>
                  </a:lnTo>
                  <a:lnTo>
                    <a:pt x="105972" y="3344246"/>
                  </a:lnTo>
                  <a:lnTo>
                    <a:pt x="105959" y="3337322"/>
                  </a:lnTo>
                  <a:lnTo>
                    <a:pt x="105948" y="3330398"/>
                  </a:lnTo>
                  <a:lnTo>
                    <a:pt x="105938" y="3323474"/>
                  </a:lnTo>
                  <a:lnTo>
                    <a:pt x="105929" y="3316550"/>
                  </a:lnTo>
                  <a:lnTo>
                    <a:pt x="105920" y="3309626"/>
                  </a:lnTo>
                  <a:lnTo>
                    <a:pt x="105913" y="3302702"/>
                  </a:lnTo>
                  <a:lnTo>
                    <a:pt x="105907" y="3295778"/>
                  </a:lnTo>
                  <a:lnTo>
                    <a:pt x="105901" y="3288855"/>
                  </a:lnTo>
                  <a:lnTo>
                    <a:pt x="105896" y="3281931"/>
                  </a:lnTo>
                  <a:lnTo>
                    <a:pt x="105890" y="3275007"/>
                  </a:lnTo>
                  <a:lnTo>
                    <a:pt x="105884" y="3268083"/>
                  </a:lnTo>
                  <a:lnTo>
                    <a:pt x="105877" y="3261159"/>
                  </a:lnTo>
                  <a:lnTo>
                    <a:pt x="105869" y="3254235"/>
                  </a:lnTo>
                  <a:lnTo>
                    <a:pt x="105860" y="3247311"/>
                  </a:lnTo>
                  <a:lnTo>
                    <a:pt x="105849" y="3240387"/>
                  </a:lnTo>
                  <a:lnTo>
                    <a:pt x="105837" y="3233463"/>
                  </a:lnTo>
                  <a:lnTo>
                    <a:pt x="105822" y="3226539"/>
                  </a:lnTo>
                  <a:lnTo>
                    <a:pt x="105806" y="3219615"/>
                  </a:lnTo>
                  <a:lnTo>
                    <a:pt x="105787" y="3212692"/>
                  </a:lnTo>
                  <a:lnTo>
                    <a:pt x="105767" y="3205768"/>
                  </a:lnTo>
                  <a:lnTo>
                    <a:pt x="105745" y="3198844"/>
                  </a:lnTo>
                  <a:lnTo>
                    <a:pt x="105722" y="3191920"/>
                  </a:lnTo>
                  <a:lnTo>
                    <a:pt x="105697" y="3184996"/>
                  </a:lnTo>
                  <a:lnTo>
                    <a:pt x="105671" y="3178072"/>
                  </a:lnTo>
                  <a:lnTo>
                    <a:pt x="105644" y="3171148"/>
                  </a:lnTo>
                  <a:lnTo>
                    <a:pt x="105614" y="3164224"/>
                  </a:lnTo>
                  <a:lnTo>
                    <a:pt x="105583" y="3157300"/>
                  </a:lnTo>
                  <a:lnTo>
                    <a:pt x="105550" y="3150376"/>
                  </a:lnTo>
                  <a:lnTo>
                    <a:pt x="105514" y="3143453"/>
                  </a:lnTo>
                  <a:lnTo>
                    <a:pt x="105476" y="3136529"/>
                  </a:lnTo>
                  <a:lnTo>
                    <a:pt x="105433" y="3129605"/>
                  </a:lnTo>
                  <a:lnTo>
                    <a:pt x="105386" y="3122681"/>
                  </a:lnTo>
                  <a:lnTo>
                    <a:pt x="105334" y="3115757"/>
                  </a:lnTo>
                  <a:lnTo>
                    <a:pt x="105275" y="3108833"/>
                  </a:lnTo>
                  <a:lnTo>
                    <a:pt x="105208" y="3101909"/>
                  </a:lnTo>
                  <a:lnTo>
                    <a:pt x="105133" y="3094985"/>
                  </a:lnTo>
                  <a:lnTo>
                    <a:pt x="105047" y="3088061"/>
                  </a:lnTo>
                  <a:lnTo>
                    <a:pt x="104951" y="3081137"/>
                  </a:lnTo>
                  <a:lnTo>
                    <a:pt x="104841" y="3074213"/>
                  </a:lnTo>
                  <a:lnTo>
                    <a:pt x="104717" y="3067290"/>
                  </a:lnTo>
                  <a:lnTo>
                    <a:pt x="104576" y="3060366"/>
                  </a:lnTo>
                  <a:lnTo>
                    <a:pt x="104416" y="3053442"/>
                  </a:lnTo>
                  <a:lnTo>
                    <a:pt x="104233" y="3046518"/>
                  </a:lnTo>
                  <a:lnTo>
                    <a:pt x="104023" y="3039594"/>
                  </a:lnTo>
                  <a:lnTo>
                    <a:pt x="103783" y="3032670"/>
                  </a:lnTo>
                  <a:lnTo>
                    <a:pt x="103511" y="3025746"/>
                  </a:lnTo>
                  <a:lnTo>
                    <a:pt x="103204" y="3018822"/>
                  </a:lnTo>
                  <a:lnTo>
                    <a:pt x="102857" y="3011898"/>
                  </a:lnTo>
                  <a:lnTo>
                    <a:pt x="102467" y="3004974"/>
                  </a:lnTo>
                  <a:lnTo>
                    <a:pt x="102032" y="2998050"/>
                  </a:lnTo>
                  <a:lnTo>
                    <a:pt x="101547" y="2991127"/>
                  </a:lnTo>
                  <a:lnTo>
                    <a:pt x="101005" y="2984203"/>
                  </a:lnTo>
                  <a:lnTo>
                    <a:pt x="100405" y="2977279"/>
                  </a:lnTo>
                  <a:lnTo>
                    <a:pt x="99747" y="2970355"/>
                  </a:lnTo>
                  <a:lnTo>
                    <a:pt x="99032" y="2963431"/>
                  </a:lnTo>
                  <a:lnTo>
                    <a:pt x="98257" y="2956507"/>
                  </a:lnTo>
                  <a:lnTo>
                    <a:pt x="97422" y="2949583"/>
                  </a:lnTo>
                  <a:lnTo>
                    <a:pt x="96528" y="2942659"/>
                  </a:lnTo>
                  <a:lnTo>
                    <a:pt x="95574" y="2935735"/>
                  </a:lnTo>
                  <a:lnTo>
                    <a:pt x="94564" y="2928811"/>
                  </a:lnTo>
                  <a:lnTo>
                    <a:pt x="93491" y="2921888"/>
                  </a:lnTo>
                  <a:lnTo>
                    <a:pt x="92365" y="2914964"/>
                  </a:lnTo>
                  <a:lnTo>
                    <a:pt x="91189" y="2908040"/>
                  </a:lnTo>
                  <a:lnTo>
                    <a:pt x="89968" y="2901116"/>
                  </a:lnTo>
                  <a:lnTo>
                    <a:pt x="88707" y="2894192"/>
                  </a:lnTo>
                  <a:lnTo>
                    <a:pt x="87409" y="2887268"/>
                  </a:lnTo>
                  <a:lnTo>
                    <a:pt x="86081" y="2880344"/>
                  </a:lnTo>
                  <a:lnTo>
                    <a:pt x="84729" y="2873420"/>
                  </a:lnTo>
                  <a:lnTo>
                    <a:pt x="83358" y="2866496"/>
                  </a:lnTo>
                  <a:lnTo>
                    <a:pt x="81976" y="2859572"/>
                  </a:lnTo>
                  <a:lnTo>
                    <a:pt x="80591" y="2852648"/>
                  </a:lnTo>
                  <a:lnTo>
                    <a:pt x="79211" y="2845725"/>
                  </a:lnTo>
                  <a:lnTo>
                    <a:pt x="77841" y="2838801"/>
                  </a:lnTo>
                  <a:lnTo>
                    <a:pt x="76489" y="2831877"/>
                  </a:lnTo>
                  <a:lnTo>
                    <a:pt x="75159" y="2824953"/>
                  </a:lnTo>
                  <a:lnTo>
                    <a:pt x="73857" y="2818029"/>
                  </a:lnTo>
                  <a:lnTo>
                    <a:pt x="72588" y="2811105"/>
                  </a:lnTo>
                  <a:lnTo>
                    <a:pt x="71356" y="2804181"/>
                  </a:lnTo>
                  <a:lnTo>
                    <a:pt x="70168" y="2797257"/>
                  </a:lnTo>
                  <a:lnTo>
                    <a:pt x="69023" y="2790333"/>
                  </a:lnTo>
                  <a:lnTo>
                    <a:pt x="67921" y="2783409"/>
                  </a:lnTo>
                  <a:lnTo>
                    <a:pt x="66864" y="2776486"/>
                  </a:lnTo>
                  <a:lnTo>
                    <a:pt x="65853" y="2769562"/>
                  </a:lnTo>
                  <a:lnTo>
                    <a:pt x="64888" y="2762638"/>
                  </a:lnTo>
                  <a:lnTo>
                    <a:pt x="63970" y="2755714"/>
                  </a:lnTo>
                  <a:lnTo>
                    <a:pt x="63099" y="2748790"/>
                  </a:lnTo>
                  <a:lnTo>
                    <a:pt x="62280" y="2741866"/>
                  </a:lnTo>
                  <a:lnTo>
                    <a:pt x="61514" y="2734942"/>
                  </a:lnTo>
                  <a:lnTo>
                    <a:pt x="60799" y="2728018"/>
                  </a:lnTo>
                  <a:lnTo>
                    <a:pt x="60136" y="2721094"/>
                  </a:lnTo>
                  <a:lnTo>
                    <a:pt x="59526" y="2714170"/>
                  </a:lnTo>
                  <a:lnTo>
                    <a:pt x="58970" y="2707246"/>
                  </a:lnTo>
                  <a:lnTo>
                    <a:pt x="58470" y="2700323"/>
                  </a:lnTo>
                  <a:lnTo>
                    <a:pt x="58027" y="2693399"/>
                  </a:lnTo>
                  <a:lnTo>
                    <a:pt x="57640" y="2686475"/>
                  </a:lnTo>
                  <a:lnTo>
                    <a:pt x="57317" y="2679551"/>
                  </a:lnTo>
                  <a:lnTo>
                    <a:pt x="57054" y="2672627"/>
                  </a:lnTo>
                  <a:lnTo>
                    <a:pt x="56847" y="2665703"/>
                  </a:lnTo>
                  <a:lnTo>
                    <a:pt x="56695" y="2658779"/>
                  </a:lnTo>
                  <a:lnTo>
                    <a:pt x="56596" y="2651855"/>
                  </a:lnTo>
                  <a:lnTo>
                    <a:pt x="56548" y="2644931"/>
                  </a:lnTo>
                  <a:lnTo>
                    <a:pt x="56548" y="2638007"/>
                  </a:lnTo>
                  <a:lnTo>
                    <a:pt x="56594" y="2631084"/>
                  </a:lnTo>
                  <a:lnTo>
                    <a:pt x="56683" y="2624160"/>
                  </a:lnTo>
                  <a:lnTo>
                    <a:pt x="56816" y="2617236"/>
                  </a:lnTo>
                  <a:lnTo>
                    <a:pt x="56988" y="2610312"/>
                  </a:lnTo>
                  <a:lnTo>
                    <a:pt x="57193" y="2603388"/>
                  </a:lnTo>
                  <a:lnTo>
                    <a:pt x="57431" y="2596464"/>
                  </a:lnTo>
                  <a:lnTo>
                    <a:pt x="57697" y="2589540"/>
                  </a:lnTo>
                  <a:lnTo>
                    <a:pt x="57989" y="2582616"/>
                  </a:lnTo>
                  <a:lnTo>
                    <a:pt x="58304" y="2575692"/>
                  </a:lnTo>
                  <a:lnTo>
                    <a:pt x="58637" y="2568768"/>
                  </a:lnTo>
                  <a:lnTo>
                    <a:pt x="58984" y="2561844"/>
                  </a:lnTo>
                  <a:lnTo>
                    <a:pt x="59339" y="2554921"/>
                  </a:lnTo>
                  <a:lnTo>
                    <a:pt x="59694" y="2547997"/>
                  </a:lnTo>
                  <a:lnTo>
                    <a:pt x="60043" y="2541073"/>
                  </a:lnTo>
                  <a:lnTo>
                    <a:pt x="60378" y="2534149"/>
                  </a:lnTo>
                  <a:lnTo>
                    <a:pt x="60693" y="2527225"/>
                  </a:lnTo>
                  <a:lnTo>
                    <a:pt x="60981" y="2520301"/>
                  </a:lnTo>
                  <a:lnTo>
                    <a:pt x="61237" y="2513377"/>
                  </a:lnTo>
                  <a:lnTo>
                    <a:pt x="61454" y="2506453"/>
                  </a:lnTo>
                  <a:lnTo>
                    <a:pt x="61629" y="2499529"/>
                  </a:lnTo>
                  <a:lnTo>
                    <a:pt x="61754" y="2492605"/>
                  </a:lnTo>
                  <a:lnTo>
                    <a:pt x="61832" y="2485682"/>
                  </a:lnTo>
                  <a:lnTo>
                    <a:pt x="61866" y="2478758"/>
                  </a:lnTo>
                  <a:lnTo>
                    <a:pt x="61856" y="2471834"/>
                  </a:lnTo>
                  <a:lnTo>
                    <a:pt x="61805" y="2464910"/>
                  </a:lnTo>
                  <a:lnTo>
                    <a:pt x="61717" y="2457986"/>
                  </a:lnTo>
                  <a:lnTo>
                    <a:pt x="61595" y="2451062"/>
                  </a:lnTo>
                  <a:lnTo>
                    <a:pt x="61444" y="2444138"/>
                  </a:lnTo>
                  <a:lnTo>
                    <a:pt x="61268" y="2437214"/>
                  </a:lnTo>
                  <a:lnTo>
                    <a:pt x="61071" y="2430290"/>
                  </a:lnTo>
                  <a:lnTo>
                    <a:pt x="60860" y="2423366"/>
                  </a:lnTo>
                  <a:lnTo>
                    <a:pt x="60638" y="2416442"/>
                  </a:lnTo>
                  <a:lnTo>
                    <a:pt x="60408" y="2409519"/>
                  </a:lnTo>
                  <a:lnTo>
                    <a:pt x="60171" y="2402595"/>
                  </a:lnTo>
                  <a:lnTo>
                    <a:pt x="59929" y="2395671"/>
                  </a:lnTo>
                  <a:lnTo>
                    <a:pt x="59682" y="2388747"/>
                  </a:lnTo>
                  <a:lnTo>
                    <a:pt x="59428" y="2381823"/>
                  </a:lnTo>
                  <a:lnTo>
                    <a:pt x="59166" y="2374899"/>
                  </a:lnTo>
                  <a:lnTo>
                    <a:pt x="58891" y="2367975"/>
                  </a:lnTo>
                  <a:lnTo>
                    <a:pt x="58599" y="2361051"/>
                  </a:lnTo>
                  <a:lnTo>
                    <a:pt x="58288" y="2354127"/>
                  </a:lnTo>
                  <a:lnTo>
                    <a:pt x="57951" y="2347203"/>
                  </a:lnTo>
                  <a:lnTo>
                    <a:pt x="57584" y="2340279"/>
                  </a:lnTo>
                  <a:lnTo>
                    <a:pt x="57184" y="2333356"/>
                  </a:lnTo>
                  <a:lnTo>
                    <a:pt x="56747" y="2326432"/>
                  </a:lnTo>
                  <a:lnTo>
                    <a:pt x="56269" y="2319508"/>
                  </a:lnTo>
                  <a:lnTo>
                    <a:pt x="55746" y="2312584"/>
                  </a:lnTo>
                  <a:lnTo>
                    <a:pt x="55180" y="2305660"/>
                  </a:lnTo>
                  <a:lnTo>
                    <a:pt x="54575" y="2298736"/>
                  </a:lnTo>
                  <a:lnTo>
                    <a:pt x="53935" y="2291812"/>
                  </a:lnTo>
                  <a:lnTo>
                    <a:pt x="53263" y="2284888"/>
                  </a:lnTo>
                  <a:lnTo>
                    <a:pt x="52565" y="2277964"/>
                  </a:lnTo>
                  <a:lnTo>
                    <a:pt x="51846" y="2271040"/>
                  </a:lnTo>
                  <a:lnTo>
                    <a:pt x="51112" y="2264117"/>
                  </a:lnTo>
                  <a:lnTo>
                    <a:pt x="50369" y="2257193"/>
                  </a:lnTo>
                  <a:lnTo>
                    <a:pt x="49622" y="2250269"/>
                  </a:lnTo>
                  <a:lnTo>
                    <a:pt x="48877" y="2243345"/>
                  </a:lnTo>
                  <a:lnTo>
                    <a:pt x="48136" y="2236421"/>
                  </a:lnTo>
                  <a:lnTo>
                    <a:pt x="47403" y="2229497"/>
                  </a:lnTo>
                  <a:lnTo>
                    <a:pt x="46678" y="2222573"/>
                  </a:lnTo>
                  <a:lnTo>
                    <a:pt x="45962" y="2215649"/>
                  </a:lnTo>
                  <a:lnTo>
                    <a:pt x="45254" y="2208725"/>
                  </a:lnTo>
                  <a:lnTo>
                    <a:pt x="44553" y="2201801"/>
                  </a:lnTo>
                  <a:lnTo>
                    <a:pt x="43858" y="2194877"/>
                  </a:lnTo>
                  <a:lnTo>
                    <a:pt x="43166" y="2187954"/>
                  </a:lnTo>
                  <a:lnTo>
                    <a:pt x="42474" y="2181030"/>
                  </a:lnTo>
                  <a:lnTo>
                    <a:pt x="41781" y="2174106"/>
                  </a:lnTo>
                  <a:lnTo>
                    <a:pt x="41084" y="2167182"/>
                  </a:lnTo>
                  <a:lnTo>
                    <a:pt x="40382" y="2160258"/>
                  </a:lnTo>
                  <a:lnTo>
                    <a:pt x="39673" y="2153334"/>
                  </a:lnTo>
                  <a:lnTo>
                    <a:pt x="38957" y="2146410"/>
                  </a:lnTo>
                  <a:lnTo>
                    <a:pt x="38232" y="2139486"/>
                  </a:lnTo>
                  <a:lnTo>
                    <a:pt x="37497" y="2132562"/>
                  </a:lnTo>
                  <a:lnTo>
                    <a:pt x="36752" y="2125638"/>
                  </a:lnTo>
                  <a:lnTo>
                    <a:pt x="35996" y="2118715"/>
                  </a:lnTo>
                  <a:lnTo>
                    <a:pt x="35232" y="2111791"/>
                  </a:lnTo>
                  <a:lnTo>
                    <a:pt x="34457" y="2104867"/>
                  </a:lnTo>
                  <a:lnTo>
                    <a:pt x="33672" y="2097943"/>
                  </a:lnTo>
                  <a:lnTo>
                    <a:pt x="32877" y="2091019"/>
                  </a:lnTo>
                  <a:lnTo>
                    <a:pt x="32072" y="2084095"/>
                  </a:lnTo>
                  <a:lnTo>
                    <a:pt x="31255" y="2077171"/>
                  </a:lnTo>
                  <a:lnTo>
                    <a:pt x="30425" y="2070247"/>
                  </a:lnTo>
                  <a:lnTo>
                    <a:pt x="29580" y="2063323"/>
                  </a:lnTo>
                  <a:lnTo>
                    <a:pt x="28720" y="2056399"/>
                  </a:lnTo>
                  <a:lnTo>
                    <a:pt x="27844" y="2049475"/>
                  </a:lnTo>
                  <a:lnTo>
                    <a:pt x="26951" y="2042552"/>
                  </a:lnTo>
                  <a:lnTo>
                    <a:pt x="26038" y="2035628"/>
                  </a:lnTo>
                  <a:lnTo>
                    <a:pt x="25106" y="2028704"/>
                  </a:lnTo>
                  <a:lnTo>
                    <a:pt x="24155" y="2021780"/>
                  </a:lnTo>
                  <a:lnTo>
                    <a:pt x="23183" y="2014856"/>
                  </a:lnTo>
                  <a:lnTo>
                    <a:pt x="22192" y="2007932"/>
                  </a:lnTo>
                  <a:lnTo>
                    <a:pt x="21184" y="2001008"/>
                  </a:lnTo>
                  <a:lnTo>
                    <a:pt x="20165" y="1994084"/>
                  </a:lnTo>
                  <a:lnTo>
                    <a:pt x="19138" y="1987160"/>
                  </a:lnTo>
                  <a:lnTo>
                    <a:pt x="18110" y="1980236"/>
                  </a:lnTo>
                  <a:lnTo>
                    <a:pt x="17086" y="1973313"/>
                  </a:lnTo>
                  <a:lnTo>
                    <a:pt x="16074" y="1966389"/>
                  </a:lnTo>
                  <a:lnTo>
                    <a:pt x="15081" y="1959465"/>
                  </a:lnTo>
                  <a:lnTo>
                    <a:pt x="14114" y="1952541"/>
                  </a:lnTo>
                  <a:lnTo>
                    <a:pt x="13188" y="1945617"/>
                  </a:lnTo>
                  <a:lnTo>
                    <a:pt x="12307" y="1938693"/>
                  </a:lnTo>
                  <a:lnTo>
                    <a:pt x="11474" y="1931769"/>
                  </a:lnTo>
                  <a:lnTo>
                    <a:pt x="10696" y="1924845"/>
                  </a:lnTo>
                  <a:lnTo>
                    <a:pt x="9974" y="1917921"/>
                  </a:lnTo>
                  <a:lnTo>
                    <a:pt x="9310" y="1910997"/>
                  </a:lnTo>
                  <a:lnTo>
                    <a:pt x="8703" y="1904073"/>
                  </a:lnTo>
                  <a:lnTo>
                    <a:pt x="8149" y="1897150"/>
                  </a:lnTo>
                  <a:lnTo>
                    <a:pt x="7646" y="1890226"/>
                  </a:lnTo>
                  <a:lnTo>
                    <a:pt x="7189" y="1883302"/>
                  </a:lnTo>
                  <a:lnTo>
                    <a:pt x="6766" y="1876378"/>
                  </a:lnTo>
                  <a:lnTo>
                    <a:pt x="6366" y="1869454"/>
                  </a:lnTo>
                  <a:lnTo>
                    <a:pt x="5983" y="1862530"/>
                  </a:lnTo>
                  <a:lnTo>
                    <a:pt x="5607" y="1855606"/>
                  </a:lnTo>
                  <a:lnTo>
                    <a:pt x="5233" y="1848682"/>
                  </a:lnTo>
                  <a:lnTo>
                    <a:pt x="4853" y="1841758"/>
                  </a:lnTo>
                  <a:lnTo>
                    <a:pt x="4463" y="1834834"/>
                  </a:lnTo>
                  <a:lnTo>
                    <a:pt x="4061" y="1827910"/>
                  </a:lnTo>
                  <a:lnTo>
                    <a:pt x="3646" y="1820987"/>
                  </a:lnTo>
                  <a:lnTo>
                    <a:pt x="3222" y="1814063"/>
                  </a:lnTo>
                  <a:lnTo>
                    <a:pt x="2794" y="1807139"/>
                  </a:lnTo>
                  <a:lnTo>
                    <a:pt x="2367" y="1800215"/>
                  </a:lnTo>
                  <a:lnTo>
                    <a:pt x="1949" y="1793291"/>
                  </a:lnTo>
                  <a:lnTo>
                    <a:pt x="1549" y="1786367"/>
                  </a:lnTo>
                  <a:lnTo>
                    <a:pt x="1176" y="1779443"/>
                  </a:lnTo>
                  <a:lnTo>
                    <a:pt x="837" y="1772519"/>
                  </a:lnTo>
                  <a:lnTo>
                    <a:pt x="547" y="1765595"/>
                  </a:lnTo>
                  <a:lnTo>
                    <a:pt x="314" y="1758671"/>
                  </a:lnTo>
                  <a:lnTo>
                    <a:pt x="143" y="1751748"/>
                  </a:lnTo>
                  <a:lnTo>
                    <a:pt x="37" y="1744824"/>
                  </a:lnTo>
                  <a:lnTo>
                    <a:pt x="0" y="1737900"/>
                  </a:lnTo>
                  <a:lnTo>
                    <a:pt x="33" y="1730976"/>
                  </a:lnTo>
                  <a:lnTo>
                    <a:pt x="137" y="1724052"/>
                  </a:lnTo>
                  <a:lnTo>
                    <a:pt x="310" y="1717128"/>
                  </a:lnTo>
                  <a:lnTo>
                    <a:pt x="549" y="1710204"/>
                  </a:lnTo>
                  <a:lnTo>
                    <a:pt x="856" y="1703280"/>
                  </a:lnTo>
                  <a:lnTo>
                    <a:pt x="1220" y="1696356"/>
                  </a:lnTo>
                  <a:lnTo>
                    <a:pt x="1631" y="1689432"/>
                  </a:lnTo>
                  <a:lnTo>
                    <a:pt x="2082" y="1682508"/>
                  </a:lnTo>
                  <a:lnTo>
                    <a:pt x="2567" y="1675585"/>
                  </a:lnTo>
                  <a:lnTo>
                    <a:pt x="3079" y="1668661"/>
                  </a:lnTo>
                  <a:lnTo>
                    <a:pt x="3611" y="1661737"/>
                  </a:lnTo>
                  <a:lnTo>
                    <a:pt x="4159" y="1654813"/>
                  </a:lnTo>
                  <a:lnTo>
                    <a:pt x="4717" y="1647889"/>
                  </a:lnTo>
                  <a:lnTo>
                    <a:pt x="5283" y="1640965"/>
                  </a:lnTo>
                  <a:lnTo>
                    <a:pt x="5853" y="1634041"/>
                  </a:lnTo>
                  <a:lnTo>
                    <a:pt x="6429" y="1627117"/>
                  </a:lnTo>
                  <a:lnTo>
                    <a:pt x="7010" y="1620193"/>
                  </a:lnTo>
                  <a:lnTo>
                    <a:pt x="7601" y="1613269"/>
                  </a:lnTo>
                  <a:lnTo>
                    <a:pt x="8203" y="1606346"/>
                  </a:lnTo>
                  <a:lnTo>
                    <a:pt x="8821" y="1599422"/>
                  </a:lnTo>
                  <a:lnTo>
                    <a:pt x="9460" y="1592498"/>
                  </a:lnTo>
                  <a:lnTo>
                    <a:pt x="10124" y="1585574"/>
                  </a:lnTo>
                  <a:lnTo>
                    <a:pt x="10825" y="1578650"/>
                  </a:lnTo>
                  <a:lnTo>
                    <a:pt x="11562" y="1571726"/>
                  </a:lnTo>
                  <a:lnTo>
                    <a:pt x="12338" y="1564802"/>
                  </a:lnTo>
                  <a:lnTo>
                    <a:pt x="13157" y="1557878"/>
                  </a:lnTo>
                  <a:lnTo>
                    <a:pt x="14019" y="1550954"/>
                  </a:lnTo>
                  <a:lnTo>
                    <a:pt x="14924" y="1544030"/>
                  </a:lnTo>
                  <a:lnTo>
                    <a:pt x="15872" y="1537106"/>
                  </a:lnTo>
                  <a:lnTo>
                    <a:pt x="16859" y="1530183"/>
                  </a:lnTo>
                  <a:lnTo>
                    <a:pt x="17885" y="1523259"/>
                  </a:lnTo>
                  <a:lnTo>
                    <a:pt x="18944" y="1516335"/>
                  </a:lnTo>
                  <a:lnTo>
                    <a:pt x="20028" y="1509411"/>
                  </a:lnTo>
                  <a:lnTo>
                    <a:pt x="21131" y="1502487"/>
                  </a:lnTo>
                  <a:lnTo>
                    <a:pt x="22246" y="1495563"/>
                  </a:lnTo>
                  <a:lnTo>
                    <a:pt x="23369" y="1488639"/>
                  </a:lnTo>
                  <a:lnTo>
                    <a:pt x="24494" y="1481715"/>
                  </a:lnTo>
                  <a:lnTo>
                    <a:pt x="25616" y="1474791"/>
                  </a:lnTo>
                  <a:lnTo>
                    <a:pt x="26733" y="1467867"/>
                  </a:lnTo>
                  <a:lnTo>
                    <a:pt x="27841" y="1460944"/>
                  </a:lnTo>
                  <a:lnTo>
                    <a:pt x="28940" y="1454020"/>
                  </a:lnTo>
                  <a:lnTo>
                    <a:pt x="30031" y="1447096"/>
                  </a:lnTo>
                  <a:lnTo>
                    <a:pt x="31115" y="1440172"/>
                  </a:lnTo>
                  <a:lnTo>
                    <a:pt x="32197" y="1433248"/>
                  </a:lnTo>
                  <a:lnTo>
                    <a:pt x="33281" y="1426324"/>
                  </a:lnTo>
                  <a:lnTo>
                    <a:pt x="34372" y="1419400"/>
                  </a:lnTo>
                  <a:lnTo>
                    <a:pt x="35475" y="1412476"/>
                  </a:lnTo>
                  <a:lnTo>
                    <a:pt x="36596" y="1405552"/>
                  </a:lnTo>
                  <a:lnTo>
                    <a:pt x="37743" y="1398628"/>
                  </a:lnTo>
                  <a:lnTo>
                    <a:pt x="38923" y="1391704"/>
                  </a:lnTo>
                  <a:lnTo>
                    <a:pt x="40139" y="1384781"/>
                  </a:lnTo>
                  <a:lnTo>
                    <a:pt x="41395" y="1377857"/>
                  </a:lnTo>
                  <a:lnTo>
                    <a:pt x="42693" y="1370933"/>
                  </a:lnTo>
                  <a:lnTo>
                    <a:pt x="44035" y="1364009"/>
                  </a:lnTo>
                  <a:lnTo>
                    <a:pt x="45421" y="1357085"/>
                  </a:lnTo>
                  <a:lnTo>
                    <a:pt x="46850" y="1350161"/>
                  </a:lnTo>
                  <a:lnTo>
                    <a:pt x="48318" y="1343237"/>
                  </a:lnTo>
                  <a:lnTo>
                    <a:pt x="49827" y="1336313"/>
                  </a:lnTo>
                  <a:lnTo>
                    <a:pt x="51366" y="1329389"/>
                  </a:lnTo>
                  <a:lnTo>
                    <a:pt x="52928" y="1322465"/>
                  </a:lnTo>
                  <a:lnTo>
                    <a:pt x="54504" y="1315542"/>
                  </a:lnTo>
                  <a:lnTo>
                    <a:pt x="56088" y="1308618"/>
                  </a:lnTo>
                  <a:lnTo>
                    <a:pt x="57672" y="1301694"/>
                  </a:lnTo>
                  <a:lnTo>
                    <a:pt x="59249" y="1294770"/>
                  </a:lnTo>
                  <a:lnTo>
                    <a:pt x="60809" y="1287846"/>
                  </a:lnTo>
                  <a:lnTo>
                    <a:pt x="62348" y="1280922"/>
                  </a:lnTo>
                  <a:lnTo>
                    <a:pt x="63853" y="1273998"/>
                  </a:lnTo>
                  <a:lnTo>
                    <a:pt x="65324" y="1267074"/>
                  </a:lnTo>
                  <a:lnTo>
                    <a:pt x="66757" y="1260150"/>
                  </a:lnTo>
                  <a:lnTo>
                    <a:pt x="68150" y="1253226"/>
                  </a:lnTo>
                  <a:lnTo>
                    <a:pt x="69500" y="1246302"/>
                  </a:lnTo>
                  <a:lnTo>
                    <a:pt x="70807" y="1239379"/>
                  </a:lnTo>
                  <a:lnTo>
                    <a:pt x="72072" y="1232455"/>
                  </a:lnTo>
                  <a:lnTo>
                    <a:pt x="73294" y="1225531"/>
                  </a:lnTo>
                  <a:lnTo>
                    <a:pt x="74474" y="1218607"/>
                  </a:lnTo>
                  <a:lnTo>
                    <a:pt x="75611" y="1211683"/>
                  </a:lnTo>
                  <a:lnTo>
                    <a:pt x="76712" y="1204759"/>
                  </a:lnTo>
                  <a:lnTo>
                    <a:pt x="77778" y="1197835"/>
                  </a:lnTo>
                  <a:lnTo>
                    <a:pt x="78812" y="1190911"/>
                  </a:lnTo>
                  <a:lnTo>
                    <a:pt x="79815" y="1183987"/>
                  </a:lnTo>
                  <a:lnTo>
                    <a:pt x="80789" y="1177063"/>
                  </a:lnTo>
                  <a:lnTo>
                    <a:pt x="81737" y="1170139"/>
                  </a:lnTo>
                  <a:lnTo>
                    <a:pt x="82659" y="1163216"/>
                  </a:lnTo>
                  <a:lnTo>
                    <a:pt x="83556" y="1156292"/>
                  </a:lnTo>
                  <a:lnTo>
                    <a:pt x="84429" y="1149368"/>
                  </a:lnTo>
                  <a:lnTo>
                    <a:pt x="85281" y="1142444"/>
                  </a:lnTo>
                  <a:lnTo>
                    <a:pt x="86111" y="1135520"/>
                  </a:lnTo>
                  <a:lnTo>
                    <a:pt x="86922" y="1128596"/>
                  </a:lnTo>
                  <a:lnTo>
                    <a:pt x="87713" y="1121672"/>
                  </a:lnTo>
                  <a:lnTo>
                    <a:pt x="88485" y="1114748"/>
                  </a:lnTo>
                  <a:lnTo>
                    <a:pt x="89237" y="1107824"/>
                  </a:lnTo>
                  <a:lnTo>
                    <a:pt x="89969" y="1100900"/>
                  </a:lnTo>
                  <a:lnTo>
                    <a:pt x="90679" y="1093977"/>
                  </a:lnTo>
                  <a:lnTo>
                    <a:pt x="91366" y="1087053"/>
                  </a:lnTo>
                  <a:lnTo>
                    <a:pt x="92031" y="1080129"/>
                  </a:lnTo>
                  <a:lnTo>
                    <a:pt x="92674" y="1073205"/>
                  </a:lnTo>
                  <a:lnTo>
                    <a:pt x="93293" y="1066281"/>
                  </a:lnTo>
                  <a:lnTo>
                    <a:pt x="93887" y="1059357"/>
                  </a:lnTo>
                  <a:lnTo>
                    <a:pt x="94456" y="1052433"/>
                  </a:lnTo>
                  <a:lnTo>
                    <a:pt x="95000" y="1045509"/>
                  </a:lnTo>
                  <a:lnTo>
                    <a:pt x="95518" y="1038585"/>
                  </a:lnTo>
                  <a:lnTo>
                    <a:pt x="96006" y="1031661"/>
                  </a:lnTo>
                  <a:lnTo>
                    <a:pt x="96468" y="1024737"/>
                  </a:lnTo>
                  <a:lnTo>
                    <a:pt x="96905" y="1017814"/>
                  </a:lnTo>
                  <a:lnTo>
                    <a:pt x="97317" y="1010890"/>
                  </a:lnTo>
                  <a:lnTo>
                    <a:pt x="97706" y="1003966"/>
                  </a:lnTo>
                  <a:lnTo>
                    <a:pt x="98072" y="997042"/>
                  </a:lnTo>
                  <a:lnTo>
                    <a:pt x="98416" y="990118"/>
                  </a:lnTo>
                  <a:lnTo>
                    <a:pt x="98741" y="983194"/>
                  </a:lnTo>
                  <a:lnTo>
                    <a:pt x="99049" y="976270"/>
                  </a:lnTo>
                  <a:lnTo>
                    <a:pt x="99338" y="969346"/>
                  </a:lnTo>
                  <a:lnTo>
                    <a:pt x="99613" y="962422"/>
                  </a:lnTo>
                  <a:lnTo>
                    <a:pt x="99877" y="955498"/>
                  </a:lnTo>
                  <a:lnTo>
                    <a:pt x="100130" y="948575"/>
                  </a:lnTo>
                  <a:lnTo>
                    <a:pt x="100377" y="941651"/>
                  </a:lnTo>
                  <a:lnTo>
                    <a:pt x="100616" y="934727"/>
                  </a:lnTo>
                  <a:lnTo>
                    <a:pt x="100851" y="927803"/>
                  </a:lnTo>
                  <a:lnTo>
                    <a:pt x="101083" y="920879"/>
                  </a:lnTo>
                  <a:lnTo>
                    <a:pt x="101313" y="913955"/>
                  </a:lnTo>
                  <a:lnTo>
                    <a:pt x="101541" y="907031"/>
                  </a:lnTo>
                  <a:lnTo>
                    <a:pt x="101768" y="900107"/>
                  </a:lnTo>
                  <a:lnTo>
                    <a:pt x="101993" y="893183"/>
                  </a:lnTo>
                  <a:lnTo>
                    <a:pt x="102218" y="886259"/>
                  </a:lnTo>
                  <a:lnTo>
                    <a:pt x="102440" y="879335"/>
                  </a:lnTo>
                  <a:lnTo>
                    <a:pt x="102660" y="872412"/>
                  </a:lnTo>
                  <a:lnTo>
                    <a:pt x="102875" y="865488"/>
                  </a:lnTo>
                  <a:lnTo>
                    <a:pt x="103086" y="858564"/>
                  </a:lnTo>
                  <a:lnTo>
                    <a:pt x="103290" y="851640"/>
                  </a:lnTo>
                  <a:lnTo>
                    <a:pt x="103486" y="844716"/>
                  </a:lnTo>
                  <a:lnTo>
                    <a:pt x="103673" y="837792"/>
                  </a:lnTo>
                  <a:lnTo>
                    <a:pt x="103850" y="830868"/>
                  </a:lnTo>
                  <a:lnTo>
                    <a:pt x="104016" y="823944"/>
                  </a:lnTo>
                  <a:lnTo>
                    <a:pt x="104170" y="817020"/>
                  </a:lnTo>
                  <a:lnTo>
                    <a:pt x="104313" y="810096"/>
                  </a:lnTo>
                  <a:lnTo>
                    <a:pt x="104443" y="803173"/>
                  </a:lnTo>
                  <a:lnTo>
                    <a:pt x="104561" y="796249"/>
                  </a:lnTo>
                  <a:lnTo>
                    <a:pt x="104666" y="789325"/>
                  </a:lnTo>
                  <a:lnTo>
                    <a:pt x="104759" y="782401"/>
                  </a:lnTo>
                  <a:lnTo>
                    <a:pt x="104842" y="775477"/>
                  </a:lnTo>
                  <a:lnTo>
                    <a:pt x="104914" y="768553"/>
                  </a:lnTo>
                  <a:lnTo>
                    <a:pt x="104978" y="761629"/>
                  </a:lnTo>
                  <a:lnTo>
                    <a:pt x="105034" y="754705"/>
                  </a:lnTo>
                  <a:lnTo>
                    <a:pt x="105082" y="747781"/>
                  </a:lnTo>
                  <a:lnTo>
                    <a:pt x="105124" y="740857"/>
                  </a:lnTo>
                  <a:lnTo>
                    <a:pt x="105161" y="733933"/>
                  </a:lnTo>
                  <a:lnTo>
                    <a:pt x="105193" y="727010"/>
                  </a:lnTo>
                  <a:lnTo>
                    <a:pt x="105221" y="720086"/>
                  </a:lnTo>
                  <a:lnTo>
                    <a:pt x="105247" y="713162"/>
                  </a:lnTo>
                  <a:lnTo>
                    <a:pt x="105270" y="706238"/>
                  </a:lnTo>
                  <a:lnTo>
                    <a:pt x="105291" y="699314"/>
                  </a:lnTo>
                  <a:lnTo>
                    <a:pt x="105311" y="692390"/>
                  </a:lnTo>
                  <a:lnTo>
                    <a:pt x="105330" y="685466"/>
                  </a:lnTo>
                  <a:lnTo>
                    <a:pt x="105348" y="678542"/>
                  </a:lnTo>
                  <a:lnTo>
                    <a:pt x="105367" y="671618"/>
                  </a:lnTo>
                  <a:lnTo>
                    <a:pt x="105385" y="664694"/>
                  </a:lnTo>
                  <a:lnTo>
                    <a:pt x="105405" y="657771"/>
                  </a:lnTo>
                  <a:lnTo>
                    <a:pt x="105425" y="650847"/>
                  </a:lnTo>
                  <a:lnTo>
                    <a:pt x="105447" y="643923"/>
                  </a:lnTo>
                  <a:lnTo>
                    <a:pt x="105470" y="636999"/>
                  </a:lnTo>
                  <a:lnTo>
                    <a:pt x="105494" y="630075"/>
                  </a:lnTo>
                  <a:lnTo>
                    <a:pt x="105520" y="623151"/>
                  </a:lnTo>
                  <a:lnTo>
                    <a:pt x="105547" y="616227"/>
                  </a:lnTo>
                  <a:lnTo>
                    <a:pt x="105576" y="609303"/>
                  </a:lnTo>
                  <a:lnTo>
                    <a:pt x="105606" y="602379"/>
                  </a:lnTo>
                  <a:lnTo>
                    <a:pt x="105637" y="595455"/>
                  </a:lnTo>
                  <a:lnTo>
                    <a:pt x="105668" y="588531"/>
                  </a:lnTo>
                  <a:lnTo>
                    <a:pt x="105700" y="581608"/>
                  </a:lnTo>
                  <a:lnTo>
                    <a:pt x="105732" y="574684"/>
                  </a:lnTo>
                  <a:lnTo>
                    <a:pt x="105764" y="567760"/>
                  </a:lnTo>
                  <a:lnTo>
                    <a:pt x="105796" y="560836"/>
                  </a:lnTo>
                  <a:lnTo>
                    <a:pt x="105827" y="553912"/>
                  </a:lnTo>
                  <a:lnTo>
                    <a:pt x="105857" y="546988"/>
                  </a:lnTo>
                  <a:lnTo>
                    <a:pt x="105885" y="540064"/>
                  </a:lnTo>
                  <a:lnTo>
                    <a:pt x="105913" y="533140"/>
                  </a:lnTo>
                  <a:lnTo>
                    <a:pt x="105939" y="526216"/>
                  </a:lnTo>
                  <a:lnTo>
                    <a:pt x="105963" y="519292"/>
                  </a:lnTo>
                  <a:lnTo>
                    <a:pt x="105985" y="512368"/>
                  </a:lnTo>
                  <a:lnTo>
                    <a:pt x="106006" y="505445"/>
                  </a:lnTo>
                  <a:lnTo>
                    <a:pt x="106025" y="498521"/>
                  </a:lnTo>
                  <a:lnTo>
                    <a:pt x="106042" y="491597"/>
                  </a:lnTo>
                  <a:lnTo>
                    <a:pt x="106058" y="484673"/>
                  </a:lnTo>
                  <a:lnTo>
                    <a:pt x="106071" y="477749"/>
                  </a:lnTo>
                  <a:lnTo>
                    <a:pt x="106084" y="470825"/>
                  </a:lnTo>
                  <a:lnTo>
                    <a:pt x="106095" y="463901"/>
                  </a:lnTo>
                  <a:lnTo>
                    <a:pt x="106105" y="456977"/>
                  </a:lnTo>
                  <a:lnTo>
                    <a:pt x="106114" y="450053"/>
                  </a:lnTo>
                  <a:lnTo>
                    <a:pt x="106122" y="443129"/>
                  </a:lnTo>
                  <a:lnTo>
                    <a:pt x="106130" y="436206"/>
                  </a:lnTo>
                  <a:lnTo>
                    <a:pt x="106136" y="429282"/>
                  </a:lnTo>
                  <a:lnTo>
                    <a:pt x="106143" y="422358"/>
                  </a:lnTo>
                  <a:lnTo>
                    <a:pt x="106149" y="415434"/>
                  </a:lnTo>
                  <a:lnTo>
                    <a:pt x="106154" y="408510"/>
                  </a:lnTo>
                  <a:lnTo>
                    <a:pt x="106159" y="401586"/>
                  </a:lnTo>
                  <a:lnTo>
                    <a:pt x="106164" y="394662"/>
                  </a:lnTo>
                  <a:lnTo>
                    <a:pt x="106168" y="387738"/>
                  </a:lnTo>
                  <a:lnTo>
                    <a:pt x="106172" y="380814"/>
                  </a:lnTo>
                  <a:lnTo>
                    <a:pt x="106176" y="373890"/>
                  </a:lnTo>
                  <a:lnTo>
                    <a:pt x="106179" y="366966"/>
                  </a:lnTo>
                  <a:lnTo>
                    <a:pt x="106182" y="360043"/>
                  </a:lnTo>
                  <a:lnTo>
                    <a:pt x="106184" y="353119"/>
                  </a:lnTo>
                  <a:lnTo>
                    <a:pt x="106186" y="346195"/>
                  </a:lnTo>
                  <a:lnTo>
                    <a:pt x="106187" y="339271"/>
                  </a:lnTo>
                  <a:lnTo>
                    <a:pt x="106188" y="332347"/>
                  </a:lnTo>
                  <a:lnTo>
                    <a:pt x="106188" y="325423"/>
                  </a:lnTo>
                  <a:lnTo>
                    <a:pt x="106188" y="318499"/>
                  </a:lnTo>
                  <a:lnTo>
                    <a:pt x="106188" y="311575"/>
                  </a:lnTo>
                  <a:lnTo>
                    <a:pt x="106187" y="304651"/>
                  </a:lnTo>
                  <a:lnTo>
                    <a:pt x="106185" y="297727"/>
                  </a:lnTo>
                  <a:lnTo>
                    <a:pt x="106183" y="290804"/>
                  </a:lnTo>
                  <a:lnTo>
                    <a:pt x="106181" y="283880"/>
                  </a:lnTo>
                  <a:lnTo>
                    <a:pt x="106179" y="276956"/>
                  </a:lnTo>
                  <a:lnTo>
                    <a:pt x="106176" y="270032"/>
                  </a:lnTo>
                  <a:lnTo>
                    <a:pt x="106173" y="263108"/>
                  </a:lnTo>
                  <a:lnTo>
                    <a:pt x="106170" y="256184"/>
                  </a:lnTo>
                  <a:lnTo>
                    <a:pt x="106168" y="249260"/>
                  </a:lnTo>
                  <a:lnTo>
                    <a:pt x="106165" y="242336"/>
                  </a:lnTo>
                  <a:lnTo>
                    <a:pt x="106163" y="235412"/>
                  </a:lnTo>
                  <a:lnTo>
                    <a:pt x="106161" y="228488"/>
                  </a:lnTo>
                  <a:lnTo>
                    <a:pt x="106159" y="221564"/>
                  </a:lnTo>
                  <a:lnTo>
                    <a:pt x="106158" y="214641"/>
                  </a:lnTo>
                  <a:lnTo>
                    <a:pt x="106158" y="207717"/>
                  </a:lnTo>
                  <a:lnTo>
                    <a:pt x="106158" y="200793"/>
                  </a:lnTo>
                  <a:lnTo>
                    <a:pt x="106159" y="193869"/>
                  </a:lnTo>
                  <a:lnTo>
                    <a:pt x="106160" y="186945"/>
                  </a:lnTo>
                  <a:lnTo>
                    <a:pt x="106161" y="180021"/>
                  </a:lnTo>
                  <a:lnTo>
                    <a:pt x="106164" y="173097"/>
                  </a:lnTo>
                  <a:lnTo>
                    <a:pt x="106166" y="166173"/>
                  </a:lnTo>
                  <a:lnTo>
                    <a:pt x="106168" y="159249"/>
                  </a:lnTo>
                  <a:lnTo>
                    <a:pt x="106171" y="152325"/>
                  </a:lnTo>
                  <a:lnTo>
                    <a:pt x="106173" y="145402"/>
                  </a:lnTo>
                  <a:lnTo>
                    <a:pt x="106176" y="138478"/>
                  </a:lnTo>
                  <a:lnTo>
                    <a:pt x="106178" y="131554"/>
                  </a:lnTo>
                  <a:lnTo>
                    <a:pt x="106180" y="124630"/>
                  </a:lnTo>
                  <a:lnTo>
                    <a:pt x="106181" y="117706"/>
                  </a:lnTo>
                  <a:lnTo>
                    <a:pt x="106182" y="110782"/>
                  </a:lnTo>
                  <a:lnTo>
                    <a:pt x="106182" y="103858"/>
                  </a:lnTo>
                  <a:lnTo>
                    <a:pt x="106182" y="96934"/>
                  </a:lnTo>
                  <a:lnTo>
                    <a:pt x="106181" y="90010"/>
                  </a:lnTo>
                  <a:lnTo>
                    <a:pt x="106180" y="83086"/>
                  </a:lnTo>
                  <a:lnTo>
                    <a:pt x="106178" y="76162"/>
                  </a:lnTo>
                  <a:lnTo>
                    <a:pt x="106176" y="69239"/>
                  </a:lnTo>
                  <a:lnTo>
                    <a:pt x="106174" y="62315"/>
                  </a:lnTo>
                  <a:lnTo>
                    <a:pt x="106172" y="55391"/>
                  </a:lnTo>
                  <a:lnTo>
                    <a:pt x="106169" y="48467"/>
                  </a:lnTo>
                  <a:lnTo>
                    <a:pt x="106166" y="41543"/>
                  </a:lnTo>
                  <a:lnTo>
                    <a:pt x="106164" y="34619"/>
                  </a:lnTo>
                  <a:lnTo>
                    <a:pt x="106162" y="27695"/>
                  </a:lnTo>
                  <a:lnTo>
                    <a:pt x="106160" y="20771"/>
                  </a:lnTo>
                  <a:lnTo>
                    <a:pt x="106159" y="13847"/>
                  </a:lnTo>
                  <a:lnTo>
                    <a:pt x="106158" y="6923"/>
                  </a:lnTo>
                  <a:lnTo>
                    <a:pt x="106237" y="0"/>
                  </a:lnTo>
                  <a:lnTo>
                    <a:pt x="106237" y="6923"/>
                  </a:lnTo>
                  <a:lnTo>
                    <a:pt x="106236" y="13847"/>
                  </a:lnTo>
                  <a:lnTo>
                    <a:pt x="106235" y="20771"/>
                  </a:lnTo>
                  <a:lnTo>
                    <a:pt x="106233" y="27695"/>
                  </a:lnTo>
                  <a:lnTo>
                    <a:pt x="106231" y="34619"/>
                  </a:lnTo>
                  <a:lnTo>
                    <a:pt x="106228" y="41543"/>
                  </a:lnTo>
                  <a:lnTo>
                    <a:pt x="106226" y="48467"/>
                  </a:lnTo>
                  <a:lnTo>
                    <a:pt x="106223" y="55391"/>
                  </a:lnTo>
                  <a:lnTo>
                    <a:pt x="106221" y="62315"/>
                  </a:lnTo>
                  <a:lnTo>
                    <a:pt x="106218" y="69239"/>
                  </a:lnTo>
                  <a:lnTo>
                    <a:pt x="106216" y="76162"/>
                  </a:lnTo>
                  <a:lnTo>
                    <a:pt x="106215" y="83086"/>
                  </a:lnTo>
                  <a:lnTo>
                    <a:pt x="106214" y="90010"/>
                  </a:lnTo>
                  <a:lnTo>
                    <a:pt x="106213" y="96934"/>
                  </a:lnTo>
                  <a:lnTo>
                    <a:pt x="106213" y="103858"/>
                  </a:lnTo>
                  <a:lnTo>
                    <a:pt x="106213" y="110782"/>
                  </a:lnTo>
                  <a:lnTo>
                    <a:pt x="106214" y="117706"/>
                  </a:lnTo>
                  <a:lnTo>
                    <a:pt x="106215" y="124630"/>
                  </a:lnTo>
                  <a:lnTo>
                    <a:pt x="106217" y="131554"/>
                  </a:lnTo>
                  <a:lnTo>
                    <a:pt x="106219" y="138478"/>
                  </a:lnTo>
                  <a:lnTo>
                    <a:pt x="106221" y="145402"/>
                  </a:lnTo>
                  <a:lnTo>
                    <a:pt x="106224" y="152325"/>
                  </a:lnTo>
                  <a:lnTo>
                    <a:pt x="106226" y="159249"/>
                  </a:lnTo>
                  <a:lnTo>
                    <a:pt x="106229" y="166173"/>
                  </a:lnTo>
                  <a:lnTo>
                    <a:pt x="106231" y="173097"/>
                  </a:lnTo>
                  <a:lnTo>
                    <a:pt x="106233" y="180021"/>
                  </a:lnTo>
                  <a:lnTo>
                    <a:pt x="106235" y="186945"/>
                  </a:lnTo>
                  <a:lnTo>
                    <a:pt x="106236" y="193869"/>
                  </a:lnTo>
                  <a:lnTo>
                    <a:pt x="106237" y="200793"/>
                  </a:lnTo>
                  <a:lnTo>
                    <a:pt x="106237" y="207717"/>
                  </a:lnTo>
                  <a:lnTo>
                    <a:pt x="106236" y="214641"/>
                  </a:lnTo>
                  <a:lnTo>
                    <a:pt x="106235" y="221564"/>
                  </a:lnTo>
                  <a:lnTo>
                    <a:pt x="106234" y="228488"/>
                  </a:lnTo>
                  <a:lnTo>
                    <a:pt x="106232" y="235412"/>
                  </a:lnTo>
                  <a:lnTo>
                    <a:pt x="106230" y="242336"/>
                  </a:lnTo>
                  <a:lnTo>
                    <a:pt x="106227" y="249260"/>
                  </a:lnTo>
                  <a:lnTo>
                    <a:pt x="106224" y="256184"/>
                  </a:lnTo>
                  <a:lnTo>
                    <a:pt x="106221" y="263108"/>
                  </a:lnTo>
                  <a:lnTo>
                    <a:pt x="106219" y="270032"/>
                  </a:lnTo>
                  <a:lnTo>
                    <a:pt x="106216" y="276956"/>
                  </a:lnTo>
                  <a:lnTo>
                    <a:pt x="106214" y="283880"/>
                  </a:lnTo>
                  <a:lnTo>
                    <a:pt x="106211" y="290804"/>
                  </a:lnTo>
                  <a:lnTo>
                    <a:pt x="106210" y="297727"/>
                  </a:lnTo>
                  <a:lnTo>
                    <a:pt x="106208" y="304651"/>
                  </a:lnTo>
                  <a:lnTo>
                    <a:pt x="106207" y="311575"/>
                  </a:lnTo>
                  <a:lnTo>
                    <a:pt x="106207" y="318499"/>
                  </a:lnTo>
                  <a:lnTo>
                    <a:pt x="106207" y="325423"/>
                  </a:lnTo>
                  <a:lnTo>
                    <a:pt x="106207" y="332347"/>
                  </a:lnTo>
                  <a:lnTo>
                    <a:pt x="106208" y="339271"/>
                  </a:lnTo>
                  <a:lnTo>
                    <a:pt x="106209" y="346195"/>
                  </a:lnTo>
                  <a:lnTo>
                    <a:pt x="106211" y="353119"/>
                  </a:lnTo>
                  <a:lnTo>
                    <a:pt x="106213" y="360043"/>
                  </a:lnTo>
                  <a:lnTo>
                    <a:pt x="106216" y="366966"/>
                  </a:lnTo>
                  <a:lnTo>
                    <a:pt x="106219" y="373890"/>
                  </a:lnTo>
                  <a:lnTo>
                    <a:pt x="106223" y="380814"/>
                  </a:lnTo>
                  <a:lnTo>
                    <a:pt x="106227" y="387738"/>
                  </a:lnTo>
                  <a:lnTo>
                    <a:pt x="106231" y="394662"/>
                  </a:lnTo>
                  <a:lnTo>
                    <a:pt x="106236" y="401586"/>
                  </a:lnTo>
                  <a:lnTo>
                    <a:pt x="106241" y="408510"/>
                  </a:lnTo>
                  <a:lnTo>
                    <a:pt x="106246" y="415434"/>
                  </a:lnTo>
                  <a:lnTo>
                    <a:pt x="106252" y="422358"/>
                  </a:lnTo>
                  <a:lnTo>
                    <a:pt x="106258" y="429282"/>
                  </a:lnTo>
                  <a:lnTo>
                    <a:pt x="106265" y="436206"/>
                  </a:lnTo>
                  <a:lnTo>
                    <a:pt x="106273" y="443129"/>
                  </a:lnTo>
                  <a:lnTo>
                    <a:pt x="106281" y="450053"/>
                  </a:lnTo>
                  <a:lnTo>
                    <a:pt x="106290" y="456977"/>
                  </a:lnTo>
                  <a:lnTo>
                    <a:pt x="106300" y="463901"/>
                  </a:lnTo>
                  <a:lnTo>
                    <a:pt x="106311" y="470825"/>
                  </a:lnTo>
                  <a:lnTo>
                    <a:pt x="106323" y="477749"/>
                  </a:lnTo>
                  <a:lnTo>
                    <a:pt x="106337" y="484673"/>
                  </a:lnTo>
                  <a:lnTo>
                    <a:pt x="106353" y="491597"/>
                  </a:lnTo>
                  <a:lnTo>
                    <a:pt x="106370" y="498521"/>
                  </a:lnTo>
                  <a:lnTo>
                    <a:pt x="106389" y="505445"/>
                  </a:lnTo>
                  <a:lnTo>
                    <a:pt x="106410" y="512368"/>
                  </a:lnTo>
                  <a:lnTo>
                    <a:pt x="106432" y="519292"/>
                  </a:lnTo>
                  <a:lnTo>
                    <a:pt x="106456" y="526216"/>
                  </a:lnTo>
                  <a:lnTo>
                    <a:pt x="106482" y="533140"/>
                  </a:lnTo>
                  <a:lnTo>
                    <a:pt x="106509" y="540064"/>
                  </a:lnTo>
                  <a:lnTo>
                    <a:pt x="106538" y="546988"/>
                  </a:lnTo>
                  <a:lnTo>
                    <a:pt x="106568" y="553912"/>
                  </a:lnTo>
                  <a:lnTo>
                    <a:pt x="106599" y="560836"/>
                  </a:lnTo>
                  <a:lnTo>
                    <a:pt x="106630" y="567760"/>
                  </a:lnTo>
                  <a:lnTo>
                    <a:pt x="106662" y="574684"/>
                  </a:lnTo>
                  <a:lnTo>
                    <a:pt x="106694" y="581608"/>
                  </a:lnTo>
                  <a:lnTo>
                    <a:pt x="106726" y="588531"/>
                  </a:lnTo>
                  <a:lnTo>
                    <a:pt x="106758" y="595455"/>
                  </a:lnTo>
                  <a:lnTo>
                    <a:pt x="106789" y="602379"/>
                  </a:lnTo>
                  <a:lnTo>
                    <a:pt x="106819" y="609303"/>
                  </a:lnTo>
                  <a:lnTo>
                    <a:pt x="106847" y="616227"/>
                  </a:lnTo>
                  <a:lnTo>
                    <a:pt x="106875" y="623151"/>
                  </a:lnTo>
                  <a:lnTo>
                    <a:pt x="106900" y="630075"/>
                  </a:lnTo>
                  <a:lnTo>
                    <a:pt x="106925" y="636999"/>
                  </a:lnTo>
                  <a:lnTo>
                    <a:pt x="106948" y="643923"/>
                  </a:lnTo>
                  <a:lnTo>
                    <a:pt x="106969" y="650847"/>
                  </a:lnTo>
                  <a:lnTo>
                    <a:pt x="106990" y="657771"/>
                  </a:lnTo>
                  <a:lnTo>
                    <a:pt x="107009" y="664694"/>
                  </a:lnTo>
                  <a:lnTo>
                    <a:pt x="107028" y="671618"/>
                  </a:lnTo>
                  <a:lnTo>
                    <a:pt x="107047" y="678542"/>
                  </a:lnTo>
                  <a:lnTo>
                    <a:pt x="107065" y="685466"/>
                  </a:lnTo>
                  <a:lnTo>
                    <a:pt x="107084" y="692390"/>
                  </a:lnTo>
                  <a:lnTo>
                    <a:pt x="107104" y="699314"/>
                  </a:lnTo>
                  <a:lnTo>
                    <a:pt x="107125" y="706238"/>
                  </a:lnTo>
                  <a:lnTo>
                    <a:pt x="107148" y="713162"/>
                  </a:lnTo>
                  <a:lnTo>
                    <a:pt x="107173" y="720086"/>
                  </a:lnTo>
                  <a:lnTo>
                    <a:pt x="107202" y="727010"/>
                  </a:lnTo>
                  <a:lnTo>
                    <a:pt x="107234" y="733933"/>
                  </a:lnTo>
                  <a:lnTo>
                    <a:pt x="107270" y="740857"/>
                  </a:lnTo>
                  <a:lnTo>
                    <a:pt x="107313" y="747781"/>
                  </a:lnTo>
                  <a:lnTo>
                    <a:pt x="107361" y="754705"/>
                  </a:lnTo>
                  <a:lnTo>
                    <a:pt x="107417" y="761629"/>
                  </a:lnTo>
                  <a:lnTo>
                    <a:pt x="107481" y="768553"/>
                  </a:lnTo>
                  <a:lnTo>
                    <a:pt x="107553" y="775477"/>
                  </a:lnTo>
                  <a:lnTo>
                    <a:pt x="107636" y="782401"/>
                  </a:lnTo>
                  <a:lnTo>
                    <a:pt x="107729" y="789325"/>
                  </a:lnTo>
                  <a:lnTo>
                    <a:pt x="107834" y="796249"/>
                  </a:lnTo>
                  <a:lnTo>
                    <a:pt x="107952" y="803173"/>
                  </a:lnTo>
                  <a:lnTo>
                    <a:pt x="108082" y="810096"/>
                  </a:lnTo>
                  <a:lnTo>
                    <a:pt x="108225" y="817020"/>
                  </a:lnTo>
                  <a:lnTo>
                    <a:pt x="108379" y="823944"/>
                  </a:lnTo>
                  <a:lnTo>
                    <a:pt x="108545" y="830868"/>
                  </a:lnTo>
                  <a:lnTo>
                    <a:pt x="108722" y="837792"/>
                  </a:lnTo>
                  <a:lnTo>
                    <a:pt x="108909" y="844716"/>
                  </a:lnTo>
                  <a:lnTo>
                    <a:pt x="109104" y="851640"/>
                  </a:lnTo>
                  <a:lnTo>
                    <a:pt x="109309" y="858564"/>
                  </a:lnTo>
                  <a:lnTo>
                    <a:pt x="109519" y="865488"/>
                  </a:lnTo>
                  <a:lnTo>
                    <a:pt x="109735" y="872412"/>
                  </a:lnTo>
                  <a:lnTo>
                    <a:pt x="109955" y="879335"/>
                  </a:lnTo>
                  <a:lnTo>
                    <a:pt x="110177" y="886259"/>
                  </a:lnTo>
                  <a:lnTo>
                    <a:pt x="110401" y="893183"/>
                  </a:lnTo>
                  <a:lnTo>
                    <a:pt x="110627" y="900107"/>
                  </a:lnTo>
                  <a:lnTo>
                    <a:pt x="110854" y="907031"/>
                  </a:lnTo>
                  <a:lnTo>
                    <a:pt x="111082" y="913955"/>
                  </a:lnTo>
                  <a:lnTo>
                    <a:pt x="111311" y="920879"/>
                  </a:lnTo>
                  <a:lnTo>
                    <a:pt x="111543" y="927803"/>
                  </a:lnTo>
                  <a:lnTo>
                    <a:pt x="111778" y="934727"/>
                  </a:lnTo>
                  <a:lnTo>
                    <a:pt x="112018" y="941651"/>
                  </a:lnTo>
                  <a:lnTo>
                    <a:pt x="112264" y="948575"/>
                  </a:lnTo>
                  <a:lnTo>
                    <a:pt x="112518" y="955498"/>
                  </a:lnTo>
                  <a:lnTo>
                    <a:pt x="112782" y="962422"/>
                  </a:lnTo>
                  <a:lnTo>
                    <a:pt x="113057" y="969346"/>
                  </a:lnTo>
                  <a:lnTo>
                    <a:pt x="113346" y="976270"/>
                  </a:lnTo>
                  <a:lnTo>
                    <a:pt x="113653" y="983194"/>
                  </a:lnTo>
                  <a:lnTo>
                    <a:pt x="113978" y="990118"/>
                  </a:lnTo>
                  <a:lnTo>
                    <a:pt x="114323" y="997042"/>
                  </a:lnTo>
                  <a:lnTo>
                    <a:pt x="114689" y="1003966"/>
                  </a:lnTo>
                  <a:lnTo>
                    <a:pt x="115078" y="1010890"/>
                  </a:lnTo>
                  <a:lnTo>
                    <a:pt x="115490" y="1017814"/>
                  </a:lnTo>
                  <a:lnTo>
                    <a:pt x="115926" y="1024737"/>
                  </a:lnTo>
                  <a:lnTo>
                    <a:pt x="116389" y="1031661"/>
                  </a:lnTo>
                  <a:lnTo>
                    <a:pt x="116877" y="1038585"/>
                  </a:lnTo>
                  <a:lnTo>
                    <a:pt x="117395" y="1045509"/>
                  </a:lnTo>
                  <a:lnTo>
                    <a:pt x="117939" y="1052433"/>
                  </a:lnTo>
                  <a:lnTo>
                    <a:pt x="118508" y="1059357"/>
                  </a:lnTo>
                  <a:lnTo>
                    <a:pt x="119102" y="1066281"/>
                  </a:lnTo>
                  <a:lnTo>
                    <a:pt x="119721" y="1073205"/>
                  </a:lnTo>
                  <a:lnTo>
                    <a:pt x="120363" y="1080129"/>
                  </a:lnTo>
                  <a:lnTo>
                    <a:pt x="121029" y="1087053"/>
                  </a:lnTo>
                  <a:lnTo>
                    <a:pt x="121716" y="1093977"/>
                  </a:lnTo>
                  <a:lnTo>
                    <a:pt x="122426" y="1100900"/>
                  </a:lnTo>
                  <a:lnTo>
                    <a:pt x="123158" y="1107824"/>
                  </a:lnTo>
                  <a:lnTo>
                    <a:pt x="123910" y="1114748"/>
                  </a:lnTo>
                  <a:lnTo>
                    <a:pt x="124681" y="1121672"/>
                  </a:lnTo>
                  <a:lnTo>
                    <a:pt x="125472" y="1128596"/>
                  </a:lnTo>
                  <a:lnTo>
                    <a:pt x="126283" y="1135520"/>
                  </a:lnTo>
                  <a:lnTo>
                    <a:pt x="127114" y="1142444"/>
                  </a:lnTo>
                  <a:lnTo>
                    <a:pt x="127966" y="1149368"/>
                  </a:lnTo>
                  <a:lnTo>
                    <a:pt x="128838" y="1156292"/>
                  </a:lnTo>
                  <a:lnTo>
                    <a:pt x="129736" y="1163216"/>
                  </a:lnTo>
                  <a:lnTo>
                    <a:pt x="130658" y="1170139"/>
                  </a:lnTo>
                  <a:lnTo>
                    <a:pt x="131606" y="1177063"/>
                  </a:lnTo>
                  <a:lnTo>
                    <a:pt x="132580" y="1183987"/>
                  </a:lnTo>
                  <a:lnTo>
                    <a:pt x="133583" y="1190911"/>
                  </a:lnTo>
                  <a:lnTo>
                    <a:pt x="134617" y="1197835"/>
                  </a:lnTo>
                  <a:lnTo>
                    <a:pt x="135683" y="1204759"/>
                  </a:lnTo>
                  <a:lnTo>
                    <a:pt x="136783" y="1211683"/>
                  </a:lnTo>
                  <a:lnTo>
                    <a:pt x="137921" y="1218607"/>
                  </a:lnTo>
                  <a:lnTo>
                    <a:pt x="139101" y="1225531"/>
                  </a:lnTo>
                  <a:lnTo>
                    <a:pt x="140323" y="1232455"/>
                  </a:lnTo>
                  <a:lnTo>
                    <a:pt x="141588" y="1239379"/>
                  </a:lnTo>
                  <a:lnTo>
                    <a:pt x="142895" y="1246302"/>
                  </a:lnTo>
                  <a:lnTo>
                    <a:pt x="144245" y="1253226"/>
                  </a:lnTo>
                  <a:lnTo>
                    <a:pt x="145637" y="1260150"/>
                  </a:lnTo>
                  <a:lnTo>
                    <a:pt x="147070" y="1267074"/>
                  </a:lnTo>
                  <a:lnTo>
                    <a:pt x="148541" y="1273998"/>
                  </a:lnTo>
                  <a:lnTo>
                    <a:pt x="150047" y="1280922"/>
                  </a:lnTo>
                  <a:lnTo>
                    <a:pt x="151585" y="1287846"/>
                  </a:lnTo>
                  <a:lnTo>
                    <a:pt x="153146" y="1294770"/>
                  </a:lnTo>
                  <a:lnTo>
                    <a:pt x="154722" y="1301694"/>
                  </a:lnTo>
                  <a:lnTo>
                    <a:pt x="156306" y="1308618"/>
                  </a:lnTo>
                  <a:lnTo>
                    <a:pt x="157890" y="1315542"/>
                  </a:lnTo>
                  <a:lnTo>
                    <a:pt x="159467" y="1322465"/>
                  </a:lnTo>
                  <a:lnTo>
                    <a:pt x="161028" y="1329389"/>
                  </a:lnTo>
                  <a:lnTo>
                    <a:pt x="162567" y="1336313"/>
                  </a:lnTo>
                  <a:lnTo>
                    <a:pt x="164076" y="1343237"/>
                  </a:lnTo>
                  <a:lnTo>
                    <a:pt x="165545" y="1350161"/>
                  </a:lnTo>
                  <a:lnTo>
                    <a:pt x="166974" y="1357085"/>
                  </a:lnTo>
                  <a:lnTo>
                    <a:pt x="168360" y="1364009"/>
                  </a:lnTo>
                  <a:lnTo>
                    <a:pt x="169702" y="1370933"/>
                  </a:lnTo>
                  <a:lnTo>
                    <a:pt x="171000" y="1377857"/>
                  </a:lnTo>
                  <a:lnTo>
                    <a:pt x="172255" y="1384781"/>
                  </a:lnTo>
                  <a:lnTo>
                    <a:pt x="173471" y="1391704"/>
                  </a:lnTo>
                  <a:lnTo>
                    <a:pt x="174651" y="1398628"/>
                  </a:lnTo>
                  <a:lnTo>
                    <a:pt x="175799" y="1405552"/>
                  </a:lnTo>
                  <a:lnTo>
                    <a:pt x="176920" y="1412476"/>
                  </a:lnTo>
                  <a:lnTo>
                    <a:pt x="178023" y="1419400"/>
                  </a:lnTo>
                  <a:lnTo>
                    <a:pt x="179113" y="1426324"/>
                  </a:lnTo>
                  <a:lnTo>
                    <a:pt x="180197" y="1433248"/>
                  </a:lnTo>
                  <a:lnTo>
                    <a:pt x="181279" y="1440172"/>
                  </a:lnTo>
                  <a:lnTo>
                    <a:pt x="182364" y="1447096"/>
                  </a:lnTo>
                  <a:lnTo>
                    <a:pt x="183455" y="1454020"/>
                  </a:lnTo>
                  <a:lnTo>
                    <a:pt x="184553" y="1460944"/>
                  </a:lnTo>
                  <a:lnTo>
                    <a:pt x="185661" y="1467867"/>
                  </a:lnTo>
                  <a:lnTo>
                    <a:pt x="186778" y="1474791"/>
                  </a:lnTo>
                  <a:lnTo>
                    <a:pt x="187901" y="1481715"/>
                  </a:lnTo>
                  <a:lnTo>
                    <a:pt x="189026" y="1488639"/>
                  </a:lnTo>
                  <a:lnTo>
                    <a:pt x="190149" y="1495563"/>
                  </a:lnTo>
                  <a:lnTo>
                    <a:pt x="191264" y="1502487"/>
                  </a:lnTo>
                  <a:lnTo>
                    <a:pt x="192367" y="1509411"/>
                  </a:lnTo>
                  <a:lnTo>
                    <a:pt x="193451" y="1516335"/>
                  </a:lnTo>
                  <a:lnTo>
                    <a:pt x="194510" y="1523259"/>
                  </a:lnTo>
                  <a:lnTo>
                    <a:pt x="195535" y="1530183"/>
                  </a:lnTo>
                  <a:lnTo>
                    <a:pt x="196523" y="1537106"/>
                  </a:lnTo>
                  <a:lnTo>
                    <a:pt x="197471" y="1544030"/>
                  </a:lnTo>
                  <a:lnTo>
                    <a:pt x="198376" y="1550954"/>
                  </a:lnTo>
                  <a:lnTo>
                    <a:pt x="199238" y="1557878"/>
                  </a:lnTo>
                  <a:lnTo>
                    <a:pt x="200057" y="1564802"/>
                  </a:lnTo>
                  <a:lnTo>
                    <a:pt x="200833" y="1571726"/>
                  </a:lnTo>
                  <a:lnTo>
                    <a:pt x="201570" y="1578650"/>
                  </a:lnTo>
                  <a:lnTo>
                    <a:pt x="202270" y="1585574"/>
                  </a:lnTo>
                  <a:lnTo>
                    <a:pt x="202935" y="1592498"/>
                  </a:lnTo>
                  <a:lnTo>
                    <a:pt x="203574" y="1599422"/>
                  </a:lnTo>
                  <a:lnTo>
                    <a:pt x="204192" y="1606346"/>
                  </a:lnTo>
                  <a:lnTo>
                    <a:pt x="204794" y="1613269"/>
                  </a:lnTo>
                  <a:lnTo>
                    <a:pt x="205384" y="1620193"/>
                  </a:lnTo>
                  <a:lnTo>
                    <a:pt x="205966" y="1627117"/>
                  </a:lnTo>
                  <a:lnTo>
                    <a:pt x="206541" y="1634041"/>
                  </a:lnTo>
                  <a:lnTo>
                    <a:pt x="207112" y="1640965"/>
                  </a:lnTo>
                  <a:lnTo>
                    <a:pt x="207678" y="1647889"/>
                  </a:lnTo>
                  <a:lnTo>
                    <a:pt x="208236" y="1654813"/>
                  </a:lnTo>
                  <a:lnTo>
                    <a:pt x="208783" y="1661737"/>
                  </a:lnTo>
                  <a:lnTo>
                    <a:pt x="209316" y="1668661"/>
                  </a:lnTo>
                  <a:lnTo>
                    <a:pt x="209828" y="1675585"/>
                  </a:lnTo>
                  <a:lnTo>
                    <a:pt x="210313" y="1682508"/>
                  </a:lnTo>
                  <a:lnTo>
                    <a:pt x="210764" y="1689432"/>
                  </a:lnTo>
                  <a:lnTo>
                    <a:pt x="211175" y="1696356"/>
                  </a:lnTo>
                  <a:lnTo>
                    <a:pt x="211539" y="1703280"/>
                  </a:lnTo>
                  <a:lnTo>
                    <a:pt x="211845" y="1710204"/>
                  </a:lnTo>
                  <a:lnTo>
                    <a:pt x="212085" y="1717128"/>
                  </a:lnTo>
                  <a:lnTo>
                    <a:pt x="212258" y="1724052"/>
                  </a:lnTo>
                  <a:lnTo>
                    <a:pt x="212362" y="1730976"/>
                  </a:lnTo>
                  <a:lnTo>
                    <a:pt x="212395" y="1737900"/>
                  </a:lnTo>
                  <a:lnTo>
                    <a:pt x="212358" y="1744824"/>
                  </a:lnTo>
                  <a:lnTo>
                    <a:pt x="212252" y="1751748"/>
                  </a:lnTo>
                  <a:lnTo>
                    <a:pt x="212080" y="1758671"/>
                  </a:lnTo>
                  <a:lnTo>
                    <a:pt x="211848" y="1765595"/>
                  </a:lnTo>
                  <a:lnTo>
                    <a:pt x="211558" y="1772519"/>
                  </a:lnTo>
                  <a:lnTo>
                    <a:pt x="211219" y="1779443"/>
                  </a:lnTo>
                  <a:lnTo>
                    <a:pt x="210845" y="1786367"/>
                  </a:lnTo>
                  <a:lnTo>
                    <a:pt x="210445" y="1793291"/>
                  </a:lnTo>
                  <a:lnTo>
                    <a:pt x="210028" y="1800215"/>
                  </a:lnTo>
                  <a:lnTo>
                    <a:pt x="209601" y="1807139"/>
                  </a:lnTo>
                  <a:lnTo>
                    <a:pt x="209172" y="1814063"/>
                  </a:lnTo>
                  <a:lnTo>
                    <a:pt x="208748" y="1820987"/>
                  </a:lnTo>
                  <a:lnTo>
                    <a:pt x="208333" y="1827910"/>
                  </a:lnTo>
                  <a:lnTo>
                    <a:pt x="207931" y="1834834"/>
                  </a:lnTo>
                  <a:lnTo>
                    <a:pt x="207542" y="1841758"/>
                  </a:lnTo>
                  <a:lnTo>
                    <a:pt x="207162" y="1848682"/>
                  </a:lnTo>
                  <a:lnTo>
                    <a:pt x="206787" y="1855606"/>
                  </a:lnTo>
                  <a:lnTo>
                    <a:pt x="206412" y="1862530"/>
                  </a:lnTo>
                  <a:lnTo>
                    <a:pt x="206029" y="1869454"/>
                  </a:lnTo>
                  <a:lnTo>
                    <a:pt x="205629" y="1876378"/>
                  </a:lnTo>
                  <a:lnTo>
                    <a:pt x="205206" y="1883302"/>
                  </a:lnTo>
                  <a:lnTo>
                    <a:pt x="204749" y="1890226"/>
                  </a:lnTo>
                  <a:lnTo>
                    <a:pt x="204246" y="1897150"/>
                  </a:lnTo>
                  <a:lnTo>
                    <a:pt x="203692" y="1904073"/>
                  </a:lnTo>
                  <a:lnTo>
                    <a:pt x="203084" y="1910997"/>
                  </a:lnTo>
                  <a:lnTo>
                    <a:pt x="202420" y="1917921"/>
                  </a:lnTo>
                  <a:lnTo>
                    <a:pt x="201699" y="1924845"/>
                  </a:lnTo>
                  <a:lnTo>
                    <a:pt x="200920" y="1931769"/>
                  </a:lnTo>
                  <a:lnTo>
                    <a:pt x="200088" y="1938693"/>
                  </a:lnTo>
                  <a:lnTo>
                    <a:pt x="199206" y="1945617"/>
                  </a:lnTo>
                  <a:lnTo>
                    <a:pt x="198280" y="1952541"/>
                  </a:lnTo>
                  <a:lnTo>
                    <a:pt x="197314" y="1959465"/>
                  </a:lnTo>
                  <a:lnTo>
                    <a:pt x="196321" y="1966389"/>
                  </a:lnTo>
                  <a:lnTo>
                    <a:pt x="195309" y="1973313"/>
                  </a:lnTo>
                  <a:lnTo>
                    <a:pt x="194285" y="1980236"/>
                  </a:lnTo>
                  <a:lnTo>
                    <a:pt x="193256" y="1987160"/>
                  </a:lnTo>
                  <a:lnTo>
                    <a:pt x="192230" y="1994084"/>
                  </a:lnTo>
                  <a:lnTo>
                    <a:pt x="191210" y="2001008"/>
                  </a:lnTo>
                  <a:lnTo>
                    <a:pt x="190203" y="2007932"/>
                  </a:lnTo>
                  <a:lnTo>
                    <a:pt x="189212" y="2014856"/>
                  </a:lnTo>
                  <a:lnTo>
                    <a:pt x="188240" y="2021780"/>
                  </a:lnTo>
                  <a:lnTo>
                    <a:pt x="187288" y="2028704"/>
                  </a:lnTo>
                  <a:lnTo>
                    <a:pt x="186356" y="2035628"/>
                  </a:lnTo>
                  <a:lnTo>
                    <a:pt x="185444" y="2042552"/>
                  </a:lnTo>
                  <a:lnTo>
                    <a:pt x="184550" y="2049475"/>
                  </a:lnTo>
                  <a:lnTo>
                    <a:pt x="183674" y="2056399"/>
                  </a:lnTo>
                  <a:lnTo>
                    <a:pt x="182815" y="2063323"/>
                  </a:lnTo>
                  <a:lnTo>
                    <a:pt x="181970" y="2070247"/>
                  </a:lnTo>
                  <a:lnTo>
                    <a:pt x="181140" y="2077171"/>
                  </a:lnTo>
                  <a:lnTo>
                    <a:pt x="180323" y="2084095"/>
                  </a:lnTo>
                  <a:lnTo>
                    <a:pt x="179518" y="2091019"/>
                  </a:lnTo>
                  <a:lnTo>
                    <a:pt x="178723" y="2097943"/>
                  </a:lnTo>
                  <a:lnTo>
                    <a:pt x="177938" y="2104867"/>
                  </a:lnTo>
                  <a:lnTo>
                    <a:pt x="177163" y="2111791"/>
                  </a:lnTo>
                  <a:lnTo>
                    <a:pt x="176398" y="2118715"/>
                  </a:lnTo>
                  <a:lnTo>
                    <a:pt x="175643" y="2125638"/>
                  </a:lnTo>
                  <a:lnTo>
                    <a:pt x="174898" y="2132562"/>
                  </a:lnTo>
                  <a:lnTo>
                    <a:pt x="174163" y="2139486"/>
                  </a:lnTo>
                  <a:lnTo>
                    <a:pt x="173438" y="2146410"/>
                  </a:lnTo>
                  <a:lnTo>
                    <a:pt x="172721" y="2153334"/>
                  </a:lnTo>
                  <a:lnTo>
                    <a:pt x="172013" y="2160258"/>
                  </a:lnTo>
                  <a:lnTo>
                    <a:pt x="171311" y="2167182"/>
                  </a:lnTo>
                  <a:lnTo>
                    <a:pt x="170614" y="2174106"/>
                  </a:lnTo>
                  <a:lnTo>
                    <a:pt x="169921" y="2181030"/>
                  </a:lnTo>
                  <a:lnTo>
                    <a:pt x="169229" y="2187954"/>
                  </a:lnTo>
                  <a:lnTo>
                    <a:pt x="168537" y="2194877"/>
                  </a:lnTo>
                  <a:lnTo>
                    <a:pt x="167842" y="2201801"/>
                  </a:lnTo>
                  <a:lnTo>
                    <a:pt x="167141" y="2208725"/>
                  </a:lnTo>
                  <a:lnTo>
                    <a:pt x="166433" y="2215649"/>
                  </a:lnTo>
                  <a:lnTo>
                    <a:pt x="165717" y="2222573"/>
                  </a:lnTo>
                  <a:lnTo>
                    <a:pt x="164992" y="2229497"/>
                  </a:lnTo>
                  <a:lnTo>
                    <a:pt x="164259" y="2236421"/>
                  </a:lnTo>
                  <a:lnTo>
                    <a:pt x="163518" y="2243345"/>
                  </a:lnTo>
                  <a:lnTo>
                    <a:pt x="162773" y="2250269"/>
                  </a:lnTo>
                  <a:lnTo>
                    <a:pt x="162026" y="2257193"/>
                  </a:lnTo>
                  <a:lnTo>
                    <a:pt x="161282" y="2264117"/>
                  </a:lnTo>
                  <a:lnTo>
                    <a:pt x="160548" y="2271040"/>
                  </a:lnTo>
                  <a:lnTo>
                    <a:pt x="159829" y="2277964"/>
                  </a:lnTo>
                  <a:lnTo>
                    <a:pt x="159131" y="2284888"/>
                  </a:lnTo>
                  <a:lnTo>
                    <a:pt x="158460" y="2291812"/>
                  </a:lnTo>
                  <a:lnTo>
                    <a:pt x="157819" y="2298736"/>
                  </a:lnTo>
                  <a:lnTo>
                    <a:pt x="157215" y="2305660"/>
                  </a:lnTo>
                  <a:lnTo>
                    <a:pt x="156649" y="2312584"/>
                  </a:lnTo>
                  <a:lnTo>
                    <a:pt x="156126" y="2319508"/>
                  </a:lnTo>
                  <a:lnTo>
                    <a:pt x="155648" y="2326432"/>
                  </a:lnTo>
                  <a:lnTo>
                    <a:pt x="155211" y="2333356"/>
                  </a:lnTo>
                  <a:lnTo>
                    <a:pt x="154810" y="2340279"/>
                  </a:lnTo>
                  <a:lnTo>
                    <a:pt x="154444" y="2347203"/>
                  </a:lnTo>
                  <a:lnTo>
                    <a:pt x="154107" y="2354127"/>
                  </a:lnTo>
                  <a:lnTo>
                    <a:pt x="153795" y="2361051"/>
                  </a:lnTo>
                  <a:lnTo>
                    <a:pt x="153504" y="2367975"/>
                  </a:lnTo>
                  <a:lnTo>
                    <a:pt x="153229" y="2374899"/>
                  </a:lnTo>
                  <a:lnTo>
                    <a:pt x="152967" y="2381823"/>
                  </a:lnTo>
                  <a:lnTo>
                    <a:pt x="152713" y="2388747"/>
                  </a:lnTo>
                  <a:lnTo>
                    <a:pt x="152466" y="2395671"/>
                  </a:lnTo>
                  <a:lnTo>
                    <a:pt x="152224" y="2402595"/>
                  </a:lnTo>
                  <a:lnTo>
                    <a:pt x="151987" y="2409519"/>
                  </a:lnTo>
                  <a:lnTo>
                    <a:pt x="151757" y="2416442"/>
                  </a:lnTo>
                  <a:lnTo>
                    <a:pt x="151534" y="2423366"/>
                  </a:lnTo>
                  <a:lnTo>
                    <a:pt x="151323" y="2430290"/>
                  </a:lnTo>
                  <a:lnTo>
                    <a:pt x="151127" y="2437214"/>
                  </a:lnTo>
                  <a:lnTo>
                    <a:pt x="150951" y="2444138"/>
                  </a:lnTo>
                  <a:lnTo>
                    <a:pt x="150800" y="2451062"/>
                  </a:lnTo>
                  <a:lnTo>
                    <a:pt x="150678" y="2457986"/>
                  </a:lnTo>
                  <a:lnTo>
                    <a:pt x="150590" y="2464910"/>
                  </a:lnTo>
                  <a:lnTo>
                    <a:pt x="150539" y="2471834"/>
                  </a:lnTo>
                  <a:lnTo>
                    <a:pt x="150529" y="2478758"/>
                  </a:lnTo>
                  <a:lnTo>
                    <a:pt x="150562" y="2485682"/>
                  </a:lnTo>
                  <a:lnTo>
                    <a:pt x="150641" y="2492605"/>
                  </a:lnTo>
                  <a:lnTo>
                    <a:pt x="150766" y="2499529"/>
                  </a:lnTo>
                  <a:lnTo>
                    <a:pt x="150940" y="2506453"/>
                  </a:lnTo>
                  <a:lnTo>
                    <a:pt x="151158" y="2513377"/>
                  </a:lnTo>
                  <a:lnTo>
                    <a:pt x="151413" y="2520301"/>
                  </a:lnTo>
                  <a:lnTo>
                    <a:pt x="151701" y="2527225"/>
                  </a:lnTo>
                  <a:lnTo>
                    <a:pt x="152016" y="2534149"/>
                  </a:lnTo>
                  <a:lnTo>
                    <a:pt x="152352" y="2541073"/>
                  </a:lnTo>
                  <a:lnTo>
                    <a:pt x="152700" y="2547997"/>
                  </a:lnTo>
                  <a:lnTo>
                    <a:pt x="153056" y="2554921"/>
                  </a:lnTo>
                  <a:lnTo>
                    <a:pt x="153411" y="2561844"/>
                  </a:lnTo>
                  <a:lnTo>
                    <a:pt x="153758" y="2568768"/>
                  </a:lnTo>
                  <a:lnTo>
                    <a:pt x="154091" y="2575692"/>
                  </a:lnTo>
                  <a:lnTo>
                    <a:pt x="154405" y="2582616"/>
                  </a:lnTo>
                  <a:lnTo>
                    <a:pt x="154698" y="2589540"/>
                  </a:lnTo>
                  <a:lnTo>
                    <a:pt x="154964" y="2596464"/>
                  </a:lnTo>
                  <a:lnTo>
                    <a:pt x="155201" y="2603388"/>
                  </a:lnTo>
                  <a:lnTo>
                    <a:pt x="155407" y="2610312"/>
                  </a:lnTo>
                  <a:lnTo>
                    <a:pt x="155579" y="2617236"/>
                  </a:lnTo>
                  <a:lnTo>
                    <a:pt x="155712" y="2624160"/>
                  </a:lnTo>
                  <a:lnTo>
                    <a:pt x="155801" y="2631084"/>
                  </a:lnTo>
                  <a:lnTo>
                    <a:pt x="155847" y="2638007"/>
                  </a:lnTo>
                  <a:lnTo>
                    <a:pt x="155847" y="2644931"/>
                  </a:lnTo>
                  <a:lnTo>
                    <a:pt x="155798" y="2651855"/>
                  </a:lnTo>
                  <a:lnTo>
                    <a:pt x="155699" y="2658779"/>
                  </a:lnTo>
                  <a:lnTo>
                    <a:pt x="155548" y="2665703"/>
                  </a:lnTo>
                  <a:lnTo>
                    <a:pt x="155341" y="2672627"/>
                  </a:lnTo>
                  <a:lnTo>
                    <a:pt x="155078" y="2679551"/>
                  </a:lnTo>
                  <a:lnTo>
                    <a:pt x="154754" y="2686475"/>
                  </a:lnTo>
                  <a:lnTo>
                    <a:pt x="154368" y="2693399"/>
                  </a:lnTo>
                  <a:lnTo>
                    <a:pt x="153925" y="2700323"/>
                  </a:lnTo>
                  <a:lnTo>
                    <a:pt x="153425" y="2707246"/>
                  </a:lnTo>
                  <a:lnTo>
                    <a:pt x="152869" y="2714170"/>
                  </a:lnTo>
                  <a:lnTo>
                    <a:pt x="152259" y="2721094"/>
                  </a:lnTo>
                  <a:lnTo>
                    <a:pt x="151596" y="2728018"/>
                  </a:lnTo>
                  <a:lnTo>
                    <a:pt x="150880" y="2734942"/>
                  </a:lnTo>
                  <a:lnTo>
                    <a:pt x="150115" y="2741866"/>
                  </a:lnTo>
                  <a:lnTo>
                    <a:pt x="149295" y="2748790"/>
                  </a:lnTo>
                  <a:lnTo>
                    <a:pt x="148425" y="2755714"/>
                  </a:lnTo>
                  <a:lnTo>
                    <a:pt x="147507" y="2762638"/>
                  </a:lnTo>
                  <a:lnTo>
                    <a:pt x="146542" y="2769562"/>
                  </a:lnTo>
                  <a:lnTo>
                    <a:pt x="145531" y="2776486"/>
                  </a:lnTo>
                  <a:lnTo>
                    <a:pt x="144474" y="2783409"/>
                  </a:lnTo>
                  <a:lnTo>
                    <a:pt x="143372" y="2790333"/>
                  </a:lnTo>
                  <a:lnTo>
                    <a:pt x="142226" y="2797257"/>
                  </a:lnTo>
                  <a:lnTo>
                    <a:pt x="141039" y="2804181"/>
                  </a:lnTo>
                  <a:lnTo>
                    <a:pt x="139807" y="2811105"/>
                  </a:lnTo>
                  <a:lnTo>
                    <a:pt x="138537" y="2818029"/>
                  </a:lnTo>
                  <a:lnTo>
                    <a:pt x="137236" y="2824953"/>
                  </a:lnTo>
                  <a:lnTo>
                    <a:pt x="135906" y="2831877"/>
                  </a:lnTo>
                  <a:lnTo>
                    <a:pt x="134554" y="2838801"/>
                  </a:lnTo>
                  <a:lnTo>
                    <a:pt x="133184" y="2845725"/>
                  </a:lnTo>
                  <a:lnTo>
                    <a:pt x="131804" y="2852648"/>
                  </a:lnTo>
                  <a:lnTo>
                    <a:pt x="130419" y="2859572"/>
                  </a:lnTo>
                  <a:lnTo>
                    <a:pt x="129037" y="2866496"/>
                  </a:lnTo>
                  <a:lnTo>
                    <a:pt x="127666" y="2873420"/>
                  </a:lnTo>
                  <a:lnTo>
                    <a:pt x="126314" y="2880344"/>
                  </a:lnTo>
                  <a:lnTo>
                    <a:pt x="124986" y="2887268"/>
                  </a:lnTo>
                  <a:lnTo>
                    <a:pt x="123688" y="2894192"/>
                  </a:lnTo>
                  <a:lnTo>
                    <a:pt x="122427" y="2901116"/>
                  </a:lnTo>
                  <a:lnTo>
                    <a:pt x="121206" y="2908040"/>
                  </a:lnTo>
                  <a:lnTo>
                    <a:pt x="120030" y="2914964"/>
                  </a:lnTo>
                  <a:lnTo>
                    <a:pt x="118904" y="2921888"/>
                  </a:lnTo>
                  <a:lnTo>
                    <a:pt x="117831" y="2928811"/>
                  </a:lnTo>
                  <a:lnTo>
                    <a:pt x="116820" y="2935735"/>
                  </a:lnTo>
                  <a:lnTo>
                    <a:pt x="115867" y="2942659"/>
                  </a:lnTo>
                  <a:lnTo>
                    <a:pt x="114973" y="2949583"/>
                  </a:lnTo>
                  <a:lnTo>
                    <a:pt x="114138" y="2956507"/>
                  </a:lnTo>
                  <a:lnTo>
                    <a:pt x="113363" y="2963431"/>
                  </a:lnTo>
                  <a:lnTo>
                    <a:pt x="112647" y="2970355"/>
                  </a:lnTo>
                  <a:lnTo>
                    <a:pt x="111990" y="2977279"/>
                  </a:lnTo>
                  <a:lnTo>
                    <a:pt x="111390" y="2984203"/>
                  </a:lnTo>
                  <a:lnTo>
                    <a:pt x="110848" y="2991127"/>
                  </a:lnTo>
                  <a:lnTo>
                    <a:pt x="110363" y="2998050"/>
                  </a:lnTo>
                  <a:lnTo>
                    <a:pt x="109927" y="3004974"/>
                  </a:lnTo>
                  <a:lnTo>
                    <a:pt x="109538" y="3011898"/>
                  </a:lnTo>
                  <a:lnTo>
                    <a:pt x="109191" y="3018822"/>
                  </a:lnTo>
                  <a:lnTo>
                    <a:pt x="108884" y="3025746"/>
                  </a:lnTo>
                  <a:lnTo>
                    <a:pt x="108612" y="3032670"/>
                  </a:lnTo>
                  <a:lnTo>
                    <a:pt x="108372" y="3039594"/>
                  </a:lnTo>
                  <a:lnTo>
                    <a:pt x="108162" y="3046518"/>
                  </a:lnTo>
                  <a:lnTo>
                    <a:pt x="107978" y="3053442"/>
                  </a:lnTo>
                  <a:lnTo>
                    <a:pt x="107818" y="3060366"/>
                  </a:lnTo>
                  <a:lnTo>
                    <a:pt x="107677" y="3067290"/>
                  </a:lnTo>
                  <a:lnTo>
                    <a:pt x="107553" y="3074213"/>
                  </a:lnTo>
                  <a:lnTo>
                    <a:pt x="107444" y="3081137"/>
                  </a:lnTo>
                  <a:lnTo>
                    <a:pt x="107347" y="3088061"/>
                  </a:lnTo>
                  <a:lnTo>
                    <a:pt x="107262" y="3094985"/>
                  </a:lnTo>
                  <a:lnTo>
                    <a:pt x="107187" y="3101909"/>
                  </a:lnTo>
                  <a:lnTo>
                    <a:pt x="107120" y="3108833"/>
                  </a:lnTo>
                  <a:lnTo>
                    <a:pt x="107061" y="3115757"/>
                  </a:lnTo>
                  <a:lnTo>
                    <a:pt x="107009" y="3122681"/>
                  </a:lnTo>
                  <a:lnTo>
                    <a:pt x="106962" y="3129605"/>
                  </a:lnTo>
                  <a:lnTo>
                    <a:pt x="106919" y="3136529"/>
                  </a:lnTo>
                  <a:lnTo>
                    <a:pt x="106880" y="3143453"/>
                  </a:lnTo>
                  <a:lnTo>
                    <a:pt x="106845" y="3150376"/>
                  </a:lnTo>
                  <a:lnTo>
                    <a:pt x="106811" y="3157300"/>
                  </a:lnTo>
                  <a:lnTo>
                    <a:pt x="106780" y="3164224"/>
                  </a:lnTo>
                  <a:lnTo>
                    <a:pt x="106751" y="3171148"/>
                  </a:lnTo>
                  <a:lnTo>
                    <a:pt x="106724" y="3178072"/>
                  </a:lnTo>
                  <a:lnTo>
                    <a:pt x="106698" y="3184996"/>
                  </a:lnTo>
                  <a:lnTo>
                    <a:pt x="106673" y="3191920"/>
                  </a:lnTo>
                  <a:lnTo>
                    <a:pt x="106649" y="3198844"/>
                  </a:lnTo>
                  <a:lnTo>
                    <a:pt x="106628" y="3205768"/>
                  </a:lnTo>
                  <a:lnTo>
                    <a:pt x="106608" y="3212692"/>
                  </a:lnTo>
                  <a:lnTo>
                    <a:pt x="106589" y="3219615"/>
                  </a:lnTo>
                  <a:lnTo>
                    <a:pt x="106573" y="3226539"/>
                  </a:lnTo>
                  <a:lnTo>
                    <a:pt x="106558" y="3233463"/>
                  </a:lnTo>
                  <a:lnTo>
                    <a:pt x="106545" y="3240387"/>
                  </a:lnTo>
                  <a:lnTo>
                    <a:pt x="106535" y="3247311"/>
                  </a:lnTo>
                  <a:lnTo>
                    <a:pt x="106525" y="3254235"/>
                  </a:lnTo>
                  <a:lnTo>
                    <a:pt x="106517" y="3261159"/>
                  </a:lnTo>
                  <a:lnTo>
                    <a:pt x="106511" y="3268083"/>
                  </a:lnTo>
                  <a:lnTo>
                    <a:pt x="106505" y="3275007"/>
                  </a:lnTo>
                  <a:lnTo>
                    <a:pt x="106499" y="3281931"/>
                  </a:lnTo>
                  <a:lnTo>
                    <a:pt x="106494" y="3288855"/>
                  </a:lnTo>
                  <a:lnTo>
                    <a:pt x="106488" y="3295778"/>
                  </a:lnTo>
                  <a:lnTo>
                    <a:pt x="106481" y="3302702"/>
                  </a:lnTo>
                  <a:lnTo>
                    <a:pt x="106474" y="3309626"/>
                  </a:lnTo>
                  <a:lnTo>
                    <a:pt x="106466" y="3316550"/>
                  </a:lnTo>
                  <a:lnTo>
                    <a:pt x="106457" y="3323474"/>
                  </a:lnTo>
                  <a:lnTo>
                    <a:pt x="106447" y="3330398"/>
                  </a:lnTo>
                  <a:lnTo>
                    <a:pt x="106435" y="3337322"/>
                  </a:lnTo>
                  <a:lnTo>
                    <a:pt x="106423" y="3344246"/>
                  </a:lnTo>
                  <a:lnTo>
                    <a:pt x="106410" y="3351170"/>
                  </a:lnTo>
                  <a:lnTo>
                    <a:pt x="106397" y="3358094"/>
                  </a:lnTo>
                  <a:lnTo>
                    <a:pt x="106384" y="3365017"/>
                  </a:lnTo>
                  <a:lnTo>
                    <a:pt x="106370" y="3371941"/>
                  </a:lnTo>
                  <a:lnTo>
                    <a:pt x="106358" y="3378865"/>
                  </a:lnTo>
                  <a:lnTo>
                    <a:pt x="106345" y="3385789"/>
                  </a:lnTo>
                  <a:lnTo>
                    <a:pt x="106334" y="3392713"/>
                  </a:lnTo>
                  <a:lnTo>
                    <a:pt x="106323" y="3399637"/>
                  </a:lnTo>
                  <a:lnTo>
                    <a:pt x="106313" y="3406561"/>
                  </a:lnTo>
                  <a:lnTo>
                    <a:pt x="106304" y="3413485"/>
                  </a:lnTo>
                  <a:lnTo>
                    <a:pt x="106297" y="3420409"/>
                  </a:lnTo>
                  <a:lnTo>
                    <a:pt x="106290" y="3427333"/>
                  </a:lnTo>
                  <a:lnTo>
                    <a:pt x="106285" y="3434257"/>
                  </a:lnTo>
                  <a:lnTo>
                    <a:pt x="106280" y="3441180"/>
                  </a:lnTo>
                  <a:lnTo>
                    <a:pt x="106276" y="3448104"/>
                  </a:lnTo>
                  <a:lnTo>
                    <a:pt x="106273" y="3455028"/>
                  </a:lnTo>
                  <a:lnTo>
                    <a:pt x="106270" y="3461952"/>
                  </a:lnTo>
                  <a:lnTo>
                    <a:pt x="106267" y="3468876"/>
                  </a:lnTo>
                  <a:lnTo>
                    <a:pt x="106265" y="3475800"/>
                  </a:lnTo>
                  <a:lnTo>
                    <a:pt x="106264" y="3482724"/>
                  </a:lnTo>
                  <a:lnTo>
                    <a:pt x="106262" y="3489648"/>
                  </a:lnTo>
                  <a:lnTo>
                    <a:pt x="106261" y="3496572"/>
                  </a:lnTo>
                  <a:lnTo>
                    <a:pt x="106259" y="3503496"/>
                  </a:lnTo>
                  <a:lnTo>
                    <a:pt x="106258" y="3510419"/>
                  </a:lnTo>
                  <a:lnTo>
                    <a:pt x="106256" y="3517343"/>
                  </a:lnTo>
                  <a:lnTo>
                    <a:pt x="106254" y="3524267"/>
                  </a:lnTo>
                  <a:lnTo>
                    <a:pt x="106252" y="35311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03" name="tx46">
              <a:extLst>
                <a:ext uri="{FF2B5EF4-FFF2-40B4-BE49-F238E27FC236}">
                  <a16:creationId xmlns:a16="http://schemas.microsoft.com/office/drawing/2014/main" id="{716AB3AB-0DD0-E88C-425D-2BE97C1F3C00}"/>
                </a:ext>
              </a:extLst>
            </p:cNvPr>
            <p:cNvSpPr/>
            <p:nvPr/>
          </p:nvSpPr>
          <p:spPr>
            <a:xfrm>
              <a:off x="2843838" y="6691313"/>
              <a:ext cx="158092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04" name="tx47">
              <a:extLst>
                <a:ext uri="{FF2B5EF4-FFF2-40B4-BE49-F238E27FC236}">
                  <a16:creationId xmlns:a16="http://schemas.microsoft.com/office/drawing/2014/main" id="{BA1EF16B-5A06-1CAB-FA98-100F8E2B2135}"/>
                </a:ext>
              </a:extLst>
            </p:cNvPr>
            <p:cNvSpPr/>
            <p:nvPr/>
          </p:nvSpPr>
          <p:spPr>
            <a:xfrm>
              <a:off x="2843838" y="6059423"/>
              <a:ext cx="158092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05" name="tx48">
              <a:extLst>
                <a:ext uri="{FF2B5EF4-FFF2-40B4-BE49-F238E27FC236}">
                  <a16:creationId xmlns:a16="http://schemas.microsoft.com/office/drawing/2014/main" id="{5C817766-AAB0-CDE8-DF8E-504B2DF7B116}"/>
                </a:ext>
              </a:extLst>
            </p:cNvPr>
            <p:cNvSpPr/>
            <p:nvPr/>
          </p:nvSpPr>
          <p:spPr>
            <a:xfrm>
              <a:off x="2903046" y="5422672"/>
              <a:ext cx="98883" cy="1277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" name="tx49">
              <a:extLst>
                <a:ext uri="{FF2B5EF4-FFF2-40B4-BE49-F238E27FC236}">
                  <a16:creationId xmlns:a16="http://schemas.microsoft.com/office/drawing/2014/main" id="{A0A0F33F-68DB-9BFC-8728-85B7FB983384}"/>
                </a:ext>
              </a:extLst>
            </p:cNvPr>
            <p:cNvSpPr/>
            <p:nvPr/>
          </p:nvSpPr>
          <p:spPr>
            <a:xfrm>
              <a:off x="2903046" y="4793734"/>
              <a:ext cx="98883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7" name="tx50">
              <a:extLst>
                <a:ext uri="{FF2B5EF4-FFF2-40B4-BE49-F238E27FC236}">
                  <a16:creationId xmlns:a16="http://schemas.microsoft.com/office/drawing/2014/main" id="{4922D7BF-DB61-8566-E6D0-AB44F04F1764}"/>
                </a:ext>
              </a:extLst>
            </p:cNvPr>
            <p:cNvSpPr/>
            <p:nvPr/>
          </p:nvSpPr>
          <p:spPr>
            <a:xfrm>
              <a:off x="2903046" y="4159934"/>
              <a:ext cx="98883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8" name="tx51">
              <a:extLst>
                <a:ext uri="{FF2B5EF4-FFF2-40B4-BE49-F238E27FC236}">
                  <a16:creationId xmlns:a16="http://schemas.microsoft.com/office/drawing/2014/main" id="{BD814CBA-03D3-0A69-09B5-6302AAE70E9B}"/>
                </a:ext>
              </a:extLst>
            </p:cNvPr>
            <p:cNvSpPr/>
            <p:nvPr/>
          </p:nvSpPr>
          <p:spPr>
            <a:xfrm>
              <a:off x="2903046" y="3523964"/>
              <a:ext cx="98883" cy="127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9" name="pl52">
              <a:extLst>
                <a:ext uri="{FF2B5EF4-FFF2-40B4-BE49-F238E27FC236}">
                  <a16:creationId xmlns:a16="http://schemas.microsoft.com/office/drawing/2014/main" id="{0A8884CC-FA9F-645D-2E85-748875615680}"/>
                </a:ext>
              </a:extLst>
            </p:cNvPr>
            <p:cNvSpPr/>
            <p:nvPr/>
          </p:nvSpPr>
          <p:spPr>
            <a:xfrm>
              <a:off x="3029766" y="67523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0" name="pl53">
              <a:extLst>
                <a:ext uri="{FF2B5EF4-FFF2-40B4-BE49-F238E27FC236}">
                  <a16:creationId xmlns:a16="http://schemas.microsoft.com/office/drawing/2014/main" id="{F202D45D-8D4B-9BB5-1ACF-D07AE508237B}"/>
                </a:ext>
              </a:extLst>
            </p:cNvPr>
            <p:cNvSpPr/>
            <p:nvPr/>
          </p:nvSpPr>
          <p:spPr>
            <a:xfrm>
              <a:off x="3029766" y="61194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1" name="pl54">
              <a:extLst>
                <a:ext uri="{FF2B5EF4-FFF2-40B4-BE49-F238E27FC236}">
                  <a16:creationId xmlns:a16="http://schemas.microsoft.com/office/drawing/2014/main" id="{5F8F6052-78C4-E2F6-FA95-E9DE6D3A97A3}"/>
                </a:ext>
              </a:extLst>
            </p:cNvPr>
            <p:cNvSpPr/>
            <p:nvPr/>
          </p:nvSpPr>
          <p:spPr>
            <a:xfrm>
              <a:off x="3029766" y="5486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2" name="pl55">
              <a:extLst>
                <a:ext uri="{FF2B5EF4-FFF2-40B4-BE49-F238E27FC236}">
                  <a16:creationId xmlns:a16="http://schemas.microsoft.com/office/drawing/2014/main" id="{1591D30D-49AC-2BC6-936C-DDB18C4B0E3A}"/>
                </a:ext>
              </a:extLst>
            </p:cNvPr>
            <p:cNvSpPr/>
            <p:nvPr/>
          </p:nvSpPr>
          <p:spPr>
            <a:xfrm>
              <a:off x="3029766" y="48537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3" name="pl56">
              <a:extLst>
                <a:ext uri="{FF2B5EF4-FFF2-40B4-BE49-F238E27FC236}">
                  <a16:creationId xmlns:a16="http://schemas.microsoft.com/office/drawing/2014/main" id="{93B4327A-05BA-05C7-F8E9-1E3A2E4A66AC}"/>
                </a:ext>
              </a:extLst>
            </p:cNvPr>
            <p:cNvSpPr/>
            <p:nvPr/>
          </p:nvSpPr>
          <p:spPr>
            <a:xfrm>
              <a:off x="3029766" y="4220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4" name="pl57">
              <a:extLst>
                <a:ext uri="{FF2B5EF4-FFF2-40B4-BE49-F238E27FC236}">
                  <a16:creationId xmlns:a16="http://schemas.microsoft.com/office/drawing/2014/main" id="{0FF10A92-E584-22DE-BB62-C82348447A45}"/>
                </a:ext>
              </a:extLst>
            </p:cNvPr>
            <p:cNvSpPr/>
            <p:nvPr/>
          </p:nvSpPr>
          <p:spPr>
            <a:xfrm>
              <a:off x="3029766" y="35880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5" name="pl58">
              <a:extLst>
                <a:ext uri="{FF2B5EF4-FFF2-40B4-BE49-F238E27FC236}">
                  <a16:creationId xmlns:a16="http://schemas.microsoft.com/office/drawing/2014/main" id="{21A7B40A-2DF0-843E-70D6-41D163393594}"/>
                </a:ext>
              </a:extLst>
            </p:cNvPr>
            <p:cNvSpPr/>
            <p:nvPr/>
          </p:nvSpPr>
          <p:spPr>
            <a:xfrm>
              <a:off x="338105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6" name="pl59">
              <a:extLst>
                <a:ext uri="{FF2B5EF4-FFF2-40B4-BE49-F238E27FC236}">
                  <a16:creationId xmlns:a16="http://schemas.microsoft.com/office/drawing/2014/main" id="{65BC4D10-336A-D8DA-EF17-727E3018DED9}"/>
                </a:ext>
              </a:extLst>
            </p:cNvPr>
            <p:cNvSpPr/>
            <p:nvPr/>
          </p:nvSpPr>
          <p:spPr>
            <a:xfrm>
              <a:off x="390854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7" name="pl60">
              <a:extLst>
                <a:ext uri="{FF2B5EF4-FFF2-40B4-BE49-F238E27FC236}">
                  <a16:creationId xmlns:a16="http://schemas.microsoft.com/office/drawing/2014/main" id="{D7CE8EFF-C845-225F-00BB-1302914007D2}"/>
                </a:ext>
              </a:extLst>
            </p:cNvPr>
            <p:cNvSpPr/>
            <p:nvPr/>
          </p:nvSpPr>
          <p:spPr>
            <a:xfrm>
              <a:off x="443603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8" name="pl61">
              <a:extLst>
                <a:ext uri="{FF2B5EF4-FFF2-40B4-BE49-F238E27FC236}">
                  <a16:creationId xmlns:a16="http://schemas.microsoft.com/office/drawing/2014/main" id="{F478783B-9487-EAF2-5996-74BE60C4F076}"/>
                </a:ext>
              </a:extLst>
            </p:cNvPr>
            <p:cNvSpPr/>
            <p:nvPr/>
          </p:nvSpPr>
          <p:spPr>
            <a:xfrm>
              <a:off x="496352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19" name="pl62">
              <a:extLst>
                <a:ext uri="{FF2B5EF4-FFF2-40B4-BE49-F238E27FC236}">
                  <a16:creationId xmlns:a16="http://schemas.microsoft.com/office/drawing/2014/main" id="{4BA774CA-B05B-15B3-7A64-92ED1AB45759}"/>
                </a:ext>
              </a:extLst>
            </p:cNvPr>
            <p:cNvSpPr/>
            <p:nvPr/>
          </p:nvSpPr>
          <p:spPr>
            <a:xfrm>
              <a:off x="549101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0" name="pl63">
              <a:extLst>
                <a:ext uri="{FF2B5EF4-FFF2-40B4-BE49-F238E27FC236}">
                  <a16:creationId xmlns:a16="http://schemas.microsoft.com/office/drawing/2014/main" id="{4BCF0D8D-4457-4CE4-6EA2-8ED00BC6DB3D}"/>
                </a:ext>
              </a:extLst>
            </p:cNvPr>
            <p:cNvSpPr/>
            <p:nvPr/>
          </p:nvSpPr>
          <p:spPr>
            <a:xfrm>
              <a:off x="601850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1" name="pl64">
              <a:extLst>
                <a:ext uri="{FF2B5EF4-FFF2-40B4-BE49-F238E27FC236}">
                  <a16:creationId xmlns:a16="http://schemas.microsoft.com/office/drawing/2014/main" id="{EE299532-89AD-75BC-1CE9-03B7A89B51D1}"/>
                </a:ext>
              </a:extLst>
            </p:cNvPr>
            <p:cNvSpPr/>
            <p:nvPr/>
          </p:nvSpPr>
          <p:spPr>
            <a:xfrm>
              <a:off x="654599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2" name="pl65">
              <a:extLst>
                <a:ext uri="{FF2B5EF4-FFF2-40B4-BE49-F238E27FC236}">
                  <a16:creationId xmlns:a16="http://schemas.microsoft.com/office/drawing/2014/main" id="{7C314741-3320-EF1F-7AC2-419F1663FFE5}"/>
                </a:ext>
              </a:extLst>
            </p:cNvPr>
            <p:cNvSpPr/>
            <p:nvPr/>
          </p:nvSpPr>
          <p:spPr>
            <a:xfrm>
              <a:off x="707348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3" name="pl66">
              <a:extLst>
                <a:ext uri="{FF2B5EF4-FFF2-40B4-BE49-F238E27FC236}">
                  <a16:creationId xmlns:a16="http://schemas.microsoft.com/office/drawing/2014/main" id="{365E16D1-5CD3-88B5-A6E5-D9717C26361F}"/>
                </a:ext>
              </a:extLst>
            </p:cNvPr>
            <p:cNvSpPr/>
            <p:nvPr/>
          </p:nvSpPr>
          <p:spPr>
            <a:xfrm>
              <a:off x="760097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4" name="pl67">
              <a:extLst>
                <a:ext uri="{FF2B5EF4-FFF2-40B4-BE49-F238E27FC236}">
                  <a16:creationId xmlns:a16="http://schemas.microsoft.com/office/drawing/2014/main" id="{50A669D0-3A78-0B3E-F3BD-BE56A5FE74C9}"/>
                </a:ext>
              </a:extLst>
            </p:cNvPr>
            <p:cNvSpPr/>
            <p:nvPr/>
          </p:nvSpPr>
          <p:spPr>
            <a:xfrm>
              <a:off x="812846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5" name="pl68">
              <a:extLst>
                <a:ext uri="{FF2B5EF4-FFF2-40B4-BE49-F238E27FC236}">
                  <a16:creationId xmlns:a16="http://schemas.microsoft.com/office/drawing/2014/main" id="{75EE9A8D-A3E2-72E4-A46C-57FD99D5A3EC}"/>
                </a:ext>
              </a:extLst>
            </p:cNvPr>
            <p:cNvSpPr/>
            <p:nvPr/>
          </p:nvSpPr>
          <p:spPr>
            <a:xfrm>
              <a:off x="865595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6" name="pl69">
              <a:extLst>
                <a:ext uri="{FF2B5EF4-FFF2-40B4-BE49-F238E27FC236}">
                  <a16:creationId xmlns:a16="http://schemas.microsoft.com/office/drawing/2014/main" id="{5BFB0EB7-CBEC-8334-C84B-DAACD8A0B613}"/>
                </a:ext>
              </a:extLst>
            </p:cNvPr>
            <p:cNvSpPr/>
            <p:nvPr/>
          </p:nvSpPr>
          <p:spPr>
            <a:xfrm>
              <a:off x="918344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7" name="pl70">
              <a:extLst>
                <a:ext uri="{FF2B5EF4-FFF2-40B4-BE49-F238E27FC236}">
                  <a16:creationId xmlns:a16="http://schemas.microsoft.com/office/drawing/2014/main" id="{54C6F46B-D87D-28DF-A812-4E5DF5D54CBE}"/>
                </a:ext>
              </a:extLst>
            </p:cNvPr>
            <p:cNvSpPr/>
            <p:nvPr/>
          </p:nvSpPr>
          <p:spPr>
            <a:xfrm>
              <a:off x="971093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8" name="pl71">
              <a:extLst>
                <a:ext uri="{FF2B5EF4-FFF2-40B4-BE49-F238E27FC236}">
                  <a16:creationId xmlns:a16="http://schemas.microsoft.com/office/drawing/2014/main" id="{D8B4063C-434A-B5F3-2BEE-EB36F6B40468}"/>
                </a:ext>
              </a:extLst>
            </p:cNvPr>
            <p:cNvSpPr/>
            <p:nvPr/>
          </p:nvSpPr>
          <p:spPr>
            <a:xfrm>
              <a:off x="1023842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29" name="tx72">
              <a:extLst>
                <a:ext uri="{FF2B5EF4-FFF2-40B4-BE49-F238E27FC236}">
                  <a16:creationId xmlns:a16="http://schemas.microsoft.com/office/drawing/2014/main" id="{BFA49F74-56D3-3934-6A39-B52C0BE6ECC7}"/>
                </a:ext>
              </a:extLst>
            </p:cNvPr>
            <p:cNvSpPr/>
            <p:nvPr/>
          </p:nvSpPr>
          <p:spPr>
            <a:xfrm>
              <a:off x="240766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</a:t>
              </a:r>
            </a:p>
          </p:txBody>
        </p:sp>
        <p:sp>
          <p:nvSpPr>
            <p:cNvPr id="330" name="tx73">
              <a:extLst>
                <a:ext uri="{FF2B5EF4-FFF2-40B4-BE49-F238E27FC236}">
                  <a16:creationId xmlns:a16="http://schemas.microsoft.com/office/drawing/2014/main" id="{966AEE92-6C3C-2FF3-5342-8EB712821999}"/>
                </a:ext>
              </a:extLst>
            </p:cNvPr>
            <p:cNvSpPr/>
            <p:nvPr/>
          </p:nvSpPr>
          <p:spPr>
            <a:xfrm>
              <a:off x="293515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H3K9me3.regress.H3.c7</a:t>
              </a:r>
            </a:p>
          </p:txBody>
        </p:sp>
        <p:sp>
          <p:nvSpPr>
            <p:cNvPr id="331" name="tx74">
              <a:extLst>
                <a:ext uri="{FF2B5EF4-FFF2-40B4-BE49-F238E27FC236}">
                  <a16:creationId xmlns:a16="http://schemas.microsoft.com/office/drawing/2014/main" id="{45AADD08-EE89-2C90-7845-602BE2B49940}"/>
                </a:ext>
              </a:extLst>
            </p:cNvPr>
            <p:cNvSpPr/>
            <p:nvPr/>
          </p:nvSpPr>
          <p:spPr>
            <a:xfrm>
              <a:off x="346264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H3K9me3.regress.H3.c3</a:t>
              </a:r>
            </a:p>
          </p:txBody>
        </p:sp>
        <p:sp>
          <p:nvSpPr>
            <p:cNvPr id="332" name="tx75">
              <a:extLst>
                <a:ext uri="{FF2B5EF4-FFF2-40B4-BE49-F238E27FC236}">
                  <a16:creationId xmlns:a16="http://schemas.microsoft.com/office/drawing/2014/main" id="{BFDB42F7-8F10-BF92-BF7E-B3850AF1467E}"/>
                </a:ext>
              </a:extLst>
            </p:cNvPr>
            <p:cNvSpPr/>
            <p:nvPr/>
          </p:nvSpPr>
          <p:spPr>
            <a:xfrm>
              <a:off x="399013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H3K9me3.regress.H3.c8</a:t>
              </a:r>
            </a:p>
          </p:txBody>
        </p:sp>
        <p:sp>
          <p:nvSpPr>
            <p:cNvPr id="333" name="tx76">
              <a:extLst>
                <a:ext uri="{FF2B5EF4-FFF2-40B4-BE49-F238E27FC236}">
                  <a16:creationId xmlns:a16="http://schemas.microsoft.com/office/drawing/2014/main" id="{E24E3E15-7A8B-9892-045F-D0BB96DBD693}"/>
                </a:ext>
              </a:extLst>
            </p:cNvPr>
            <p:cNvSpPr/>
            <p:nvPr/>
          </p:nvSpPr>
          <p:spPr>
            <a:xfrm>
              <a:off x="451762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H3K9me3.regress.H3.c5</a:t>
              </a:r>
            </a:p>
          </p:txBody>
        </p:sp>
        <p:sp>
          <p:nvSpPr>
            <p:cNvPr id="334" name="tx77">
              <a:extLst>
                <a:ext uri="{FF2B5EF4-FFF2-40B4-BE49-F238E27FC236}">
                  <a16:creationId xmlns:a16="http://schemas.microsoft.com/office/drawing/2014/main" id="{0C4852F6-FAED-D276-63A6-196BCC307666}"/>
                </a:ext>
              </a:extLst>
            </p:cNvPr>
            <p:cNvSpPr/>
            <p:nvPr/>
          </p:nvSpPr>
          <p:spPr>
            <a:xfrm>
              <a:off x="504511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H3K9me3.regress.H3.c6</a:t>
              </a:r>
            </a:p>
          </p:txBody>
        </p:sp>
        <p:sp>
          <p:nvSpPr>
            <p:cNvPr id="335" name="tx78">
              <a:extLst>
                <a:ext uri="{FF2B5EF4-FFF2-40B4-BE49-F238E27FC236}">
                  <a16:creationId xmlns:a16="http://schemas.microsoft.com/office/drawing/2014/main" id="{20FBBD78-ACF2-F3D0-8F19-04FA4B0D9676}"/>
                </a:ext>
              </a:extLst>
            </p:cNvPr>
            <p:cNvSpPr/>
            <p:nvPr/>
          </p:nvSpPr>
          <p:spPr>
            <a:xfrm>
              <a:off x="552316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H3K9me3.regress.H3.c12</a:t>
              </a:r>
            </a:p>
          </p:txBody>
        </p:sp>
        <p:sp>
          <p:nvSpPr>
            <p:cNvPr id="336" name="tx79">
              <a:extLst>
                <a:ext uri="{FF2B5EF4-FFF2-40B4-BE49-F238E27FC236}">
                  <a16:creationId xmlns:a16="http://schemas.microsoft.com/office/drawing/2014/main" id="{9ECB815F-8AA2-9764-398C-C790CAEE7C21}"/>
                </a:ext>
              </a:extLst>
            </p:cNvPr>
            <p:cNvSpPr/>
            <p:nvPr/>
          </p:nvSpPr>
          <p:spPr>
            <a:xfrm>
              <a:off x="605065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H3K9me3.regress.H3.c15</a:t>
              </a:r>
            </a:p>
          </p:txBody>
        </p:sp>
        <p:sp>
          <p:nvSpPr>
            <p:cNvPr id="337" name="tx80">
              <a:extLst>
                <a:ext uri="{FF2B5EF4-FFF2-40B4-BE49-F238E27FC236}">
                  <a16:creationId xmlns:a16="http://schemas.microsoft.com/office/drawing/2014/main" id="{94760B1B-F5CA-6724-5D8B-5AD5701598D8}"/>
                </a:ext>
              </a:extLst>
            </p:cNvPr>
            <p:cNvSpPr/>
            <p:nvPr/>
          </p:nvSpPr>
          <p:spPr>
            <a:xfrm>
              <a:off x="657814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H3K9me3.regress.H3.c14</a:t>
              </a:r>
            </a:p>
          </p:txBody>
        </p:sp>
        <p:sp>
          <p:nvSpPr>
            <p:cNvPr id="338" name="tx81">
              <a:extLst>
                <a:ext uri="{FF2B5EF4-FFF2-40B4-BE49-F238E27FC236}">
                  <a16:creationId xmlns:a16="http://schemas.microsoft.com/office/drawing/2014/main" id="{E269C0E9-40A1-B2B1-9E7E-02D3DE9CC72C}"/>
                </a:ext>
              </a:extLst>
            </p:cNvPr>
            <p:cNvSpPr/>
            <p:nvPr/>
          </p:nvSpPr>
          <p:spPr>
            <a:xfrm>
              <a:off x="710563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H3K9me3.regress.H3.c16</a:t>
              </a:r>
            </a:p>
          </p:txBody>
        </p:sp>
        <p:sp>
          <p:nvSpPr>
            <p:cNvPr id="339" name="tx82">
              <a:extLst>
                <a:ext uri="{FF2B5EF4-FFF2-40B4-BE49-F238E27FC236}">
                  <a16:creationId xmlns:a16="http://schemas.microsoft.com/office/drawing/2014/main" id="{759DFE94-C6EA-8BB3-CFD0-1D8B64BEBF5A}"/>
                </a:ext>
              </a:extLst>
            </p:cNvPr>
            <p:cNvSpPr/>
            <p:nvPr/>
          </p:nvSpPr>
          <p:spPr>
            <a:xfrm>
              <a:off x="763312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H3K9me3.regress.H3.c13</a:t>
              </a:r>
            </a:p>
          </p:txBody>
        </p:sp>
        <p:sp>
          <p:nvSpPr>
            <p:cNvPr id="340" name="tx83">
              <a:extLst>
                <a:ext uri="{FF2B5EF4-FFF2-40B4-BE49-F238E27FC236}">
                  <a16:creationId xmlns:a16="http://schemas.microsoft.com/office/drawing/2014/main" id="{A54D548E-5B43-BC9E-2510-F219CDEA7AFE}"/>
                </a:ext>
              </a:extLst>
            </p:cNvPr>
            <p:cNvSpPr/>
            <p:nvPr/>
          </p:nvSpPr>
          <p:spPr>
            <a:xfrm>
              <a:off x="816061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H3K9me3.regress.H3.c17</a:t>
              </a:r>
            </a:p>
          </p:txBody>
        </p:sp>
        <p:sp>
          <p:nvSpPr>
            <p:cNvPr id="341" name="tx84">
              <a:extLst>
                <a:ext uri="{FF2B5EF4-FFF2-40B4-BE49-F238E27FC236}">
                  <a16:creationId xmlns:a16="http://schemas.microsoft.com/office/drawing/2014/main" id="{63AFD931-5578-AF8E-C1C5-4B9402D68FEE}"/>
                </a:ext>
              </a:extLst>
            </p:cNvPr>
            <p:cNvSpPr/>
            <p:nvPr/>
          </p:nvSpPr>
          <p:spPr>
            <a:xfrm>
              <a:off x="868810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H3K9me3.regress.H3.c18</a:t>
              </a:r>
            </a:p>
          </p:txBody>
        </p:sp>
        <p:sp>
          <p:nvSpPr>
            <p:cNvPr id="342" name="tx85">
              <a:extLst>
                <a:ext uri="{FF2B5EF4-FFF2-40B4-BE49-F238E27FC236}">
                  <a16:creationId xmlns:a16="http://schemas.microsoft.com/office/drawing/2014/main" id="{0C8B2722-C5AD-739C-2913-FA687E8221AD}"/>
                </a:ext>
              </a:extLst>
            </p:cNvPr>
            <p:cNvSpPr/>
            <p:nvPr/>
          </p:nvSpPr>
          <p:spPr>
            <a:xfrm>
              <a:off x="10114928" y="7274242"/>
              <a:ext cx="246992" cy="1275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43" name="tx86">
              <a:extLst>
                <a:ext uri="{FF2B5EF4-FFF2-40B4-BE49-F238E27FC236}">
                  <a16:creationId xmlns:a16="http://schemas.microsoft.com/office/drawing/2014/main" id="{0BB5E77F-E9EB-CD12-5600-B6350770F2CC}"/>
                </a:ext>
              </a:extLst>
            </p:cNvPr>
            <p:cNvSpPr/>
            <p:nvPr/>
          </p:nvSpPr>
          <p:spPr>
            <a:xfrm>
              <a:off x="6635012" y="7496771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344" name="tx87">
              <a:extLst>
                <a:ext uri="{FF2B5EF4-FFF2-40B4-BE49-F238E27FC236}">
                  <a16:creationId xmlns:a16="http://schemas.microsoft.com/office/drawing/2014/main" id="{91C0E78B-85B8-365E-FA33-6F242DEF4C4F}"/>
                </a:ext>
              </a:extLst>
            </p:cNvPr>
            <p:cNvSpPr/>
            <p:nvPr/>
          </p:nvSpPr>
          <p:spPr>
            <a:xfrm rot="-5400000">
              <a:off x="2561260" y="5214250"/>
              <a:ext cx="333970" cy="1027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345" name="rc88">
              <a:extLst>
                <a:ext uri="{FF2B5EF4-FFF2-40B4-BE49-F238E27FC236}">
                  <a16:creationId xmlns:a16="http://schemas.microsoft.com/office/drawing/2014/main" id="{A67A7571-1489-6856-47E7-463D2C67CC94}"/>
                </a:ext>
              </a:extLst>
            </p:cNvPr>
            <p:cNvSpPr/>
            <p:nvPr/>
          </p:nvSpPr>
          <p:spPr>
            <a:xfrm>
              <a:off x="10694097" y="3560373"/>
              <a:ext cx="1714063" cy="34105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46" name="tx89">
              <a:extLst>
                <a:ext uri="{FF2B5EF4-FFF2-40B4-BE49-F238E27FC236}">
                  <a16:creationId xmlns:a16="http://schemas.microsoft.com/office/drawing/2014/main" id="{8882DFD7-2653-5EBD-0654-FDB5E8A5FEBA}"/>
                </a:ext>
              </a:extLst>
            </p:cNvPr>
            <p:cNvSpPr/>
            <p:nvPr/>
          </p:nvSpPr>
          <p:spPr>
            <a:xfrm>
              <a:off x="10763686" y="3667342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347" name="rc90">
              <a:extLst>
                <a:ext uri="{FF2B5EF4-FFF2-40B4-BE49-F238E27FC236}">
                  <a16:creationId xmlns:a16="http://schemas.microsoft.com/office/drawing/2014/main" id="{6C03D88E-749D-2BAD-F271-AEB33C0F914F}"/>
                </a:ext>
              </a:extLst>
            </p:cNvPr>
            <p:cNvSpPr/>
            <p:nvPr/>
          </p:nvSpPr>
          <p:spPr>
            <a:xfrm>
              <a:off x="10763686" y="382895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48" name="rc91">
              <a:extLst>
                <a:ext uri="{FF2B5EF4-FFF2-40B4-BE49-F238E27FC236}">
                  <a16:creationId xmlns:a16="http://schemas.microsoft.com/office/drawing/2014/main" id="{AB76FCE9-A00B-7065-6FD9-CAC9451BC15E}"/>
                </a:ext>
              </a:extLst>
            </p:cNvPr>
            <p:cNvSpPr/>
            <p:nvPr/>
          </p:nvSpPr>
          <p:spPr>
            <a:xfrm>
              <a:off x="10772686" y="383795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49" name="rc92">
              <a:extLst>
                <a:ext uri="{FF2B5EF4-FFF2-40B4-BE49-F238E27FC236}">
                  <a16:creationId xmlns:a16="http://schemas.microsoft.com/office/drawing/2014/main" id="{A18F733B-9CC9-8C91-4E9D-146DD0F190F4}"/>
                </a:ext>
              </a:extLst>
            </p:cNvPr>
            <p:cNvSpPr/>
            <p:nvPr/>
          </p:nvSpPr>
          <p:spPr>
            <a:xfrm>
              <a:off x="10763686" y="404840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50" name="rc93">
              <a:extLst>
                <a:ext uri="{FF2B5EF4-FFF2-40B4-BE49-F238E27FC236}">
                  <a16:creationId xmlns:a16="http://schemas.microsoft.com/office/drawing/2014/main" id="{FC4EE041-C0A5-8E94-1DA1-228D9A27C06E}"/>
                </a:ext>
              </a:extLst>
            </p:cNvPr>
            <p:cNvSpPr/>
            <p:nvPr/>
          </p:nvSpPr>
          <p:spPr>
            <a:xfrm>
              <a:off x="10772686" y="4057407"/>
              <a:ext cx="201455" cy="201456"/>
            </a:xfrm>
            <a:prstGeom prst="rect">
              <a:avLst/>
            </a:prstGeom>
            <a:solidFill>
              <a:srgbClr val="E18A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51" name="rc94">
              <a:extLst>
                <a:ext uri="{FF2B5EF4-FFF2-40B4-BE49-F238E27FC236}">
                  <a16:creationId xmlns:a16="http://schemas.microsoft.com/office/drawing/2014/main" id="{18DCCFC4-B54D-E22D-C824-0375F4BDB52E}"/>
                </a:ext>
              </a:extLst>
            </p:cNvPr>
            <p:cNvSpPr/>
            <p:nvPr/>
          </p:nvSpPr>
          <p:spPr>
            <a:xfrm>
              <a:off x="10763686" y="426786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52" name="rc95">
              <a:extLst>
                <a:ext uri="{FF2B5EF4-FFF2-40B4-BE49-F238E27FC236}">
                  <a16:creationId xmlns:a16="http://schemas.microsoft.com/office/drawing/2014/main" id="{8E9830C7-6AEC-9B2B-373A-CD1719E68DFD}"/>
                </a:ext>
              </a:extLst>
            </p:cNvPr>
            <p:cNvSpPr/>
            <p:nvPr/>
          </p:nvSpPr>
          <p:spPr>
            <a:xfrm>
              <a:off x="10772686" y="4276863"/>
              <a:ext cx="201455" cy="201456"/>
            </a:xfrm>
            <a:prstGeom prst="rect">
              <a:avLst/>
            </a:prstGeom>
            <a:solidFill>
              <a:srgbClr val="BE9C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53" name="rc96">
              <a:extLst>
                <a:ext uri="{FF2B5EF4-FFF2-40B4-BE49-F238E27FC236}">
                  <a16:creationId xmlns:a16="http://schemas.microsoft.com/office/drawing/2014/main" id="{CD6967AE-1682-3838-C784-C039417454EB}"/>
                </a:ext>
              </a:extLst>
            </p:cNvPr>
            <p:cNvSpPr/>
            <p:nvPr/>
          </p:nvSpPr>
          <p:spPr>
            <a:xfrm>
              <a:off x="10763686" y="448731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54" name="rc97">
              <a:extLst>
                <a:ext uri="{FF2B5EF4-FFF2-40B4-BE49-F238E27FC236}">
                  <a16:creationId xmlns:a16="http://schemas.microsoft.com/office/drawing/2014/main" id="{71E4FF06-C3EB-8535-E918-A1C0BB65CA71}"/>
                </a:ext>
              </a:extLst>
            </p:cNvPr>
            <p:cNvSpPr/>
            <p:nvPr/>
          </p:nvSpPr>
          <p:spPr>
            <a:xfrm>
              <a:off x="10772686" y="4496319"/>
              <a:ext cx="201455" cy="201456"/>
            </a:xfrm>
            <a:prstGeom prst="rect">
              <a:avLst/>
            </a:prstGeom>
            <a:solidFill>
              <a:srgbClr val="8CAB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55" name="rc98">
              <a:extLst>
                <a:ext uri="{FF2B5EF4-FFF2-40B4-BE49-F238E27FC236}">
                  <a16:creationId xmlns:a16="http://schemas.microsoft.com/office/drawing/2014/main" id="{9BB7E854-7371-975A-4E07-791AEB8ACB7E}"/>
                </a:ext>
              </a:extLst>
            </p:cNvPr>
            <p:cNvSpPr/>
            <p:nvPr/>
          </p:nvSpPr>
          <p:spPr>
            <a:xfrm>
              <a:off x="10763686" y="470677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56" name="rc99">
              <a:extLst>
                <a:ext uri="{FF2B5EF4-FFF2-40B4-BE49-F238E27FC236}">
                  <a16:creationId xmlns:a16="http://schemas.microsoft.com/office/drawing/2014/main" id="{3AA59AA6-E8C6-D01E-2B66-184F1CA2E741}"/>
                </a:ext>
              </a:extLst>
            </p:cNvPr>
            <p:cNvSpPr/>
            <p:nvPr/>
          </p:nvSpPr>
          <p:spPr>
            <a:xfrm>
              <a:off x="10772686" y="4715775"/>
              <a:ext cx="201455" cy="201455"/>
            </a:xfrm>
            <a:prstGeom prst="rect">
              <a:avLst/>
            </a:prstGeom>
            <a:solidFill>
              <a:srgbClr val="24B7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57" name="rc100">
              <a:extLst>
                <a:ext uri="{FF2B5EF4-FFF2-40B4-BE49-F238E27FC236}">
                  <a16:creationId xmlns:a16="http://schemas.microsoft.com/office/drawing/2014/main" id="{9A23B563-DE56-CA08-222E-9528A6B5BEB4}"/>
                </a:ext>
              </a:extLst>
            </p:cNvPr>
            <p:cNvSpPr/>
            <p:nvPr/>
          </p:nvSpPr>
          <p:spPr>
            <a:xfrm>
              <a:off x="10763686" y="492623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58" name="rc101">
              <a:extLst>
                <a:ext uri="{FF2B5EF4-FFF2-40B4-BE49-F238E27FC236}">
                  <a16:creationId xmlns:a16="http://schemas.microsoft.com/office/drawing/2014/main" id="{DA2314E3-DE65-8629-3A0F-7824E6446916}"/>
                </a:ext>
              </a:extLst>
            </p:cNvPr>
            <p:cNvSpPr/>
            <p:nvPr/>
          </p:nvSpPr>
          <p:spPr>
            <a:xfrm>
              <a:off x="10772686" y="4935231"/>
              <a:ext cx="201455" cy="201456"/>
            </a:xfrm>
            <a:prstGeom prst="rect">
              <a:avLst/>
            </a:prstGeom>
            <a:solidFill>
              <a:srgbClr val="00BE7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59" name="rc102">
              <a:extLst>
                <a:ext uri="{FF2B5EF4-FFF2-40B4-BE49-F238E27FC236}">
                  <a16:creationId xmlns:a16="http://schemas.microsoft.com/office/drawing/2014/main" id="{3B959E62-EA57-39E5-E1C1-A3025994065A}"/>
                </a:ext>
              </a:extLst>
            </p:cNvPr>
            <p:cNvSpPr/>
            <p:nvPr/>
          </p:nvSpPr>
          <p:spPr>
            <a:xfrm>
              <a:off x="10763686" y="514568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60" name="rc103">
              <a:extLst>
                <a:ext uri="{FF2B5EF4-FFF2-40B4-BE49-F238E27FC236}">
                  <a16:creationId xmlns:a16="http://schemas.microsoft.com/office/drawing/2014/main" id="{31E9B0DB-0D4E-4E95-3CE4-30E8E9133D9F}"/>
                </a:ext>
              </a:extLst>
            </p:cNvPr>
            <p:cNvSpPr/>
            <p:nvPr/>
          </p:nvSpPr>
          <p:spPr>
            <a:xfrm>
              <a:off x="10772686" y="5154687"/>
              <a:ext cx="201455" cy="201456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61" name="rc104">
              <a:extLst>
                <a:ext uri="{FF2B5EF4-FFF2-40B4-BE49-F238E27FC236}">
                  <a16:creationId xmlns:a16="http://schemas.microsoft.com/office/drawing/2014/main" id="{F248A7A8-B742-6A82-0D5D-A078F4190CB6}"/>
                </a:ext>
              </a:extLst>
            </p:cNvPr>
            <p:cNvSpPr/>
            <p:nvPr/>
          </p:nvSpPr>
          <p:spPr>
            <a:xfrm>
              <a:off x="10763686" y="536514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62" name="rc105">
              <a:extLst>
                <a:ext uri="{FF2B5EF4-FFF2-40B4-BE49-F238E27FC236}">
                  <a16:creationId xmlns:a16="http://schemas.microsoft.com/office/drawing/2014/main" id="{8C3F7964-8B6A-6EA9-518F-9C53AFCA2FAC}"/>
                </a:ext>
              </a:extLst>
            </p:cNvPr>
            <p:cNvSpPr/>
            <p:nvPr/>
          </p:nvSpPr>
          <p:spPr>
            <a:xfrm>
              <a:off x="10772686" y="5374143"/>
              <a:ext cx="201455" cy="201456"/>
            </a:xfrm>
            <a:prstGeom prst="rect">
              <a:avLst/>
            </a:prstGeom>
            <a:solidFill>
              <a:srgbClr val="00BBDA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63" name="rc106">
              <a:extLst>
                <a:ext uri="{FF2B5EF4-FFF2-40B4-BE49-F238E27FC236}">
                  <a16:creationId xmlns:a16="http://schemas.microsoft.com/office/drawing/2014/main" id="{E0D7A0FD-DDAF-D63E-2B0A-17BB14ADF04E}"/>
                </a:ext>
              </a:extLst>
            </p:cNvPr>
            <p:cNvSpPr/>
            <p:nvPr/>
          </p:nvSpPr>
          <p:spPr>
            <a:xfrm>
              <a:off x="10763686" y="558459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64" name="rc107">
              <a:extLst>
                <a:ext uri="{FF2B5EF4-FFF2-40B4-BE49-F238E27FC236}">
                  <a16:creationId xmlns:a16="http://schemas.microsoft.com/office/drawing/2014/main" id="{8DDDCC30-29E3-CB69-5C70-CBE5672B939A}"/>
                </a:ext>
              </a:extLst>
            </p:cNvPr>
            <p:cNvSpPr/>
            <p:nvPr/>
          </p:nvSpPr>
          <p:spPr>
            <a:xfrm>
              <a:off x="10772686" y="5593599"/>
              <a:ext cx="201455" cy="201455"/>
            </a:xfrm>
            <a:prstGeom prst="rect">
              <a:avLst/>
            </a:prstGeom>
            <a:solidFill>
              <a:srgbClr val="00ACF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65" name="rc108">
              <a:extLst>
                <a:ext uri="{FF2B5EF4-FFF2-40B4-BE49-F238E27FC236}">
                  <a16:creationId xmlns:a16="http://schemas.microsoft.com/office/drawing/2014/main" id="{B321A686-2B6D-FEA8-F1A0-1EA835D6A1AD}"/>
                </a:ext>
              </a:extLst>
            </p:cNvPr>
            <p:cNvSpPr/>
            <p:nvPr/>
          </p:nvSpPr>
          <p:spPr>
            <a:xfrm>
              <a:off x="10763686" y="580405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66" name="rc109">
              <a:extLst>
                <a:ext uri="{FF2B5EF4-FFF2-40B4-BE49-F238E27FC236}">
                  <a16:creationId xmlns:a16="http://schemas.microsoft.com/office/drawing/2014/main" id="{7EEA6C64-9125-5CEA-4677-18D465D5481F}"/>
                </a:ext>
              </a:extLst>
            </p:cNvPr>
            <p:cNvSpPr/>
            <p:nvPr/>
          </p:nvSpPr>
          <p:spPr>
            <a:xfrm>
              <a:off x="10772686" y="5813055"/>
              <a:ext cx="201455" cy="201456"/>
            </a:xfrm>
            <a:prstGeom prst="rect">
              <a:avLst/>
            </a:prstGeom>
            <a:solidFill>
              <a:srgbClr val="8B93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67" name="rc110">
              <a:extLst>
                <a:ext uri="{FF2B5EF4-FFF2-40B4-BE49-F238E27FC236}">
                  <a16:creationId xmlns:a16="http://schemas.microsoft.com/office/drawing/2014/main" id="{43202303-5A96-8E5B-301D-53B7A460AF3D}"/>
                </a:ext>
              </a:extLst>
            </p:cNvPr>
            <p:cNvSpPr/>
            <p:nvPr/>
          </p:nvSpPr>
          <p:spPr>
            <a:xfrm>
              <a:off x="10763686" y="60235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68" name="rc111">
              <a:extLst>
                <a:ext uri="{FF2B5EF4-FFF2-40B4-BE49-F238E27FC236}">
                  <a16:creationId xmlns:a16="http://schemas.microsoft.com/office/drawing/2014/main" id="{FBDA8013-C0C7-3AD4-9937-54746E99BCEC}"/>
                </a:ext>
              </a:extLst>
            </p:cNvPr>
            <p:cNvSpPr/>
            <p:nvPr/>
          </p:nvSpPr>
          <p:spPr>
            <a:xfrm>
              <a:off x="10772686" y="6032511"/>
              <a:ext cx="201455" cy="201456"/>
            </a:xfrm>
            <a:prstGeom prst="rect">
              <a:avLst/>
            </a:prstGeom>
            <a:solidFill>
              <a:srgbClr val="D575FE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69" name="rc112">
              <a:extLst>
                <a:ext uri="{FF2B5EF4-FFF2-40B4-BE49-F238E27FC236}">
                  <a16:creationId xmlns:a16="http://schemas.microsoft.com/office/drawing/2014/main" id="{B507F87D-AE88-EC36-7FB9-54BCFA207772}"/>
                </a:ext>
              </a:extLst>
            </p:cNvPr>
            <p:cNvSpPr/>
            <p:nvPr/>
          </p:nvSpPr>
          <p:spPr>
            <a:xfrm>
              <a:off x="10763686" y="624296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70" name="rc113">
              <a:extLst>
                <a:ext uri="{FF2B5EF4-FFF2-40B4-BE49-F238E27FC236}">
                  <a16:creationId xmlns:a16="http://schemas.microsoft.com/office/drawing/2014/main" id="{EB6B1128-C500-425B-C385-E40038924563}"/>
                </a:ext>
              </a:extLst>
            </p:cNvPr>
            <p:cNvSpPr/>
            <p:nvPr/>
          </p:nvSpPr>
          <p:spPr>
            <a:xfrm>
              <a:off x="10772686" y="6251967"/>
              <a:ext cx="201455" cy="201456"/>
            </a:xfrm>
            <a:prstGeom prst="rect">
              <a:avLst/>
            </a:prstGeom>
            <a:solidFill>
              <a:srgbClr val="F962D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71" name="rc114">
              <a:extLst>
                <a:ext uri="{FF2B5EF4-FFF2-40B4-BE49-F238E27FC236}">
                  <a16:creationId xmlns:a16="http://schemas.microsoft.com/office/drawing/2014/main" id="{D18FF51F-728A-5ED7-0F5B-D6B63459548B}"/>
                </a:ext>
              </a:extLst>
            </p:cNvPr>
            <p:cNvSpPr/>
            <p:nvPr/>
          </p:nvSpPr>
          <p:spPr>
            <a:xfrm>
              <a:off x="10763686" y="646242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72" name="rc115">
              <a:extLst>
                <a:ext uri="{FF2B5EF4-FFF2-40B4-BE49-F238E27FC236}">
                  <a16:creationId xmlns:a16="http://schemas.microsoft.com/office/drawing/2014/main" id="{6A9094FA-D47C-97EB-BA68-02ACC8178009}"/>
                </a:ext>
              </a:extLst>
            </p:cNvPr>
            <p:cNvSpPr/>
            <p:nvPr/>
          </p:nvSpPr>
          <p:spPr>
            <a:xfrm>
              <a:off x="10772686" y="6471423"/>
              <a:ext cx="201455" cy="201455"/>
            </a:xfrm>
            <a:prstGeom prst="rect">
              <a:avLst/>
            </a:prstGeom>
            <a:solidFill>
              <a:srgbClr val="FF65A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73" name="rc116">
              <a:extLst>
                <a:ext uri="{FF2B5EF4-FFF2-40B4-BE49-F238E27FC236}">
                  <a16:creationId xmlns:a16="http://schemas.microsoft.com/office/drawing/2014/main" id="{5DA8118E-3B63-7AC4-18F7-B61AB41400AF}"/>
                </a:ext>
              </a:extLst>
            </p:cNvPr>
            <p:cNvSpPr/>
            <p:nvPr/>
          </p:nvSpPr>
          <p:spPr>
            <a:xfrm>
              <a:off x="10763686" y="668187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74" name="rc117">
              <a:extLst>
                <a:ext uri="{FF2B5EF4-FFF2-40B4-BE49-F238E27FC236}">
                  <a16:creationId xmlns:a16="http://schemas.microsoft.com/office/drawing/2014/main" id="{97BF75CD-EA5E-0D5D-9158-0C76880D93EC}"/>
                </a:ext>
              </a:extLst>
            </p:cNvPr>
            <p:cNvSpPr/>
            <p:nvPr/>
          </p:nvSpPr>
          <p:spPr>
            <a:xfrm>
              <a:off x="10772686" y="6690879"/>
              <a:ext cx="201455" cy="20145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75" name="tx118">
              <a:extLst>
                <a:ext uri="{FF2B5EF4-FFF2-40B4-BE49-F238E27FC236}">
                  <a16:creationId xmlns:a16="http://schemas.microsoft.com/office/drawing/2014/main" id="{B6B62C7C-69BA-C694-DCD6-05596B640401}"/>
                </a:ext>
              </a:extLst>
            </p:cNvPr>
            <p:cNvSpPr/>
            <p:nvPr/>
          </p:nvSpPr>
          <p:spPr>
            <a:xfrm>
              <a:off x="11052731" y="3873876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</a:t>
              </a:r>
            </a:p>
          </p:txBody>
        </p:sp>
        <p:sp>
          <p:nvSpPr>
            <p:cNvPr id="376" name="tx119">
              <a:extLst>
                <a:ext uri="{FF2B5EF4-FFF2-40B4-BE49-F238E27FC236}">
                  <a16:creationId xmlns:a16="http://schemas.microsoft.com/office/drawing/2014/main" id="{1C59AF28-D30B-359F-5FEB-5193C0B0B519}"/>
                </a:ext>
              </a:extLst>
            </p:cNvPr>
            <p:cNvSpPr/>
            <p:nvPr/>
          </p:nvSpPr>
          <p:spPr>
            <a:xfrm>
              <a:off x="11052731" y="4093332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H3K9me3.regress.H3.c7</a:t>
              </a:r>
            </a:p>
          </p:txBody>
        </p:sp>
        <p:sp>
          <p:nvSpPr>
            <p:cNvPr id="377" name="tx120">
              <a:extLst>
                <a:ext uri="{FF2B5EF4-FFF2-40B4-BE49-F238E27FC236}">
                  <a16:creationId xmlns:a16="http://schemas.microsoft.com/office/drawing/2014/main" id="{003E709A-9251-4070-9AD3-1D7510149BCD}"/>
                </a:ext>
              </a:extLst>
            </p:cNvPr>
            <p:cNvSpPr/>
            <p:nvPr/>
          </p:nvSpPr>
          <p:spPr>
            <a:xfrm>
              <a:off x="11052731" y="4312788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H3K9me3.regress.H3.c3</a:t>
              </a:r>
            </a:p>
          </p:txBody>
        </p:sp>
        <p:sp>
          <p:nvSpPr>
            <p:cNvPr id="378" name="tx121">
              <a:extLst>
                <a:ext uri="{FF2B5EF4-FFF2-40B4-BE49-F238E27FC236}">
                  <a16:creationId xmlns:a16="http://schemas.microsoft.com/office/drawing/2014/main" id="{C354DC37-2890-2B0D-0393-B94EEC5240D0}"/>
                </a:ext>
              </a:extLst>
            </p:cNvPr>
            <p:cNvSpPr/>
            <p:nvPr/>
          </p:nvSpPr>
          <p:spPr>
            <a:xfrm>
              <a:off x="11052731" y="4532244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H3K9me3.regress.H3.c8</a:t>
              </a:r>
            </a:p>
          </p:txBody>
        </p:sp>
        <p:sp>
          <p:nvSpPr>
            <p:cNvPr id="379" name="tx122">
              <a:extLst>
                <a:ext uri="{FF2B5EF4-FFF2-40B4-BE49-F238E27FC236}">
                  <a16:creationId xmlns:a16="http://schemas.microsoft.com/office/drawing/2014/main" id="{4644C788-D12D-5B6F-7871-07D62AFD47E9}"/>
                </a:ext>
              </a:extLst>
            </p:cNvPr>
            <p:cNvSpPr/>
            <p:nvPr/>
          </p:nvSpPr>
          <p:spPr>
            <a:xfrm>
              <a:off x="11052731" y="4751700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H3K9me3.regress.H3.c5</a:t>
              </a:r>
            </a:p>
          </p:txBody>
        </p:sp>
        <p:sp>
          <p:nvSpPr>
            <p:cNvPr id="380" name="tx123">
              <a:extLst>
                <a:ext uri="{FF2B5EF4-FFF2-40B4-BE49-F238E27FC236}">
                  <a16:creationId xmlns:a16="http://schemas.microsoft.com/office/drawing/2014/main" id="{B13871A6-6E84-3BB5-DA91-9D0468F9E9DE}"/>
                </a:ext>
              </a:extLst>
            </p:cNvPr>
            <p:cNvSpPr/>
            <p:nvPr/>
          </p:nvSpPr>
          <p:spPr>
            <a:xfrm>
              <a:off x="11052731" y="4971156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H3K9me3.regress.H3.c6</a:t>
              </a:r>
            </a:p>
          </p:txBody>
        </p:sp>
        <p:sp>
          <p:nvSpPr>
            <p:cNvPr id="381" name="tx124">
              <a:extLst>
                <a:ext uri="{FF2B5EF4-FFF2-40B4-BE49-F238E27FC236}">
                  <a16:creationId xmlns:a16="http://schemas.microsoft.com/office/drawing/2014/main" id="{BDF9D43F-2A8B-EA2E-B3FE-6F731FD28470}"/>
                </a:ext>
              </a:extLst>
            </p:cNvPr>
            <p:cNvSpPr/>
            <p:nvPr/>
          </p:nvSpPr>
          <p:spPr>
            <a:xfrm>
              <a:off x="11052731" y="5190612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H3K9me3.regress.H3.c12</a:t>
              </a:r>
            </a:p>
          </p:txBody>
        </p:sp>
        <p:sp>
          <p:nvSpPr>
            <p:cNvPr id="382" name="tx125">
              <a:extLst>
                <a:ext uri="{FF2B5EF4-FFF2-40B4-BE49-F238E27FC236}">
                  <a16:creationId xmlns:a16="http://schemas.microsoft.com/office/drawing/2014/main" id="{98447871-D336-2305-7557-B4E9A1E5069A}"/>
                </a:ext>
              </a:extLst>
            </p:cNvPr>
            <p:cNvSpPr/>
            <p:nvPr/>
          </p:nvSpPr>
          <p:spPr>
            <a:xfrm>
              <a:off x="11052731" y="5410068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H3K9me3.regress.H3.c15</a:t>
              </a:r>
            </a:p>
          </p:txBody>
        </p:sp>
        <p:sp>
          <p:nvSpPr>
            <p:cNvPr id="383" name="tx126">
              <a:extLst>
                <a:ext uri="{FF2B5EF4-FFF2-40B4-BE49-F238E27FC236}">
                  <a16:creationId xmlns:a16="http://schemas.microsoft.com/office/drawing/2014/main" id="{80F1B4C9-AC4B-E1F3-2834-C32C9865A827}"/>
                </a:ext>
              </a:extLst>
            </p:cNvPr>
            <p:cNvSpPr/>
            <p:nvPr/>
          </p:nvSpPr>
          <p:spPr>
            <a:xfrm>
              <a:off x="11052731" y="5629524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H3K9me3.regress.H3.c14</a:t>
              </a:r>
            </a:p>
          </p:txBody>
        </p:sp>
        <p:sp>
          <p:nvSpPr>
            <p:cNvPr id="384" name="tx127">
              <a:extLst>
                <a:ext uri="{FF2B5EF4-FFF2-40B4-BE49-F238E27FC236}">
                  <a16:creationId xmlns:a16="http://schemas.microsoft.com/office/drawing/2014/main" id="{20819401-B800-FDAD-12C5-00A3F0BF128D}"/>
                </a:ext>
              </a:extLst>
            </p:cNvPr>
            <p:cNvSpPr/>
            <p:nvPr/>
          </p:nvSpPr>
          <p:spPr>
            <a:xfrm>
              <a:off x="11052731" y="5848980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H3K9me3.regress.H3.c16</a:t>
              </a:r>
            </a:p>
          </p:txBody>
        </p:sp>
        <p:sp>
          <p:nvSpPr>
            <p:cNvPr id="385" name="tx128">
              <a:extLst>
                <a:ext uri="{FF2B5EF4-FFF2-40B4-BE49-F238E27FC236}">
                  <a16:creationId xmlns:a16="http://schemas.microsoft.com/office/drawing/2014/main" id="{ED4EAF41-C17C-81E9-66EE-322F8C444316}"/>
                </a:ext>
              </a:extLst>
            </p:cNvPr>
            <p:cNvSpPr/>
            <p:nvPr/>
          </p:nvSpPr>
          <p:spPr>
            <a:xfrm>
              <a:off x="11052731" y="6068436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H3K9me3.regress.H3.c13</a:t>
              </a:r>
            </a:p>
          </p:txBody>
        </p:sp>
        <p:sp>
          <p:nvSpPr>
            <p:cNvPr id="386" name="tx129">
              <a:extLst>
                <a:ext uri="{FF2B5EF4-FFF2-40B4-BE49-F238E27FC236}">
                  <a16:creationId xmlns:a16="http://schemas.microsoft.com/office/drawing/2014/main" id="{10ABECA5-4E3E-515D-964F-0FB2BC1549D3}"/>
                </a:ext>
              </a:extLst>
            </p:cNvPr>
            <p:cNvSpPr/>
            <p:nvPr/>
          </p:nvSpPr>
          <p:spPr>
            <a:xfrm>
              <a:off x="11052731" y="6287892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H3K9me3.regress.H3.c17</a:t>
              </a:r>
            </a:p>
          </p:txBody>
        </p:sp>
        <p:sp>
          <p:nvSpPr>
            <p:cNvPr id="387" name="tx130">
              <a:extLst>
                <a:ext uri="{FF2B5EF4-FFF2-40B4-BE49-F238E27FC236}">
                  <a16:creationId xmlns:a16="http://schemas.microsoft.com/office/drawing/2014/main" id="{F6291C39-EBF9-E641-342F-5F1BFB7DA3E4}"/>
                </a:ext>
              </a:extLst>
            </p:cNvPr>
            <p:cNvSpPr/>
            <p:nvPr/>
          </p:nvSpPr>
          <p:spPr>
            <a:xfrm>
              <a:off x="11052731" y="6507348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H3K9me3.regress.H3.c18</a:t>
              </a:r>
            </a:p>
          </p:txBody>
        </p:sp>
        <p:sp>
          <p:nvSpPr>
            <p:cNvPr id="388" name="tx131">
              <a:extLst>
                <a:ext uri="{FF2B5EF4-FFF2-40B4-BE49-F238E27FC236}">
                  <a16:creationId xmlns:a16="http://schemas.microsoft.com/office/drawing/2014/main" id="{212EF89C-8E8A-23E2-C391-54F4199F001C}"/>
                </a:ext>
              </a:extLst>
            </p:cNvPr>
            <p:cNvSpPr/>
            <p:nvPr/>
          </p:nvSpPr>
          <p:spPr>
            <a:xfrm>
              <a:off x="11052731" y="6751525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89" name="tx132">
              <a:extLst>
                <a:ext uri="{FF2B5EF4-FFF2-40B4-BE49-F238E27FC236}">
                  <a16:creationId xmlns:a16="http://schemas.microsoft.com/office/drawing/2014/main" id="{1DBB404F-0E50-AEEE-FAB1-3E08F5B6B9DA}"/>
                </a:ext>
              </a:extLst>
            </p:cNvPr>
            <p:cNvSpPr/>
            <p:nvPr/>
          </p:nvSpPr>
          <p:spPr>
            <a:xfrm>
              <a:off x="3064560" y="3057080"/>
              <a:ext cx="3149061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3"/>
                </a:lnSpc>
              </a:pPr>
              <a:r>
                <a:rPr sz="9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H3K9me3.regress.H3 - erythroid trajectory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DC26842-78B0-AE46-EDC8-80D80BE16CDC}"/>
              </a:ext>
            </a:extLst>
          </p:cNvPr>
          <p:cNvGrpSpPr/>
          <p:nvPr/>
        </p:nvGrpSpPr>
        <p:grpSpPr>
          <a:xfrm>
            <a:off x="5439267" y="4062269"/>
            <a:ext cx="6660375" cy="3126449"/>
            <a:chOff x="2609850" y="3024982"/>
            <a:chExt cx="9867900" cy="4648200"/>
          </a:xfrm>
        </p:grpSpPr>
        <p:sp>
          <p:nvSpPr>
            <p:cNvPr id="391" name="rc3">
              <a:extLst>
                <a:ext uri="{FF2B5EF4-FFF2-40B4-BE49-F238E27FC236}">
                  <a16:creationId xmlns:a16="http://schemas.microsoft.com/office/drawing/2014/main" id="{DD0CE7DD-8362-8274-2FA0-84F917278BCA}"/>
                </a:ext>
              </a:extLst>
            </p:cNvPr>
            <p:cNvSpPr/>
            <p:nvPr/>
          </p:nvSpPr>
          <p:spPr>
            <a:xfrm>
              <a:off x="2609850" y="3024981"/>
              <a:ext cx="9867899" cy="464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2" name="rc4">
              <a:extLst>
                <a:ext uri="{FF2B5EF4-FFF2-40B4-BE49-F238E27FC236}">
                  <a16:creationId xmlns:a16="http://schemas.microsoft.com/office/drawing/2014/main" id="{A71482D3-D0CB-A99A-1334-DC466A34E2A7}"/>
                </a:ext>
              </a:extLst>
            </p:cNvPr>
            <p:cNvSpPr/>
            <p:nvPr/>
          </p:nvSpPr>
          <p:spPr>
            <a:xfrm>
              <a:off x="2609850" y="3024981"/>
              <a:ext cx="9867899" cy="4648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3" name="rc5">
              <a:extLst>
                <a:ext uri="{FF2B5EF4-FFF2-40B4-BE49-F238E27FC236}">
                  <a16:creationId xmlns:a16="http://schemas.microsoft.com/office/drawing/2014/main" id="{5D0B12CF-659E-DD47-36F5-85B5FD8AF938}"/>
                </a:ext>
              </a:extLst>
            </p:cNvPr>
            <p:cNvSpPr/>
            <p:nvPr/>
          </p:nvSpPr>
          <p:spPr>
            <a:xfrm>
              <a:off x="3064560" y="3319684"/>
              <a:ext cx="7490358" cy="389192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394" name="pl6">
              <a:extLst>
                <a:ext uri="{FF2B5EF4-FFF2-40B4-BE49-F238E27FC236}">
                  <a16:creationId xmlns:a16="http://schemas.microsoft.com/office/drawing/2014/main" id="{8444052C-0B51-4AA7-13C8-C945E00504EF}"/>
                </a:ext>
              </a:extLst>
            </p:cNvPr>
            <p:cNvSpPr/>
            <p:nvPr/>
          </p:nvSpPr>
          <p:spPr>
            <a:xfrm>
              <a:off x="3064560" y="7089850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5" name="pl7">
              <a:extLst>
                <a:ext uri="{FF2B5EF4-FFF2-40B4-BE49-F238E27FC236}">
                  <a16:creationId xmlns:a16="http://schemas.microsoft.com/office/drawing/2014/main" id="{9F518DE6-E7C5-2B49-3DDE-A4DD9AD5AE33}"/>
                </a:ext>
              </a:extLst>
            </p:cNvPr>
            <p:cNvSpPr/>
            <p:nvPr/>
          </p:nvSpPr>
          <p:spPr>
            <a:xfrm>
              <a:off x="3064560" y="6452311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6" name="pl8">
              <a:extLst>
                <a:ext uri="{FF2B5EF4-FFF2-40B4-BE49-F238E27FC236}">
                  <a16:creationId xmlns:a16="http://schemas.microsoft.com/office/drawing/2014/main" id="{DC6EB187-FFB2-417F-C40B-B1EC892CA059}"/>
                </a:ext>
              </a:extLst>
            </p:cNvPr>
            <p:cNvSpPr/>
            <p:nvPr/>
          </p:nvSpPr>
          <p:spPr>
            <a:xfrm>
              <a:off x="3064560" y="5814771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7" name="pl9">
              <a:extLst>
                <a:ext uri="{FF2B5EF4-FFF2-40B4-BE49-F238E27FC236}">
                  <a16:creationId xmlns:a16="http://schemas.microsoft.com/office/drawing/2014/main" id="{E22C9830-E138-D59B-B25A-4C0E39B49FF5}"/>
                </a:ext>
              </a:extLst>
            </p:cNvPr>
            <p:cNvSpPr/>
            <p:nvPr/>
          </p:nvSpPr>
          <p:spPr>
            <a:xfrm>
              <a:off x="3064560" y="5177232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8" name="pl10">
              <a:extLst>
                <a:ext uri="{FF2B5EF4-FFF2-40B4-BE49-F238E27FC236}">
                  <a16:creationId xmlns:a16="http://schemas.microsoft.com/office/drawing/2014/main" id="{5ADFC5D8-CB79-B5F3-D1EF-7D1A34B60DC8}"/>
                </a:ext>
              </a:extLst>
            </p:cNvPr>
            <p:cNvSpPr/>
            <p:nvPr/>
          </p:nvSpPr>
          <p:spPr>
            <a:xfrm>
              <a:off x="3064560" y="4539692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399" name="pl11">
              <a:extLst>
                <a:ext uri="{FF2B5EF4-FFF2-40B4-BE49-F238E27FC236}">
                  <a16:creationId xmlns:a16="http://schemas.microsoft.com/office/drawing/2014/main" id="{7EF57AAC-A80C-4567-EAAC-707408DFA646}"/>
                </a:ext>
              </a:extLst>
            </p:cNvPr>
            <p:cNvSpPr/>
            <p:nvPr/>
          </p:nvSpPr>
          <p:spPr>
            <a:xfrm>
              <a:off x="3064560" y="3902153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0" name="pl12">
              <a:extLst>
                <a:ext uri="{FF2B5EF4-FFF2-40B4-BE49-F238E27FC236}">
                  <a16:creationId xmlns:a16="http://schemas.microsoft.com/office/drawing/2014/main" id="{FC6B76E3-A733-B89C-2887-88FE119B4743}"/>
                </a:ext>
              </a:extLst>
            </p:cNvPr>
            <p:cNvSpPr/>
            <p:nvPr/>
          </p:nvSpPr>
          <p:spPr>
            <a:xfrm>
              <a:off x="3064560" y="6771080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1" name="pl13">
              <a:extLst>
                <a:ext uri="{FF2B5EF4-FFF2-40B4-BE49-F238E27FC236}">
                  <a16:creationId xmlns:a16="http://schemas.microsoft.com/office/drawing/2014/main" id="{1B9A9A79-C1F2-D15A-477B-D4F157CA0FB3}"/>
                </a:ext>
              </a:extLst>
            </p:cNvPr>
            <p:cNvSpPr/>
            <p:nvPr/>
          </p:nvSpPr>
          <p:spPr>
            <a:xfrm>
              <a:off x="3064560" y="6133541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2" name="pl14">
              <a:extLst>
                <a:ext uri="{FF2B5EF4-FFF2-40B4-BE49-F238E27FC236}">
                  <a16:creationId xmlns:a16="http://schemas.microsoft.com/office/drawing/2014/main" id="{D6EA05D4-144D-1FF7-8A15-46A2A12BD18D}"/>
                </a:ext>
              </a:extLst>
            </p:cNvPr>
            <p:cNvSpPr/>
            <p:nvPr/>
          </p:nvSpPr>
          <p:spPr>
            <a:xfrm>
              <a:off x="3064560" y="5496001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3" name="pl15">
              <a:extLst>
                <a:ext uri="{FF2B5EF4-FFF2-40B4-BE49-F238E27FC236}">
                  <a16:creationId xmlns:a16="http://schemas.microsoft.com/office/drawing/2014/main" id="{89FAF1D3-1ADC-378A-E659-BAD7809CA17D}"/>
                </a:ext>
              </a:extLst>
            </p:cNvPr>
            <p:cNvSpPr/>
            <p:nvPr/>
          </p:nvSpPr>
          <p:spPr>
            <a:xfrm>
              <a:off x="3064560" y="4858462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4" name="pl16">
              <a:extLst>
                <a:ext uri="{FF2B5EF4-FFF2-40B4-BE49-F238E27FC236}">
                  <a16:creationId xmlns:a16="http://schemas.microsoft.com/office/drawing/2014/main" id="{7E142984-2D1D-1342-2FE4-8A011BCC66ED}"/>
                </a:ext>
              </a:extLst>
            </p:cNvPr>
            <p:cNvSpPr/>
            <p:nvPr/>
          </p:nvSpPr>
          <p:spPr>
            <a:xfrm>
              <a:off x="3064560" y="4220923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5" name="pl17">
              <a:extLst>
                <a:ext uri="{FF2B5EF4-FFF2-40B4-BE49-F238E27FC236}">
                  <a16:creationId xmlns:a16="http://schemas.microsoft.com/office/drawing/2014/main" id="{8180FA22-41C4-A1AF-3566-C67A3115724C}"/>
                </a:ext>
              </a:extLst>
            </p:cNvPr>
            <p:cNvSpPr/>
            <p:nvPr/>
          </p:nvSpPr>
          <p:spPr>
            <a:xfrm>
              <a:off x="3064560" y="3583383"/>
              <a:ext cx="7490358" cy="0"/>
            </a:xfrm>
            <a:custGeom>
              <a:avLst/>
              <a:gdLst/>
              <a:ahLst/>
              <a:cxnLst/>
              <a:rect l="0" t="0" r="0" b="0"/>
              <a:pathLst>
                <a:path w="7490358">
                  <a:moveTo>
                    <a:pt x="0" y="0"/>
                  </a:moveTo>
                  <a:lnTo>
                    <a:pt x="7490358" y="0"/>
                  </a:lnTo>
                  <a:lnTo>
                    <a:pt x="74903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6" name="pl18">
              <a:extLst>
                <a:ext uri="{FF2B5EF4-FFF2-40B4-BE49-F238E27FC236}">
                  <a16:creationId xmlns:a16="http://schemas.microsoft.com/office/drawing/2014/main" id="{86B3E630-6B47-1EFA-A85C-F8302768122D}"/>
                </a:ext>
              </a:extLst>
            </p:cNvPr>
            <p:cNvSpPr/>
            <p:nvPr/>
          </p:nvSpPr>
          <p:spPr>
            <a:xfrm>
              <a:off x="338105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7" name="pl19">
              <a:extLst>
                <a:ext uri="{FF2B5EF4-FFF2-40B4-BE49-F238E27FC236}">
                  <a16:creationId xmlns:a16="http://schemas.microsoft.com/office/drawing/2014/main" id="{553599B1-AC5F-3CDF-9342-B00E79F3DD1C}"/>
                </a:ext>
              </a:extLst>
            </p:cNvPr>
            <p:cNvSpPr/>
            <p:nvPr/>
          </p:nvSpPr>
          <p:spPr>
            <a:xfrm>
              <a:off x="390854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8" name="pl20">
              <a:extLst>
                <a:ext uri="{FF2B5EF4-FFF2-40B4-BE49-F238E27FC236}">
                  <a16:creationId xmlns:a16="http://schemas.microsoft.com/office/drawing/2014/main" id="{A7EC4E4D-9196-4780-8A4A-80EC7C9F909E}"/>
                </a:ext>
              </a:extLst>
            </p:cNvPr>
            <p:cNvSpPr/>
            <p:nvPr/>
          </p:nvSpPr>
          <p:spPr>
            <a:xfrm>
              <a:off x="443603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09" name="pl21">
              <a:extLst>
                <a:ext uri="{FF2B5EF4-FFF2-40B4-BE49-F238E27FC236}">
                  <a16:creationId xmlns:a16="http://schemas.microsoft.com/office/drawing/2014/main" id="{0A3DA772-EBB8-63B7-8832-D5DB72808587}"/>
                </a:ext>
              </a:extLst>
            </p:cNvPr>
            <p:cNvSpPr/>
            <p:nvPr/>
          </p:nvSpPr>
          <p:spPr>
            <a:xfrm>
              <a:off x="496352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0" name="pl22">
              <a:extLst>
                <a:ext uri="{FF2B5EF4-FFF2-40B4-BE49-F238E27FC236}">
                  <a16:creationId xmlns:a16="http://schemas.microsoft.com/office/drawing/2014/main" id="{218E5590-3BA4-DD19-49DF-4C8B8D6ACF46}"/>
                </a:ext>
              </a:extLst>
            </p:cNvPr>
            <p:cNvSpPr/>
            <p:nvPr/>
          </p:nvSpPr>
          <p:spPr>
            <a:xfrm>
              <a:off x="5491014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1" name="pl23">
              <a:extLst>
                <a:ext uri="{FF2B5EF4-FFF2-40B4-BE49-F238E27FC236}">
                  <a16:creationId xmlns:a16="http://schemas.microsoft.com/office/drawing/2014/main" id="{C5B0503B-8A15-03F0-D512-DD59667F300D}"/>
                </a:ext>
              </a:extLst>
            </p:cNvPr>
            <p:cNvSpPr/>
            <p:nvPr/>
          </p:nvSpPr>
          <p:spPr>
            <a:xfrm>
              <a:off x="601850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2" name="pl24">
              <a:extLst>
                <a:ext uri="{FF2B5EF4-FFF2-40B4-BE49-F238E27FC236}">
                  <a16:creationId xmlns:a16="http://schemas.microsoft.com/office/drawing/2014/main" id="{359407EA-1DFA-9B11-09F0-27A8CB4FA2F2}"/>
                </a:ext>
              </a:extLst>
            </p:cNvPr>
            <p:cNvSpPr/>
            <p:nvPr/>
          </p:nvSpPr>
          <p:spPr>
            <a:xfrm>
              <a:off x="654599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3" name="pl25">
              <a:extLst>
                <a:ext uri="{FF2B5EF4-FFF2-40B4-BE49-F238E27FC236}">
                  <a16:creationId xmlns:a16="http://schemas.microsoft.com/office/drawing/2014/main" id="{539105A1-3CF1-D05A-14FA-5D695C52DE0C}"/>
                </a:ext>
              </a:extLst>
            </p:cNvPr>
            <p:cNvSpPr/>
            <p:nvPr/>
          </p:nvSpPr>
          <p:spPr>
            <a:xfrm>
              <a:off x="707348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4" name="pl26">
              <a:extLst>
                <a:ext uri="{FF2B5EF4-FFF2-40B4-BE49-F238E27FC236}">
                  <a16:creationId xmlns:a16="http://schemas.microsoft.com/office/drawing/2014/main" id="{4C51928B-AB9B-5206-F0F8-ABF9C0EDE6E9}"/>
                </a:ext>
              </a:extLst>
            </p:cNvPr>
            <p:cNvSpPr/>
            <p:nvPr/>
          </p:nvSpPr>
          <p:spPr>
            <a:xfrm>
              <a:off x="760097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5" name="pl27">
              <a:extLst>
                <a:ext uri="{FF2B5EF4-FFF2-40B4-BE49-F238E27FC236}">
                  <a16:creationId xmlns:a16="http://schemas.microsoft.com/office/drawing/2014/main" id="{8562953A-D539-8E45-C93F-5FD9DD74C5F3}"/>
                </a:ext>
              </a:extLst>
            </p:cNvPr>
            <p:cNvSpPr/>
            <p:nvPr/>
          </p:nvSpPr>
          <p:spPr>
            <a:xfrm>
              <a:off x="812846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6" name="pl28">
              <a:extLst>
                <a:ext uri="{FF2B5EF4-FFF2-40B4-BE49-F238E27FC236}">
                  <a16:creationId xmlns:a16="http://schemas.microsoft.com/office/drawing/2014/main" id="{6D576BA0-DC9C-A570-9B53-B3AECC47C37A}"/>
                </a:ext>
              </a:extLst>
            </p:cNvPr>
            <p:cNvSpPr/>
            <p:nvPr/>
          </p:nvSpPr>
          <p:spPr>
            <a:xfrm>
              <a:off x="865595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7" name="pl29">
              <a:extLst>
                <a:ext uri="{FF2B5EF4-FFF2-40B4-BE49-F238E27FC236}">
                  <a16:creationId xmlns:a16="http://schemas.microsoft.com/office/drawing/2014/main" id="{9BFDDDD1-C138-1AEA-6C91-07CB2A952B6F}"/>
                </a:ext>
              </a:extLst>
            </p:cNvPr>
            <p:cNvSpPr/>
            <p:nvPr/>
          </p:nvSpPr>
          <p:spPr>
            <a:xfrm>
              <a:off x="918344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8" name="pl30">
              <a:extLst>
                <a:ext uri="{FF2B5EF4-FFF2-40B4-BE49-F238E27FC236}">
                  <a16:creationId xmlns:a16="http://schemas.microsoft.com/office/drawing/2014/main" id="{CD81466D-22C9-22C3-0B32-2B991A751D3E}"/>
                </a:ext>
              </a:extLst>
            </p:cNvPr>
            <p:cNvSpPr/>
            <p:nvPr/>
          </p:nvSpPr>
          <p:spPr>
            <a:xfrm>
              <a:off x="971093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19" name="pl31">
              <a:extLst>
                <a:ext uri="{FF2B5EF4-FFF2-40B4-BE49-F238E27FC236}">
                  <a16:creationId xmlns:a16="http://schemas.microsoft.com/office/drawing/2014/main" id="{72209E02-988F-0CE0-D618-761844A7B97F}"/>
                </a:ext>
              </a:extLst>
            </p:cNvPr>
            <p:cNvSpPr/>
            <p:nvPr/>
          </p:nvSpPr>
          <p:spPr>
            <a:xfrm>
              <a:off x="10238425" y="3319684"/>
              <a:ext cx="0" cy="3891927"/>
            </a:xfrm>
            <a:custGeom>
              <a:avLst/>
              <a:gdLst/>
              <a:ahLst/>
              <a:cxnLst/>
              <a:rect l="0" t="0" r="0" b="0"/>
              <a:pathLst>
                <a:path h="3891927">
                  <a:moveTo>
                    <a:pt x="0" y="38919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0" name="pg32">
              <a:extLst>
                <a:ext uri="{FF2B5EF4-FFF2-40B4-BE49-F238E27FC236}">
                  <a16:creationId xmlns:a16="http://schemas.microsoft.com/office/drawing/2014/main" id="{0DFC2FA7-6881-BEBB-A04A-AC92F8997D87}"/>
                </a:ext>
              </a:extLst>
            </p:cNvPr>
            <p:cNvSpPr/>
            <p:nvPr/>
          </p:nvSpPr>
          <p:spPr>
            <a:xfrm>
              <a:off x="3215611" y="4156504"/>
              <a:ext cx="330886" cy="2486442"/>
            </a:xfrm>
            <a:custGeom>
              <a:avLst/>
              <a:gdLst/>
              <a:ahLst/>
              <a:cxnLst/>
              <a:rect l="0" t="0" r="0" b="0"/>
              <a:pathLst>
                <a:path w="330886" h="2486442">
                  <a:moveTo>
                    <a:pt x="164799" y="2486442"/>
                  </a:moveTo>
                  <a:lnTo>
                    <a:pt x="164755" y="2481576"/>
                  </a:lnTo>
                  <a:lnTo>
                    <a:pt x="164708" y="2476711"/>
                  </a:lnTo>
                  <a:lnTo>
                    <a:pt x="164661" y="2471845"/>
                  </a:lnTo>
                  <a:lnTo>
                    <a:pt x="164612" y="2466979"/>
                  </a:lnTo>
                  <a:lnTo>
                    <a:pt x="164563" y="2462113"/>
                  </a:lnTo>
                  <a:lnTo>
                    <a:pt x="164511" y="2457247"/>
                  </a:lnTo>
                  <a:lnTo>
                    <a:pt x="164459" y="2452381"/>
                  </a:lnTo>
                  <a:lnTo>
                    <a:pt x="164405" y="2447516"/>
                  </a:lnTo>
                  <a:lnTo>
                    <a:pt x="164349" y="2442650"/>
                  </a:lnTo>
                  <a:lnTo>
                    <a:pt x="164292" y="2437784"/>
                  </a:lnTo>
                  <a:lnTo>
                    <a:pt x="164234" y="2432918"/>
                  </a:lnTo>
                  <a:lnTo>
                    <a:pt x="164173" y="2428052"/>
                  </a:lnTo>
                  <a:lnTo>
                    <a:pt x="164111" y="2423186"/>
                  </a:lnTo>
                  <a:lnTo>
                    <a:pt x="164047" y="2418321"/>
                  </a:lnTo>
                  <a:lnTo>
                    <a:pt x="163981" y="2413455"/>
                  </a:lnTo>
                  <a:lnTo>
                    <a:pt x="163913" y="2408589"/>
                  </a:lnTo>
                  <a:lnTo>
                    <a:pt x="163843" y="2403723"/>
                  </a:lnTo>
                  <a:lnTo>
                    <a:pt x="163770" y="2398857"/>
                  </a:lnTo>
                  <a:lnTo>
                    <a:pt x="163696" y="2393991"/>
                  </a:lnTo>
                  <a:lnTo>
                    <a:pt x="163619" y="2389126"/>
                  </a:lnTo>
                  <a:lnTo>
                    <a:pt x="163538" y="2384260"/>
                  </a:lnTo>
                  <a:lnTo>
                    <a:pt x="163456" y="2379394"/>
                  </a:lnTo>
                  <a:lnTo>
                    <a:pt x="163370" y="2374528"/>
                  </a:lnTo>
                  <a:lnTo>
                    <a:pt x="163281" y="2369662"/>
                  </a:lnTo>
                  <a:lnTo>
                    <a:pt x="163190" y="2364796"/>
                  </a:lnTo>
                  <a:lnTo>
                    <a:pt x="163096" y="2359931"/>
                  </a:lnTo>
                  <a:lnTo>
                    <a:pt x="162998" y="2355065"/>
                  </a:lnTo>
                  <a:lnTo>
                    <a:pt x="162898" y="2350199"/>
                  </a:lnTo>
                  <a:lnTo>
                    <a:pt x="162795" y="2345333"/>
                  </a:lnTo>
                  <a:lnTo>
                    <a:pt x="162691" y="2340467"/>
                  </a:lnTo>
                  <a:lnTo>
                    <a:pt x="162584" y="2335601"/>
                  </a:lnTo>
                  <a:lnTo>
                    <a:pt x="162476" y="2330736"/>
                  </a:lnTo>
                  <a:lnTo>
                    <a:pt x="162366" y="2325870"/>
                  </a:lnTo>
                  <a:lnTo>
                    <a:pt x="162257" y="2321004"/>
                  </a:lnTo>
                  <a:lnTo>
                    <a:pt x="162147" y="2316138"/>
                  </a:lnTo>
                  <a:lnTo>
                    <a:pt x="162038" y="2311272"/>
                  </a:lnTo>
                  <a:lnTo>
                    <a:pt x="161930" y="2306406"/>
                  </a:lnTo>
                  <a:lnTo>
                    <a:pt x="161824" y="2301541"/>
                  </a:lnTo>
                  <a:lnTo>
                    <a:pt x="161721" y="2296675"/>
                  </a:lnTo>
                  <a:lnTo>
                    <a:pt x="161619" y="2291809"/>
                  </a:lnTo>
                  <a:lnTo>
                    <a:pt x="161522" y="2286943"/>
                  </a:lnTo>
                  <a:lnTo>
                    <a:pt x="161427" y="2282077"/>
                  </a:lnTo>
                  <a:lnTo>
                    <a:pt x="161336" y="2277211"/>
                  </a:lnTo>
                  <a:lnTo>
                    <a:pt x="161249" y="2272345"/>
                  </a:lnTo>
                  <a:lnTo>
                    <a:pt x="161164" y="2267480"/>
                  </a:lnTo>
                  <a:lnTo>
                    <a:pt x="161082" y="2262614"/>
                  </a:lnTo>
                  <a:lnTo>
                    <a:pt x="161002" y="2257748"/>
                  </a:lnTo>
                  <a:lnTo>
                    <a:pt x="160924" y="2252882"/>
                  </a:lnTo>
                  <a:lnTo>
                    <a:pt x="160846" y="2248016"/>
                  </a:lnTo>
                  <a:lnTo>
                    <a:pt x="160768" y="2243150"/>
                  </a:lnTo>
                  <a:lnTo>
                    <a:pt x="160688" y="2238285"/>
                  </a:lnTo>
                  <a:lnTo>
                    <a:pt x="160606" y="2233419"/>
                  </a:lnTo>
                  <a:lnTo>
                    <a:pt x="160521" y="2228553"/>
                  </a:lnTo>
                  <a:lnTo>
                    <a:pt x="160430" y="2223687"/>
                  </a:lnTo>
                  <a:lnTo>
                    <a:pt x="160332" y="2218821"/>
                  </a:lnTo>
                  <a:lnTo>
                    <a:pt x="160227" y="2213955"/>
                  </a:lnTo>
                  <a:lnTo>
                    <a:pt x="160114" y="2209090"/>
                  </a:lnTo>
                  <a:lnTo>
                    <a:pt x="159993" y="2204224"/>
                  </a:lnTo>
                  <a:lnTo>
                    <a:pt x="159861" y="2199358"/>
                  </a:lnTo>
                  <a:lnTo>
                    <a:pt x="159718" y="2194492"/>
                  </a:lnTo>
                  <a:lnTo>
                    <a:pt x="159563" y="2189626"/>
                  </a:lnTo>
                  <a:lnTo>
                    <a:pt x="159398" y="2184760"/>
                  </a:lnTo>
                  <a:lnTo>
                    <a:pt x="159221" y="2179895"/>
                  </a:lnTo>
                  <a:lnTo>
                    <a:pt x="159034" y="2175029"/>
                  </a:lnTo>
                  <a:lnTo>
                    <a:pt x="158836" y="2170163"/>
                  </a:lnTo>
                  <a:lnTo>
                    <a:pt x="158628" y="2165297"/>
                  </a:lnTo>
                  <a:lnTo>
                    <a:pt x="158410" y="2160431"/>
                  </a:lnTo>
                  <a:lnTo>
                    <a:pt x="158184" y="2155565"/>
                  </a:lnTo>
                  <a:lnTo>
                    <a:pt x="157951" y="2150700"/>
                  </a:lnTo>
                  <a:lnTo>
                    <a:pt x="157712" y="2145834"/>
                  </a:lnTo>
                  <a:lnTo>
                    <a:pt x="157469" y="2140968"/>
                  </a:lnTo>
                  <a:lnTo>
                    <a:pt x="157222" y="2136102"/>
                  </a:lnTo>
                  <a:lnTo>
                    <a:pt x="156973" y="2131236"/>
                  </a:lnTo>
                  <a:lnTo>
                    <a:pt x="156724" y="2126370"/>
                  </a:lnTo>
                  <a:lnTo>
                    <a:pt x="156475" y="2121505"/>
                  </a:lnTo>
                  <a:lnTo>
                    <a:pt x="156227" y="2116639"/>
                  </a:lnTo>
                  <a:lnTo>
                    <a:pt x="155983" y="2111773"/>
                  </a:lnTo>
                  <a:lnTo>
                    <a:pt x="155742" y="2106907"/>
                  </a:lnTo>
                  <a:lnTo>
                    <a:pt x="155505" y="2102041"/>
                  </a:lnTo>
                  <a:lnTo>
                    <a:pt x="155274" y="2097175"/>
                  </a:lnTo>
                  <a:lnTo>
                    <a:pt x="155049" y="2092310"/>
                  </a:lnTo>
                  <a:lnTo>
                    <a:pt x="154830" y="2087444"/>
                  </a:lnTo>
                  <a:lnTo>
                    <a:pt x="154617" y="2082578"/>
                  </a:lnTo>
                  <a:lnTo>
                    <a:pt x="154410" y="2077712"/>
                  </a:lnTo>
                  <a:lnTo>
                    <a:pt x="154209" y="2072846"/>
                  </a:lnTo>
                  <a:lnTo>
                    <a:pt x="154014" y="2067980"/>
                  </a:lnTo>
                  <a:lnTo>
                    <a:pt x="153825" y="2063114"/>
                  </a:lnTo>
                  <a:lnTo>
                    <a:pt x="153641" y="2058249"/>
                  </a:lnTo>
                  <a:lnTo>
                    <a:pt x="153462" y="2053383"/>
                  </a:lnTo>
                  <a:lnTo>
                    <a:pt x="153287" y="2048517"/>
                  </a:lnTo>
                  <a:lnTo>
                    <a:pt x="153115" y="2043651"/>
                  </a:lnTo>
                  <a:lnTo>
                    <a:pt x="152946" y="2038785"/>
                  </a:lnTo>
                  <a:lnTo>
                    <a:pt x="152781" y="2033919"/>
                  </a:lnTo>
                  <a:lnTo>
                    <a:pt x="152617" y="2029054"/>
                  </a:lnTo>
                  <a:lnTo>
                    <a:pt x="152455" y="2024188"/>
                  </a:lnTo>
                  <a:lnTo>
                    <a:pt x="152294" y="2019322"/>
                  </a:lnTo>
                  <a:lnTo>
                    <a:pt x="152133" y="2014456"/>
                  </a:lnTo>
                  <a:lnTo>
                    <a:pt x="151972" y="2009590"/>
                  </a:lnTo>
                  <a:lnTo>
                    <a:pt x="151810" y="2004724"/>
                  </a:lnTo>
                  <a:lnTo>
                    <a:pt x="151646" y="1999859"/>
                  </a:lnTo>
                  <a:lnTo>
                    <a:pt x="151481" y="1994993"/>
                  </a:lnTo>
                  <a:lnTo>
                    <a:pt x="151312" y="1990127"/>
                  </a:lnTo>
                  <a:lnTo>
                    <a:pt x="151139" y="1985261"/>
                  </a:lnTo>
                  <a:lnTo>
                    <a:pt x="150962" y="1980395"/>
                  </a:lnTo>
                  <a:lnTo>
                    <a:pt x="150778" y="1975529"/>
                  </a:lnTo>
                  <a:lnTo>
                    <a:pt x="150587" y="1970664"/>
                  </a:lnTo>
                  <a:lnTo>
                    <a:pt x="150386" y="1965798"/>
                  </a:lnTo>
                  <a:lnTo>
                    <a:pt x="150175" y="1960932"/>
                  </a:lnTo>
                  <a:lnTo>
                    <a:pt x="149953" y="1956066"/>
                  </a:lnTo>
                  <a:lnTo>
                    <a:pt x="149719" y="1951200"/>
                  </a:lnTo>
                  <a:lnTo>
                    <a:pt x="149470" y="1946334"/>
                  </a:lnTo>
                  <a:lnTo>
                    <a:pt x="149205" y="1941469"/>
                  </a:lnTo>
                  <a:lnTo>
                    <a:pt x="148920" y="1936603"/>
                  </a:lnTo>
                  <a:lnTo>
                    <a:pt x="148617" y="1931737"/>
                  </a:lnTo>
                  <a:lnTo>
                    <a:pt x="148295" y="1926871"/>
                  </a:lnTo>
                  <a:lnTo>
                    <a:pt x="147954" y="1922005"/>
                  </a:lnTo>
                  <a:lnTo>
                    <a:pt x="147592" y="1917139"/>
                  </a:lnTo>
                  <a:lnTo>
                    <a:pt x="147210" y="1912274"/>
                  </a:lnTo>
                  <a:lnTo>
                    <a:pt x="146805" y="1907408"/>
                  </a:lnTo>
                  <a:lnTo>
                    <a:pt x="146378" y="1902542"/>
                  </a:lnTo>
                  <a:lnTo>
                    <a:pt x="145932" y="1897676"/>
                  </a:lnTo>
                  <a:lnTo>
                    <a:pt x="145467" y="1892810"/>
                  </a:lnTo>
                  <a:lnTo>
                    <a:pt x="144985" y="1887944"/>
                  </a:lnTo>
                  <a:lnTo>
                    <a:pt x="144485" y="1883079"/>
                  </a:lnTo>
                  <a:lnTo>
                    <a:pt x="143970" y="1878213"/>
                  </a:lnTo>
                  <a:lnTo>
                    <a:pt x="143440" y="1873347"/>
                  </a:lnTo>
                  <a:lnTo>
                    <a:pt x="142897" y="1868481"/>
                  </a:lnTo>
                  <a:lnTo>
                    <a:pt x="142344" y="1863615"/>
                  </a:lnTo>
                  <a:lnTo>
                    <a:pt x="141783" y="1858749"/>
                  </a:lnTo>
                  <a:lnTo>
                    <a:pt x="141215" y="1853883"/>
                  </a:lnTo>
                  <a:lnTo>
                    <a:pt x="140642" y="1849018"/>
                  </a:lnTo>
                  <a:lnTo>
                    <a:pt x="140065" y="1844152"/>
                  </a:lnTo>
                  <a:lnTo>
                    <a:pt x="139485" y="1839286"/>
                  </a:lnTo>
                  <a:lnTo>
                    <a:pt x="138906" y="1834420"/>
                  </a:lnTo>
                  <a:lnTo>
                    <a:pt x="138328" y="1829554"/>
                  </a:lnTo>
                  <a:lnTo>
                    <a:pt x="137752" y="1824688"/>
                  </a:lnTo>
                  <a:lnTo>
                    <a:pt x="137179" y="1819823"/>
                  </a:lnTo>
                  <a:lnTo>
                    <a:pt x="136611" y="1814957"/>
                  </a:lnTo>
                  <a:lnTo>
                    <a:pt x="136049" y="1810091"/>
                  </a:lnTo>
                  <a:lnTo>
                    <a:pt x="135492" y="1805225"/>
                  </a:lnTo>
                  <a:lnTo>
                    <a:pt x="134942" y="1800359"/>
                  </a:lnTo>
                  <a:lnTo>
                    <a:pt x="134398" y="1795493"/>
                  </a:lnTo>
                  <a:lnTo>
                    <a:pt x="133860" y="1790628"/>
                  </a:lnTo>
                  <a:lnTo>
                    <a:pt x="133327" y="1785762"/>
                  </a:lnTo>
                  <a:lnTo>
                    <a:pt x="132800" y="1780896"/>
                  </a:lnTo>
                  <a:lnTo>
                    <a:pt x="132278" y="1776030"/>
                  </a:lnTo>
                  <a:lnTo>
                    <a:pt x="131758" y="1771164"/>
                  </a:lnTo>
                  <a:lnTo>
                    <a:pt x="131240" y="1766298"/>
                  </a:lnTo>
                  <a:lnTo>
                    <a:pt x="130722" y="1761433"/>
                  </a:lnTo>
                  <a:lnTo>
                    <a:pt x="130204" y="1756567"/>
                  </a:lnTo>
                  <a:lnTo>
                    <a:pt x="129682" y="1751701"/>
                  </a:lnTo>
                  <a:lnTo>
                    <a:pt x="129154" y="1746835"/>
                  </a:lnTo>
                  <a:lnTo>
                    <a:pt x="128619" y="1741969"/>
                  </a:lnTo>
                  <a:lnTo>
                    <a:pt x="128075" y="1737103"/>
                  </a:lnTo>
                  <a:lnTo>
                    <a:pt x="127520" y="1732238"/>
                  </a:lnTo>
                  <a:lnTo>
                    <a:pt x="126954" y="1727372"/>
                  </a:lnTo>
                  <a:lnTo>
                    <a:pt x="126374" y="1722506"/>
                  </a:lnTo>
                  <a:lnTo>
                    <a:pt x="125777" y="1717640"/>
                  </a:lnTo>
                  <a:lnTo>
                    <a:pt x="125163" y="1712774"/>
                  </a:lnTo>
                  <a:lnTo>
                    <a:pt x="124531" y="1707908"/>
                  </a:lnTo>
                  <a:lnTo>
                    <a:pt x="123881" y="1703043"/>
                  </a:lnTo>
                  <a:lnTo>
                    <a:pt x="123214" y="1698177"/>
                  </a:lnTo>
                  <a:lnTo>
                    <a:pt x="122528" y="1693311"/>
                  </a:lnTo>
                  <a:lnTo>
                    <a:pt x="121824" y="1688445"/>
                  </a:lnTo>
                  <a:lnTo>
                    <a:pt x="121098" y="1683579"/>
                  </a:lnTo>
                  <a:lnTo>
                    <a:pt x="120354" y="1678713"/>
                  </a:lnTo>
                  <a:lnTo>
                    <a:pt x="119593" y="1673848"/>
                  </a:lnTo>
                  <a:lnTo>
                    <a:pt x="118815" y="1668982"/>
                  </a:lnTo>
                  <a:lnTo>
                    <a:pt x="118021" y="1664116"/>
                  </a:lnTo>
                  <a:lnTo>
                    <a:pt x="117211" y="1659250"/>
                  </a:lnTo>
                  <a:lnTo>
                    <a:pt x="116385" y="1654384"/>
                  </a:lnTo>
                  <a:lnTo>
                    <a:pt x="115542" y="1649518"/>
                  </a:lnTo>
                  <a:lnTo>
                    <a:pt x="114685" y="1644652"/>
                  </a:lnTo>
                  <a:lnTo>
                    <a:pt x="113813" y="1639787"/>
                  </a:lnTo>
                  <a:lnTo>
                    <a:pt x="112927" y="1634921"/>
                  </a:lnTo>
                  <a:lnTo>
                    <a:pt x="112025" y="1630055"/>
                  </a:lnTo>
                  <a:lnTo>
                    <a:pt x="111108" y="1625189"/>
                  </a:lnTo>
                  <a:lnTo>
                    <a:pt x="110172" y="1620323"/>
                  </a:lnTo>
                  <a:lnTo>
                    <a:pt x="109216" y="1615457"/>
                  </a:lnTo>
                  <a:lnTo>
                    <a:pt x="108242" y="1610592"/>
                  </a:lnTo>
                  <a:lnTo>
                    <a:pt x="107248" y="1605726"/>
                  </a:lnTo>
                  <a:lnTo>
                    <a:pt x="106232" y="1600860"/>
                  </a:lnTo>
                  <a:lnTo>
                    <a:pt x="105193" y="1595994"/>
                  </a:lnTo>
                  <a:lnTo>
                    <a:pt x="104128" y="1591128"/>
                  </a:lnTo>
                  <a:lnTo>
                    <a:pt x="103034" y="1586262"/>
                  </a:lnTo>
                  <a:lnTo>
                    <a:pt x="101913" y="1581397"/>
                  </a:lnTo>
                  <a:lnTo>
                    <a:pt x="100765" y="1576531"/>
                  </a:lnTo>
                  <a:lnTo>
                    <a:pt x="99591" y="1571665"/>
                  </a:lnTo>
                  <a:lnTo>
                    <a:pt x="98390" y="1566799"/>
                  </a:lnTo>
                  <a:lnTo>
                    <a:pt x="97163" y="1561933"/>
                  </a:lnTo>
                  <a:lnTo>
                    <a:pt x="95907" y="1557067"/>
                  </a:lnTo>
                  <a:lnTo>
                    <a:pt x="94628" y="1552202"/>
                  </a:lnTo>
                  <a:lnTo>
                    <a:pt x="93329" y="1547336"/>
                  </a:lnTo>
                  <a:lnTo>
                    <a:pt x="92013" y="1542470"/>
                  </a:lnTo>
                  <a:lnTo>
                    <a:pt x="90683" y="1537604"/>
                  </a:lnTo>
                  <a:lnTo>
                    <a:pt x="89342" y="1532738"/>
                  </a:lnTo>
                  <a:lnTo>
                    <a:pt x="87995" y="1527872"/>
                  </a:lnTo>
                  <a:lnTo>
                    <a:pt x="86645" y="1523007"/>
                  </a:lnTo>
                  <a:lnTo>
                    <a:pt x="85299" y="1518141"/>
                  </a:lnTo>
                  <a:lnTo>
                    <a:pt x="83961" y="1513275"/>
                  </a:lnTo>
                  <a:lnTo>
                    <a:pt x="82633" y="1508409"/>
                  </a:lnTo>
                  <a:lnTo>
                    <a:pt x="81322" y="1503543"/>
                  </a:lnTo>
                  <a:lnTo>
                    <a:pt x="80029" y="1498677"/>
                  </a:lnTo>
                  <a:lnTo>
                    <a:pt x="78764" y="1493812"/>
                  </a:lnTo>
                  <a:lnTo>
                    <a:pt x="77527" y="1488946"/>
                  </a:lnTo>
                  <a:lnTo>
                    <a:pt x="76321" y="1484080"/>
                  </a:lnTo>
                  <a:lnTo>
                    <a:pt x="75146" y="1479214"/>
                  </a:lnTo>
                  <a:lnTo>
                    <a:pt x="74005" y="1474348"/>
                  </a:lnTo>
                  <a:lnTo>
                    <a:pt x="72898" y="1469482"/>
                  </a:lnTo>
                  <a:lnTo>
                    <a:pt x="71829" y="1464617"/>
                  </a:lnTo>
                  <a:lnTo>
                    <a:pt x="70800" y="1459751"/>
                  </a:lnTo>
                  <a:lnTo>
                    <a:pt x="69805" y="1454885"/>
                  </a:lnTo>
                  <a:lnTo>
                    <a:pt x="68842" y="1450019"/>
                  </a:lnTo>
                  <a:lnTo>
                    <a:pt x="67910" y="1445153"/>
                  </a:lnTo>
                  <a:lnTo>
                    <a:pt x="67006" y="1440287"/>
                  </a:lnTo>
                  <a:lnTo>
                    <a:pt x="66127" y="1435421"/>
                  </a:lnTo>
                  <a:lnTo>
                    <a:pt x="65273" y="1430556"/>
                  </a:lnTo>
                  <a:lnTo>
                    <a:pt x="64437" y="1425690"/>
                  </a:lnTo>
                  <a:lnTo>
                    <a:pt x="63614" y="1420824"/>
                  </a:lnTo>
                  <a:lnTo>
                    <a:pt x="62800" y="1415958"/>
                  </a:lnTo>
                  <a:lnTo>
                    <a:pt x="61991" y="1411092"/>
                  </a:lnTo>
                  <a:lnTo>
                    <a:pt x="61183" y="1406226"/>
                  </a:lnTo>
                  <a:lnTo>
                    <a:pt x="60373" y="1401361"/>
                  </a:lnTo>
                  <a:lnTo>
                    <a:pt x="59554" y="1396495"/>
                  </a:lnTo>
                  <a:lnTo>
                    <a:pt x="58724" y="1391629"/>
                  </a:lnTo>
                  <a:lnTo>
                    <a:pt x="57880" y="1386763"/>
                  </a:lnTo>
                  <a:lnTo>
                    <a:pt x="57019" y="1381897"/>
                  </a:lnTo>
                  <a:lnTo>
                    <a:pt x="56139" y="1377031"/>
                  </a:lnTo>
                  <a:lnTo>
                    <a:pt x="55239" y="1372166"/>
                  </a:lnTo>
                  <a:lnTo>
                    <a:pt x="54312" y="1367300"/>
                  </a:lnTo>
                  <a:lnTo>
                    <a:pt x="53358" y="1362434"/>
                  </a:lnTo>
                  <a:lnTo>
                    <a:pt x="52379" y="1357568"/>
                  </a:lnTo>
                  <a:lnTo>
                    <a:pt x="51373" y="1352702"/>
                  </a:lnTo>
                  <a:lnTo>
                    <a:pt x="50340" y="1347836"/>
                  </a:lnTo>
                  <a:lnTo>
                    <a:pt x="49280" y="1342971"/>
                  </a:lnTo>
                  <a:lnTo>
                    <a:pt x="48191" y="1338105"/>
                  </a:lnTo>
                  <a:lnTo>
                    <a:pt x="47070" y="1333239"/>
                  </a:lnTo>
                  <a:lnTo>
                    <a:pt x="45921" y="1328373"/>
                  </a:lnTo>
                  <a:lnTo>
                    <a:pt x="44745" y="1323507"/>
                  </a:lnTo>
                  <a:lnTo>
                    <a:pt x="43543" y="1318641"/>
                  </a:lnTo>
                  <a:lnTo>
                    <a:pt x="42316" y="1313776"/>
                  </a:lnTo>
                  <a:lnTo>
                    <a:pt x="41064" y="1308910"/>
                  </a:lnTo>
                  <a:lnTo>
                    <a:pt x="39786" y="1304044"/>
                  </a:lnTo>
                  <a:lnTo>
                    <a:pt x="38486" y="1299178"/>
                  </a:lnTo>
                  <a:lnTo>
                    <a:pt x="37168" y="1294312"/>
                  </a:lnTo>
                  <a:lnTo>
                    <a:pt x="35833" y="1289446"/>
                  </a:lnTo>
                  <a:lnTo>
                    <a:pt x="34485" y="1284581"/>
                  </a:lnTo>
                  <a:lnTo>
                    <a:pt x="33126" y="1279715"/>
                  </a:lnTo>
                  <a:lnTo>
                    <a:pt x="31759" y="1274849"/>
                  </a:lnTo>
                  <a:lnTo>
                    <a:pt x="30388" y="1269983"/>
                  </a:lnTo>
                  <a:lnTo>
                    <a:pt x="29017" y="1265117"/>
                  </a:lnTo>
                  <a:lnTo>
                    <a:pt x="27651" y="1260251"/>
                  </a:lnTo>
                  <a:lnTo>
                    <a:pt x="26292" y="1255386"/>
                  </a:lnTo>
                  <a:lnTo>
                    <a:pt x="24944" y="1250520"/>
                  </a:lnTo>
                  <a:lnTo>
                    <a:pt x="23610" y="1245654"/>
                  </a:lnTo>
                  <a:lnTo>
                    <a:pt x="22295" y="1240788"/>
                  </a:lnTo>
                  <a:lnTo>
                    <a:pt x="21005" y="1235922"/>
                  </a:lnTo>
                  <a:lnTo>
                    <a:pt x="19738" y="1231056"/>
                  </a:lnTo>
                  <a:lnTo>
                    <a:pt x="18498" y="1226190"/>
                  </a:lnTo>
                  <a:lnTo>
                    <a:pt x="17286" y="1221325"/>
                  </a:lnTo>
                  <a:lnTo>
                    <a:pt x="16104" y="1216459"/>
                  </a:lnTo>
                  <a:lnTo>
                    <a:pt x="14953" y="1211593"/>
                  </a:lnTo>
                  <a:lnTo>
                    <a:pt x="13843" y="1206727"/>
                  </a:lnTo>
                  <a:lnTo>
                    <a:pt x="12768" y="1201861"/>
                  </a:lnTo>
                  <a:lnTo>
                    <a:pt x="11727" y="1196995"/>
                  </a:lnTo>
                  <a:lnTo>
                    <a:pt x="10723" y="1192130"/>
                  </a:lnTo>
                  <a:lnTo>
                    <a:pt x="9755" y="1187264"/>
                  </a:lnTo>
                  <a:lnTo>
                    <a:pt x="8825" y="1182398"/>
                  </a:lnTo>
                  <a:lnTo>
                    <a:pt x="7936" y="1177532"/>
                  </a:lnTo>
                  <a:lnTo>
                    <a:pt x="7092" y="1172666"/>
                  </a:lnTo>
                  <a:lnTo>
                    <a:pt x="6287" y="1167800"/>
                  </a:lnTo>
                  <a:lnTo>
                    <a:pt x="5523" y="1162935"/>
                  </a:lnTo>
                  <a:lnTo>
                    <a:pt x="4802" y="1158069"/>
                  </a:lnTo>
                  <a:lnTo>
                    <a:pt x="4123" y="1153203"/>
                  </a:lnTo>
                  <a:lnTo>
                    <a:pt x="3488" y="1148337"/>
                  </a:lnTo>
                  <a:lnTo>
                    <a:pt x="2909" y="1143471"/>
                  </a:lnTo>
                  <a:lnTo>
                    <a:pt x="2378" y="1138605"/>
                  </a:lnTo>
                  <a:lnTo>
                    <a:pt x="1897" y="1133740"/>
                  </a:lnTo>
                  <a:lnTo>
                    <a:pt x="1465" y="1128874"/>
                  </a:lnTo>
                  <a:lnTo>
                    <a:pt x="1086" y="1124008"/>
                  </a:lnTo>
                  <a:lnTo>
                    <a:pt x="759" y="1119142"/>
                  </a:lnTo>
                  <a:lnTo>
                    <a:pt x="491" y="1114276"/>
                  </a:lnTo>
                  <a:lnTo>
                    <a:pt x="286" y="1109410"/>
                  </a:lnTo>
                  <a:lnTo>
                    <a:pt x="135" y="1104545"/>
                  </a:lnTo>
                  <a:lnTo>
                    <a:pt x="40" y="1099679"/>
                  </a:lnTo>
                  <a:lnTo>
                    <a:pt x="0" y="1094813"/>
                  </a:lnTo>
                  <a:lnTo>
                    <a:pt x="13" y="1089947"/>
                  </a:lnTo>
                  <a:lnTo>
                    <a:pt x="79" y="1085081"/>
                  </a:lnTo>
                  <a:lnTo>
                    <a:pt x="206" y="1080215"/>
                  </a:lnTo>
                  <a:lnTo>
                    <a:pt x="382" y="1075350"/>
                  </a:lnTo>
                  <a:lnTo>
                    <a:pt x="603" y="1070484"/>
                  </a:lnTo>
                  <a:lnTo>
                    <a:pt x="866" y="1065618"/>
                  </a:lnTo>
                  <a:lnTo>
                    <a:pt x="1168" y="1060752"/>
                  </a:lnTo>
                  <a:lnTo>
                    <a:pt x="1506" y="1055886"/>
                  </a:lnTo>
                  <a:lnTo>
                    <a:pt x="1878" y="1051020"/>
                  </a:lnTo>
                  <a:lnTo>
                    <a:pt x="2282" y="1046155"/>
                  </a:lnTo>
                  <a:lnTo>
                    <a:pt x="2709" y="1041289"/>
                  </a:lnTo>
                  <a:lnTo>
                    <a:pt x="3157" y="1036423"/>
                  </a:lnTo>
                  <a:lnTo>
                    <a:pt x="3622" y="1031557"/>
                  </a:lnTo>
                  <a:lnTo>
                    <a:pt x="4101" y="1026691"/>
                  </a:lnTo>
                  <a:lnTo>
                    <a:pt x="4593" y="1021825"/>
                  </a:lnTo>
                  <a:lnTo>
                    <a:pt x="5096" y="1016959"/>
                  </a:lnTo>
                  <a:lnTo>
                    <a:pt x="5608" y="1012094"/>
                  </a:lnTo>
                  <a:lnTo>
                    <a:pt x="6126" y="1007228"/>
                  </a:lnTo>
                  <a:lnTo>
                    <a:pt x="6651" y="1002362"/>
                  </a:lnTo>
                  <a:lnTo>
                    <a:pt x="7181" y="997496"/>
                  </a:lnTo>
                  <a:lnTo>
                    <a:pt x="7717" y="992630"/>
                  </a:lnTo>
                  <a:lnTo>
                    <a:pt x="8259" y="987764"/>
                  </a:lnTo>
                  <a:lnTo>
                    <a:pt x="8808" y="982899"/>
                  </a:lnTo>
                  <a:lnTo>
                    <a:pt x="9364" y="978033"/>
                  </a:lnTo>
                  <a:lnTo>
                    <a:pt x="9929" y="973167"/>
                  </a:lnTo>
                  <a:lnTo>
                    <a:pt x="10502" y="968301"/>
                  </a:lnTo>
                  <a:lnTo>
                    <a:pt x="11085" y="963435"/>
                  </a:lnTo>
                  <a:lnTo>
                    <a:pt x="11680" y="958569"/>
                  </a:lnTo>
                  <a:lnTo>
                    <a:pt x="12289" y="953704"/>
                  </a:lnTo>
                  <a:lnTo>
                    <a:pt x="12912" y="948838"/>
                  </a:lnTo>
                  <a:lnTo>
                    <a:pt x="13551" y="943972"/>
                  </a:lnTo>
                  <a:lnTo>
                    <a:pt x="14207" y="939106"/>
                  </a:lnTo>
                  <a:lnTo>
                    <a:pt x="14880" y="934240"/>
                  </a:lnTo>
                  <a:lnTo>
                    <a:pt x="15572" y="929374"/>
                  </a:lnTo>
                  <a:lnTo>
                    <a:pt x="16285" y="924509"/>
                  </a:lnTo>
                  <a:lnTo>
                    <a:pt x="17024" y="919643"/>
                  </a:lnTo>
                  <a:lnTo>
                    <a:pt x="17787" y="914777"/>
                  </a:lnTo>
                  <a:lnTo>
                    <a:pt x="18575" y="909911"/>
                  </a:lnTo>
                  <a:lnTo>
                    <a:pt x="19390" y="905045"/>
                  </a:lnTo>
                  <a:lnTo>
                    <a:pt x="20234" y="900179"/>
                  </a:lnTo>
                  <a:lnTo>
                    <a:pt x="21107" y="895314"/>
                  </a:lnTo>
                  <a:lnTo>
                    <a:pt x="22017" y="890448"/>
                  </a:lnTo>
                  <a:lnTo>
                    <a:pt x="22964" y="885582"/>
                  </a:lnTo>
                  <a:lnTo>
                    <a:pt x="23947" y="880716"/>
                  </a:lnTo>
                  <a:lnTo>
                    <a:pt x="24968" y="875850"/>
                  </a:lnTo>
                  <a:lnTo>
                    <a:pt x="26030" y="870984"/>
                  </a:lnTo>
                  <a:lnTo>
                    <a:pt x="27134" y="866119"/>
                  </a:lnTo>
                  <a:lnTo>
                    <a:pt x="28283" y="861253"/>
                  </a:lnTo>
                  <a:lnTo>
                    <a:pt x="29488" y="856387"/>
                  </a:lnTo>
                  <a:lnTo>
                    <a:pt x="30742" y="851521"/>
                  </a:lnTo>
                  <a:lnTo>
                    <a:pt x="32047" y="846655"/>
                  </a:lnTo>
                  <a:lnTo>
                    <a:pt x="33402" y="841789"/>
                  </a:lnTo>
                  <a:lnTo>
                    <a:pt x="34810" y="836924"/>
                  </a:lnTo>
                  <a:lnTo>
                    <a:pt x="36270" y="832058"/>
                  </a:lnTo>
                  <a:lnTo>
                    <a:pt x="37789" y="827192"/>
                  </a:lnTo>
                  <a:lnTo>
                    <a:pt x="39364" y="822326"/>
                  </a:lnTo>
                  <a:lnTo>
                    <a:pt x="40986" y="817460"/>
                  </a:lnTo>
                  <a:lnTo>
                    <a:pt x="42655" y="812594"/>
                  </a:lnTo>
                  <a:lnTo>
                    <a:pt x="44365" y="807728"/>
                  </a:lnTo>
                  <a:lnTo>
                    <a:pt x="46113" y="802863"/>
                  </a:lnTo>
                  <a:lnTo>
                    <a:pt x="47893" y="797997"/>
                  </a:lnTo>
                  <a:lnTo>
                    <a:pt x="49703" y="793131"/>
                  </a:lnTo>
                  <a:lnTo>
                    <a:pt x="51528" y="788265"/>
                  </a:lnTo>
                  <a:lnTo>
                    <a:pt x="53362" y="783399"/>
                  </a:lnTo>
                  <a:lnTo>
                    <a:pt x="55196" y="778533"/>
                  </a:lnTo>
                  <a:lnTo>
                    <a:pt x="57022" y="773668"/>
                  </a:lnTo>
                  <a:lnTo>
                    <a:pt x="58833" y="768802"/>
                  </a:lnTo>
                  <a:lnTo>
                    <a:pt x="60618" y="763936"/>
                  </a:lnTo>
                  <a:lnTo>
                    <a:pt x="62367" y="759070"/>
                  </a:lnTo>
                  <a:lnTo>
                    <a:pt x="64077" y="754204"/>
                  </a:lnTo>
                  <a:lnTo>
                    <a:pt x="65743" y="749338"/>
                  </a:lnTo>
                  <a:lnTo>
                    <a:pt x="67362" y="744473"/>
                  </a:lnTo>
                  <a:lnTo>
                    <a:pt x="68930" y="739607"/>
                  </a:lnTo>
                  <a:lnTo>
                    <a:pt x="70447" y="734741"/>
                  </a:lnTo>
                  <a:lnTo>
                    <a:pt x="71901" y="729875"/>
                  </a:lnTo>
                  <a:lnTo>
                    <a:pt x="73306" y="725009"/>
                  </a:lnTo>
                  <a:lnTo>
                    <a:pt x="74666" y="720143"/>
                  </a:lnTo>
                  <a:lnTo>
                    <a:pt x="75984" y="715278"/>
                  </a:lnTo>
                  <a:lnTo>
                    <a:pt x="77265" y="710412"/>
                  </a:lnTo>
                  <a:lnTo>
                    <a:pt x="78517" y="705546"/>
                  </a:lnTo>
                  <a:lnTo>
                    <a:pt x="79742" y="700680"/>
                  </a:lnTo>
                  <a:lnTo>
                    <a:pt x="80952" y="695814"/>
                  </a:lnTo>
                  <a:lnTo>
                    <a:pt x="82156" y="690948"/>
                  </a:lnTo>
                  <a:lnTo>
                    <a:pt x="83360" y="686083"/>
                  </a:lnTo>
                  <a:lnTo>
                    <a:pt x="84570" y="681217"/>
                  </a:lnTo>
                  <a:lnTo>
                    <a:pt x="85793" y="676351"/>
                  </a:lnTo>
                  <a:lnTo>
                    <a:pt x="87034" y="671485"/>
                  </a:lnTo>
                  <a:lnTo>
                    <a:pt x="88302" y="666619"/>
                  </a:lnTo>
                  <a:lnTo>
                    <a:pt x="89598" y="661753"/>
                  </a:lnTo>
                  <a:lnTo>
                    <a:pt x="90922" y="656888"/>
                  </a:lnTo>
                  <a:lnTo>
                    <a:pt x="92275" y="652022"/>
                  </a:lnTo>
                  <a:lnTo>
                    <a:pt x="93657" y="647156"/>
                  </a:lnTo>
                  <a:lnTo>
                    <a:pt x="95068" y="642290"/>
                  </a:lnTo>
                  <a:lnTo>
                    <a:pt x="96506" y="637424"/>
                  </a:lnTo>
                  <a:lnTo>
                    <a:pt x="97970" y="632558"/>
                  </a:lnTo>
                  <a:lnTo>
                    <a:pt x="99451" y="627693"/>
                  </a:lnTo>
                  <a:lnTo>
                    <a:pt x="100947" y="622827"/>
                  </a:lnTo>
                  <a:lnTo>
                    <a:pt x="102452" y="617961"/>
                  </a:lnTo>
                  <a:lnTo>
                    <a:pt x="103962" y="613095"/>
                  </a:lnTo>
                  <a:lnTo>
                    <a:pt x="105473" y="608229"/>
                  </a:lnTo>
                  <a:lnTo>
                    <a:pt x="106977" y="603363"/>
                  </a:lnTo>
                  <a:lnTo>
                    <a:pt x="108470" y="598497"/>
                  </a:lnTo>
                  <a:lnTo>
                    <a:pt x="109948" y="593632"/>
                  </a:lnTo>
                  <a:lnTo>
                    <a:pt x="111407" y="588766"/>
                  </a:lnTo>
                  <a:lnTo>
                    <a:pt x="112844" y="583900"/>
                  </a:lnTo>
                  <a:lnTo>
                    <a:pt x="114256" y="579034"/>
                  </a:lnTo>
                  <a:lnTo>
                    <a:pt x="115638" y="574168"/>
                  </a:lnTo>
                  <a:lnTo>
                    <a:pt x="116985" y="569302"/>
                  </a:lnTo>
                  <a:lnTo>
                    <a:pt x="118300" y="564437"/>
                  </a:lnTo>
                  <a:lnTo>
                    <a:pt x="119583" y="559571"/>
                  </a:lnTo>
                  <a:lnTo>
                    <a:pt x="120832" y="554705"/>
                  </a:lnTo>
                  <a:lnTo>
                    <a:pt x="122048" y="549839"/>
                  </a:lnTo>
                  <a:lnTo>
                    <a:pt x="123231" y="544973"/>
                  </a:lnTo>
                  <a:lnTo>
                    <a:pt x="124375" y="540107"/>
                  </a:lnTo>
                  <a:lnTo>
                    <a:pt x="125487" y="535242"/>
                  </a:lnTo>
                  <a:lnTo>
                    <a:pt x="126567" y="530376"/>
                  </a:lnTo>
                  <a:lnTo>
                    <a:pt x="127618" y="525510"/>
                  </a:lnTo>
                  <a:lnTo>
                    <a:pt x="128640" y="520644"/>
                  </a:lnTo>
                  <a:lnTo>
                    <a:pt x="129635" y="515778"/>
                  </a:lnTo>
                  <a:lnTo>
                    <a:pt x="130603" y="510912"/>
                  </a:lnTo>
                  <a:lnTo>
                    <a:pt x="131543" y="506047"/>
                  </a:lnTo>
                  <a:lnTo>
                    <a:pt x="132461" y="501181"/>
                  </a:lnTo>
                  <a:lnTo>
                    <a:pt x="133357" y="496315"/>
                  </a:lnTo>
                  <a:lnTo>
                    <a:pt x="134233" y="491449"/>
                  </a:lnTo>
                  <a:lnTo>
                    <a:pt x="135090" y="486583"/>
                  </a:lnTo>
                  <a:lnTo>
                    <a:pt x="135929" y="481717"/>
                  </a:lnTo>
                  <a:lnTo>
                    <a:pt x="136749" y="476852"/>
                  </a:lnTo>
                  <a:lnTo>
                    <a:pt x="137553" y="471986"/>
                  </a:lnTo>
                  <a:lnTo>
                    <a:pt x="138342" y="467120"/>
                  </a:lnTo>
                  <a:lnTo>
                    <a:pt x="139116" y="462254"/>
                  </a:lnTo>
                  <a:lnTo>
                    <a:pt x="139877" y="457388"/>
                  </a:lnTo>
                  <a:lnTo>
                    <a:pt x="140626" y="452522"/>
                  </a:lnTo>
                  <a:lnTo>
                    <a:pt x="141360" y="447657"/>
                  </a:lnTo>
                  <a:lnTo>
                    <a:pt x="142080" y="442791"/>
                  </a:lnTo>
                  <a:lnTo>
                    <a:pt x="142788" y="437925"/>
                  </a:lnTo>
                  <a:lnTo>
                    <a:pt x="143484" y="433059"/>
                  </a:lnTo>
                  <a:lnTo>
                    <a:pt x="144168" y="428193"/>
                  </a:lnTo>
                  <a:lnTo>
                    <a:pt x="144840" y="423327"/>
                  </a:lnTo>
                  <a:lnTo>
                    <a:pt x="145500" y="418462"/>
                  </a:lnTo>
                  <a:lnTo>
                    <a:pt x="146146" y="413596"/>
                  </a:lnTo>
                  <a:lnTo>
                    <a:pt x="146779" y="408730"/>
                  </a:lnTo>
                  <a:lnTo>
                    <a:pt x="147401" y="403864"/>
                  </a:lnTo>
                  <a:lnTo>
                    <a:pt x="148010" y="398998"/>
                  </a:lnTo>
                  <a:lnTo>
                    <a:pt x="148608" y="394132"/>
                  </a:lnTo>
                  <a:lnTo>
                    <a:pt x="149195" y="389266"/>
                  </a:lnTo>
                  <a:lnTo>
                    <a:pt x="149770" y="384401"/>
                  </a:lnTo>
                  <a:lnTo>
                    <a:pt x="150333" y="379535"/>
                  </a:lnTo>
                  <a:lnTo>
                    <a:pt x="150885" y="374669"/>
                  </a:lnTo>
                  <a:lnTo>
                    <a:pt x="151428" y="369803"/>
                  </a:lnTo>
                  <a:lnTo>
                    <a:pt x="151961" y="364937"/>
                  </a:lnTo>
                  <a:lnTo>
                    <a:pt x="152484" y="360071"/>
                  </a:lnTo>
                  <a:lnTo>
                    <a:pt x="152999" y="355206"/>
                  </a:lnTo>
                  <a:lnTo>
                    <a:pt x="153505" y="350340"/>
                  </a:lnTo>
                  <a:lnTo>
                    <a:pt x="154001" y="345474"/>
                  </a:lnTo>
                  <a:lnTo>
                    <a:pt x="154489" y="340608"/>
                  </a:lnTo>
                  <a:lnTo>
                    <a:pt x="154969" y="335742"/>
                  </a:lnTo>
                  <a:lnTo>
                    <a:pt x="155441" y="330876"/>
                  </a:lnTo>
                  <a:lnTo>
                    <a:pt x="155904" y="326011"/>
                  </a:lnTo>
                  <a:lnTo>
                    <a:pt x="156359" y="321145"/>
                  </a:lnTo>
                  <a:lnTo>
                    <a:pt x="156802" y="316279"/>
                  </a:lnTo>
                  <a:lnTo>
                    <a:pt x="157235" y="311413"/>
                  </a:lnTo>
                  <a:lnTo>
                    <a:pt x="157657" y="306547"/>
                  </a:lnTo>
                  <a:lnTo>
                    <a:pt x="158068" y="301681"/>
                  </a:lnTo>
                  <a:lnTo>
                    <a:pt x="158467" y="296816"/>
                  </a:lnTo>
                  <a:lnTo>
                    <a:pt x="158853" y="291950"/>
                  </a:lnTo>
                  <a:lnTo>
                    <a:pt x="159223" y="287084"/>
                  </a:lnTo>
                  <a:lnTo>
                    <a:pt x="159576" y="282218"/>
                  </a:lnTo>
                  <a:lnTo>
                    <a:pt x="159915" y="277352"/>
                  </a:lnTo>
                  <a:lnTo>
                    <a:pt x="160237" y="272486"/>
                  </a:lnTo>
                  <a:lnTo>
                    <a:pt x="160542" y="267621"/>
                  </a:lnTo>
                  <a:lnTo>
                    <a:pt x="160831" y="262755"/>
                  </a:lnTo>
                  <a:lnTo>
                    <a:pt x="161102" y="257889"/>
                  </a:lnTo>
                  <a:lnTo>
                    <a:pt x="161353" y="253023"/>
                  </a:lnTo>
                  <a:lnTo>
                    <a:pt x="161587" y="248157"/>
                  </a:lnTo>
                  <a:lnTo>
                    <a:pt x="161804" y="243291"/>
                  </a:lnTo>
                  <a:lnTo>
                    <a:pt x="162005" y="238426"/>
                  </a:lnTo>
                  <a:lnTo>
                    <a:pt x="162191" y="233560"/>
                  </a:lnTo>
                  <a:lnTo>
                    <a:pt x="162362" y="228694"/>
                  </a:lnTo>
                  <a:lnTo>
                    <a:pt x="162518" y="223828"/>
                  </a:lnTo>
                  <a:lnTo>
                    <a:pt x="162660" y="218962"/>
                  </a:lnTo>
                  <a:lnTo>
                    <a:pt x="162792" y="214096"/>
                  </a:lnTo>
                  <a:lnTo>
                    <a:pt x="162913" y="209231"/>
                  </a:lnTo>
                  <a:lnTo>
                    <a:pt x="163024" y="204365"/>
                  </a:lnTo>
                  <a:lnTo>
                    <a:pt x="163128" y="199499"/>
                  </a:lnTo>
                  <a:lnTo>
                    <a:pt x="163225" y="194633"/>
                  </a:lnTo>
                  <a:lnTo>
                    <a:pt x="163315" y="189767"/>
                  </a:lnTo>
                  <a:lnTo>
                    <a:pt x="163399" y="184901"/>
                  </a:lnTo>
                  <a:lnTo>
                    <a:pt x="163480" y="180035"/>
                  </a:lnTo>
                  <a:lnTo>
                    <a:pt x="163558" y="175170"/>
                  </a:lnTo>
                  <a:lnTo>
                    <a:pt x="163633" y="170304"/>
                  </a:lnTo>
                  <a:lnTo>
                    <a:pt x="163706" y="165438"/>
                  </a:lnTo>
                  <a:lnTo>
                    <a:pt x="163777" y="160572"/>
                  </a:lnTo>
                  <a:lnTo>
                    <a:pt x="163846" y="155706"/>
                  </a:lnTo>
                  <a:lnTo>
                    <a:pt x="163915" y="150840"/>
                  </a:lnTo>
                  <a:lnTo>
                    <a:pt x="163982" y="145975"/>
                  </a:lnTo>
                  <a:lnTo>
                    <a:pt x="164049" y="141109"/>
                  </a:lnTo>
                  <a:lnTo>
                    <a:pt x="164116" y="136243"/>
                  </a:lnTo>
                  <a:lnTo>
                    <a:pt x="164181" y="131377"/>
                  </a:lnTo>
                  <a:lnTo>
                    <a:pt x="164245" y="126511"/>
                  </a:lnTo>
                  <a:lnTo>
                    <a:pt x="164309" y="121645"/>
                  </a:lnTo>
                  <a:lnTo>
                    <a:pt x="164371" y="116780"/>
                  </a:lnTo>
                  <a:lnTo>
                    <a:pt x="164432" y="111914"/>
                  </a:lnTo>
                  <a:lnTo>
                    <a:pt x="164491" y="107048"/>
                  </a:lnTo>
                  <a:lnTo>
                    <a:pt x="164549" y="102182"/>
                  </a:lnTo>
                  <a:lnTo>
                    <a:pt x="164605" y="97316"/>
                  </a:lnTo>
                  <a:lnTo>
                    <a:pt x="164658" y="92450"/>
                  </a:lnTo>
                  <a:lnTo>
                    <a:pt x="164710" y="87585"/>
                  </a:lnTo>
                  <a:lnTo>
                    <a:pt x="164758" y="82719"/>
                  </a:lnTo>
                  <a:lnTo>
                    <a:pt x="164805" y="77853"/>
                  </a:lnTo>
                  <a:lnTo>
                    <a:pt x="164848" y="72987"/>
                  </a:lnTo>
                  <a:lnTo>
                    <a:pt x="164889" y="68121"/>
                  </a:lnTo>
                  <a:lnTo>
                    <a:pt x="164927" y="63255"/>
                  </a:lnTo>
                  <a:lnTo>
                    <a:pt x="164962" y="58390"/>
                  </a:lnTo>
                  <a:lnTo>
                    <a:pt x="164994" y="53524"/>
                  </a:lnTo>
                  <a:lnTo>
                    <a:pt x="165023" y="48658"/>
                  </a:lnTo>
                  <a:lnTo>
                    <a:pt x="165050" y="43792"/>
                  </a:lnTo>
                  <a:lnTo>
                    <a:pt x="165075" y="38926"/>
                  </a:lnTo>
                  <a:lnTo>
                    <a:pt x="165097" y="34060"/>
                  </a:lnTo>
                  <a:lnTo>
                    <a:pt x="165117" y="29195"/>
                  </a:lnTo>
                  <a:lnTo>
                    <a:pt x="165135" y="24329"/>
                  </a:lnTo>
                  <a:lnTo>
                    <a:pt x="165152" y="19463"/>
                  </a:lnTo>
                  <a:lnTo>
                    <a:pt x="165167" y="14597"/>
                  </a:lnTo>
                  <a:lnTo>
                    <a:pt x="165181" y="9731"/>
                  </a:lnTo>
                  <a:lnTo>
                    <a:pt x="165195" y="4865"/>
                  </a:lnTo>
                  <a:lnTo>
                    <a:pt x="165207" y="0"/>
                  </a:lnTo>
                  <a:lnTo>
                    <a:pt x="165679" y="0"/>
                  </a:lnTo>
                  <a:lnTo>
                    <a:pt x="165691" y="4865"/>
                  </a:lnTo>
                  <a:lnTo>
                    <a:pt x="165705" y="9731"/>
                  </a:lnTo>
                  <a:lnTo>
                    <a:pt x="165719" y="14597"/>
                  </a:lnTo>
                  <a:lnTo>
                    <a:pt x="165734" y="19463"/>
                  </a:lnTo>
                  <a:lnTo>
                    <a:pt x="165751" y="24329"/>
                  </a:lnTo>
                  <a:lnTo>
                    <a:pt x="165769" y="29195"/>
                  </a:lnTo>
                  <a:lnTo>
                    <a:pt x="165789" y="34060"/>
                  </a:lnTo>
                  <a:lnTo>
                    <a:pt x="165811" y="38926"/>
                  </a:lnTo>
                  <a:lnTo>
                    <a:pt x="165835" y="43792"/>
                  </a:lnTo>
                  <a:lnTo>
                    <a:pt x="165862" y="48658"/>
                  </a:lnTo>
                  <a:lnTo>
                    <a:pt x="165892" y="53524"/>
                  </a:lnTo>
                  <a:lnTo>
                    <a:pt x="165924" y="58390"/>
                  </a:lnTo>
                  <a:lnTo>
                    <a:pt x="165959" y="63255"/>
                  </a:lnTo>
                  <a:lnTo>
                    <a:pt x="165996" y="68121"/>
                  </a:lnTo>
                  <a:lnTo>
                    <a:pt x="166037" y="72987"/>
                  </a:lnTo>
                  <a:lnTo>
                    <a:pt x="166081" y="77853"/>
                  </a:lnTo>
                  <a:lnTo>
                    <a:pt x="166127" y="82719"/>
                  </a:lnTo>
                  <a:lnTo>
                    <a:pt x="166176" y="87585"/>
                  </a:lnTo>
                  <a:lnTo>
                    <a:pt x="166227" y="92450"/>
                  </a:lnTo>
                  <a:lnTo>
                    <a:pt x="166281" y="97316"/>
                  </a:lnTo>
                  <a:lnTo>
                    <a:pt x="166337" y="102182"/>
                  </a:lnTo>
                  <a:lnTo>
                    <a:pt x="166394" y="107048"/>
                  </a:lnTo>
                  <a:lnTo>
                    <a:pt x="166454" y="111914"/>
                  </a:lnTo>
                  <a:lnTo>
                    <a:pt x="166515" y="116780"/>
                  </a:lnTo>
                  <a:lnTo>
                    <a:pt x="166577" y="121645"/>
                  </a:lnTo>
                  <a:lnTo>
                    <a:pt x="166640" y="126511"/>
                  </a:lnTo>
                  <a:lnTo>
                    <a:pt x="166705" y="131377"/>
                  </a:lnTo>
                  <a:lnTo>
                    <a:pt x="166770" y="136243"/>
                  </a:lnTo>
                  <a:lnTo>
                    <a:pt x="166836" y="141109"/>
                  </a:lnTo>
                  <a:lnTo>
                    <a:pt x="166903" y="145975"/>
                  </a:lnTo>
                  <a:lnTo>
                    <a:pt x="166971" y="150840"/>
                  </a:lnTo>
                  <a:lnTo>
                    <a:pt x="167039" y="155706"/>
                  </a:lnTo>
                  <a:lnTo>
                    <a:pt x="167109" y="160572"/>
                  </a:lnTo>
                  <a:lnTo>
                    <a:pt x="167180" y="165438"/>
                  </a:lnTo>
                  <a:lnTo>
                    <a:pt x="167253" y="170304"/>
                  </a:lnTo>
                  <a:lnTo>
                    <a:pt x="167328" y="175170"/>
                  </a:lnTo>
                  <a:lnTo>
                    <a:pt x="167405" y="180035"/>
                  </a:lnTo>
                  <a:lnTo>
                    <a:pt x="167486" y="184901"/>
                  </a:lnTo>
                  <a:lnTo>
                    <a:pt x="167571" y="189767"/>
                  </a:lnTo>
                  <a:lnTo>
                    <a:pt x="167661" y="194633"/>
                  </a:lnTo>
                  <a:lnTo>
                    <a:pt x="167758" y="199499"/>
                  </a:lnTo>
                  <a:lnTo>
                    <a:pt x="167861" y="204365"/>
                  </a:lnTo>
                  <a:lnTo>
                    <a:pt x="167973" y="209231"/>
                  </a:lnTo>
                  <a:lnTo>
                    <a:pt x="168094" y="214096"/>
                  </a:lnTo>
                  <a:lnTo>
                    <a:pt x="168225" y="218962"/>
                  </a:lnTo>
                  <a:lnTo>
                    <a:pt x="168368" y="223828"/>
                  </a:lnTo>
                  <a:lnTo>
                    <a:pt x="168524" y="228694"/>
                  </a:lnTo>
                  <a:lnTo>
                    <a:pt x="168695" y="233560"/>
                  </a:lnTo>
                  <a:lnTo>
                    <a:pt x="168881" y="238426"/>
                  </a:lnTo>
                  <a:lnTo>
                    <a:pt x="169082" y="243291"/>
                  </a:lnTo>
                  <a:lnTo>
                    <a:pt x="169299" y="248157"/>
                  </a:lnTo>
                  <a:lnTo>
                    <a:pt x="169533" y="253023"/>
                  </a:lnTo>
                  <a:lnTo>
                    <a:pt x="169783" y="257889"/>
                  </a:lnTo>
                  <a:lnTo>
                    <a:pt x="170055" y="262755"/>
                  </a:lnTo>
                  <a:lnTo>
                    <a:pt x="170344" y="267621"/>
                  </a:lnTo>
                  <a:lnTo>
                    <a:pt x="170649" y="272486"/>
                  </a:lnTo>
                  <a:lnTo>
                    <a:pt x="170971" y="277352"/>
                  </a:lnTo>
                  <a:lnTo>
                    <a:pt x="171309" y="282218"/>
                  </a:lnTo>
                  <a:lnTo>
                    <a:pt x="171663" y="287084"/>
                  </a:lnTo>
                  <a:lnTo>
                    <a:pt x="172033" y="291950"/>
                  </a:lnTo>
                  <a:lnTo>
                    <a:pt x="172419" y="296816"/>
                  </a:lnTo>
                  <a:lnTo>
                    <a:pt x="172818" y="301681"/>
                  </a:lnTo>
                  <a:lnTo>
                    <a:pt x="173229" y="306547"/>
                  </a:lnTo>
                  <a:lnTo>
                    <a:pt x="173651" y="311413"/>
                  </a:lnTo>
                  <a:lnTo>
                    <a:pt x="174084" y="316279"/>
                  </a:lnTo>
                  <a:lnTo>
                    <a:pt x="174527" y="321145"/>
                  </a:lnTo>
                  <a:lnTo>
                    <a:pt x="174982" y="326011"/>
                  </a:lnTo>
                  <a:lnTo>
                    <a:pt x="175445" y="330876"/>
                  </a:lnTo>
                  <a:lnTo>
                    <a:pt x="175917" y="335742"/>
                  </a:lnTo>
                  <a:lnTo>
                    <a:pt x="176397" y="340608"/>
                  </a:lnTo>
                  <a:lnTo>
                    <a:pt x="176885" y="345474"/>
                  </a:lnTo>
                  <a:lnTo>
                    <a:pt x="177381" y="350340"/>
                  </a:lnTo>
                  <a:lnTo>
                    <a:pt x="177887" y="355206"/>
                  </a:lnTo>
                  <a:lnTo>
                    <a:pt x="178401" y="360071"/>
                  </a:lnTo>
                  <a:lnTo>
                    <a:pt x="178925" y="364937"/>
                  </a:lnTo>
                  <a:lnTo>
                    <a:pt x="179458" y="369803"/>
                  </a:lnTo>
                  <a:lnTo>
                    <a:pt x="180000" y="374669"/>
                  </a:lnTo>
                  <a:lnTo>
                    <a:pt x="180553" y="379535"/>
                  </a:lnTo>
                  <a:lnTo>
                    <a:pt x="181115" y="384401"/>
                  </a:lnTo>
                  <a:lnTo>
                    <a:pt x="181691" y="389266"/>
                  </a:lnTo>
                  <a:lnTo>
                    <a:pt x="182277" y="394132"/>
                  </a:lnTo>
                  <a:lnTo>
                    <a:pt x="182875" y="398998"/>
                  </a:lnTo>
                  <a:lnTo>
                    <a:pt x="183485" y="403864"/>
                  </a:lnTo>
                  <a:lnTo>
                    <a:pt x="184107" y="408730"/>
                  </a:lnTo>
                  <a:lnTo>
                    <a:pt x="184740" y="413596"/>
                  </a:lnTo>
                  <a:lnTo>
                    <a:pt x="185386" y="418462"/>
                  </a:lnTo>
                  <a:lnTo>
                    <a:pt x="186046" y="423327"/>
                  </a:lnTo>
                  <a:lnTo>
                    <a:pt x="186718" y="428193"/>
                  </a:lnTo>
                  <a:lnTo>
                    <a:pt x="187401" y="433059"/>
                  </a:lnTo>
                  <a:lnTo>
                    <a:pt x="188097" y="437925"/>
                  </a:lnTo>
                  <a:lnTo>
                    <a:pt x="188805" y="442791"/>
                  </a:lnTo>
                  <a:lnTo>
                    <a:pt x="189525" y="447657"/>
                  </a:lnTo>
                  <a:lnTo>
                    <a:pt x="190260" y="452522"/>
                  </a:lnTo>
                  <a:lnTo>
                    <a:pt x="191008" y="457388"/>
                  </a:lnTo>
                  <a:lnTo>
                    <a:pt x="191769" y="462254"/>
                  </a:lnTo>
                  <a:lnTo>
                    <a:pt x="192544" y="467120"/>
                  </a:lnTo>
                  <a:lnTo>
                    <a:pt x="193333" y="471986"/>
                  </a:lnTo>
                  <a:lnTo>
                    <a:pt x="194137" y="476852"/>
                  </a:lnTo>
                  <a:lnTo>
                    <a:pt x="194957" y="481717"/>
                  </a:lnTo>
                  <a:lnTo>
                    <a:pt x="195796" y="486583"/>
                  </a:lnTo>
                  <a:lnTo>
                    <a:pt x="196653" y="491449"/>
                  </a:lnTo>
                  <a:lnTo>
                    <a:pt x="197529" y="496315"/>
                  </a:lnTo>
                  <a:lnTo>
                    <a:pt x="198425" y="501181"/>
                  </a:lnTo>
                  <a:lnTo>
                    <a:pt x="199342" y="506047"/>
                  </a:lnTo>
                  <a:lnTo>
                    <a:pt x="200282" y="510912"/>
                  </a:lnTo>
                  <a:lnTo>
                    <a:pt x="201250" y="515778"/>
                  </a:lnTo>
                  <a:lnTo>
                    <a:pt x="202245" y="520644"/>
                  </a:lnTo>
                  <a:lnTo>
                    <a:pt x="203268" y="525510"/>
                  </a:lnTo>
                  <a:lnTo>
                    <a:pt x="204319" y="530376"/>
                  </a:lnTo>
                  <a:lnTo>
                    <a:pt x="205399" y="535242"/>
                  </a:lnTo>
                  <a:lnTo>
                    <a:pt x="206510" y="540107"/>
                  </a:lnTo>
                  <a:lnTo>
                    <a:pt x="207655" y="544973"/>
                  </a:lnTo>
                  <a:lnTo>
                    <a:pt x="208837" y="549839"/>
                  </a:lnTo>
                  <a:lnTo>
                    <a:pt x="210053" y="554705"/>
                  </a:lnTo>
                  <a:lnTo>
                    <a:pt x="211303" y="559571"/>
                  </a:lnTo>
                  <a:lnTo>
                    <a:pt x="212586" y="564437"/>
                  </a:lnTo>
                  <a:lnTo>
                    <a:pt x="213901" y="569302"/>
                  </a:lnTo>
                  <a:lnTo>
                    <a:pt x="215248" y="574168"/>
                  </a:lnTo>
                  <a:lnTo>
                    <a:pt x="216630" y="579034"/>
                  </a:lnTo>
                  <a:lnTo>
                    <a:pt x="218042" y="583900"/>
                  </a:lnTo>
                  <a:lnTo>
                    <a:pt x="219478" y="588766"/>
                  </a:lnTo>
                  <a:lnTo>
                    <a:pt x="220937" y="593632"/>
                  </a:lnTo>
                  <a:lnTo>
                    <a:pt x="222415" y="598497"/>
                  </a:lnTo>
                  <a:lnTo>
                    <a:pt x="223908" y="603363"/>
                  </a:lnTo>
                  <a:lnTo>
                    <a:pt x="225413" y="608229"/>
                  </a:lnTo>
                  <a:lnTo>
                    <a:pt x="226923" y="613095"/>
                  </a:lnTo>
                  <a:lnTo>
                    <a:pt x="228434" y="617961"/>
                  </a:lnTo>
                  <a:lnTo>
                    <a:pt x="229939" y="622827"/>
                  </a:lnTo>
                  <a:lnTo>
                    <a:pt x="231434" y="627693"/>
                  </a:lnTo>
                  <a:lnTo>
                    <a:pt x="232916" y="632558"/>
                  </a:lnTo>
                  <a:lnTo>
                    <a:pt x="234380" y="637424"/>
                  </a:lnTo>
                  <a:lnTo>
                    <a:pt x="235818" y="642290"/>
                  </a:lnTo>
                  <a:lnTo>
                    <a:pt x="237228" y="647156"/>
                  </a:lnTo>
                  <a:lnTo>
                    <a:pt x="238611" y="652022"/>
                  </a:lnTo>
                  <a:lnTo>
                    <a:pt x="239964" y="656888"/>
                  </a:lnTo>
                  <a:lnTo>
                    <a:pt x="241288" y="661753"/>
                  </a:lnTo>
                  <a:lnTo>
                    <a:pt x="242583" y="666619"/>
                  </a:lnTo>
                  <a:lnTo>
                    <a:pt x="243852" y="671485"/>
                  </a:lnTo>
                  <a:lnTo>
                    <a:pt x="245092" y="676351"/>
                  </a:lnTo>
                  <a:lnTo>
                    <a:pt x="246316" y="681217"/>
                  </a:lnTo>
                  <a:lnTo>
                    <a:pt x="247526" y="686083"/>
                  </a:lnTo>
                  <a:lnTo>
                    <a:pt x="248730" y="690948"/>
                  </a:lnTo>
                  <a:lnTo>
                    <a:pt x="249934" y="695814"/>
                  </a:lnTo>
                  <a:lnTo>
                    <a:pt x="251143" y="700680"/>
                  </a:lnTo>
                  <a:lnTo>
                    <a:pt x="252369" y="705546"/>
                  </a:lnTo>
                  <a:lnTo>
                    <a:pt x="253620" y="710412"/>
                  </a:lnTo>
                  <a:lnTo>
                    <a:pt x="254902" y="715278"/>
                  </a:lnTo>
                  <a:lnTo>
                    <a:pt x="256220" y="720143"/>
                  </a:lnTo>
                  <a:lnTo>
                    <a:pt x="257579" y="725009"/>
                  </a:lnTo>
                  <a:lnTo>
                    <a:pt x="258984" y="729875"/>
                  </a:lnTo>
                  <a:lnTo>
                    <a:pt x="260439" y="734741"/>
                  </a:lnTo>
                  <a:lnTo>
                    <a:pt x="261955" y="739607"/>
                  </a:lnTo>
                  <a:lnTo>
                    <a:pt x="263524" y="744473"/>
                  </a:lnTo>
                  <a:lnTo>
                    <a:pt x="265142" y="749338"/>
                  </a:lnTo>
                  <a:lnTo>
                    <a:pt x="266809" y="754204"/>
                  </a:lnTo>
                  <a:lnTo>
                    <a:pt x="268519" y="759070"/>
                  </a:lnTo>
                  <a:lnTo>
                    <a:pt x="270268" y="763936"/>
                  </a:lnTo>
                  <a:lnTo>
                    <a:pt x="272052" y="768802"/>
                  </a:lnTo>
                  <a:lnTo>
                    <a:pt x="273864" y="773668"/>
                  </a:lnTo>
                  <a:lnTo>
                    <a:pt x="275690" y="778533"/>
                  </a:lnTo>
                  <a:lnTo>
                    <a:pt x="277524" y="783399"/>
                  </a:lnTo>
                  <a:lnTo>
                    <a:pt x="279357" y="788265"/>
                  </a:lnTo>
                  <a:lnTo>
                    <a:pt x="281183" y="793131"/>
                  </a:lnTo>
                  <a:lnTo>
                    <a:pt x="282992" y="797997"/>
                  </a:lnTo>
                  <a:lnTo>
                    <a:pt x="284773" y="802863"/>
                  </a:lnTo>
                  <a:lnTo>
                    <a:pt x="286521" y="807728"/>
                  </a:lnTo>
                  <a:lnTo>
                    <a:pt x="288231" y="812594"/>
                  </a:lnTo>
                  <a:lnTo>
                    <a:pt x="289899" y="817460"/>
                  </a:lnTo>
                  <a:lnTo>
                    <a:pt x="291522" y="822326"/>
                  </a:lnTo>
                  <a:lnTo>
                    <a:pt x="293097" y="827192"/>
                  </a:lnTo>
                  <a:lnTo>
                    <a:pt x="294616" y="832058"/>
                  </a:lnTo>
                  <a:lnTo>
                    <a:pt x="296076" y="836924"/>
                  </a:lnTo>
                  <a:lnTo>
                    <a:pt x="297484" y="841789"/>
                  </a:lnTo>
                  <a:lnTo>
                    <a:pt x="298839" y="846655"/>
                  </a:lnTo>
                  <a:lnTo>
                    <a:pt x="300143" y="851521"/>
                  </a:lnTo>
                  <a:lnTo>
                    <a:pt x="301397" y="856387"/>
                  </a:lnTo>
                  <a:lnTo>
                    <a:pt x="302602" y="861253"/>
                  </a:lnTo>
                  <a:lnTo>
                    <a:pt x="303752" y="866119"/>
                  </a:lnTo>
                  <a:lnTo>
                    <a:pt x="304856" y="870984"/>
                  </a:lnTo>
                  <a:lnTo>
                    <a:pt x="305917" y="875850"/>
                  </a:lnTo>
                  <a:lnTo>
                    <a:pt x="306939" y="880716"/>
                  </a:lnTo>
                  <a:lnTo>
                    <a:pt x="307922" y="885582"/>
                  </a:lnTo>
                  <a:lnTo>
                    <a:pt x="308869" y="890448"/>
                  </a:lnTo>
                  <a:lnTo>
                    <a:pt x="309779" y="895314"/>
                  </a:lnTo>
                  <a:lnTo>
                    <a:pt x="310652" y="900179"/>
                  </a:lnTo>
                  <a:lnTo>
                    <a:pt x="311495" y="905045"/>
                  </a:lnTo>
                  <a:lnTo>
                    <a:pt x="312310" y="909911"/>
                  </a:lnTo>
                  <a:lnTo>
                    <a:pt x="313099" y="914777"/>
                  </a:lnTo>
                  <a:lnTo>
                    <a:pt x="313862" y="919643"/>
                  </a:lnTo>
                  <a:lnTo>
                    <a:pt x="314601" y="924509"/>
                  </a:lnTo>
                  <a:lnTo>
                    <a:pt x="315314" y="929374"/>
                  </a:lnTo>
                  <a:lnTo>
                    <a:pt x="316006" y="934240"/>
                  </a:lnTo>
                  <a:lnTo>
                    <a:pt x="316679" y="939106"/>
                  </a:lnTo>
                  <a:lnTo>
                    <a:pt x="317335" y="943972"/>
                  </a:lnTo>
                  <a:lnTo>
                    <a:pt x="317973" y="948838"/>
                  </a:lnTo>
                  <a:lnTo>
                    <a:pt x="318597" y="953704"/>
                  </a:lnTo>
                  <a:lnTo>
                    <a:pt x="319206" y="958569"/>
                  </a:lnTo>
                  <a:lnTo>
                    <a:pt x="319800" y="963435"/>
                  </a:lnTo>
                  <a:lnTo>
                    <a:pt x="320384" y="968301"/>
                  </a:lnTo>
                  <a:lnTo>
                    <a:pt x="320957" y="973167"/>
                  </a:lnTo>
                  <a:lnTo>
                    <a:pt x="321521" y="978033"/>
                  </a:lnTo>
                  <a:lnTo>
                    <a:pt x="322078" y="982899"/>
                  </a:lnTo>
                  <a:lnTo>
                    <a:pt x="322627" y="987764"/>
                  </a:lnTo>
                  <a:lnTo>
                    <a:pt x="323169" y="992630"/>
                  </a:lnTo>
                  <a:lnTo>
                    <a:pt x="323705" y="997496"/>
                  </a:lnTo>
                  <a:lnTo>
                    <a:pt x="324235" y="1002362"/>
                  </a:lnTo>
                  <a:lnTo>
                    <a:pt x="324759" y="1007228"/>
                  </a:lnTo>
                  <a:lnTo>
                    <a:pt x="325278" y="1012094"/>
                  </a:lnTo>
                  <a:lnTo>
                    <a:pt x="325789" y="1016959"/>
                  </a:lnTo>
                  <a:lnTo>
                    <a:pt x="326293" y="1021825"/>
                  </a:lnTo>
                  <a:lnTo>
                    <a:pt x="326784" y="1026691"/>
                  </a:lnTo>
                  <a:lnTo>
                    <a:pt x="327264" y="1031557"/>
                  </a:lnTo>
                  <a:lnTo>
                    <a:pt x="327729" y="1036423"/>
                  </a:lnTo>
                  <a:lnTo>
                    <a:pt x="328176" y="1041289"/>
                  </a:lnTo>
                  <a:lnTo>
                    <a:pt x="328604" y="1046155"/>
                  </a:lnTo>
                  <a:lnTo>
                    <a:pt x="329007" y="1051020"/>
                  </a:lnTo>
                  <a:lnTo>
                    <a:pt x="329379" y="1055886"/>
                  </a:lnTo>
                  <a:lnTo>
                    <a:pt x="329717" y="1060752"/>
                  </a:lnTo>
                  <a:lnTo>
                    <a:pt x="330020" y="1065618"/>
                  </a:lnTo>
                  <a:lnTo>
                    <a:pt x="330283" y="1070484"/>
                  </a:lnTo>
                  <a:lnTo>
                    <a:pt x="330504" y="1075350"/>
                  </a:lnTo>
                  <a:lnTo>
                    <a:pt x="330680" y="1080215"/>
                  </a:lnTo>
                  <a:lnTo>
                    <a:pt x="330806" y="1085081"/>
                  </a:lnTo>
                  <a:lnTo>
                    <a:pt x="330873" y="1089947"/>
                  </a:lnTo>
                  <a:lnTo>
                    <a:pt x="330886" y="1094813"/>
                  </a:lnTo>
                  <a:lnTo>
                    <a:pt x="330846" y="1099679"/>
                  </a:lnTo>
                  <a:lnTo>
                    <a:pt x="330751" y="1104545"/>
                  </a:lnTo>
                  <a:lnTo>
                    <a:pt x="330600" y="1109410"/>
                  </a:lnTo>
                  <a:lnTo>
                    <a:pt x="330395" y="1114276"/>
                  </a:lnTo>
                  <a:lnTo>
                    <a:pt x="330126" y="1119142"/>
                  </a:lnTo>
                  <a:lnTo>
                    <a:pt x="329800" y="1124008"/>
                  </a:lnTo>
                  <a:lnTo>
                    <a:pt x="329420" y="1128874"/>
                  </a:lnTo>
                  <a:lnTo>
                    <a:pt x="328989" y="1133740"/>
                  </a:lnTo>
                  <a:lnTo>
                    <a:pt x="328507" y="1138605"/>
                  </a:lnTo>
                  <a:lnTo>
                    <a:pt x="327977" y="1143471"/>
                  </a:lnTo>
                  <a:lnTo>
                    <a:pt x="327397" y="1148337"/>
                  </a:lnTo>
                  <a:lnTo>
                    <a:pt x="326763" y="1153203"/>
                  </a:lnTo>
                  <a:lnTo>
                    <a:pt x="326084" y="1158069"/>
                  </a:lnTo>
                  <a:lnTo>
                    <a:pt x="325362" y="1162935"/>
                  </a:lnTo>
                  <a:lnTo>
                    <a:pt x="324599" y="1167800"/>
                  </a:lnTo>
                  <a:lnTo>
                    <a:pt x="323794" y="1172666"/>
                  </a:lnTo>
                  <a:lnTo>
                    <a:pt x="322949" y="1177532"/>
                  </a:lnTo>
                  <a:lnTo>
                    <a:pt x="322061" y="1182398"/>
                  </a:lnTo>
                  <a:lnTo>
                    <a:pt x="321131" y="1187264"/>
                  </a:lnTo>
                  <a:lnTo>
                    <a:pt x="320163" y="1192130"/>
                  </a:lnTo>
                  <a:lnTo>
                    <a:pt x="319159" y="1196995"/>
                  </a:lnTo>
                  <a:lnTo>
                    <a:pt x="318118" y="1201861"/>
                  </a:lnTo>
                  <a:lnTo>
                    <a:pt x="317043" y="1206727"/>
                  </a:lnTo>
                  <a:lnTo>
                    <a:pt x="315932" y="1211593"/>
                  </a:lnTo>
                  <a:lnTo>
                    <a:pt x="314782" y="1216459"/>
                  </a:lnTo>
                  <a:lnTo>
                    <a:pt x="313600" y="1221325"/>
                  </a:lnTo>
                  <a:lnTo>
                    <a:pt x="312388" y="1226190"/>
                  </a:lnTo>
                  <a:lnTo>
                    <a:pt x="311148" y="1231056"/>
                  </a:lnTo>
                  <a:lnTo>
                    <a:pt x="309881" y="1235922"/>
                  </a:lnTo>
                  <a:lnTo>
                    <a:pt x="308590" y="1240788"/>
                  </a:lnTo>
                  <a:lnTo>
                    <a:pt x="307276" y="1245654"/>
                  </a:lnTo>
                  <a:lnTo>
                    <a:pt x="305942" y="1250520"/>
                  </a:lnTo>
                  <a:lnTo>
                    <a:pt x="304594" y="1255386"/>
                  </a:lnTo>
                  <a:lnTo>
                    <a:pt x="303235" y="1260251"/>
                  </a:lnTo>
                  <a:lnTo>
                    <a:pt x="301869" y="1265117"/>
                  </a:lnTo>
                  <a:lnTo>
                    <a:pt x="300498" y="1269983"/>
                  </a:lnTo>
                  <a:lnTo>
                    <a:pt x="299127" y="1274849"/>
                  </a:lnTo>
                  <a:lnTo>
                    <a:pt x="297760" y="1279715"/>
                  </a:lnTo>
                  <a:lnTo>
                    <a:pt x="296401" y="1284581"/>
                  </a:lnTo>
                  <a:lnTo>
                    <a:pt x="295053" y="1289446"/>
                  </a:lnTo>
                  <a:lnTo>
                    <a:pt x="293718" y="1294312"/>
                  </a:lnTo>
                  <a:lnTo>
                    <a:pt x="292399" y="1299178"/>
                  </a:lnTo>
                  <a:lnTo>
                    <a:pt x="291099" y="1304044"/>
                  </a:lnTo>
                  <a:lnTo>
                    <a:pt x="289822" y="1308910"/>
                  </a:lnTo>
                  <a:lnTo>
                    <a:pt x="288570" y="1313776"/>
                  </a:lnTo>
                  <a:lnTo>
                    <a:pt x="287343" y="1318641"/>
                  </a:lnTo>
                  <a:lnTo>
                    <a:pt x="286141" y="1323507"/>
                  </a:lnTo>
                  <a:lnTo>
                    <a:pt x="284965" y="1328373"/>
                  </a:lnTo>
                  <a:lnTo>
                    <a:pt x="283816" y="1333239"/>
                  </a:lnTo>
                  <a:lnTo>
                    <a:pt x="282694" y="1338105"/>
                  </a:lnTo>
                  <a:lnTo>
                    <a:pt x="281606" y="1342971"/>
                  </a:lnTo>
                  <a:lnTo>
                    <a:pt x="280546" y="1347836"/>
                  </a:lnTo>
                  <a:lnTo>
                    <a:pt x="279513" y="1352702"/>
                  </a:lnTo>
                  <a:lnTo>
                    <a:pt x="278507" y="1357568"/>
                  </a:lnTo>
                  <a:lnTo>
                    <a:pt x="277528" y="1362434"/>
                  </a:lnTo>
                  <a:lnTo>
                    <a:pt x="276574" y="1367300"/>
                  </a:lnTo>
                  <a:lnTo>
                    <a:pt x="275647" y="1372166"/>
                  </a:lnTo>
                  <a:lnTo>
                    <a:pt x="274747" y="1377031"/>
                  </a:lnTo>
                  <a:lnTo>
                    <a:pt x="273867" y="1381897"/>
                  </a:lnTo>
                  <a:lnTo>
                    <a:pt x="273006" y="1386763"/>
                  </a:lnTo>
                  <a:lnTo>
                    <a:pt x="272162" y="1391629"/>
                  </a:lnTo>
                  <a:lnTo>
                    <a:pt x="271332" y="1396495"/>
                  </a:lnTo>
                  <a:lnTo>
                    <a:pt x="270513" y="1401361"/>
                  </a:lnTo>
                  <a:lnTo>
                    <a:pt x="269703" y="1406226"/>
                  </a:lnTo>
                  <a:lnTo>
                    <a:pt x="268895" y="1411092"/>
                  </a:lnTo>
                  <a:lnTo>
                    <a:pt x="268086" y="1415958"/>
                  </a:lnTo>
                  <a:lnTo>
                    <a:pt x="267272" y="1420824"/>
                  </a:lnTo>
                  <a:lnTo>
                    <a:pt x="266449" y="1425690"/>
                  </a:lnTo>
                  <a:lnTo>
                    <a:pt x="265613" y="1430556"/>
                  </a:lnTo>
                  <a:lnTo>
                    <a:pt x="264759" y="1435421"/>
                  </a:lnTo>
                  <a:lnTo>
                    <a:pt x="263880" y="1440287"/>
                  </a:lnTo>
                  <a:lnTo>
                    <a:pt x="262976" y="1445153"/>
                  </a:lnTo>
                  <a:lnTo>
                    <a:pt x="262044" y="1450019"/>
                  </a:lnTo>
                  <a:lnTo>
                    <a:pt x="261081" y="1454885"/>
                  </a:lnTo>
                  <a:lnTo>
                    <a:pt x="260086" y="1459751"/>
                  </a:lnTo>
                  <a:lnTo>
                    <a:pt x="259057" y="1464617"/>
                  </a:lnTo>
                  <a:lnTo>
                    <a:pt x="257987" y="1469482"/>
                  </a:lnTo>
                  <a:lnTo>
                    <a:pt x="256881" y="1474348"/>
                  </a:lnTo>
                  <a:lnTo>
                    <a:pt x="255740" y="1479214"/>
                  </a:lnTo>
                  <a:lnTo>
                    <a:pt x="254565" y="1484080"/>
                  </a:lnTo>
                  <a:lnTo>
                    <a:pt x="253358" y="1488946"/>
                  </a:lnTo>
                  <a:lnTo>
                    <a:pt x="252122" y="1493812"/>
                  </a:lnTo>
                  <a:lnTo>
                    <a:pt x="250857" y="1498677"/>
                  </a:lnTo>
                  <a:lnTo>
                    <a:pt x="249564" y="1503543"/>
                  </a:lnTo>
                  <a:lnTo>
                    <a:pt x="248252" y="1508409"/>
                  </a:lnTo>
                  <a:lnTo>
                    <a:pt x="246925" y="1513275"/>
                  </a:lnTo>
                  <a:lnTo>
                    <a:pt x="245587" y="1518141"/>
                  </a:lnTo>
                  <a:lnTo>
                    <a:pt x="244241" y="1523007"/>
                  </a:lnTo>
                  <a:lnTo>
                    <a:pt x="242891" y="1527872"/>
                  </a:lnTo>
                  <a:lnTo>
                    <a:pt x="241544" y="1532738"/>
                  </a:lnTo>
                  <a:lnTo>
                    <a:pt x="240203" y="1537604"/>
                  </a:lnTo>
                  <a:lnTo>
                    <a:pt x="238873" y="1542470"/>
                  </a:lnTo>
                  <a:lnTo>
                    <a:pt x="237557" y="1547336"/>
                  </a:lnTo>
                  <a:lnTo>
                    <a:pt x="236258" y="1552202"/>
                  </a:lnTo>
                  <a:lnTo>
                    <a:pt x="234979" y="1557067"/>
                  </a:lnTo>
                  <a:lnTo>
                    <a:pt x="233723" y="1561933"/>
                  </a:lnTo>
                  <a:lnTo>
                    <a:pt x="232496" y="1566799"/>
                  </a:lnTo>
                  <a:lnTo>
                    <a:pt x="231295" y="1571665"/>
                  </a:lnTo>
                  <a:lnTo>
                    <a:pt x="230120" y="1576531"/>
                  </a:lnTo>
                  <a:lnTo>
                    <a:pt x="228973" y="1581397"/>
                  </a:lnTo>
                  <a:lnTo>
                    <a:pt x="227852" y="1586262"/>
                  </a:lnTo>
                  <a:lnTo>
                    <a:pt x="226758" y="1591128"/>
                  </a:lnTo>
                  <a:lnTo>
                    <a:pt x="225693" y="1595994"/>
                  </a:lnTo>
                  <a:lnTo>
                    <a:pt x="224654" y="1600860"/>
                  </a:lnTo>
                  <a:lnTo>
                    <a:pt x="223638" y="1605726"/>
                  </a:lnTo>
                  <a:lnTo>
                    <a:pt x="222643" y="1610592"/>
                  </a:lnTo>
                  <a:lnTo>
                    <a:pt x="221669" y="1615457"/>
                  </a:lnTo>
                  <a:lnTo>
                    <a:pt x="220714" y="1620323"/>
                  </a:lnTo>
                  <a:lnTo>
                    <a:pt x="219778" y="1625189"/>
                  </a:lnTo>
                  <a:lnTo>
                    <a:pt x="218861" y="1630055"/>
                  </a:lnTo>
                  <a:lnTo>
                    <a:pt x="217959" y="1634921"/>
                  </a:lnTo>
                  <a:lnTo>
                    <a:pt x="217073" y="1639787"/>
                  </a:lnTo>
                  <a:lnTo>
                    <a:pt x="216201" y="1644652"/>
                  </a:lnTo>
                  <a:lnTo>
                    <a:pt x="215344" y="1649518"/>
                  </a:lnTo>
                  <a:lnTo>
                    <a:pt x="214501" y="1654384"/>
                  </a:lnTo>
                  <a:lnTo>
                    <a:pt x="213675" y="1659250"/>
                  </a:lnTo>
                  <a:lnTo>
                    <a:pt x="212865" y="1664116"/>
                  </a:lnTo>
                  <a:lnTo>
                    <a:pt x="212071" y="1668982"/>
                  </a:lnTo>
                  <a:lnTo>
                    <a:pt x="211293" y="1673848"/>
                  </a:lnTo>
                  <a:lnTo>
                    <a:pt x="210532" y="1678713"/>
                  </a:lnTo>
                  <a:lnTo>
                    <a:pt x="209788" y="1683579"/>
                  </a:lnTo>
                  <a:lnTo>
                    <a:pt x="209062" y="1688445"/>
                  </a:lnTo>
                  <a:lnTo>
                    <a:pt x="208358" y="1693311"/>
                  </a:lnTo>
                  <a:lnTo>
                    <a:pt x="207672" y="1698177"/>
                  </a:lnTo>
                  <a:lnTo>
                    <a:pt x="207004" y="1703043"/>
                  </a:lnTo>
                  <a:lnTo>
                    <a:pt x="206355" y="1707908"/>
                  </a:lnTo>
                  <a:lnTo>
                    <a:pt x="205723" y="1712774"/>
                  </a:lnTo>
                  <a:lnTo>
                    <a:pt x="205109" y="1717640"/>
                  </a:lnTo>
                  <a:lnTo>
                    <a:pt x="204512" y="1722506"/>
                  </a:lnTo>
                  <a:lnTo>
                    <a:pt x="203932" y="1727372"/>
                  </a:lnTo>
                  <a:lnTo>
                    <a:pt x="203365" y="1732238"/>
                  </a:lnTo>
                  <a:lnTo>
                    <a:pt x="202811" y="1737103"/>
                  </a:lnTo>
                  <a:lnTo>
                    <a:pt x="202267" y="1741969"/>
                  </a:lnTo>
                  <a:lnTo>
                    <a:pt x="201732" y="1746835"/>
                  </a:lnTo>
                  <a:lnTo>
                    <a:pt x="201204" y="1751701"/>
                  </a:lnTo>
                  <a:lnTo>
                    <a:pt x="200682" y="1756567"/>
                  </a:lnTo>
                  <a:lnTo>
                    <a:pt x="200163" y="1761433"/>
                  </a:lnTo>
                  <a:lnTo>
                    <a:pt x="199646" y="1766298"/>
                  </a:lnTo>
                  <a:lnTo>
                    <a:pt x="199128" y="1771164"/>
                  </a:lnTo>
                  <a:lnTo>
                    <a:pt x="198608" y="1776030"/>
                  </a:lnTo>
                  <a:lnTo>
                    <a:pt x="198086" y="1780896"/>
                  </a:lnTo>
                  <a:lnTo>
                    <a:pt x="197559" y="1785762"/>
                  </a:lnTo>
                  <a:lnTo>
                    <a:pt x="197026" y="1790628"/>
                  </a:lnTo>
                  <a:lnTo>
                    <a:pt x="196488" y="1795493"/>
                  </a:lnTo>
                  <a:lnTo>
                    <a:pt x="195944" y="1800359"/>
                  </a:lnTo>
                  <a:lnTo>
                    <a:pt x="195393" y="1805225"/>
                  </a:lnTo>
                  <a:lnTo>
                    <a:pt x="194837" y="1810091"/>
                  </a:lnTo>
                  <a:lnTo>
                    <a:pt x="194275" y="1814957"/>
                  </a:lnTo>
                  <a:lnTo>
                    <a:pt x="193706" y="1819823"/>
                  </a:lnTo>
                  <a:lnTo>
                    <a:pt x="193134" y="1824688"/>
                  </a:lnTo>
                  <a:lnTo>
                    <a:pt x="192558" y="1829554"/>
                  </a:lnTo>
                  <a:lnTo>
                    <a:pt x="191980" y="1834420"/>
                  </a:lnTo>
                  <a:lnTo>
                    <a:pt x="191400" y="1839286"/>
                  </a:lnTo>
                  <a:lnTo>
                    <a:pt x="190821" y="1844152"/>
                  </a:lnTo>
                  <a:lnTo>
                    <a:pt x="190244" y="1849018"/>
                  </a:lnTo>
                  <a:lnTo>
                    <a:pt x="189671" y="1853883"/>
                  </a:lnTo>
                  <a:lnTo>
                    <a:pt x="189103" y="1858749"/>
                  </a:lnTo>
                  <a:lnTo>
                    <a:pt x="188541" y="1863615"/>
                  </a:lnTo>
                  <a:lnTo>
                    <a:pt x="187989" y="1868481"/>
                  </a:lnTo>
                  <a:lnTo>
                    <a:pt x="187446" y="1873347"/>
                  </a:lnTo>
                  <a:lnTo>
                    <a:pt x="186915" y="1878213"/>
                  </a:lnTo>
                  <a:lnTo>
                    <a:pt x="186400" y="1883079"/>
                  </a:lnTo>
                  <a:lnTo>
                    <a:pt x="185901" y="1887944"/>
                  </a:lnTo>
                  <a:lnTo>
                    <a:pt x="185419" y="1892810"/>
                  </a:lnTo>
                  <a:lnTo>
                    <a:pt x="184954" y="1897676"/>
                  </a:lnTo>
                  <a:lnTo>
                    <a:pt x="184508" y="1902542"/>
                  </a:lnTo>
                  <a:lnTo>
                    <a:pt x="184081" y="1907408"/>
                  </a:lnTo>
                  <a:lnTo>
                    <a:pt x="183675" y="1912274"/>
                  </a:lnTo>
                  <a:lnTo>
                    <a:pt x="183294" y="1917139"/>
                  </a:lnTo>
                  <a:lnTo>
                    <a:pt x="182932" y="1922005"/>
                  </a:lnTo>
                  <a:lnTo>
                    <a:pt x="182590" y="1926871"/>
                  </a:lnTo>
                  <a:lnTo>
                    <a:pt x="182269" y="1931737"/>
                  </a:lnTo>
                  <a:lnTo>
                    <a:pt x="181966" y="1936603"/>
                  </a:lnTo>
                  <a:lnTo>
                    <a:pt x="181681" y="1941469"/>
                  </a:lnTo>
                  <a:lnTo>
                    <a:pt x="181416" y="1946334"/>
                  </a:lnTo>
                  <a:lnTo>
                    <a:pt x="181167" y="1951200"/>
                  </a:lnTo>
                  <a:lnTo>
                    <a:pt x="180932" y="1956066"/>
                  </a:lnTo>
                  <a:lnTo>
                    <a:pt x="180710" y="1960932"/>
                  </a:lnTo>
                  <a:lnTo>
                    <a:pt x="180500" y="1965798"/>
                  </a:lnTo>
                  <a:lnTo>
                    <a:pt x="180299" y="1970664"/>
                  </a:lnTo>
                  <a:lnTo>
                    <a:pt x="180107" y="1975529"/>
                  </a:lnTo>
                  <a:lnTo>
                    <a:pt x="179924" y="1980395"/>
                  </a:lnTo>
                  <a:lnTo>
                    <a:pt x="179747" y="1985261"/>
                  </a:lnTo>
                  <a:lnTo>
                    <a:pt x="179574" y="1990127"/>
                  </a:lnTo>
                  <a:lnTo>
                    <a:pt x="179405" y="1994993"/>
                  </a:lnTo>
                  <a:lnTo>
                    <a:pt x="179239" y="1999859"/>
                  </a:lnTo>
                  <a:lnTo>
                    <a:pt x="179076" y="2004724"/>
                  </a:lnTo>
                  <a:lnTo>
                    <a:pt x="178914" y="2009590"/>
                  </a:lnTo>
                  <a:lnTo>
                    <a:pt x="178753" y="2014456"/>
                  </a:lnTo>
                  <a:lnTo>
                    <a:pt x="178592" y="2019322"/>
                  </a:lnTo>
                  <a:lnTo>
                    <a:pt x="178431" y="2024188"/>
                  </a:lnTo>
                  <a:lnTo>
                    <a:pt x="178268" y="2029054"/>
                  </a:lnTo>
                  <a:lnTo>
                    <a:pt x="178105" y="2033919"/>
                  </a:lnTo>
                  <a:lnTo>
                    <a:pt x="177939" y="2038785"/>
                  </a:lnTo>
                  <a:lnTo>
                    <a:pt x="177771" y="2043651"/>
                  </a:lnTo>
                  <a:lnTo>
                    <a:pt x="177599" y="2048517"/>
                  </a:lnTo>
                  <a:lnTo>
                    <a:pt x="177424" y="2053383"/>
                  </a:lnTo>
                  <a:lnTo>
                    <a:pt x="177245" y="2058249"/>
                  </a:lnTo>
                  <a:lnTo>
                    <a:pt x="177061" y="2063114"/>
                  </a:lnTo>
                  <a:lnTo>
                    <a:pt x="176872" y="2067980"/>
                  </a:lnTo>
                  <a:lnTo>
                    <a:pt x="176677" y="2072846"/>
                  </a:lnTo>
                  <a:lnTo>
                    <a:pt x="176476" y="2077712"/>
                  </a:lnTo>
                  <a:lnTo>
                    <a:pt x="176269" y="2082578"/>
                  </a:lnTo>
                  <a:lnTo>
                    <a:pt x="176055" y="2087444"/>
                  </a:lnTo>
                  <a:lnTo>
                    <a:pt x="175836" y="2092310"/>
                  </a:lnTo>
                  <a:lnTo>
                    <a:pt x="175611" y="2097175"/>
                  </a:lnTo>
                  <a:lnTo>
                    <a:pt x="175381" y="2102041"/>
                  </a:lnTo>
                  <a:lnTo>
                    <a:pt x="175144" y="2106907"/>
                  </a:lnTo>
                  <a:lnTo>
                    <a:pt x="174903" y="2111773"/>
                  </a:lnTo>
                  <a:lnTo>
                    <a:pt x="174658" y="2116639"/>
                  </a:lnTo>
                  <a:lnTo>
                    <a:pt x="174411" y="2121505"/>
                  </a:lnTo>
                  <a:lnTo>
                    <a:pt x="174162" y="2126370"/>
                  </a:lnTo>
                  <a:lnTo>
                    <a:pt x="173913" y="2131236"/>
                  </a:lnTo>
                  <a:lnTo>
                    <a:pt x="173664" y="2136102"/>
                  </a:lnTo>
                  <a:lnTo>
                    <a:pt x="173417" y="2140968"/>
                  </a:lnTo>
                  <a:lnTo>
                    <a:pt x="173174" y="2145834"/>
                  </a:lnTo>
                  <a:lnTo>
                    <a:pt x="172935" y="2150700"/>
                  </a:lnTo>
                  <a:lnTo>
                    <a:pt x="172702" y="2155565"/>
                  </a:lnTo>
                  <a:lnTo>
                    <a:pt x="172476" y="2160431"/>
                  </a:lnTo>
                  <a:lnTo>
                    <a:pt x="172257" y="2165297"/>
                  </a:lnTo>
                  <a:lnTo>
                    <a:pt x="172050" y="2170163"/>
                  </a:lnTo>
                  <a:lnTo>
                    <a:pt x="171852" y="2175029"/>
                  </a:lnTo>
                  <a:lnTo>
                    <a:pt x="171665" y="2179895"/>
                  </a:lnTo>
                  <a:lnTo>
                    <a:pt x="171488" y="2184760"/>
                  </a:lnTo>
                  <a:lnTo>
                    <a:pt x="171322" y="2189626"/>
                  </a:lnTo>
                  <a:lnTo>
                    <a:pt x="171168" y="2194492"/>
                  </a:lnTo>
                  <a:lnTo>
                    <a:pt x="171025" y="2199358"/>
                  </a:lnTo>
                  <a:lnTo>
                    <a:pt x="170893" y="2204224"/>
                  </a:lnTo>
                  <a:lnTo>
                    <a:pt x="170771" y="2209090"/>
                  </a:lnTo>
                  <a:lnTo>
                    <a:pt x="170659" y="2213955"/>
                  </a:lnTo>
                  <a:lnTo>
                    <a:pt x="170554" y="2218821"/>
                  </a:lnTo>
                  <a:lnTo>
                    <a:pt x="170456" y="2223687"/>
                  </a:lnTo>
                  <a:lnTo>
                    <a:pt x="170365" y="2228553"/>
                  </a:lnTo>
                  <a:lnTo>
                    <a:pt x="170279" y="2233419"/>
                  </a:lnTo>
                  <a:lnTo>
                    <a:pt x="170197" y="2238285"/>
                  </a:lnTo>
                  <a:lnTo>
                    <a:pt x="170118" y="2243150"/>
                  </a:lnTo>
                  <a:lnTo>
                    <a:pt x="170040" y="2248016"/>
                  </a:lnTo>
                  <a:lnTo>
                    <a:pt x="169962" y="2252882"/>
                  </a:lnTo>
                  <a:lnTo>
                    <a:pt x="169884" y="2257748"/>
                  </a:lnTo>
                  <a:lnTo>
                    <a:pt x="169804" y="2262614"/>
                  </a:lnTo>
                  <a:lnTo>
                    <a:pt x="169722" y="2267480"/>
                  </a:lnTo>
                  <a:lnTo>
                    <a:pt x="169637" y="2272345"/>
                  </a:lnTo>
                  <a:lnTo>
                    <a:pt x="169549" y="2277211"/>
                  </a:lnTo>
                  <a:lnTo>
                    <a:pt x="169458" y="2282077"/>
                  </a:lnTo>
                  <a:lnTo>
                    <a:pt x="169364" y="2286943"/>
                  </a:lnTo>
                  <a:lnTo>
                    <a:pt x="169266" y="2291809"/>
                  </a:lnTo>
                  <a:lnTo>
                    <a:pt x="169165" y="2296675"/>
                  </a:lnTo>
                  <a:lnTo>
                    <a:pt x="169061" y="2301541"/>
                  </a:lnTo>
                  <a:lnTo>
                    <a:pt x="168955" y="2306406"/>
                  </a:lnTo>
                  <a:lnTo>
                    <a:pt x="168848" y="2311272"/>
                  </a:lnTo>
                  <a:lnTo>
                    <a:pt x="168739" y="2316138"/>
                  </a:lnTo>
                  <a:lnTo>
                    <a:pt x="168629" y="2321004"/>
                  </a:lnTo>
                  <a:lnTo>
                    <a:pt x="168519" y="2325870"/>
                  </a:lnTo>
                  <a:lnTo>
                    <a:pt x="168410" y="2330736"/>
                  </a:lnTo>
                  <a:lnTo>
                    <a:pt x="168302" y="2335601"/>
                  </a:lnTo>
                  <a:lnTo>
                    <a:pt x="168195" y="2340467"/>
                  </a:lnTo>
                  <a:lnTo>
                    <a:pt x="168090" y="2345333"/>
                  </a:lnTo>
                  <a:lnTo>
                    <a:pt x="167988" y="2350199"/>
                  </a:lnTo>
                  <a:lnTo>
                    <a:pt x="167887" y="2355065"/>
                  </a:lnTo>
                  <a:lnTo>
                    <a:pt x="167790" y="2359931"/>
                  </a:lnTo>
                  <a:lnTo>
                    <a:pt x="167696" y="2364796"/>
                  </a:lnTo>
                  <a:lnTo>
                    <a:pt x="167605" y="2369662"/>
                  </a:lnTo>
                  <a:lnTo>
                    <a:pt x="167516" y="2374528"/>
                  </a:lnTo>
                  <a:lnTo>
                    <a:pt x="167430" y="2379394"/>
                  </a:lnTo>
                  <a:lnTo>
                    <a:pt x="167347" y="2384260"/>
                  </a:lnTo>
                  <a:lnTo>
                    <a:pt x="167267" y="2389126"/>
                  </a:lnTo>
                  <a:lnTo>
                    <a:pt x="167190" y="2393991"/>
                  </a:lnTo>
                  <a:lnTo>
                    <a:pt x="167115" y="2398857"/>
                  </a:lnTo>
                  <a:lnTo>
                    <a:pt x="167043" y="2403723"/>
                  </a:lnTo>
                  <a:lnTo>
                    <a:pt x="166973" y="2408589"/>
                  </a:lnTo>
                  <a:lnTo>
                    <a:pt x="166905" y="2413455"/>
                  </a:lnTo>
                  <a:lnTo>
                    <a:pt x="166838" y="2418321"/>
                  </a:lnTo>
                  <a:lnTo>
                    <a:pt x="166775" y="2423186"/>
                  </a:lnTo>
                  <a:lnTo>
                    <a:pt x="166713" y="2428052"/>
                  </a:lnTo>
                  <a:lnTo>
                    <a:pt x="166652" y="2432918"/>
                  </a:lnTo>
                  <a:lnTo>
                    <a:pt x="166594" y="2437784"/>
                  </a:lnTo>
                  <a:lnTo>
                    <a:pt x="166536" y="2442650"/>
                  </a:lnTo>
                  <a:lnTo>
                    <a:pt x="166481" y="2447516"/>
                  </a:lnTo>
                  <a:lnTo>
                    <a:pt x="166427" y="2452381"/>
                  </a:lnTo>
                  <a:lnTo>
                    <a:pt x="166374" y="2457247"/>
                  </a:lnTo>
                  <a:lnTo>
                    <a:pt x="166323" y="2462113"/>
                  </a:lnTo>
                  <a:lnTo>
                    <a:pt x="166273" y="2466979"/>
                  </a:lnTo>
                  <a:lnTo>
                    <a:pt x="166225" y="2471845"/>
                  </a:lnTo>
                  <a:lnTo>
                    <a:pt x="166177" y="2476711"/>
                  </a:lnTo>
                  <a:lnTo>
                    <a:pt x="166131" y="2481576"/>
                  </a:lnTo>
                  <a:lnTo>
                    <a:pt x="166086" y="248644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1" name="pg33">
              <a:extLst>
                <a:ext uri="{FF2B5EF4-FFF2-40B4-BE49-F238E27FC236}">
                  <a16:creationId xmlns:a16="http://schemas.microsoft.com/office/drawing/2014/main" id="{5531772A-2665-3002-9161-CD0AAD809F9C}"/>
                </a:ext>
              </a:extLst>
            </p:cNvPr>
            <p:cNvSpPr/>
            <p:nvPr/>
          </p:nvSpPr>
          <p:spPr>
            <a:xfrm>
              <a:off x="3749468" y="3780381"/>
              <a:ext cx="318152" cy="2879432"/>
            </a:xfrm>
            <a:custGeom>
              <a:avLst/>
              <a:gdLst/>
              <a:ahLst/>
              <a:cxnLst/>
              <a:rect l="0" t="0" r="0" b="0"/>
              <a:pathLst>
                <a:path w="318152" h="2879432">
                  <a:moveTo>
                    <a:pt x="158409" y="2879432"/>
                  </a:moveTo>
                  <a:lnTo>
                    <a:pt x="158334" y="2873797"/>
                  </a:lnTo>
                  <a:lnTo>
                    <a:pt x="158254" y="2868162"/>
                  </a:lnTo>
                  <a:lnTo>
                    <a:pt x="158171" y="2862528"/>
                  </a:lnTo>
                  <a:lnTo>
                    <a:pt x="158084" y="2856893"/>
                  </a:lnTo>
                  <a:lnTo>
                    <a:pt x="157994" y="2851258"/>
                  </a:lnTo>
                  <a:lnTo>
                    <a:pt x="157900" y="2845623"/>
                  </a:lnTo>
                  <a:lnTo>
                    <a:pt x="157804" y="2839988"/>
                  </a:lnTo>
                  <a:lnTo>
                    <a:pt x="157706" y="2834353"/>
                  </a:lnTo>
                  <a:lnTo>
                    <a:pt x="157606" y="2828718"/>
                  </a:lnTo>
                  <a:lnTo>
                    <a:pt x="157504" y="2823083"/>
                  </a:lnTo>
                  <a:lnTo>
                    <a:pt x="157401" y="2817448"/>
                  </a:lnTo>
                  <a:lnTo>
                    <a:pt x="157296" y="2811813"/>
                  </a:lnTo>
                  <a:lnTo>
                    <a:pt x="157190" y="2806179"/>
                  </a:lnTo>
                  <a:lnTo>
                    <a:pt x="157084" y="2800544"/>
                  </a:lnTo>
                  <a:lnTo>
                    <a:pt x="156976" y="2794909"/>
                  </a:lnTo>
                  <a:lnTo>
                    <a:pt x="156868" y="2789274"/>
                  </a:lnTo>
                  <a:lnTo>
                    <a:pt x="156759" y="2783639"/>
                  </a:lnTo>
                  <a:lnTo>
                    <a:pt x="156649" y="2778004"/>
                  </a:lnTo>
                  <a:lnTo>
                    <a:pt x="156538" y="2772369"/>
                  </a:lnTo>
                  <a:lnTo>
                    <a:pt x="156425" y="2766734"/>
                  </a:lnTo>
                  <a:lnTo>
                    <a:pt x="156311" y="2761099"/>
                  </a:lnTo>
                  <a:lnTo>
                    <a:pt x="156196" y="2755464"/>
                  </a:lnTo>
                  <a:lnTo>
                    <a:pt x="156078" y="2749830"/>
                  </a:lnTo>
                  <a:lnTo>
                    <a:pt x="155958" y="2744195"/>
                  </a:lnTo>
                  <a:lnTo>
                    <a:pt x="155835" y="2738560"/>
                  </a:lnTo>
                  <a:lnTo>
                    <a:pt x="155710" y="2732925"/>
                  </a:lnTo>
                  <a:lnTo>
                    <a:pt x="155580" y="2727290"/>
                  </a:lnTo>
                  <a:lnTo>
                    <a:pt x="155445" y="2721655"/>
                  </a:lnTo>
                  <a:lnTo>
                    <a:pt x="155306" y="2716020"/>
                  </a:lnTo>
                  <a:lnTo>
                    <a:pt x="155160" y="2710385"/>
                  </a:lnTo>
                  <a:lnTo>
                    <a:pt x="155009" y="2704750"/>
                  </a:lnTo>
                  <a:lnTo>
                    <a:pt x="154850" y="2699116"/>
                  </a:lnTo>
                  <a:lnTo>
                    <a:pt x="154684" y="2693481"/>
                  </a:lnTo>
                  <a:lnTo>
                    <a:pt x="154510" y="2687846"/>
                  </a:lnTo>
                  <a:lnTo>
                    <a:pt x="154327" y="2682211"/>
                  </a:lnTo>
                  <a:lnTo>
                    <a:pt x="154136" y="2676576"/>
                  </a:lnTo>
                  <a:lnTo>
                    <a:pt x="153938" y="2670941"/>
                  </a:lnTo>
                  <a:lnTo>
                    <a:pt x="153733" y="2665306"/>
                  </a:lnTo>
                  <a:lnTo>
                    <a:pt x="153522" y="2659671"/>
                  </a:lnTo>
                  <a:lnTo>
                    <a:pt x="153306" y="2654036"/>
                  </a:lnTo>
                  <a:lnTo>
                    <a:pt x="153086" y="2648401"/>
                  </a:lnTo>
                  <a:lnTo>
                    <a:pt x="152863" y="2642767"/>
                  </a:lnTo>
                  <a:lnTo>
                    <a:pt x="152638" y="2637132"/>
                  </a:lnTo>
                  <a:lnTo>
                    <a:pt x="152413" y="2631497"/>
                  </a:lnTo>
                  <a:lnTo>
                    <a:pt x="152187" y="2625862"/>
                  </a:lnTo>
                  <a:lnTo>
                    <a:pt x="151962" y="2620227"/>
                  </a:lnTo>
                  <a:lnTo>
                    <a:pt x="151739" y="2614592"/>
                  </a:lnTo>
                  <a:lnTo>
                    <a:pt x="151518" y="2608957"/>
                  </a:lnTo>
                  <a:lnTo>
                    <a:pt x="151299" y="2603322"/>
                  </a:lnTo>
                  <a:lnTo>
                    <a:pt x="151083" y="2597687"/>
                  </a:lnTo>
                  <a:lnTo>
                    <a:pt x="150869" y="2592052"/>
                  </a:lnTo>
                  <a:lnTo>
                    <a:pt x="150658" y="2586418"/>
                  </a:lnTo>
                  <a:lnTo>
                    <a:pt x="150449" y="2580783"/>
                  </a:lnTo>
                  <a:lnTo>
                    <a:pt x="150244" y="2575148"/>
                  </a:lnTo>
                  <a:lnTo>
                    <a:pt x="150040" y="2569513"/>
                  </a:lnTo>
                  <a:lnTo>
                    <a:pt x="149840" y="2563878"/>
                  </a:lnTo>
                  <a:lnTo>
                    <a:pt x="149642" y="2558243"/>
                  </a:lnTo>
                  <a:lnTo>
                    <a:pt x="149447" y="2552608"/>
                  </a:lnTo>
                  <a:lnTo>
                    <a:pt x="149255" y="2546973"/>
                  </a:lnTo>
                  <a:lnTo>
                    <a:pt x="149065" y="2541338"/>
                  </a:lnTo>
                  <a:lnTo>
                    <a:pt x="148878" y="2535703"/>
                  </a:lnTo>
                  <a:lnTo>
                    <a:pt x="148693" y="2530069"/>
                  </a:lnTo>
                  <a:lnTo>
                    <a:pt x="148508" y="2524434"/>
                  </a:lnTo>
                  <a:lnTo>
                    <a:pt x="148323" y="2518799"/>
                  </a:lnTo>
                  <a:lnTo>
                    <a:pt x="148137" y="2513164"/>
                  </a:lnTo>
                  <a:lnTo>
                    <a:pt x="147947" y="2507529"/>
                  </a:lnTo>
                  <a:lnTo>
                    <a:pt x="147752" y="2501894"/>
                  </a:lnTo>
                  <a:lnTo>
                    <a:pt x="147550" y="2496259"/>
                  </a:lnTo>
                  <a:lnTo>
                    <a:pt x="147336" y="2490624"/>
                  </a:lnTo>
                  <a:lnTo>
                    <a:pt x="147111" y="2484989"/>
                  </a:lnTo>
                  <a:lnTo>
                    <a:pt x="146871" y="2479354"/>
                  </a:lnTo>
                  <a:lnTo>
                    <a:pt x="146614" y="2473720"/>
                  </a:lnTo>
                  <a:lnTo>
                    <a:pt x="146339" y="2468085"/>
                  </a:lnTo>
                  <a:lnTo>
                    <a:pt x="146044" y="2462450"/>
                  </a:lnTo>
                  <a:lnTo>
                    <a:pt x="145729" y="2456815"/>
                  </a:lnTo>
                  <a:lnTo>
                    <a:pt x="145390" y="2451180"/>
                  </a:lnTo>
                  <a:lnTo>
                    <a:pt x="145029" y="2445545"/>
                  </a:lnTo>
                  <a:lnTo>
                    <a:pt x="144648" y="2439910"/>
                  </a:lnTo>
                  <a:lnTo>
                    <a:pt x="144248" y="2434275"/>
                  </a:lnTo>
                  <a:lnTo>
                    <a:pt x="143831" y="2428640"/>
                  </a:lnTo>
                  <a:lnTo>
                    <a:pt x="143400" y="2423006"/>
                  </a:lnTo>
                  <a:lnTo>
                    <a:pt x="142957" y="2417371"/>
                  </a:lnTo>
                  <a:lnTo>
                    <a:pt x="142503" y="2411736"/>
                  </a:lnTo>
                  <a:lnTo>
                    <a:pt x="142041" y="2406101"/>
                  </a:lnTo>
                  <a:lnTo>
                    <a:pt x="141573" y="2400466"/>
                  </a:lnTo>
                  <a:lnTo>
                    <a:pt x="141102" y="2394831"/>
                  </a:lnTo>
                  <a:lnTo>
                    <a:pt x="140627" y="2389196"/>
                  </a:lnTo>
                  <a:lnTo>
                    <a:pt x="140150" y="2383561"/>
                  </a:lnTo>
                  <a:lnTo>
                    <a:pt x="139671" y="2377926"/>
                  </a:lnTo>
                  <a:lnTo>
                    <a:pt x="139188" y="2372291"/>
                  </a:lnTo>
                  <a:lnTo>
                    <a:pt x="138701" y="2366657"/>
                  </a:lnTo>
                  <a:lnTo>
                    <a:pt x="138207" y="2361022"/>
                  </a:lnTo>
                  <a:lnTo>
                    <a:pt x="137704" y="2355387"/>
                  </a:lnTo>
                  <a:lnTo>
                    <a:pt x="137190" y="2349752"/>
                  </a:lnTo>
                  <a:lnTo>
                    <a:pt x="136662" y="2344117"/>
                  </a:lnTo>
                  <a:lnTo>
                    <a:pt x="136120" y="2338482"/>
                  </a:lnTo>
                  <a:lnTo>
                    <a:pt x="135562" y="2332847"/>
                  </a:lnTo>
                  <a:lnTo>
                    <a:pt x="134985" y="2327212"/>
                  </a:lnTo>
                  <a:lnTo>
                    <a:pt x="134389" y="2321577"/>
                  </a:lnTo>
                  <a:lnTo>
                    <a:pt x="133774" y="2315942"/>
                  </a:lnTo>
                  <a:lnTo>
                    <a:pt x="133136" y="2310308"/>
                  </a:lnTo>
                  <a:lnTo>
                    <a:pt x="132479" y="2304673"/>
                  </a:lnTo>
                  <a:lnTo>
                    <a:pt x="131804" y="2299038"/>
                  </a:lnTo>
                  <a:lnTo>
                    <a:pt x="131113" y="2293403"/>
                  </a:lnTo>
                  <a:lnTo>
                    <a:pt x="130409" y="2287768"/>
                  </a:lnTo>
                  <a:lnTo>
                    <a:pt x="129692" y="2282133"/>
                  </a:lnTo>
                  <a:lnTo>
                    <a:pt x="128966" y="2276498"/>
                  </a:lnTo>
                  <a:lnTo>
                    <a:pt x="128234" y="2270863"/>
                  </a:lnTo>
                  <a:lnTo>
                    <a:pt x="127499" y="2265228"/>
                  </a:lnTo>
                  <a:lnTo>
                    <a:pt x="126764" y="2259593"/>
                  </a:lnTo>
                  <a:lnTo>
                    <a:pt x="126034" y="2253959"/>
                  </a:lnTo>
                  <a:lnTo>
                    <a:pt x="125310" y="2248324"/>
                  </a:lnTo>
                  <a:lnTo>
                    <a:pt x="124596" y="2242689"/>
                  </a:lnTo>
                  <a:lnTo>
                    <a:pt x="123893" y="2237054"/>
                  </a:lnTo>
                  <a:lnTo>
                    <a:pt x="123204" y="2231419"/>
                  </a:lnTo>
                  <a:lnTo>
                    <a:pt x="122530" y="2225784"/>
                  </a:lnTo>
                  <a:lnTo>
                    <a:pt x="121873" y="2220149"/>
                  </a:lnTo>
                  <a:lnTo>
                    <a:pt x="121233" y="2214514"/>
                  </a:lnTo>
                  <a:lnTo>
                    <a:pt x="120607" y="2208879"/>
                  </a:lnTo>
                  <a:lnTo>
                    <a:pt x="119994" y="2203245"/>
                  </a:lnTo>
                  <a:lnTo>
                    <a:pt x="119391" y="2197610"/>
                  </a:lnTo>
                  <a:lnTo>
                    <a:pt x="118795" y="2191975"/>
                  </a:lnTo>
                  <a:lnTo>
                    <a:pt x="118202" y="2186340"/>
                  </a:lnTo>
                  <a:lnTo>
                    <a:pt x="117608" y="2180705"/>
                  </a:lnTo>
                  <a:lnTo>
                    <a:pt x="117008" y="2175070"/>
                  </a:lnTo>
                  <a:lnTo>
                    <a:pt x="116395" y="2169435"/>
                  </a:lnTo>
                  <a:lnTo>
                    <a:pt x="115764" y="2163800"/>
                  </a:lnTo>
                  <a:lnTo>
                    <a:pt x="115110" y="2158165"/>
                  </a:lnTo>
                  <a:lnTo>
                    <a:pt x="114428" y="2152530"/>
                  </a:lnTo>
                  <a:lnTo>
                    <a:pt x="113714" y="2146896"/>
                  </a:lnTo>
                  <a:lnTo>
                    <a:pt x="112963" y="2141261"/>
                  </a:lnTo>
                  <a:lnTo>
                    <a:pt x="112171" y="2135626"/>
                  </a:lnTo>
                  <a:lnTo>
                    <a:pt x="111334" y="2129991"/>
                  </a:lnTo>
                  <a:lnTo>
                    <a:pt x="110443" y="2124356"/>
                  </a:lnTo>
                  <a:lnTo>
                    <a:pt x="109504" y="2118721"/>
                  </a:lnTo>
                  <a:lnTo>
                    <a:pt x="108514" y="2113086"/>
                  </a:lnTo>
                  <a:lnTo>
                    <a:pt x="107473" y="2107451"/>
                  </a:lnTo>
                  <a:lnTo>
                    <a:pt x="106382" y="2101816"/>
                  </a:lnTo>
                  <a:lnTo>
                    <a:pt x="105242" y="2096181"/>
                  </a:lnTo>
                  <a:lnTo>
                    <a:pt x="104055" y="2090547"/>
                  </a:lnTo>
                  <a:lnTo>
                    <a:pt x="102821" y="2084912"/>
                  </a:lnTo>
                  <a:lnTo>
                    <a:pt x="101541" y="2079277"/>
                  </a:lnTo>
                  <a:lnTo>
                    <a:pt x="100224" y="2073642"/>
                  </a:lnTo>
                  <a:lnTo>
                    <a:pt x="98876" y="2068007"/>
                  </a:lnTo>
                  <a:lnTo>
                    <a:pt x="97502" y="2062372"/>
                  </a:lnTo>
                  <a:lnTo>
                    <a:pt x="96107" y="2056737"/>
                  </a:lnTo>
                  <a:lnTo>
                    <a:pt x="94697" y="2051102"/>
                  </a:lnTo>
                  <a:lnTo>
                    <a:pt x="93279" y="2045467"/>
                  </a:lnTo>
                  <a:lnTo>
                    <a:pt x="91857" y="2039832"/>
                  </a:lnTo>
                  <a:lnTo>
                    <a:pt x="90440" y="2034198"/>
                  </a:lnTo>
                  <a:lnTo>
                    <a:pt x="89031" y="2028563"/>
                  </a:lnTo>
                  <a:lnTo>
                    <a:pt x="87635" y="2022928"/>
                  </a:lnTo>
                  <a:lnTo>
                    <a:pt x="86255" y="2017293"/>
                  </a:lnTo>
                  <a:lnTo>
                    <a:pt x="84892" y="2011658"/>
                  </a:lnTo>
                  <a:lnTo>
                    <a:pt x="83547" y="2006023"/>
                  </a:lnTo>
                  <a:lnTo>
                    <a:pt x="82220" y="2000388"/>
                  </a:lnTo>
                  <a:lnTo>
                    <a:pt x="80910" y="1994753"/>
                  </a:lnTo>
                  <a:lnTo>
                    <a:pt x="79615" y="1989118"/>
                  </a:lnTo>
                  <a:lnTo>
                    <a:pt x="78331" y="1983483"/>
                  </a:lnTo>
                  <a:lnTo>
                    <a:pt x="77054" y="1977849"/>
                  </a:lnTo>
                  <a:lnTo>
                    <a:pt x="75781" y="1972214"/>
                  </a:lnTo>
                  <a:lnTo>
                    <a:pt x="74509" y="1966579"/>
                  </a:lnTo>
                  <a:lnTo>
                    <a:pt x="73235" y="1960944"/>
                  </a:lnTo>
                  <a:lnTo>
                    <a:pt x="71959" y="1955309"/>
                  </a:lnTo>
                  <a:lnTo>
                    <a:pt x="70678" y="1949674"/>
                  </a:lnTo>
                  <a:lnTo>
                    <a:pt x="69394" y="1944039"/>
                  </a:lnTo>
                  <a:lnTo>
                    <a:pt x="68108" y="1938404"/>
                  </a:lnTo>
                  <a:lnTo>
                    <a:pt x="66822" y="1932769"/>
                  </a:lnTo>
                  <a:lnTo>
                    <a:pt x="65540" y="1927135"/>
                  </a:lnTo>
                  <a:lnTo>
                    <a:pt x="64266" y="1921500"/>
                  </a:lnTo>
                  <a:lnTo>
                    <a:pt x="63002" y="1915865"/>
                  </a:lnTo>
                  <a:lnTo>
                    <a:pt x="61751" y="1910230"/>
                  </a:lnTo>
                  <a:lnTo>
                    <a:pt x="60517" y="1904595"/>
                  </a:lnTo>
                  <a:lnTo>
                    <a:pt x="59303" y="1898960"/>
                  </a:lnTo>
                  <a:lnTo>
                    <a:pt x="58110" y="1893325"/>
                  </a:lnTo>
                  <a:lnTo>
                    <a:pt x="56935" y="1887690"/>
                  </a:lnTo>
                  <a:lnTo>
                    <a:pt x="55777" y="1882055"/>
                  </a:lnTo>
                  <a:lnTo>
                    <a:pt x="54632" y="1876420"/>
                  </a:lnTo>
                  <a:lnTo>
                    <a:pt x="53495" y="1870786"/>
                  </a:lnTo>
                  <a:lnTo>
                    <a:pt x="52362" y="1865151"/>
                  </a:lnTo>
                  <a:lnTo>
                    <a:pt x="51227" y="1859516"/>
                  </a:lnTo>
                  <a:lnTo>
                    <a:pt x="50084" y="1853881"/>
                  </a:lnTo>
                  <a:lnTo>
                    <a:pt x="48924" y="1848246"/>
                  </a:lnTo>
                  <a:lnTo>
                    <a:pt x="47744" y="1842611"/>
                  </a:lnTo>
                  <a:lnTo>
                    <a:pt x="46541" y="1836976"/>
                  </a:lnTo>
                  <a:lnTo>
                    <a:pt x="45312" y="1831341"/>
                  </a:lnTo>
                  <a:lnTo>
                    <a:pt x="44058" y="1825706"/>
                  </a:lnTo>
                  <a:lnTo>
                    <a:pt x="42780" y="1820071"/>
                  </a:lnTo>
                  <a:lnTo>
                    <a:pt x="41480" y="1814437"/>
                  </a:lnTo>
                  <a:lnTo>
                    <a:pt x="40164" y="1808802"/>
                  </a:lnTo>
                  <a:lnTo>
                    <a:pt x="38837" y="1803167"/>
                  </a:lnTo>
                  <a:lnTo>
                    <a:pt x="37510" y="1797532"/>
                  </a:lnTo>
                  <a:lnTo>
                    <a:pt x="36191" y="1791897"/>
                  </a:lnTo>
                  <a:lnTo>
                    <a:pt x="34886" y="1786262"/>
                  </a:lnTo>
                  <a:lnTo>
                    <a:pt x="33604" y="1780627"/>
                  </a:lnTo>
                  <a:lnTo>
                    <a:pt x="32351" y="1774992"/>
                  </a:lnTo>
                  <a:lnTo>
                    <a:pt x="31132" y="1769357"/>
                  </a:lnTo>
                  <a:lnTo>
                    <a:pt x="29950" y="1763722"/>
                  </a:lnTo>
                  <a:lnTo>
                    <a:pt x="28811" y="1758088"/>
                  </a:lnTo>
                  <a:lnTo>
                    <a:pt x="27712" y="1752453"/>
                  </a:lnTo>
                  <a:lnTo>
                    <a:pt x="26647" y="1746818"/>
                  </a:lnTo>
                  <a:lnTo>
                    <a:pt x="25613" y="1741183"/>
                  </a:lnTo>
                  <a:lnTo>
                    <a:pt x="24605" y="1735548"/>
                  </a:lnTo>
                  <a:lnTo>
                    <a:pt x="23616" y="1729913"/>
                  </a:lnTo>
                  <a:lnTo>
                    <a:pt x="22642" y="1724278"/>
                  </a:lnTo>
                  <a:lnTo>
                    <a:pt x="21677" y="1718643"/>
                  </a:lnTo>
                  <a:lnTo>
                    <a:pt x="20715" y="1713008"/>
                  </a:lnTo>
                  <a:lnTo>
                    <a:pt x="19752" y="1707374"/>
                  </a:lnTo>
                  <a:lnTo>
                    <a:pt x="18785" y="1701739"/>
                  </a:lnTo>
                  <a:lnTo>
                    <a:pt x="17814" y="1696104"/>
                  </a:lnTo>
                  <a:lnTo>
                    <a:pt x="16839" y="1690469"/>
                  </a:lnTo>
                  <a:lnTo>
                    <a:pt x="15862" y="1684834"/>
                  </a:lnTo>
                  <a:lnTo>
                    <a:pt x="14886" y="1679199"/>
                  </a:lnTo>
                  <a:lnTo>
                    <a:pt x="13913" y="1673564"/>
                  </a:lnTo>
                  <a:lnTo>
                    <a:pt x="12950" y="1667929"/>
                  </a:lnTo>
                  <a:lnTo>
                    <a:pt x="12002" y="1662294"/>
                  </a:lnTo>
                  <a:lnTo>
                    <a:pt x="11072" y="1656659"/>
                  </a:lnTo>
                  <a:lnTo>
                    <a:pt x="10165" y="1651025"/>
                  </a:lnTo>
                  <a:lnTo>
                    <a:pt x="9284" y="1645390"/>
                  </a:lnTo>
                  <a:lnTo>
                    <a:pt x="8433" y="1639755"/>
                  </a:lnTo>
                  <a:lnTo>
                    <a:pt x="7613" y="1634120"/>
                  </a:lnTo>
                  <a:lnTo>
                    <a:pt x="6827" y="1628485"/>
                  </a:lnTo>
                  <a:lnTo>
                    <a:pt x="6079" y="1622850"/>
                  </a:lnTo>
                  <a:lnTo>
                    <a:pt x="5372" y="1617215"/>
                  </a:lnTo>
                  <a:lnTo>
                    <a:pt x="4704" y="1611580"/>
                  </a:lnTo>
                  <a:lnTo>
                    <a:pt x="4075" y="1605945"/>
                  </a:lnTo>
                  <a:lnTo>
                    <a:pt x="3487" y="1600310"/>
                  </a:lnTo>
                  <a:lnTo>
                    <a:pt x="2940" y="1594676"/>
                  </a:lnTo>
                  <a:lnTo>
                    <a:pt x="2436" y="1589041"/>
                  </a:lnTo>
                  <a:lnTo>
                    <a:pt x="1976" y="1583406"/>
                  </a:lnTo>
                  <a:lnTo>
                    <a:pt x="1562" y="1577771"/>
                  </a:lnTo>
                  <a:lnTo>
                    <a:pt x="1201" y="1572136"/>
                  </a:lnTo>
                  <a:lnTo>
                    <a:pt x="888" y="1566501"/>
                  </a:lnTo>
                  <a:lnTo>
                    <a:pt x="622" y="1560866"/>
                  </a:lnTo>
                  <a:lnTo>
                    <a:pt x="405" y="1555231"/>
                  </a:lnTo>
                  <a:lnTo>
                    <a:pt x="235" y="1549596"/>
                  </a:lnTo>
                  <a:lnTo>
                    <a:pt x="111" y="1543961"/>
                  </a:lnTo>
                  <a:lnTo>
                    <a:pt x="33" y="1538327"/>
                  </a:lnTo>
                  <a:lnTo>
                    <a:pt x="0" y="1532692"/>
                  </a:lnTo>
                  <a:lnTo>
                    <a:pt x="13" y="1527057"/>
                  </a:lnTo>
                  <a:lnTo>
                    <a:pt x="68" y="1521422"/>
                  </a:lnTo>
                  <a:lnTo>
                    <a:pt x="160" y="1515787"/>
                  </a:lnTo>
                  <a:lnTo>
                    <a:pt x="289" y="1510152"/>
                  </a:lnTo>
                  <a:lnTo>
                    <a:pt x="454" y="1504517"/>
                  </a:lnTo>
                  <a:lnTo>
                    <a:pt x="654" y="1498882"/>
                  </a:lnTo>
                  <a:lnTo>
                    <a:pt x="889" y="1493247"/>
                  </a:lnTo>
                  <a:lnTo>
                    <a:pt x="1161" y="1487612"/>
                  </a:lnTo>
                  <a:lnTo>
                    <a:pt x="1475" y="1481978"/>
                  </a:lnTo>
                  <a:lnTo>
                    <a:pt x="1832" y="1476343"/>
                  </a:lnTo>
                  <a:lnTo>
                    <a:pt x="2233" y="1470708"/>
                  </a:lnTo>
                  <a:lnTo>
                    <a:pt x="2680" y="1465073"/>
                  </a:lnTo>
                  <a:lnTo>
                    <a:pt x="3178" y="1459438"/>
                  </a:lnTo>
                  <a:lnTo>
                    <a:pt x="3729" y="1453803"/>
                  </a:lnTo>
                  <a:lnTo>
                    <a:pt x="4335" y="1448168"/>
                  </a:lnTo>
                  <a:lnTo>
                    <a:pt x="4998" y="1442533"/>
                  </a:lnTo>
                  <a:lnTo>
                    <a:pt x="5725" y="1436898"/>
                  </a:lnTo>
                  <a:lnTo>
                    <a:pt x="6515" y="1431264"/>
                  </a:lnTo>
                  <a:lnTo>
                    <a:pt x="7362" y="1425629"/>
                  </a:lnTo>
                  <a:lnTo>
                    <a:pt x="8265" y="1419994"/>
                  </a:lnTo>
                  <a:lnTo>
                    <a:pt x="9221" y="1414359"/>
                  </a:lnTo>
                  <a:lnTo>
                    <a:pt x="10225" y="1408724"/>
                  </a:lnTo>
                  <a:lnTo>
                    <a:pt x="11274" y="1403089"/>
                  </a:lnTo>
                  <a:lnTo>
                    <a:pt x="12365" y="1397454"/>
                  </a:lnTo>
                  <a:lnTo>
                    <a:pt x="13493" y="1391819"/>
                  </a:lnTo>
                  <a:lnTo>
                    <a:pt x="14655" y="1386184"/>
                  </a:lnTo>
                  <a:lnTo>
                    <a:pt x="15844" y="1380549"/>
                  </a:lnTo>
                  <a:lnTo>
                    <a:pt x="17056" y="1374915"/>
                  </a:lnTo>
                  <a:lnTo>
                    <a:pt x="18289" y="1369280"/>
                  </a:lnTo>
                  <a:lnTo>
                    <a:pt x="19538" y="1363645"/>
                  </a:lnTo>
                  <a:lnTo>
                    <a:pt x="20803" y="1358010"/>
                  </a:lnTo>
                  <a:lnTo>
                    <a:pt x="22081" y="1352375"/>
                  </a:lnTo>
                  <a:lnTo>
                    <a:pt x="23369" y="1346740"/>
                  </a:lnTo>
                  <a:lnTo>
                    <a:pt x="24666" y="1341105"/>
                  </a:lnTo>
                  <a:lnTo>
                    <a:pt x="25968" y="1335470"/>
                  </a:lnTo>
                  <a:lnTo>
                    <a:pt x="27272" y="1329835"/>
                  </a:lnTo>
                  <a:lnTo>
                    <a:pt x="28576" y="1324200"/>
                  </a:lnTo>
                  <a:lnTo>
                    <a:pt x="29876" y="1318566"/>
                  </a:lnTo>
                  <a:lnTo>
                    <a:pt x="31170" y="1312931"/>
                  </a:lnTo>
                  <a:lnTo>
                    <a:pt x="32454" y="1307296"/>
                  </a:lnTo>
                  <a:lnTo>
                    <a:pt x="33728" y="1301661"/>
                  </a:lnTo>
                  <a:lnTo>
                    <a:pt x="34988" y="1296026"/>
                  </a:lnTo>
                  <a:lnTo>
                    <a:pt x="36237" y="1290391"/>
                  </a:lnTo>
                  <a:lnTo>
                    <a:pt x="37475" y="1284756"/>
                  </a:lnTo>
                  <a:lnTo>
                    <a:pt x="38706" y="1279121"/>
                  </a:lnTo>
                  <a:lnTo>
                    <a:pt x="39936" y="1273486"/>
                  </a:lnTo>
                  <a:lnTo>
                    <a:pt x="41168" y="1267851"/>
                  </a:lnTo>
                  <a:lnTo>
                    <a:pt x="42410" y="1262217"/>
                  </a:lnTo>
                  <a:lnTo>
                    <a:pt x="43669" y="1256582"/>
                  </a:lnTo>
                  <a:lnTo>
                    <a:pt x="44958" y="1250947"/>
                  </a:lnTo>
                  <a:lnTo>
                    <a:pt x="46283" y="1245312"/>
                  </a:lnTo>
                  <a:lnTo>
                    <a:pt x="47650" y="1239677"/>
                  </a:lnTo>
                  <a:lnTo>
                    <a:pt x="49066" y="1234042"/>
                  </a:lnTo>
                  <a:lnTo>
                    <a:pt x="50536" y="1228407"/>
                  </a:lnTo>
                  <a:lnTo>
                    <a:pt x="52061" y="1222772"/>
                  </a:lnTo>
                  <a:lnTo>
                    <a:pt x="53645" y="1217137"/>
                  </a:lnTo>
                  <a:lnTo>
                    <a:pt x="55287" y="1211503"/>
                  </a:lnTo>
                  <a:lnTo>
                    <a:pt x="56991" y="1205868"/>
                  </a:lnTo>
                  <a:lnTo>
                    <a:pt x="58751" y="1200233"/>
                  </a:lnTo>
                  <a:lnTo>
                    <a:pt x="60556" y="1194598"/>
                  </a:lnTo>
                  <a:lnTo>
                    <a:pt x="62401" y="1188963"/>
                  </a:lnTo>
                  <a:lnTo>
                    <a:pt x="64277" y="1183328"/>
                  </a:lnTo>
                  <a:lnTo>
                    <a:pt x="66178" y="1177693"/>
                  </a:lnTo>
                  <a:lnTo>
                    <a:pt x="68094" y="1172058"/>
                  </a:lnTo>
                  <a:lnTo>
                    <a:pt x="70016" y="1166423"/>
                  </a:lnTo>
                  <a:lnTo>
                    <a:pt x="71937" y="1160788"/>
                  </a:lnTo>
                  <a:lnTo>
                    <a:pt x="73847" y="1155154"/>
                  </a:lnTo>
                  <a:lnTo>
                    <a:pt x="75738" y="1149519"/>
                  </a:lnTo>
                  <a:lnTo>
                    <a:pt x="77606" y="1143884"/>
                  </a:lnTo>
                  <a:lnTo>
                    <a:pt x="79446" y="1138249"/>
                  </a:lnTo>
                  <a:lnTo>
                    <a:pt x="81254" y="1132614"/>
                  </a:lnTo>
                  <a:lnTo>
                    <a:pt x="83030" y="1126979"/>
                  </a:lnTo>
                  <a:lnTo>
                    <a:pt x="84770" y="1121344"/>
                  </a:lnTo>
                  <a:lnTo>
                    <a:pt x="86475" y="1115709"/>
                  </a:lnTo>
                  <a:lnTo>
                    <a:pt x="88141" y="1110074"/>
                  </a:lnTo>
                  <a:lnTo>
                    <a:pt x="89775" y="1104439"/>
                  </a:lnTo>
                  <a:lnTo>
                    <a:pt x="91378" y="1098805"/>
                  </a:lnTo>
                  <a:lnTo>
                    <a:pt x="92952" y="1093170"/>
                  </a:lnTo>
                  <a:lnTo>
                    <a:pt x="94499" y="1087535"/>
                  </a:lnTo>
                  <a:lnTo>
                    <a:pt x="96021" y="1081900"/>
                  </a:lnTo>
                  <a:lnTo>
                    <a:pt x="97519" y="1076265"/>
                  </a:lnTo>
                  <a:lnTo>
                    <a:pt x="98993" y="1070630"/>
                  </a:lnTo>
                  <a:lnTo>
                    <a:pt x="100443" y="1064995"/>
                  </a:lnTo>
                  <a:lnTo>
                    <a:pt x="101871" y="1059360"/>
                  </a:lnTo>
                  <a:lnTo>
                    <a:pt x="103278" y="1053725"/>
                  </a:lnTo>
                  <a:lnTo>
                    <a:pt x="104664" y="1048090"/>
                  </a:lnTo>
                  <a:lnTo>
                    <a:pt x="106030" y="1042456"/>
                  </a:lnTo>
                  <a:lnTo>
                    <a:pt x="107376" y="1036821"/>
                  </a:lnTo>
                  <a:lnTo>
                    <a:pt x="108702" y="1031186"/>
                  </a:lnTo>
                  <a:lnTo>
                    <a:pt x="110008" y="1025551"/>
                  </a:lnTo>
                  <a:lnTo>
                    <a:pt x="111292" y="1019916"/>
                  </a:lnTo>
                  <a:lnTo>
                    <a:pt x="112555" y="1014281"/>
                  </a:lnTo>
                  <a:lnTo>
                    <a:pt x="113800" y="1008646"/>
                  </a:lnTo>
                  <a:lnTo>
                    <a:pt x="115026" y="1003011"/>
                  </a:lnTo>
                  <a:lnTo>
                    <a:pt x="116232" y="997376"/>
                  </a:lnTo>
                  <a:lnTo>
                    <a:pt x="117420" y="991741"/>
                  </a:lnTo>
                  <a:lnTo>
                    <a:pt x="118588" y="986107"/>
                  </a:lnTo>
                  <a:lnTo>
                    <a:pt x="119736" y="980472"/>
                  </a:lnTo>
                  <a:lnTo>
                    <a:pt x="120862" y="974837"/>
                  </a:lnTo>
                  <a:lnTo>
                    <a:pt x="121968" y="969202"/>
                  </a:lnTo>
                  <a:lnTo>
                    <a:pt x="123054" y="963567"/>
                  </a:lnTo>
                  <a:lnTo>
                    <a:pt x="124121" y="957932"/>
                  </a:lnTo>
                  <a:lnTo>
                    <a:pt x="125170" y="952297"/>
                  </a:lnTo>
                  <a:lnTo>
                    <a:pt x="126202" y="946662"/>
                  </a:lnTo>
                  <a:lnTo>
                    <a:pt x="127218" y="941027"/>
                  </a:lnTo>
                  <a:lnTo>
                    <a:pt x="128219" y="935393"/>
                  </a:lnTo>
                  <a:lnTo>
                    <a:pt x="129204" y="929758"/>
                  </a:lnTo>
                  <a:lnTo>
                    <a:pt x="130174" y="924123"/>
                  </a:lnTo>
                  <a:lnTo>
                    <a:pt x="131131" y="918488"/>
                  </a:lnTo>
                  <a:lnTo>
                    <a:pt x="132074" y="912853"/>
                  </a:lnTo>
                  <a:lnTo>
                    <a:pt x="133002" y="907218"/>
                  </a:lnTo>
                  <a:lnTo>
                    <a:pt x="133913" y="901583"/>
                  </a:lnTo>
                  <a:lnTo>
                    <a:pt x="134805" y="895948"/>
                  </a:lnTo>
                  <a:lnTo>
                    <a:pt x="135676" y="890313"/>
                  </a:lnTo>
                  <a:lnTo>
                    <a:pt x="136522" y="884678"/>
                  </a:lnTo>
                  <a:lnTo>
                    <a:pt x="137337" y="879044"/>
                  </a:lnTo>
                  <a:lnTo>
                    <a:pt x="138122" y="873409"/>
                  </a:lnTo>
                  <a:lnTo>
                    <a:pt x="138874" y="867774"/>
                  </a:lnTo>
                  <a:lnTo>
                    <a:pt x="139593" y="862139"/>
                  </a:lnTo>
                  <a:lnTo>
                    <a:pt x="140276" y="856504"/>
                  </a:lnTo>
                  <a:lnTo>
                    <a:pt x="140924" y="850869"/>
                  </a:lnTo>
                  <a:lnTo>
                    <a:pt x="141538" y="845234"/>
                  </a:lnTo>
                  <a:lnTo>
                    <a:pt x="142118" y="839599"/>
                  </a:lnTo>
                  <a:lnTo>
                    <a:pt x="142663" y="833964"/>
                  </a:lnTo>
                  <a:lnTo>
                    <a:pt x="143181" y="828329"/>
                  </a:lnTo>
                  <a:lnTo>
                    <a:pt x="143675" y="822695"/>
                  </a:lnTo>
                  <a:lnTo>
                    <a:pt x="144149" y="817060"/>
                  </a:lnTo>
                  <a:lnTo>
                    <a:pt x="144608" y="811425"/>
                  </a:lnTo>
                  <a:lnTo>
                    <a:pt x="145053" y="805790"/>
                  </a:lnTo>
                  <a:lnTo>
                    <a:pt x="145490" y="800155"/>
                  </a:lnTo>
                  <a:lnTo>
                    <a:pt x="145920" y="794520"/>
                  </a:lnTo>
                  <a:lnTo>
                    <a:pt x="146345" y="788885"/>
                  </a:lnTo>
                  <a:lnTo>
                    <a:pt x="146769" y="783250"/>
                  </a:lnTo>
                  <a:lnTo>
                    <a:pt x="147192" y="777615"/>
                  </a:lnTo>
                  <a:lnTo>
                    <a:pt x="147613" y="771980"/>
                  </a:lnTo>
                  <a:lnTo>
                    <a:pt x="148032" y="766346"/>
                  </a:lnTo>
                  <a:lnTo>
                    <a:pt x="148449" y="760711"/>
                  </a:lnTo>
                  <a:lnTo>
                    <a:pt x="148863" y="755076"/>
                  </a:lnTo>
                  <a:lnTo>
                    <a:pt x="149271" y="749441"/>
                  </a:lnTo>
                  <a:lnTo>
                    <a:pt x="149671" y="743806"/>
                  </a:lnTo>
                  <a:lnTo>
                    <a:pt x="150062" y="738171"/>
                  </a:lnTo>
                  <a:lnTo>
                    <a:pt x="150443" y="732536"/>
                  </a:lnTo>
                  <a:lnTo>
                    <a:pt x="150812" y="726901"/>
                  </a:lnTo>
                  <a:lnTo>
                    <a:pt x="151170" y="721266"/>
                  </a:lnTo>
                  <a:lnTo>
                    <a:pt x="151516" y="715632"/>
                  </a:lnTo>
                  <a:lnTo>
                    <a:pt x="151849" y="709997"/>
                  </a:lnTo>
                  <a:lnTo>
                    <a:pt x="152171" y="704362"/>
                  </a:lnTo>
                  <a:lnTo>
                    <a:pt x="152482" y="698727"/>
                  </a:lnTo>
                  <a:lnTo>
                    <a:pt x="152782" y="693092"/>
                  </a:lnTo>
                  <a:lnTo>
                    <a:pt x="153074" y="687457"/>
                  </a:lnTo>
                  <a:lnTo>
                    <a:pt x="153359" y="681822"/>
                  </a:lnTo>
                  <a:lnTo>
                    <a:pt x="153637" y="676187"/>
                  </a:lnTo>
                  <a:lnTo>
                    <a:pt x="153911" y="670552"/>
                  </a:lnTo>
                  <a:lnTo>
                    <a:pt x="154179" y="664917"/>
                  </a:lnTo>
                  <a:lnTo>
                    <a:pt x="154443" y="659283"/>
                  </a:lnTo>
                  <a:lnTo>
                    <a:pt x="154701" y="653648"/>
                  </a:lnTo>
                  <a:lnTo>
                    <a:pt x="154953" y="648013"/>
                  </a:lnTo>
                  <a:lnTo>
                    <a:pt x="155199" y="642378"/>
                  </a:lnTo>
                  <a:lnTo>
                    <a:pt x="155437" y="636743"/>
                  </a:lnTo>
                  <a:lnTo>
                    <a:pt x="155667" y="631108"/>
                  </a:lnTo>
                  <a:lnTo>
                    <a:pt x="155886" y="625473"/>
                  </a:lnTo>
                  <a:lnTo>
                    <a:pt x="156095" y="619838"/>
                  </a:lnTo>
                  <a:lnTo>
                    <a:pt x="156291" y="614203"/>
                  </a:lnTo>
                  <a:lnTo>
                    <a:pt x="156475" y="608568"/>
                  </a:lnTo>
                  <a:lnTo>
                    <a:pt x="156643" y="602934"/>
                  </a:lnTo>
                  <a:lnTo>
                    <a:pt x="156798" y="597299"/>
                  </a:lnTo>
                  <a:lnTo>
                    <a:pt x="156940" y="591664"/>
                  </a:lnTo>
                  <a:lnTo>
                    <a:pt x="157070" y="586029"/>
                  </a:lnTo>
                  <a:lnTo>
                    <a:pt x="157187" y="580394"/>
                  </a:lnTo>
                  <a:lnTo>
                    <a:pt x="157294" y="574759"/>
                  </a:lnTo>
                  <a:lnTo>
                    <a:pt x="157391" y="569124"/>
                  </a:lnTo>
                  <a:lnTo>
                    <a:pt x="157480" y="563489"/>
                  </a:lnTo>
                  <a:lnTo>
                    <a:pt x="157560" y="557854"/>
                  </a:lnTo>
                  <a:lnTo>
                    <a:pt x="157635" y="552219"/>
                  </a:lnTo>
                  <a:lnTo>
                    <a:pt x="157705" y="546585"/>
                  </a:lnTo>
                  <a:lnTo>
                    <a:pt x="157771" y="540950"/>
                  </a:lnTo>
                  <a:lnTo>
                    <a:pt x="157834" y="535315"/>
                  </a:lnTo>
                  <a:lnTo>
                    <a:pt x="157895" y="529680"/>
                  </a:lnTo>
                  <a:lnTo>
                    <a:pt x="157954" y="524045"/>
                  </a:lnTo>
                  <a:lnTo>
                    <a:pt x="158011" y="518410"/>
                  </a:lnTo>
                  <a:lnTo>
                    <a:pt x="158067" y="512775"/>
                  </a:lnTo>
                  <a:lnTo>
                    <a:pt x="158121" y="507140"/>
                  </a:lnTo>
                  <a:lnTo>
                    <a:pt x="158175" y="501505"/>
                  </a:lnTo>
                  <a:lnTo>
                    <a:pt x="158227" y="495870"/>
                  </a:lnTo>
                  <a:lnTo>
                    <a:pt x="158279" y="490236"/>
                  </a:lnTo>
                  <a:lnTo>
                    <a:pt x="158329" y="484601"/>
                  </a:lnTo>
                  <a:lnTo>
                    <a:pt x="158379" y="478966"/>
                  </a:lnTo>
                  <a:lnTo>
                    <a:pt x="158427" y="473331"/>
                  </a:lnTo>
                  <a:lnTo>
                    <a:pt x="158473" y="467696"/>
                  </a:lnTo>
                  <a:lnTo>
                    <a:pt x="158519" y="462061"/>
                  </a:lnTo>
                  <a:lnTo>
                    <a:pt x="158562" y="456426"/>
                  </a:lnTo>
                  <a:lnTo>
                    <a:pt x="158604" y="450791"/>
                  </a:lnTo>
                  <a:lnTo>
                    <a:pt x="158644" y="445156"/>
                  </a:lnTo>
                  <a:lnTo>
                    <a:pt x="158682" y="439522"/>
                  </a:lnTo>
                  <a:lnTo>
                    <a:pt x="158718" y="433887"/>
                  </a:lnTo>
                  <a:lnTo>
                    <a:pt x="158750" y="428252"/>
                  </a:lnTo>
                  <a:lnTo>
                    <a:pt x="158780" y="422617"/>
                  </a:lnTo>
                  <a:lnTo>
                    <a:pt x="158806" y="416982"/>
                  </a:lnTo>
                  <a:lnTo>
                    <a:pt x="158829" y="411347"/>
                  </a:lnTo>
                  <a:lnTo>
                    <a:pt x="158848" y="405712"/>
                  </a:lnTo>
                  <a:lnTo>
                    <a:pt x="158864" y="400077"/>
                  </a:lnTo>
                  <a:lnTo>
                    <a:pt x="158876" y="394442"/>
                  </a:lnTo>
                  <a:lnTo>
                    <a:pt x="158885" y="388807"/>
                  </a:lnTo>
                  <a:lnTo>
                    <a:pt x="158891" y="383173"/>
                  </a:lnTo>
                  <a:lnTo>
                    <a:pt x="158895" y="377538"/>
                  </a:lnTo>
                  <a:lnTo>
                    <a:pt x="158896" y="371903"/>
                  </a:lnTo>
                  <a:lnTo>
                    <a:pt x="158895" y="366268"/>
                  </a:lnTo>
                  <a:lnTo>
                    <a:pt x="158893" y="360633"/>
                  </a:lnTo>
                  <a:lnTo>
                    <a:pt x="158891" y="354998"/>
                  </a:lnTo>
                  <a:lnTo>
                    <a:pt x="158889" y="349363"/>
                  </a:lnTo>
                  <a:lnTo>
                    <a:pt x="158887" y="343728"/>
                  </a:lnTo>
                  <a:lnTo>
                    <a:pt x="158885" y="338093"/>
                  </a:lnTo>
                  <a:lnTo>
                    <a:pt x="158885" y="332458"/>
                  </a:lnTo>
                  <a:lnTo>
                    <a:pt x="158887" y="326824"/>
                  </a:lnTo>
                  <a:lnTo>
                    <a:pt x="158890" y="321189"/>
                  </a:lnTo>
                  <a:lnTo>
                    <a:pt x="158895" y="315554"/>
                  </a:lnTo>
                  <a:lnTo>
                    <a:pt x="158902" y="309919"/>
                  </a:lnTo>
                  <a:lnTo>
                    <a:pt x="158910" y="304284"/>
                  </a:lnTo>
                  <a:lnTo>
                    <a:pt x="158920" y="298649"/>
                  </a:lnTo>
                  <a:lnTo>
                    <a:pt x="158931" y="293014"/>
                  </a:lnTo>
                  <a:lnTo>
                    <a:pt x="158943" y="287379"/>
                  </a:lnTo>
                  <a:lnTo>
                    <a:pt x="158955" y="281744"/>
                  </a:lnTo>
                  <a:lnTo>
                    <a:pt x="158967" y="276109"/>
                  </a:lnTo>
                  <a:lnTo>
                    <a:pt x="158980" y="270475"/>
                  </a:lnTo>
                  <a:lnTo>
                    <a:pt x="158992" y="264840"/>
                  </a:lnTo>
                  <a:lnTo>
                    <a:pt x="159003" y="259205"/>
                  </a:lnTo>
                  <a:lnTo>
                    <a:pt x="159014" y="253570"/>
                  </a:lnTo>
                  <a:lnTo>
                    <a:pt x="159023" y="247935"/>
                  </a:lnTo>
                  <a:lnTo>
                    <a:pt x="159032" y="242300"/>
                  </a:lnTo>
                  <a:lnTo>
                    <a:pt x="159040" y="236665"/>
                  </a:lnTo>
                  <a:lnTo>
                    <a:pt x="159046" y="231030"/>
                  </a:lnTo>
                  <a:lnTo>
                    <a:pt x="159052" y="225395"/>
                  </a:lnTo>
                  <a:lnTo>
                    <a:pt x="159057" y="219761"/>
                  </a:lnTo>
                  <a:lnTo>
                    <a:pt x="159061" y="214126"/>
                  </a:lnTo>
                  <a:lnTo>
                    <a:pt x="159064" y="208491"/>
                  </a:lnTo>
                  <a:lnTo>
                    <a:pt x="159067" y="202856"/>
                  </a:lnTo>
                  <a:lnTo>
                    <a:pt x="159069" y="197221"/>
                  </a:lnTo>
                  <a:lnTo>
                    <a:pt x="159071" y="191586"/>
                  </a:lnTo>
                  <a:lnTo>
                    <a:pt x="159072" y="185951"/>
                  </a:lnTo>
                  <a:lnTo>
                    <a:pt x="159073" y="180316"/>
                  </a:lnTo>
                  <a:lnTo>
                    <a:pt x="159073" y="174681"/>
                  </a:lnTo>
                  <a:lnTo>
                    <a:pt x="159074" y="169046"/>
                  </a:lnTo>
                  <a:lnTo>
                    <a:pt x="159074" y="163412"/>
                  </a:lnTo>
                  <a:lnTo>
                    <a:pt x="159074" y="157777"/>
                  </a:lnTo>
                  <a:lnTo>
                    <a:pt x="159074" y="152142"/>
                  </a:lnTo>
                  <a:lnTo>
                    <a:pt x="159074" y="146507"/>
                  </a:lnTo>
                  <a:lnTo>
                    <a:pt x="159074" y="140872"/>
                  </a:lnTo>
                  <a:lnTo>
                    <a:pt x="159073" y="135237"/>
                  </a:lnTo>
                  <a:lnTo>
                    <a:pt x="159072" y="129602"/>
                  </a:lnTo>
                  <a:lnTo>
                    <a:pt x="159071" y="123967"/>
                  </a:lnTo>
                  <a:lnTo>
                    <a:pt x="159070" y="118332"/>
                  </a:lnTo>
                  <a:lnTo>
                    <a:pt x="159068" y="112697"/>
                  </a:lnTo>
                  <a:lnTo>
                    <a:pt x="159066" y="107063"/>
                  </a:lnTo>
                  <a:lnTo>
                    <a:pt x="159064" y="101428"/>
                  </a:lnTo>
                  <a:lnTo>
                    <a:pt x="159061" y="95793"/>
                  </a:lnTo>
                  <a:lnTo>
                    <a:pt x="159057" y="90158"/>
                  </a:lnTo>
                  <a:lnTo>
                    <a:pt x="159053" y="84523"/>
                  </a:lnTo>
                  <a:lnTo>
                    <a:pt x="159049" y="78888"/>
                  </a:lnTo>
                  <a:lnTo>
                    <a:pt x="159044" y="73253"/>
                  </a:lnTo>
                  <a:lnTo>
                    <a:pt x="159039" y="67618"/>
                  </a:lnTo>
                  <a:lnTo>
                    <a:pt x="159033" y="61983"/>
                  </a:lnTo>
                  <a:lnTo>
                    <a:pt x="159027" y="56348"/>
                  </a:lnTo>
                  <a:lnTo>
                    <a:pt x="159021" y="50714"/>
                  </a:lnTo>
                  <a:lnTo>
                    <a:pt x="159015" y="45079"/>
                  </a:lnTo>
                  <a:lnTo>
                    <a:pt x="159009" y="39444"/>
                  </a:lnTo>
                  <a:lnTo>
                    <a:pt x="159003" y="33809"/>
                  </a:lnTo>
                  <a:lnTo>
                    <a:pt x="158998" y="28174"/>
                  </a:lnTo>
                  <a:lnTo>
                    <a:pt x="158993" y="22539"/>
                  </a:lnTo>
                  <a:lnTo>
                    <a:pt x="158990" y="16904"/>
                  </a:lnTo>
                  <a:lnTo>
                    <a:pt x="158987" y="11269"/>
                  </a:lnTo>
                  <a:lnTo>
                    <a:pt x="158985" y="5634"/>
                  </a:lnTo>
                  <a:lnTo>
                    <a:pt x="158985" y="0"/>
                  </a:lnTo>
                  <a:lnTo>
                    <a:pt x="159166" y="0"/>
                  </a:lnTo>
                  <a:lnTo>
                    <a:pt x="159166" y="5634"/>
                  </a:lnTo>
                  <a:lnTo>
                    <a:pt x="159164" y="11269"/>
                  </a:lnTo>
                  <a:lnTo>
                    <a:pt x="159161" y="16904"/>
                  </a:lnTo>
                  <a:lnTo>
                    <a:pt x="159158" y="22539"/>
                  </a:lnTo>
                  <a:lnTo>
                    <a:pt x="159153" y="28174"/>
                  </a:lnTo>
                  <a:lnTo>
                    <a:pt x="159148" y="33809"/>
                  </a:lnTo>
                  <a:lnTo>
                    <a:pt x="159142" y="39444"/>
                  </a:lnTo>
                  <a:lnTo>
                    <a:pt x="159136" y="45079"/>
                  </a:lnTo>
                  <a:lnTo>
                    <a:pt x="159130" y="50714"/>
                  </a:lnTo>
                  <a:lnTo>
                    <a:pt x="159124" y="56348"/>
                  </a:lnTo>
                  <a:lnTo>
                    <a:pt x="159118" y="61983"/>
                  </a:lnTo>
                  <a:lnTo>
                    <a:pt x="159112" y="67618"/>
                  </a:lnTo>
                  <a:lnTo>
                    <a:pt x="159107" y="73253"/>
                  </a:lnTo>
                  <a:lnTo>
                    <a:pt x="159102" y="78888"/>
                  </a:lnTo>
                  <a:lnTo>
                    <a:pt x="159098" y="84523"/>
                  </a:lnTo>
                  <a:lnTo>
                    <a:pt x="159094" y="90158"/>
                  </a:lnTo>
                  <a:lnTo>
                    <a:pt x="159090" y="95793"/>
                  </a:lnTo>
                  <a:lnTo>
                    <a:pt x="159087" y="101428"/>
                  </a:lnTo>
                  <a:lnTo>
                    <a:pt x="159085" y="107063"/>
                  </a:lnTo>
                  <a:lnTo>
                    <a:pt x="159083" y="112697"/>
                  </a:lnTo>
                  <a:lnTo>
                    <a:pt x="159081" y="118332"/>
                  </a:lnTo>
                  <a:lnTo>
                    <a:pt x="159080" y="123967"/>
                  </a:lnTo>
                  <a:lnTo>
                    <a:pt x="159079" y="129602"/>
                  </a:lnTo>
                  <a:lnTo>
                    <a:pt x="159078" y="135237"/>
                  </a:lnTo>
                  <a:lnTo>
                    <a:pt x="159078" y="140872"/>
                  </a:lnTo>
                  <a:lnTo>
                    <a:pt x="159077" y="146507"/>
                  </a:lnTo>
                  <a:lnTo>
                    <a:pt x="159077" y="152142"/>
                  </a:lnTo>
                  <a:lnTo>
                    <a:pt x="159077" y="157777"/>
                  </a:lnTo>
                  <a:lnTo>
                    <a:pt x="159077" y="163412"/>
                  </a:lnTo>
                  <a:lnTo>
                    <a:pt x="159077" y="169046"/>
                  </a:lnTo>
                  <a:lnTo>
                    <a:pt x="159078" y="174681"/>
                  </a:lnTo>
                  <a:lnTo>
                    <a:pt x="159078" y="180316"/>
                  </a:lnTo>
                  <a:lnTo>
                    <a:pt x="159079" y="185951"/>
                  </a:lnTo>
                  <a:lnTo>
                    <a:pt x="159080" y="191586"/>
                  </a:lnTo>
                  <a:lnTo>
                    <a:pt x="159082" y="197221"/>
                  </a:lnTo>
                  <a:lnTo>
                    <a:pt x="159084" y="202856"/>
                  </a:lnTo>
                  <a:lnTo>
                    <a:pt x="159087" y="208491"/>
                  </a:lnTo>
                  <a:lnTo>
                    <a:pt x="159090" y="214126"/>
                  </a:lnTo>
                  <a:lnTo>
                    <a:pt x="159094" y="219761"/>
                  </a:lnTo>
                  <a:lnTo>
                    <a:pt x="159099" y="225395"/>
                  </a:lnTo>
                  <a:lnTo>
                    <a:pt x="159105" y="231030"/>
                  </a:lnTo>
                  <a:lnTo>
                    <a:pt x="159111" y="236665"/>
                  </a:lnTo>
                  <a:lnTo>
                    <a:pt x="159119" y="242300"/>
                  </a:lnTo>
                  <a:lnTo>
                    <a:pt x="159128" y="247935"/>
                  </a:lnTo>
                  <a:lnTo>
                    <a:pt x="159138" y="253570"/>
                  </a:lnTo>
                  <a:lnTo>
                    <a:pt x="159148" y="259205"/>
                  </a:lnTo>
                  <a:lnTo>
                    <a:pt x="159160" y="264840"/>
                  </a:lnTo>
                  <a:lnTo>
                    <a:pt x="159171" y="270475"/>
                  </a:lnTo>
                  <a:lnTo>
                    <a:pt x="159184" y="276109"/>
                  </a:lnTo>
                  <a:lnTo>
                    <a:pt x="159196" y="281744"/>
                  </a:lnTo>
                  <a:lnTo>
                    <a:pt x="159209" y="287379"/>
                  </a:lnTo>
                  <a:lnTo>
                    <a:pt x="159220" y="293014"/>
                  </a:lnTo>
                  <a:lnTo>
                    <a:pt x="159231" y="298649"/>
                  </a:lnTo>
                  <a:lnTo>
                    <a:pt x="159241" y="304284"/>
                  </a:lnTo>
                  <a:lnTo>
                    <a:pt x="159249" y="309919"/>
                  </a:lnTo>
                  <a:lnTo>
                    <a:pt x="159256" y="315554"/>
                  </a:lnTo>
                  <a:lnTo>
                    <a:pt x="159261" y="321189"/>
                  </a:lnTo>
                  <a:lnTo>
                    <a:pt x="159264" y="326824"/>
                  </a:lnTo>
                  <a:lnTo>
                    <a:pt x="159266" y="332458"/>
                  </a:lnTo>
                  <a:lnTo>
                    <a:pt x="159266" y="338093"/>
                  </a:lnTo>
                  <a:lnTo>
                    <a:pt x="159264" y="343728"/>
                  </a:lnTo>
                  <a:lnTo>
                    <a:pt x="159262" y="349363"/>
                  </a:lnTo>
                  <a:lnTo>
                    <a:pt x="159260" y="354998"/>
                  </a:lnTo>
                  <a:lnTo>
                    <a:pt x="159258" y="360633"/>
                  </a:lnTo>
                  <a:lnTo>
                    <a:pt x="159256" y="366268"/>
                  </a:lnTo>
                  <a:lnTo>
                    <a:pt x="159255" y="371903"/>
                  </a:lnTo>
                  <a:lnTo>
                    <a:pt x="159256" y="377538"/>
                  </a:lnTo>
                  <a:lnTo>
                    <a:pt x="159260" y="383173"/>
                  </a:lnTo>
                  <a:lnTo>
                    <a:pt x="159266" y="388807"/>
                  </a:lnTo>
                  <a:lnTo>
                    <a:pt x="159275" y="394442"/>
                  </a:lnTo>
                  <a:lnTo>
                    <a:pt x="159287" y="400077"/>
                  </a:lnTo>
                  <a:lnTo>
                    <a:pt x="159303" y="405712"/>
                  </a:lnTo>
                  <a:lnTo>
                    <a:pt x="159322" y="411347"/>
                  </a:lnTo>
                  <a:lnTo>
                    <a:pt x="159345" y="416982"/>
                  </a:lnTo>
                  <a:lnTo>
                    <a:pt x="159371" y="422617"/>
                  </a:lnTo>
                  <a:lnTo>
                    <a:pt x="159401" y="428252"/>
                  </a:lnTo>
                  <a:lnTo>
                    <a:pt x="159434" y="433887"/>
                  </a:lnTo>
                  <a:lnTo>
                    <a:pt x="159469" y="439522"/>
                  </a:lnTo>
                  <a:lnTo>
                    <a:pt x="159507" y="445156"/>
                  </a:lnTo>
                  <a:lnTo>
                    <a:pt x="159547" y="450791"/>
                  </a:lnTo>
                  <a:lnTo>
                    <a:pt x="159589" y="456426"/>
                  </a:lnTo>
                  <a:lnTo>
                    <a:pt x="159632" y="462061"/>
                  </a:lnTo>
                  <a:lnTo>
                    <a:pt x="159678" y="467696"/>
                  </a:lnTo>
                  <a:lnTo>
                    <a:pt x="159724" y="473331"/>
                  </a:lnTo>
                  <a:lnTo>
                    <a:pt x="159772" y="478966"/>
                  </a:lnTo>
                  <a:lnTo>
                    <a:pt x="159822" y="484601"/>
                  </a:lnTo>
                  <a:lnTo>
                    <a:pt x="159872" y="490236"/>
                  </a:lnTo>
                  <a:lnTo>
                    <a:pt x="159924" y="495870"/>
                  </a:lnTo>
                  <a:lnTo>
                    <a:pt x="159976" y="501505"/>
                  </a:lnTo>
                  <a:lnTo>
                    <a:pt x="160030" y="507140"/>
                  </a:lnTo>
                  <a:lnTo>
                    <a:pt x="160084" y="512775"/>
                  </a:lnTo>
                  <a:lnTo>
                    <a:pt x="160140" y="518410"/>
                  </a:lnTo>
                  <a:lnTo>
                    <a:pt x="160198" y="524045"/>
                  </a:lnTo>
                  <a:lnTo>
                    <a:pt x="160256" y="529680"/>
                  </a:lnTo>
                  <a:lnTo>
                    <a:pt x="160317" y="535315"/>
                  </a:lnTo>
                  <a:lnTo>
                    <a:pt x="160380" y="540950"/>
                  </a:lnTo>
                  <a:lnTo>
                    <a:pt x="160446" y="546585"/>
                  </a:lnTo>
                  <a:lnTo>
                    <a:pt x="160516" y="552219"/>
                  </a:lnTo>
                  <a:lnTo>
                    <a:pt x="160591" y="557854"/>
                  </a:lnTo>
                  <a:lnTo>
                    <a:pt x="160671" y="563489"/>
                  </a:lnTo>
                  <a:lnTo>
                    <a:pt x="160760" y="569124"/>
                  </a:lnTo>
                  <a:lnTo>
                    <a:pt x="160857" y="574759"/>
                  </a:lnTo>
                  <a:lnTo>
                    <a:pt x="160964" y="580394"/>
                  </a:lnTo>
                  <a:lnTo>
                    <a:pt x="161081" y="586029"/>
                  </a:lnTo>
                  <a:lnTo>
                    <a:pt x="161211" y="591664"/>
                  </a:lnTo>
                  <a:lnTo>
                    <a:pt x="161353" y="597299"/>
                  </a:lnTo>
                  <a:lnTo>
                    <a:pt x="161508" y="602934"/>
                  </a:lnTo>
                  <a:lnTo>
                    <a:pt x="161676" y="608568"/>
                  </a:lnTo>
                  <a:lnTo>
                    <a:pt x="161860" y="614203"/>
                  </a:lnTo>
                  <a:lnTo>
                    <a:pt x="162056" y="619838"/>
                  </a:lnTo>
                  <a:lnTo>
                    <a:pt x="162265" y="625473"/>
                  </a:lnTo>
                  <a:lnTo>
                    <a:pt x="162484" y="631108"/>
                  </a:lnTo>
                  <a:lnTo>
                    <a:pt x="162714" y="636743"/>
                  </a:lnTo>
                  <a:lnTo>
                    <a:pt x="162952" y="642378"/>
                  </a:lnTo>
                  <a:lnTo>
                    <a:pt x="163198" y="648013"/>
                  </a:lnTo>
                  <a:lnTo>
                    <a:pt x="163450" y="653648"/>
                  </a:lnTo>
                  <a:lnTo>
                    <a:pt x="163708" y="659283"/>
                  </a:lnTo>
                  <a:lnTo>
                    <a:pt x="163972" y="664917"/>
                  </a:lnTo>
                  <a:lnTo>
                    <a:pt x="164240" y="670552"/>
                  </a:lnTo>
                  <a:lnTo>
                    <a:pt x="164514" y="676187"/>
                  </a:lnTo>
                  <a:lnTo>
                    <a:pt x="164792" y="681822"/>
                  </a:lnTo>
                  <a:lnTo>
                    <a:pt x="165077" y="687457"/>
                  </a:lnTo>
                  <a:lnTo>
                    <a:pt x="165369" y="693092"/>
                  </a:lnTo>
                  <a:lnTo>
                    <a:pt x="165669" y="698727"/>
                  </a:lnTo>
                  <a:lnTo>
                    <a:pt x="165980" y="704362"/>
                  </a:lnTo>
                  <a:lnTo>
                    <a:pt x="166302" y="709997"/>
                  </a:lnTo>
                  <a:lnTo>
                    <a:pt x="166635" y="715632"/>
                  </a:lnTo>
                  <a:lnTo>
                    <a:pt x="166981" y="721266"/>
                  </a:lnTo>
                  <a:lnTo>
                    <a:pt x="167339" y="726901"/>
                  </a:lnTo>
                  <a:lnTo>
                    <a:pt x="167708" y="732536"/>
                  </a:lnTo>
                  <a:lnTo>
                    <a:pt x="168089" y="738171"/>
                  </a:lnTo>
                  <a:lnTo>
                    <a:pt x="168480" y="743806"/>
                  </a:lnTo>
                  <a:lnTo>
                    <a:pt x="168880" y="749441"/>
                  </a:lnTo>
                  <a:lnTo>
                    <a:pt x="169288" y="755076"/>
                  </a:lnTo>
                  <a:lnTo>
                    <a:pt x="169702" y="760711"/>
                  </a:lnTo>
                  <a:lnTo>
                    <a:pt x="170119" y="766346"/>
                  </a:lnTo>
                  <a:lnTo>
                    <a:pt x="170538" y="771980"/>
                  </a:lnTo>
                  <a:lnTo>
                    <a:pt x="170960" y="777615"/>
                  </a:lnTo>
                  <a:lnTo>
                    <a:pt x="171382" y="783250"/>
                  </a:lnTo>
                  <a:lnTo>
                    <a:pt x="171806" y="788885"/>
                  </a:lnTo>
                  <a:lnTo>
                    <a:pt x="172231" y="794520"/>
                  </a:lnTo>
                  <a:lnTo>
                    <a:pt x="172661" y="800155"/>
                  </a:lnTo>
                  <a:lnTo>
                    <a:pt x="173098" y="805790"/>
                  </a:lnTo>
                  <a:lnTo>
                    <a:pt x="173543" y="811425"/>
                  </a:lnTo>
                  <a:lnTo>
                    <a:pt x="174002" y="817060"/>
                  </a:lnTo>
                  <a:lnTo>
                    <a:pt x="174476" y="822695"/>
                  </a:lnTo>
                  <a:lnTo>
                    <a:pt x="174971" y="828329"/>
                  </a:lnTo>
                  <a:lnTo>
                    <a:pt x="175488" y="833964"/>
                  </a:lnTo>
                  <a:lnTo>
                    <a:pt x="176033" y="839599"/>
                  </a:lnTo>
                  <a:lnTo>
                    <a:pt x="176613" y="845234"/>
                  </a:lnTo>
                  <a:lnTo>
                    <a:pt x="177227" y="850869"/>
                  </a:lnTo>
                  <a:lnTo>
                    <a:pt x="177875" y="856504"/>
                  </a:lnTo>
                  <a:lnTo>
                    <a:pt x="178558" y="862139"/>
                  </a:lnTo>
                  <a:lnTo>
                    <a:pt x="179277" y="867774"/>
                  </a:lnTo>
                  <a:lnTo>
                    <a:pt x="180029" y="873409"/>
                  </a:lnTo>
                  <a:lnTo>
                    <a:pt x="180814" y="879044"/>
                  </a:lnTo>
                  <a:lnTo>
                    <a:pt x="181629" y="884678"/>
                  </a:lnTo>
                  <a:lnTo>
                    <a:pt x="182475" y="890313"/>
                  </a:lnTo>
                  <a:lnTo>
                    <a:pt x="183346" y="895948"/>
                  </a:lnTo>
                  <a:lnTo>
                    <a:pt x="184238" y="901583"/>
                  </a:lnTo>
                  <a:lnTo>
                    <a:pt x="185149" y="907218"/>
                  </a:lnTo>
                  <a:lnTo>
                    <a:pt x="186077" y="912853"/>
                  </a:lnTo>
                  <a:lnTo>
                    <a:pt x="187020" y="918488"/>
                  </a:lnTo>
                  <a:lnTo>
                    <a:pt x="187977" y="924123"/>
                  </a:lnTo>
                  <a:lnTo>
                    <a:pt x="188947" y="929758"/>
                  </a:lnTo>
                  <a:lnTo>
                    <a:pt x="189932" y="935393"/>
                  </a:lnTo>
                  <a:lnTo>
                    <a:pt x="190933" y="941027"/>
                  </a:lnTo>
                  <a:lnTo>
                    <a:pt x="191949" y="946662"/>
                  </a:lnTo>
                  <a:lnTo>
                    <a:pt x="192981" y="952297"/>
                  </a:lnTo>
                  <a:lnTo>
                    <a:pt x="194030" y="957932"/>
                  </a:lnTo>
                  <a:lnTo>
                    <a:pt x="195097" y="963567"/>
                  </a:lnTo>
                  <a:lnTo>
                    <a:pt x="196184" y="969202"/>
                  </a:lnTo>
                  <a:lnTo>
                    <a:pt x="197289" y="974837"/>
                  </a:lnTo>
                  <a:lnTo>
                    <a:pt x="198415" y="980472"/>
                  </a:lnTo>
                  <a:lnTo>
                    <a:pt x="199564" y="986107"/>
                  </a:lnTo>
                  <a:lnTo>
                    <a:pt x="200731" y="991741"/>
                  </a:lnTo>
                  <a:lnTo>
                    <a:pt x="201919" y="997376"/>
                  </a:lnTo>
                  <a:lnTo>
                    <a:pt x="203125" y="1003011"/>
                  </a:lnTo>
                  <a:lnTo>
                    <a:pt x="204351" y="1008646"/>
                  </a:lnTo>
                  <a:lnTo>
                    <a:pt x="205596" y="1014281"/>
                  </a:lnTo>
                  <a:lnTo>
                    <a:pt x="206860" y="1019916"/>
                  </a:lnTo>
                  <a:lnTo>
                    <a:pt x="208143" y="1025551"/>
                  </a:lnTo>
                  <a:lnTo>
                    <a:pt x="209449" y="1031186"/>
                  </a:lnTo>
                  <a:lnTo>
                    <a:pt x="210775" y="1036821"/>
                  </a:lnTo>
                  <a:lnTo>
                    <a:pt x="212121" y="1042456"/>
                  </a:lnTo>
                  <a:lnTo>
                    <a:pt x="213487" y="1048090"/>
                  </a:lnTo>
                  <a:lnTo>
                    <a:pt x="214873" y="1053725"/>
                  </a:lnTo>
                  <a:lnTo>
                    <a:pt x="216280" y="1059360"/>
                  </a:lnTo>
                  <a:lnTo>
                    <a:pt x="217708" y="1064995"/>
                  </a:lnTo>
                  <a:lnTo>
                    <a:pt x="219158" y="1070630"/>
                  </a:lnTo>
                  <a:lnTo>
                    <a:pt x="220632" y="1076265"/>
                  </a:lnTo>
                  <a:lnTo>
                    <a:pt x="222130" y="1081900"/>
                  </a:lnTo>
                  <a:lnTo>
                    <a:pt x="223652" y="1087535"/>
                  </a:lnTo>
                  <a:lnTo>
                    <a:pt x="225199" y="1093170"/>
                  </a:lnTo>
                  <a:lnTo>
                    <a:pt x="226773" y="1098805"/>
                  </a:lnTo>
                  <a:lnTo>
                    <a:pt x="228376" y="1104439"/>
                  </a:lnTo>
                  <a:lnTo>
                    <a:pt x="230010" y="1110074"/>
                  </a:lnTo>
                  <a:lnTo>
                    <a:pt x="231676" y="1115709"/>
                  </a:lnTo>
                  <a:lnTo>
                    <a:pt x="233381" y="1121344"/>
                  </a:lnTo>
                  <a:lnTo>
                    <a:pt x="235121" y="1126979"/>
                  </a:lnTo>
                  <a:lnTo>
                    <a:pt x="236897" y="1132614"/>
                  </a:lnTo>
                  <a:lnTo>
                    <a:pt x="238705" y="1138249"/>
                  </a:lnTo>
                  <a:lnTo>
                    <a:pt x="240545" y="1143884"/>
                  </a:lnTo>
                  <a:lnTo>
                    <a:pt x="242413" y="1149519"/>
                  </a:lnTo>
                  <a:lnTo>
                    <a:pt x="244304" y="1155154"/>
                  </a:lnTo>
                  <a:lnTo>
                    <a:pt x="246214" y="1160788"/>
                  </a:lnTo>
                  <a:lnTo>
                    <a:pt x="248135" y="1166423"/>
                  </a:lnTo>
                  <a:lnTo>
                    <a:pt x="250058" y="1172058"/>
                  </a:lnTo>
                  <a:lnTo>
                    <a:pt x="251973" y="1177693"/>
                  </a:lnTo>
                  <a:lnTo>
                    <a:pt x="253874" y="1183328"/>
                  </a:lnTo>
                  <a:lnTo>
                    <a:pt x="255750" y="1188963"/>
                  </a:lnTo>
                  <a:lnTo>
                    <a:pt x="257595" y="1194598"/>
                  </a:lnTo>
                  <a:lnTo>
                    <a:pt x="259400" y="1200233"/>
                  </a:lnTo>
                  <a:lnTo>
                    <a:pt x="261160" y="1205868"/>
                  </a:lnTo>
                  <a:lnTo>
                    <a:pt x="262864" y="1211503"/>
                  </a:lnTo>
                  <a:lnTo>
                    <a:pt x="264506" y="1217137"/>
                  </a:lnTo>
                  <a:lnTo>
                    <a:pt x="266090" y="1222772"/>
                  </a:lnTo>
                  <a:lnTo>
                    <a:pt x="267616" y="1228407"/>
                  </a:lnTo>
                  <a:lnTo>
                    <a:pt x="269085" y="1234042"/>
                  </a:lnTo>
                  <a:lnTo>
                    <a:pt x="270501" y="1239677"/>
                  </a:lnTo>
                  <a:lnTo>
                    <a:pt x="271868" y="1245312"/>
                  </a:lnTo>
                  <a:lnTo>
                    <a:pt x="273193" y="1250947"/>
                  </a:lnTo>
                  <a:lnTo>
                    <a:pt x="274482" y="1256582"/>
                  </a:lnTo>
                  <a:lnTo>
                    <a:pt x="275741" y="1262217"/>
                  </a:lnTo>
                  <a:lnTo>
                    <a:pt x="276983" y="1267851"/>
                  </a:lnTo>
                  <a:lnTo>
                    <a:pt x="278216" y="1273486"/>
                  </a:lnTo>
                  <a:lnTo>
                    <a:pt x="279445" y="1279121"/>
                  </a:lnTo>
                  <a:lnTo>
                    <a:pt x="280676" y="1284756"/>
                  </a:lnTo>
                  <a:lnTo>
                    <a:pt x="281914" y="1290391"/>
                  </a:lnTo>
                  <a:lnTo>
                    <a:pt x="283163" y="1296026"/>
                  </a:lnTo>
                  <a:lnTo>
                    <a:pt x="284423" y="1301661"/>
                  </a:lnTo>
                  <a:lnTo>
                    <a:pt x="285697" y="1307296"/>
                  </a:lnTo>
                  <a:lnTo>
                    <a:pt x="286981" y="1312931"/>
                  </a:lnTo>
                  <a:lnTo>
                    <a:pt x="288275" y="1318566"/>
                  </a:lnTo>
                  <a:lnTo>
                    <a:pt x="289575" y="1324200"/>
                  </a:lnTo>
                  <a:lnTo>
                    <a:pt x="290879" y="1329835"/>
                  </a:lnTo>
                  <a:lnTo>
                    <a:pt x="292183" y="1335470"/>
                  </a:lnTo>
                  <a:lnTo>
                    <a:pt x="293485" y="1341105"/>
                  </a:lnTo>
                  <a:lnTo>
                    <a:pt x="294782" y="1346740"/>
                  </a:lnTo>
                  <a:lnTo>
                    <a:pt x="296071" y="1352375"/>
                  </a:lnTo>
                  <a:lnTo>
                    <a:pt x="297348" y="1358010"/>
                  </a:lnTo>
                  <a:lnTo>
                    <a:pt x="298613" y="1363645"/>
                  </a:lnTo>
                  <a:lnTo>
                    <a:pt x="299862" y="1369280"/>
                  </a:lnTo>
                  <a:lnTo>
                    <a:pt x="301095" y="1374915"/>
                  </a:lnTo>
                  <a:lnTo>
                    <a:pt x="302307" y="1380549"/>
                  </a:lnTo>
                  <a:lnTo>
                    <a:pt x="303496" y="1386184"/>
                  </a:lnTo>
                  <a:lnTo>
                    <a:pt x="304658" y="1391819"/>
                  </a:lnTo>
                  <a:lnTo>
                    <a:pt x="305787" y="1397454"/>
                  </a:lnTo>
                  <a:lnTo>
                    <a:pt x="306877" y="1403089"/>
                  </a:lnTo>
                  <a:lnTo>
                    <a:pt x="307926" y="1408724"/>
                  </a:lnTo>
                  <a:lnTo>
                    <a:pt x="308930" y="1414359"/>
                  </a:lnTo>
                  <a:lnTo>
                    <a:pt x="309886" y="1419994"/>
                  </a:lnTo>
                  <a:lnTo>
                    <a:pt x="310789" y="1425629"/>
                  </a:lnTo>
                  <a:lnTo>
                    <a:pt x="311636" y="1431264"/>
                  </a:lnTo>
                  <a:lnTo>
                    <a:pt x="312426" y="1436898"/>
                  </a:lnTo>
                  <a:lnTo>
                    <a:pt x="313153" y="1442533"/>
                  </a:lnTo>
                  <a:lnTo>
                    <a:pt x="313816" y="1448168"/>
                  </a:lnTo>
                  <a:lnTo>
                    <a:pt x="314422" y="1453803"/>
                  </a:lnTo>
                  <a:lnTo>
                    <a:pt x="314973" y="1459438"/>
                  </a:lnTo>
                  <a:lnTo>
                    <a:pt x="315471" y="1465073"/>
                  </a:lnTo>
                  <a:lnTo>
                    <a:pt x="315918" y="1470708"/>
                  </a:lnTo>
                  <a:lnTo>
                    <a:pt x="316319" y="1476343"/>
                  </a:lnTo>
                  <a:lnTo>
                    <a:pt x="316676" y="1481978"/>
                  </a:lnTo>
                  <a:lnTo>
                    <a:pt x="316990" y="1487612"/>
                  </a:lnTo>
                  <a:lnTo>
                    <a:pt x="317262" y="1493247"/>
                  </a:lnTo>
                  <a:lnTo>
                    <a:pt x="317497" y="1498882"/>
                  </a:lnTo>
                  <a:lnTo>
                    <a:pt x="317697" y="1504517"/>
                  </a:lnTo>
                  <a:lnTo>
                    <a:pt x="317862" y="1510152"/>
                  </a:lnTo>
                  <a:lnTo>
                    <a:pt x="317991" y="1515787"/>
                  </a:lnTo>
                  <a:lnTo>
                    <a:pt x="318083" y="1521422"/>
                  </a:lnTo>
                  <a:lnTo>
                    <a:pt x="318138" y="1527057"/>
                  </a:lnTo>
                  <a:lnTo>
                    <a:pt x="318152" y="1532692"/>
                  </a:lnTo>
                  <a:lnTo>
                    <a:pt x="318118" y="1538327"/>
                  </a:lnTo>
                  <a:lnTo>
                    <a:pt x="318040" y="1543961"/>
                  </a:lnTo>
                  <a:lnTo>
                    <a:pt x="317916" y="1549596"/>
                  </a:lnTo>
                  <a:lnTo>
                    <a:pt x="317746" y="1555231"/>
                  </a:lnTo>
                  <a:lnTo>
                    <a:pt x="317529" y="1560866"/>
                  </a:lnTo>
                  <a:lnTo>
                    <a:pt x="317263" y="1566501"/>
                  </a:lnTo>
                  <a:lnTo>
                    <a:pt x="316950" y="1572136"/>
                  </a:lnTo>
                  <a:lnTo>
                    <a:pt x="316589" y="1577771"/>
                  </a:lnTo>
                  <a:lnTo>
                    <a:pt x="316175" y="1583406"/>
                  </a:lnTo>
                  <a:lnTo>
                    <a:pt x="315715" y="1589041"/>
                  </a:lnTo>
                  <a:lnTo>
                    <a:pt x="315211" y="1594676"/>
                  </a:lnTo>
                  <a:lnTo>
                    <a:pt x="314664" y="1600310"/>
                  </a:lnTo>
                  <a:lnTo>
                    <a:pt x="314076" y="1605945"/>
                  </a:lnTo>
                  <a:lnTo>
                    <a:pt x="313447" y="1611580"/>
                  </a:lnTo>
                  <a:lnTo>
                    <a:pt x="312779" y="1617215"/>
                  </a:lnTo>
                  <a:lnTo>
                    <a:pt x="312072" y="1622850"/>
                  </a:lnTo>
                  <a:lnTo>
                    <a:pt x="311324" y="1628485"/>
                  </a:lnTo>
                  <a:lnTo>
                    <a:pt x="310538" y="1634120"/>
                  </a:lnTo>
                  <a:lnTo>
                    <a:pt x="309718" y="1639755"/>
                  </a:lnTo>
                  <a:lnTo>
                    <a:pt x="308867" y="1645390"/>
                  </a:lnTo>
                  <a:lnTo>
                    <a:pt x="307986" y="1651025"/>
                  </a:lnTo>
                  <a:lnTo>
                    <a:pt x="307079" y="1656659"/>
                  </a:lnTo>
                  <a:lnTo>
                    <a:pt x="306149" y="1662294"/>
                  </a:lnTo>
                  <a:lnTo>
                    <a:pt x="305201" y="1667929"/>
                  </a:lnTo>
                  <a:lnTo>
                    <a:pt x="304238" y="1673564"/>
                  </a:lnTo>
                  <a:lnTo>
                    <a:pt x="303265" y="1679199"/>
                  </a:lnTo>
                  <a:lnTo>
                    <a:pt x="302289" y="1684834"/>
                  </a:lnTo>
                  <a:lnTo>
                    <a:pt x="301312" y="1690469"/>
                  </a:lnTo>
                  <a:lnTo>
                    <a:pt x="300337" y="1696104"/>
                  </a:lnTo>
                  <a:lnTo>
                    <a:pt x="299366" y="1701739"/>
                  </a:lnTo>
                  <a:lnTo>
                    <a:pt x="298399" y="1707374"/>
                  </a:lnTo>
                  <a:lnTo>
                    <a:pt x="297436" y="1713008"/>
                  </a:lnTo>
                  <a:lnTo>
                    <a:pt x="296474" y="1718643"/>
                  </a:lnTo>
                  <a:lnTo>
                    <a:pt x="295509" y="1724278"/>
                  </a:lnTo>
                  <a:lnTo>
                    <a:pt x="294535" y="1729913"/>
                  </a:lnTo>
                  <a:lnTo>
                    <a:pt x="293546" y="1735548"/>
                  </a:lnTo>
                  <a:lnTo>
                    <a:pt x="292538" y="1741183"/>
                  </a:lnTo>
                  <a:lnTo>
                    <a:pt x="291504" y="1746818"/>
                  </a:lnTo>
                  <a:lnTo>
                    <a:pt x="290439" y="1752453"/>
                  </a:lnTo>
                  <a:lnTo>
                    <a:pt x="289340" y="1758088"/>
                  </a:lnTo>
                  <a:lnTo>
                    <a:pt x="288201" y="1763722"/>
                  </a:lnTo>
                  <a:lnTo>
                    <a:pt x="287019" y="1769357"/>
                  </a:lnTo>
                  <a:lnTo>
                    <a:pt x="285800" y="1774992"/>
                  </a:lnTo>
                  <a:lnTo>
                    <a:pt x="284547" y="1780627"/>
                  </a:lnTo>
                  <a:lnTo>
                    <a:pt x="283265" y="1786262"/>
                  </a:lnTo>
                  <a:lnTo>
                    <a:pt x="281960" y="1791897"/>
                  </a:lnTo>
                  <a:lnTo>
                    <a:pt x="280641" y="1797532"/>
                  </a:lnTo>
                  <a:lnTo>
                    <a:pt x="279314" y="1803167"/>
                  </a:lnTo>
                  <a:lnTo>
                    <a:pt x="277987" y="1808802"/>
                  </a:lnTo>
                  <a:lnTo>
                    <a:pt x="276671" y="1814437"/>
                  </a:lnTo>
                  <a:lnTo>
                    <a:pt x="275371" y="1820071"/>
                  </a:lnTo>
                  <a:lnTo>
                    <a:pt x="274093" y="1825706"/>
                  </a:lnTo>
                  <a:lnTo>
                    <a:pt x="272839" y="1831341"/>
                  </a:lnTo>
                  <a:lnTo>
                    <a:pt x="271610" y="1836976"/>
                  </a:lnTo>
                  <a:lnTo>
                    <a:pt x="270407" y="1842611"/>
                  </a:lnTo>
                  <a:lnTo>
                    <a:pt x="269227" y="1848246"/>
                  </a:lnTo>
                  <a:lnTo>
                    <a:pt x="268067" y="1853881"/>
                  </a:lnTo>
                  <a:lnTo>
                    <a:pt x="266924" y="1859516"/>
                  </a:lnTo>
                  <a:lnTo>
                    <a:pt x="265789" y="1865151"/>
                  </a:lnTo>
                  <a:lnTo>
                    <a:pt x="264656" y="1870786"/>
                  </a:lnTo>
                  <a:lnTo>
                    <a:pt x="263519" y="1876420"/>
                  </a:lnTo>
                  <a:lnTo>
                    <a:pt x="262374" y="1882055"/>
                  </a:lnTo>
                  <a:lnTo>
                    <a:pt x="261216" y="1887690"/>
                  </a:lnTo>
                  <a:lnTo>
                    <a:pt x="260041" y="1893325"/>
                  </a:lnTo>
                  <a:lnTo>
                    <a:pt x="258848" y="1898960"/>
                  </a:lnTo>
                  <a:lnTo>
                    <a:pt x="257634" y="1904595"/>
                  </a:lnTo>
                  <a:lnTo>
                    <a:pt x="256400" y="1910230"/>
                  </a:lnTo>
                  <a:lnTo>
                    <a:pt x="255149" y="1915865"/>
                  </a:lnTo>
                  <a:lnTo>
                    <a:pt x="253885" y="1921500"/>
                  </a:lnTo>
                  <a:lnTo>
                    <a:pt x="252611" y="1927135"/>
                  </a:lnTo>
                  <a:lnTo>
                    <a:pt x="251329" y="1932769"/>
                  </a:lnTo>
                  <a:lnTo>
                    <a:pt x="250043" y="1938404"/>
                  </a:lnTo>
                  <a:lnTo>
                    <a:pt x="248757" y="1944039"/>
                  </a:lnTo>
                  <a:lnTo>
                    <a:pt x="247473" y="1949674"/>
                  </a:lnTo>
                  <a:lnTo>
                    <a:pt x="246192" y="1955309"/>
                  </a:lnTo>
                  <a:lnTo>
                    <a:pt x="244916" y="1960944"/>
                  </a:lnTo>
                  <a:lnTo>
                    <a:pt x="243642" y="1966579"/>
                  </a:lnTo>
                  <a:lnTo>
                    <a:pt x="242370" y="1972214"/>
                  </a:lnTo>
                  <a:lnTo>
                    <a:pt x="241097" y="1977849"/>
                  </a:lnTo>
                  <a:lnTo>
                    <a:pt x="239820" y="1983483"/>
                  </a:lnTo>
                  <a:lnTo>
                    <a:pt x="238536" y="1989118"/>
                  </a:lnTo>
                  <a:lnTo>
                    <a:pt x="237241" y="1994753"/>
                  </a:lnTo>
                  <a:lnTo>
                    <a:pt x="235931" y="2000388"/>
                  </a:lnTo>
                  <a:lnTo>
                    <a:pt x="234604" y="2006023"/>
                  </a:lnTo>
                  <a:lnTo>
                    <a:pt x="233259" y="2011658"/>
                  </a:lnTo>
                  <a:lnTo>
                    <a:pt x="231896" y="2017293"/>
                  </a:lnTo>
                  <a:lnTo>
                    <a:pt x="230516" y="2022928"/>
                  </a:lnTo>
                  <a:lnTo>
                    <a:pt x="229120" y="2028563"/>
                  </a:lnTo>
                  <a:lnTo>
                    <a:pt x="227711" y="2034198"/>
                  </a:lnTo>
                  <a:lnTo>
                    <a:pt x="226294" y="2039832"/>
                  </a:lnTo>
                  <a:lnTo>
                    <a:pt x="224872" y="2045467"/>
                  </a:lnTo>
                  <a:lnTo>
                    <a:pt x="223454" y="2051102"/>
                  </a:lnTo>
                  <a:lnTo>
                    <a:pt x="222044" y="2056737"/>
                  </a:lnTo>
                  <a:lnTo>
                    <a:pt x="220649" y="2062372"/>
                  </a:lnTo>
                  <a:lnTo>
                    <a:pt x="219275" y="2068007"/>
                  </a:lnTo>
                  <a:lnTo>
                    <a:pt x="217927" y="2073642"/>
                  </a:lnTo>
                  <a:lnTo>
                    <a:pt x="216610" y="2079277"/>
                  </a:lnTo>
                  <a:lnTo>
                    <a:pt x="215330" y="2084912"/>
                  </a:lnTo>
                  <a:lnTo>
                    <a:pt x="214096" y="2090547"/>
                  </a:lnTo>
                  <a:lnTo>
                    <a:pt x="212909" y="2096181"/>
                  </a:lnTo>
                  <a:lnTo>
                    <a:pt x="211769" y="2101816"/>
                  </a:lnTo>
                  <a:lnTo>
                    <a:pt x="210678" y="2107451"/>
                  </a:lnTo>
                  <a:lnTo>
                    <a:pt x="209637" y="2113086"/>
                  </a:lnTo>
                  <a:lnTo>
                    <a:pt x="208647" y="2118721"/>
                  </a:lnTo>
                  <a:lnTo>
                    <a:pt x="207708" y="2124356"/>
                  </a:lnTo>
                  <a:lnTo>
                    <a:pt x="206817" y="2129991"/>
                  </a:lnTo>
                  <a:lnTo>
                    <a:pt x="205980" y="2135626"/>
                  </a:lnTo>
                  <a:lnTo>
                    <a:pt x="205188" y="2141261"/>
                  </a:lnTo>
                  <a:lnTo>
                    <a:pt x="204437" y="2146896"/>
                  </a:lnTo>
                  <a:lnTo>
                    <a:pt x="203723" y="2152530"/>
                  </a:lnTo>
                  <a:lnTo>
                    <a:pt x="203041" y="2158165"/>
                  </a:lnTo>
                  <a:lnTo>
                    <a:pt x="202388" y="2163800"/>
                  </a:lnTo>
                  <a:lnTo>
                    <a:pt x="201756" y="2169435"/>
                  </a:lnTo>
                  <a:lnTo>
                    <a:pt x="201143" y="2175070"/>
                  </a:lnTo>
                  <a:lnTo>
                    <a:pt x="200543" y="2180705"/>
                  </a:lnTo>
                  <a:lnTo>
                    <a:pt x="199949" y="2186340"/>
                  </a:lnTo>
                  <a:lnTo>
                    <a:pt x="199356" y="2191975"/>
                  </a:lnTo>
                  <a:lnTo>
                    <a:pt x="198760" y="2197610"/>
                  </a:lnTo>
                  <a:lnTo>
                    <a:pt x="198157" y="2203245"/>
                  </a:lnTo>
                  <a:lnTo>
                    <a:pt x="197544" y="2208879"/>
                  </a:lnTo>
                  <a:lnTo>
                    <a:pt x="196918" y="2214514"/>
                  </a:lnTo>
                  <a:lnTo>
                    <a:pt x="196278" y="2220149"/>
                  </a:lnTo>
                  <a:lnTo>
                    <a:pt x="195621" y="2225784"/>
                  </a:lnTo>
                  <a:lnTo>
                    <a:pt x="194947" y="2231419"/>
                  </a:lnTo>
                  <a:lnTo>
                    <a:pt x="194258" y="2237054"/>
                  </a:lnTo>
                  <a:lnTo>
                    <a:pt x="193555" y="2242689"/>
                  </a:lnTo>
                  <a:lnTo>
                    <a:pt x="192841" y="2248324"/>
                  </a:lnTo>
                  <a:lnTo>
                    <a:pt x="192118" y="2253959"/>
                  </a:lnTo>
                  <a:lnTo>
                    <a:pt x="191387" y="2259593"/>
                  </a:lnTo>
                  <a:lnTo>
                    <a:pt x="190652" y="2265228"/>
                  </a:lnTo>
                  <a:lnTo>
                    <a:pt x="189917" y="2270863"/>
                  </a:lnTo>
                  <a:lnTo>
                    <a:pt x="189185" y="2276498"/>
                  </a:lnTo>
                  <a:lnTo>
                    <a:pt x="188459" y="2282133"/>
                  </a:lnTo>
                  <a:lnTo>
                    <a:pt x="187742" y="2287768"/>
                  </a:lnTo>
                  <a:lnTo>
                    <a:pt x="187038" y="2293403"/>
                  </a:lnTo>
                  <a:lnTo>
                    <a:pt x="186347" y="2299038"/>
                  </a:lnTo>
                  <a:lnTo>
                    <a:pt x="185672" y="2304673"/>
                  </a:lnTo>
                  <a:lnTo>
                    <a:pt x="185015" y="2310308"/>
                  </a:lnTo>
                  <a:lnTo>
                    <a:pt x="184377" y="2315942"/>
                  </a:lnTo>
                  <a:lnTo>
                    <a:pt x="183762" y="2321577"/>
                  </a:lnTo>
                  <a:lnTo>
                    <a:pt x="183166" y="2327212"/>
                  </a:lnTo>
                  <a:lnTo>
                    <a:pt x="182589" y="2332847"/>
                  </a:lnTo>
                  <a:lnTo>
                    <a:pt x="182031" y="2338482"/>
                  </a:lnTo>
                  <a:lnTo>
                    <a:pt x="181489" y="2344117"/>
                  </a:lnTo>
                  <a:lnTo>
                    <a:pt x="180962" y="2349752"/>
                  </a:lnTo>
                  <a:lnTo>
                    <a:pt x="180447" y="2355387"/>
                  </a:lnTo>
                  <a:lnTo>
                    <a:pt x="179944" y="2361022"/>
                  </a:lnTo>
                  <a:lnTo>
                    <a:pt x="179450" y="2366657"/>
                  </a:lnTo>
                  <a:lnTo>
                    <a:pt x="178963" y="2372291"/>
                  </a:lnTo>
                  <a:lnTo>
                    <a:pt x="178480" y="2377926"/>
                  </a:lnTo>
                  <a:lnTo>
                    <a:pt x="178001" y="2383561"/>
                  </a:lnTo>
                  <a:lnTo>
                    <a:pt x="177524" y="2389196"/>
                  </a:lnTo>
                  <a:lnTo>
                    <a:pt x="177049" y="2394831"/>
                  </a:lnTo>
                  <a:lnTo>
                    <a:pt x="176578" y="2400466"/>
                  </a:lnTo>
                  <a:lnTo>
                    <a:pt x="176110" y="2406101"/>
                  </a:lnTo>
                  <a:lnTo>
                    <a:pt x="175648" y="2411736"/>
                  </a:lnTo>
                  <a:lnTo>
                    <a:pt x="175194" y="2417371"/>
                  </a:lnTo>
                  <a:lnTo>
                    <a:pt x="174751" y="2423006"/>
                  </a:lnTo>
                  <a:lnTo>
                    <a:pt x="174320" y="2428640"/>
                  </a:lnTo>
                  <a:lnTo>
                    <a:pt x="173903" y="2434275"/>
                  </a:lnTo>
                  <a:lnTo>
                    <a:pt x="173504" y="2439910"/>
                  </a:lnTo>
                  <a:lnTo>
                    <a:pt x="173122" y="2445545"/>
                  </a:lnTo>
                  <a:lnTo>
                    <a:pt x="172761" y="2451180"/>
                  </a:lnTo>
                  <a:lnTo>
                    <a:pt x="172423" y="2456815"/>
                  </a:lnTo>
                  <a:lnTo>
                    <a:pt x="172107" y="2462450"/>
                  </a:lnTo>
                  <a:lnTo>
                    <a:pt x="171812" y="2468085"/>
                  </a:lnTo>
                  <a:lnTo>
                    <a:pt x="171537" y="2473720"/>
                  </a:lnTo>
                  <a:lnTo>
                    <a:pt x="171280" y="2479354"/>
                  </a:lnTo>
                  <a:lnTo>
                    <a:pt x="171040" y="2484989"/>
                  </a:lnTo>
                  <a:lnTo>
                    <a:pt x="170815" y="2490624"/>
                  </a:lnTo>
                  <a:lnTo>
                    <a:pt x="170601" y="2496259"/>
                  </a:lnTo>
                  <a:lnTo>
                    <a:pt x="170399" y="2501894"/>
                  </a:lnTo>
                  <a:lnTo>
                    <a:pt x="170204" y="2507529"/>
                  </a:lnTo>
                  <a:lnTo>
                    <a:pt x="170015" y="2513164"/>
                  </a:lnTo>
                  <a:lnTo>
                    <a:pt x="169828" y="2518799"/>
                  </a:lnTo>
                  <a:lnTo>
                    <a:pt x="169643" y="2524434"/>
                  </a:lnTo>
                  <a:lnTo>
                    <a:pt x="169458" y="2530069"/>
                  </a:lnTo>
                  <a:lnTo>
                    <a:pt x="169273" y="2535703"/>
                  </a:lnTo>
                  <a:lnTo>
                    <a:pt x="169086" y="2541338"/>
                  </a:lnTo>
                  <a:lnTo>
                    <a:pt x="168896" y="2546973"/>
                  </a:lnTo>
                  <a:lnTo>
                    <a:pt x="168704" y="2552608"/>
                  </a:lnTo>
                  <a:lnTo>
                    <a:pt x="168509" y="2558243"/>
                  </a:lnTo>
                  <a:lnTo>
                    <a:pt x="168311" y="2563878"/>
                  </a:lnTo>
                  <a:lnTo>
                    <a:pt x="168111" y="2569513"/>
                  </a:lnTo>
                  <a:lnTo>
                    <a:pt x="167907" y="2575148"/>
                  </a:lnTo>
                  <a:lnTo>
                    <a:pt x="167702" y="2580783"/>
                  </a:lnTo>
                  <a:lnTo>
                    <a:pt x="167493" y="2586418"/>
                  </a:lnTo>
                  <a:lnTo>
                    <a:pt x="167282" y="2592052"/>
                  </a:lnTo>
                  <a:lnTo>
                    <a:pt x="167068" y="2597687"/>
                  </a:lnTo>
                  <a:lnTo>
                    <a:pt x="166852" y="2603322"/>
                  </a:lnTo>
                  <a:lnTo>
                    <a:pt x="166633" y="2608957"/>
                  </a:lnTo>
                  <a:lnTo>
                    <a:pt x="166412" y="2614592"/>
                  </a:lnTo>
                  <a:lnTo>
                    <a:pt x="166189" y="2620227"/>
                  </a:lnTo>
                  <a:lnTo>
                    <a:pt x="165964" y="2625862"/>
                  </a:lnTo>
                  <a:lnTo>
                    <a:pt x="165738" y="2631497"/>
                  </a:lnTo>
                  <a:lnTo>
                    <a:pt x="165513" y="2637132"/>
                  </a:lnTo>
                  <a:lnTo>
                    <a:pt x="165288" y="2642767"/>
                  </a:lnTo>
                  <a:lnTo>
                    <a:pt x="165065" y="2648401"/>
                  </a:lnTo>
                  <a:lnTo>
                    <a:pt x="164845" y="2654036"/>
                  </a:lnTo>
                  <a:lnTo>
                    <a:pt x="164629" y="2659671"/>
                  </a:lnTo>
                  <a:lnTo>
                    <a:pt x="164418" y="2665306"/>
                  </a:lnTo>
                  <a:lnTo>
                    <a:pt x="164213" y="2670941"/>
                  </a:lnTo>
                  <a:lnTo>
                    <a:pt x="164015" y="2676576"/>
                  </a:lnTo>
                  <a:lnTo>
                    <a:pt x="163824" y="2682211"/>
                  </a:lnTo>
                  <a:lnTo>
                    <a:pt x="163641" y="2687846"/>
                  </a:lnTo>
                  <a:lnTo>
                    <a:pt x="163467" y="2693481"/>
                  </a:lnTo>
                  <a:lnTo>
                    <a:pt x="163301" y="2699116"/>
                  </a:lnTo>
                  <a:lnTo>
                    <a:pt x="163142" y="2704750"/>
                  </a:lnTo>
                  <a:lnTo>
                    <a:pt x="162991" y="2710385"/>
                  </a:lnTo>
                  <a:lnTo>
                    <a:pt x="162845" y="2716020"/>
                  </a:lnTo>
                  <a:lnTo>
                    <a:pt x="162706" y="2721655"/>
                  </a:lnTo>
                  <a:lnTo>
                    <a:pt x="162571" y="2727290"/>
                  </a:lnTo>
                  <a:lnTo>
                    <a:pt x="162441" y="2732925"/>
                  </a:lnTo>
                  <a:lnTo>
                    <a:pt x="162316" y="2738560"/>
                  </a:lnTo>
                  <a:lnTo>
                    <a:pt x="162193" y="2744195"/>
                  </a:lnTo>
                  <a:lnTo>
                    <a:pt x="162073" y="2749830"/>
                  </a:lnTo>
                  <a:lnTo>
                    <a:pt x="161956" y="2755464"/>
                  </a:lnTo>
                  <a:lnTo>
                    <a:pt x="161840" y="2761099"/>
                  </a:lnTo>
                  <a:lnTo>
                    <a:pt x="161726" y="2766734"/>
                  </a:lnTo>
                  <a:lnTo>
                    <a:pt x="161613" y="2772369"/>
                  </a:lnTo>
                  <a:lnTo>
                    <a:pt x="161502" y="2778004"/>
                  </a:lnTo>
                  <a:lnTo>
                    <a:pt x="161392" y="2783639"/>
                  </a:lnTo>
                  <a:lnTo>
                    <a:pt x="161283" y="2789274"/>
                  </a:lnTo>
                  <a:lnTo>
                    <a:pt x="161175" y="2794909"/>
                  </a:lnTo>
                  <a:lnTo>
                    <a:pt x="161067" y="2800544"/>
                  </a:lnTo>
                  <a:lnTo>
                    <a:pt x="160961" y="2806179"/>
                  </a:lnTo>
                  <a:lnTo>
                    <a:pt x="160855" y="2811813"/>
                  </a:lnTo>
                  <a:lnTo>
                    <a:pt x="160751" y="2817448"/>
                  </a:lnTo>
                  <a:lnTo>
                    <a:pt x="160647" y="2823083"/>
                  </a:lnTo>
                  <a:lnTo>
                    <a:pt x="160545" y="2828718"/>
                  </a:lnTo>
                  <a:lnTo>
                    <a:pt x="160445" y="2834353"/>
                  </a:lnTo>
                  <a:lnTo>
                    <a:pt x="160347" y="2839988"/>
                  </a:lnTo>
                  <a:lnTo>
                    <a:pt x="160251" y="2845623"/>
                  </a:lnTo>
                  <a:lnTo>
                    <a:pt x="160157" y="2851258"/>
                  </a:lnTo>
                  <a:lnTo>
                    <a:pt x="160067" y="2856893"/>
                  </a:lnTo>
                  <a:lnTo>
                    <a:pt x="159980" y="2862528"/>
                  </a:lnTo>
                  <a:lnTo>
                    <a:pt x="159897" y="2868162"/>
                  </a:lnTo>
                  <a:lnTo>
                    <a:pt x="159817" y="2873797"/>
                  </a:lnTo>
                  <a:lnTo>
                    <a:pt x="159742" y="2879432"/>
                  </a:lnTo>
                  <a:close/>
                </a:path>
              </a:pathLst>
            </a:custGeom>
            <a:solidFill>
              <a:srgbClr val="E18A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2" name="pg34">
              <a:extLst>
                <a:ext uri="{FF2B5EF4-FFF2-40B4-BE49-F238E27FC236}">
                  <a16:creationId xmlns:a16="http://schemas.microsoft.com/office/drawing/2014/main" id="{C973FD8D-5F97-9FD5-8C12-3661D2E27403}"/>
                </a:ext>
              </a:extLst>
            </p:cNvPr>
            <p:cNvSpPr/>
            <p:nvPr/>
          </p:nvSpPr>
          <p:spPr>
            <a:xfrm>
              <a:off x="4266278" y="4130194"/>
              <a:ext cx="339511" cy="2591876"/>
            </a:xfrm>
            <a:custGeom>
              <a:avLst/>
              <a:gdLst/>
              <a:ahLst/>
              <a:cxnLst/>
              <a:rect l="0" t="0" r="0" b="0"/>
              <a:pathLst>
                <a:path w="339511" h="2591876">
                  <a:moveTo>
                    <a:pt x="169057" y="2591876"/>
                  </a:moveTo>
                  <a:lnTo>
                    <a:pt x="169011" y="2586804"/>
                  </a:lnTo>
                  <a:lnTo>
                    <a:pt x="168968" y="2581732"/>
                  </a:lnTo>
                  <a:lnTo>
                    <a:pt x="168926" y="2576660"/>
                  </a:lnTo>
                  <a:lnTo>
                    <a:pt x="168887" y="2571588"/>
                  </a:lnTo>
                  <a:lnTo>
                    <a:pt x="168850" y="2566516"/>
                  </a:lnTo>
                  <a:lnTo>
                    <a:pt x="168817" y="2561443"/>
                  </a:lnTo>
                  <a:lnTo>
                    <a:pt x="168787" y="2556371"/>
                  </a:lnTo>
                  <a:lnTo>
                    <a:pt x="168760" y="2551299"/>
                  </a:lnTo>
                  <a:lnTo>
                    <a:pt x="168736" y="2546227"/>
                  </a:lnTo>
                  <a:lnTo>
                    <a:pt x="168716" y="2541155"/>
                  </a:lnTo>
                  <a:lnTo>
                    <a:pt x="168699" y="2536083"/>
                  </a:lnTo>
                  <a:lnTo>
                    <a:pt x="168685" y="2531010"/>
                  </a:lnTo>
                  <a:lnTo>
                    <a:pt x="168674" y="2525938"/>
                  </a:lnTo>
                  <a:lnTo>
                    <a:pt x="168666" y="2520866"/>
                  </a:lnTo>
                  <a:lnTo>
                    <a:pt x="168661" y="2515794"/>
                  </a:lnTo>
                  <a:lnTo>
                    <a:pt x="168657" y="2510722"/>
                  </a:lnTo>
                  <a:lnTo>
                    <a:pt x="168655" y="2505650"/>
                  </a:lnTo>
                  <a:lnTo>
                    <a:pt x="168655" y="2500577"/>
                  </a:lnTo>
                  <a:lnTo>
                    <a:pt x="168654" y="2495505"/>
                  </a:lnTo>
                  <a:lnTo>
                    <a:pt x="168654" y="2490433"/>
                  </a:lnTo>
                  <a:lnTo>
                    <a:pt x="168653" y="2485361"/>
                  </a:lnTo>
                  <a:lnTo>
                    <a:pt x="168651" y="2480289"/>
                  </a:lnTo>
                  <a:lnTo>
                    <a:pt x="168646" y="2475217"/>
                  </a:lnTo>
                  <a:lnTo>
                    <a:pt x="168639" y="2470144"/>
                  </a:lnTo>
                  <a:lnTo>
                    <a:pt x="168628" y="2465072"/>
                  </a:lnTo>
                  <a:lnTo>
                    <a:pt x="168612" y="2460000"/>
                  </a:lnTo>
                  <a:lnTo>
                    <a:pt x="168592" y="2454928"/>
                  </a:lnTo>
                  <a:lnTo>
                    <a:pt x="168565" y="2449856"/>
                  </a:lnTo>
                  <a:lnTo>
                    <a:pt x="168531" y="2444784"/>
                  </a:lnTo>
                  <a:lnTo>
                    <a:pt x="168489" y="2439711"/>
                  </a:lnTo>
                  <a:lnTo>
                    <a:pt x="168438" y="2434639"/>
                  </a:lnTo>
                  <a:lnTo>
                    <a:pt x="168379" y="2429567"/>
                  </a:lnTo>
                  <a:lnTo>
                    <a:pt x="168311" y="2424495"/>
                  </a:lnTo>
                  <a:lnTo>
                    <a:pt x="168233" y="2419423"/>
                  </a:lnTo>
                  <a:lnTo>
                    <a:pt x="168145" y="2414351"/>
                  </a:lnTo>
                  <a:lnTo>
                    <a:pt x="168047" y="2409278"/>
                  </a:lnTo>
                  <a:lnTo>
                    <a:pt x="167937" y="2404206"/>
                  </a:lnTo>
                  <a:lnTo>
                    <a:pt x="167818" y="2399134"/>
                  </a:lnTo>
                  <a:lnTo>
                    <a:pt x="167688" y="2394062"/>
                  </a:lnTo>
                  <a:lnTo>
                    <a:pt x="167549" y="2388990"/>
                  </a:lnTo>
                  <a:lnTo>
                    <a:pt x="167401" y="2383918"/>
                  </a:lnTo>
                  <a:lnTo>
                    <a:pt x="167245" y="2378845"/>
                  </a:lnTo>
                  <a:lnTo>
                    <a:pt x="167080" y="2373773"/>
                  </a:lnTo>
                  <a:lnTo>
                    <a:pt x="166907" y="2368701"/>
                  </a:lnTo>
                  <a:lnTo>
                    <a:pt x="166728" y="2363629"/>
                  </a:lnTo>
                  <a:lnTo>
                    <a:pt x="166543" y="2358557"/>
                  </a:lnTo>
                  <a:lnTo>
                    <a:pt x="166353" y="2353485"/>
                  </a:lnTo>
                  <a:lnTo>
                    <a:pt x="166159" y="2348412"/>
                  </a:lnTo>
                  <a:lnTo>
                    <a:pt x="165961" y="2343340"/>
                  </a:lnTo>
                  <a:lnTo>
                    <a:pt x="165761" y="2338268"/>
                  </a:lnTo>
                  <a:lnTo>
                    <a:pt x="165558" y="2333196"/>
                  </a:lnTo>
                  <a:lnTo>
                    <a:pt x="165353" y="2328124"/>
                  </a:lnTo>
                  <a:lnTo>
                    <a:pt x="165147" y="2323052"/>
                  </a:lnTo>
                  <a:lnTo>
                    <a:pt x="164940" y="2317979"/>
                  </a:lnTo>
                  <a:lnTo>
                    <a:pt x="164732" y="2312907"/>
                  </a:lnTo>
                  <a:lnTo>
                    <a:pt x="164524" y="2307835"/>
                  </a:lnTo>
                  <a:lnTo>
                    <a:pt x="164314" y="2302763"/>
                  </a:lnTo>
                  <a:lnTo>
                    <a:pt x="164104" y="2297691"/>
                  </a:lnTo>
                  <a:lnTo>
                    <a:pt x="163892" y="2292619"/>
                  </a:lnTo>
                  <a:lnTo>
                    <a:pt x="163678" y="2287546"/>
                  </a:lnTo>
                  <a:lnTo>
                    <a:pt x="163463" y="2282474"/>
                  </a:lnTo>
                  <a:lnTo>
                    <a:pt x="163246" y="2277402"/>
                  </a:lnTo>
                  <a:lnTo>
                    <a:pt x="163026" y="2272330"/>
                  </a:lnTo>
                  <a:lnTo>
                    <a:pt x="162804" y="2267258"/>
                  </a:lnTo>
                  <a:lnTo>
                    <a:pt x="162580" y="2262186"/>
                  </a:lnTo>
                  <a:lnTo>
                    <a:pt x="162353" y="2257113"/>
                  </a:lnTo>
                  <a:lnTo>
                    <a:pt x="162123" y="2252041"/>
                  </a:lnTo>
                  <a:lnTo>
                    <a:pt x="161892" y="2246969"/>
                  </a:lnTo>
                  <a:lnTo>
                    <a:pt x="161658" y="2241897"/>
                  </a:lnTo>
                  <a:lnTo>
                    <a:pt x="161424" y="2236825"/>
                  </a:lnTo>
                  <a:lnTo>
                    <a:pt x="161190" y="2231753"/>
                  </a:lnTo>
                  <a:lnTo>
                    <a:pt x="160956" y="2226680"/>
                  </a:lnTo>
                  <a:lnTo>
                    <a:pt x="160723" y="2221608"/>
                  </a:lnTo>
                  <a:lnTo>
                    <a:pt x="160491" y="2216536"/>
                  </a:lnTo>
                  <a:lnTo>
                    <a:pt x="160263" y="2211464"/>
                  </a:lnTo>
                  <a:lnTo>
                    <a:pt x="160037" y="2206392"/>
                  </a:lnTo>
                  <a:lnTo>
                    <a:pt x="159815" y="2201320"/>
                  </a:lnTo>
                  <a:lnTo>
                    <a:pt x="159597" y="2196247"/>
                  </a:lnTo>
                  <a:lnTo>
                    <a:pt x="159383" y="2191175"/>
                  </a:lnTo>
                  <a:lnTo>
                    <a:pt x="159173" y="2186103"/>
                  </a:lnTo>
                  <a:lnTo>
                    <a:pt x="158966" y="2181031"/>
                  </a:lnTo>
                  <a:lnTo>
                    <a:pt x="158763" y="2175959"/>
                  </a:lnTo>
                  <a:lnTo>
                    <a:pt x="158563" y="2170887"/>
                  </a:lnTo>
                  <a:lnTo>
                    <a:pt x="158364" y="2165814"/>
                  </a:lnTo>
                  <a:lnTo>
                    <a:pt x="158166" y="2160742"/>
                  </a:lnTo>
                  <a:lnTo>
                    <a:pt x="157968" y="2155670"/>
                  </a:lnTo>
                  <a:lnTo>
                    <a:pt x="157769" y="2150598"/>
                  </a:lnTo>
                  <a:lnTo>
                    <a:pt x="157567" y="2145526"/>
                  </a:lnTo>
                  <a:lnTo>
                    <a:pt x="157361" y="2140454"/>
                  </a:lnTo>
                  <a:lnTo>
                    <a:pt x="157150" y="2135381"/>
                  </a:lnTo>
                  <a:lnTo>
                    <a:pt x="156932" y="2130309"/>
                  </a:lnTo>
                  <a:lnTo>
                    <a:pt x="156707" y="2125237"/>
                  </a:lnTo>
                  <a:lnTo>
                    <a:pt x="156475" y="2120165"/>
                  </a:lnTo>
                  <a:lnTo>
                    <a:pt x="156233" y="2115093"/>
                  </a:lnTo>
                  <a:lnTo>
                    <a:pt x="155983" y="2110021"/>
                  </a:lnTo>
                  <a:lnTo>
                    <a:pt x="155723" y="2104948"/>
                  </a:lnTo>
                  <a:lnTo>
                    <a:pt x="155452" y="2099876"/>
                  </a:lnTo>
                  <a:lnTo>
                    <a:pt x="155172" y="2094804"/>
                  </a:lnTo>
                  <a:lnTo>
                    <a:pt x="154882" y="2089732"/>
                  </a:lnTo>
                  <a:lnTo>
                    <a:pt x="154585" y="2084660"/>
                  </a:lnTo>
                  <a:lnTo>
                    <a:pt x="154279" y="2079588"/>
                  </a:lnTo>
                  <a:lnTo>
                    <a:pt x="153967" y="2074515"/>
                  </a:lnTo>
                  <a:lnTo>
                    <a:pt x="153648" y="2069443"/>
                  </a:lnTo>
                  <a:lnTo>
                    <a:pt x="153324" y="2064371"/>
                  </a:lnTo>
                  <a:lnTo>
                    <a:pt x="152994" y="2059299"/>
                  </a:lnTo>
                  <a:lnTo>
                    <a:pt x="152660" y="2054227"/>
                  </a:lnTo>
                  <a:lnTo>
                    <a:pt x="152322" y="2049155"/>
                  </a:lnTo>
                  <a:lnTo>
                    <a:pt x="151982" y="2044082"/>
                  </a:lnTo>
                  <a:lnTo>
                    <a:pt x="151638" y="2039010"/>
                  </a:lnTo>
                  <a:lnTo>
                    <a:pt x="151292" y="2033938"/>
                  </a:lnTo>
                  <a:lnTo>
                    <a:pt x="150943" y="2028866"/>
                  </a:lnTo>
                  <a:lnTo>
                    <a:pt x="150592" y="2023794"/>
                  </a:lnTo>
                  <a:lnTo>
                    <a:pt x="150237" y="2018722"/>
                  </a:lnTo>
                  <a:lnTo>
                    <a:pt x="149880" y="2013649"/>
                  </a:lnTo>
                  <a:lnTo>
                    <a:pt x="149520" y="2008577"/>
                  </a:lnTo>
                  <a:lnTo>
                    <a:pt x="149156" y="2003505"/>
                  </a:lnTo>
                  <a:lnTo>
                    <a:pt x="148788" y="1998433"/>
                  </a:lnTo>
                  <a:lnTo>
                    <a:pt x="148417" y="1993361"/>
                  </a:lnTo>
                  <a:lnTo>
                    <a:pt x="148041" y="1988289"/>
                  </a:lnTo>
                  <a:lnTo>
                    <a:pt x="147658" y="1983216"/>
                  </a:lnTo>
                  <a:lnTo>
                    <a:pt x="147268" y="1978144"/>
                  </a:lnTo>
                  <a:lnTo>
                    <a:pt x="146870" y="1973072"/>
                  </a:lnTo>
                  <a:lnTo>
                    <a:pt x="146463" y="1968000"/>
                  </a:lnTo>
                  <a:lnTo>
                    <a:pt x="146043" y="1962928"/>
                  </a:lnTo>
                  <a:lnTo>
                    <a:pt x="145609" y="1957856"/>
                  </a:lnTo>
                  <a:lnTo>
                    <a:pt x="145159" y="1952783"/>
                  </a:lnTo>
                  <a:lnTo>
                    <a:pt x="144687" y="1947711"/>
                  </a:lnTo>
                  <a:lnTo>
                    <a:pt x="144187" y="1942639"/>
                  </a:lnTo>
                  <a:lnTo>
                    <a:pt x="143660" y="1937567"/>
                  </a:lnTo>
                  <a:lnTo>
                    <a:pt x="143100" y="1932495"/>
                  </a:lnTo>
                  <a:lnTo>
                    <a:pt x="142504" y="1927423"/>
                  </a:lnTo>
                  <a:lnTo>
                    <a:pt x="141868" y="1922350"/>
                  </a:lnTo>
                  <a:lnTo>
                    <a:pt x="141190" y="1917278"/>
                  </a:lnTo>
                  <a:lnTo>
                    <a:pt x="140466" y="1912206"/>
                  </a:lnTo>
                  <a:lnTo>
                    <a:pt x="139688" y="1907134"/>
                  </a:lnTo>
                  <a:lnTo>
                    <a:pt x="138858" y="1902062"/>
                  </a:lnTo>
                  <a:lnTo>
                    <a:pt x="137979" y="1896990"/>
                  </a:lnTo>
                  <a:lnTo>
                    <a:pt x="137051" y="1891917"/>
                  </a:lnTo>
                  <a:lnTo>
                    <a:pt x="136078" y="1886845"/>
                  </a:lnTo>
                  <a:lnTo>
                    <a:pt x="135061" y="1881773"/>
                  </a:lnTo>
                  <a:lnTo>
                    <a:pt x="134005" y="1876701"/>
                  </a:lnTo>
                  <a:lnTo>
                    <a:pt x="132914" y="1871629"/>
                  </a:lnTo>
                  <a:lnTo>
                    <a:pt x="131794" y="1866557"/>
                  </a:lnTo>
                  <a:lnTo>
                    <a:pt x="130657" y="1861484"/>
                  </a:lnTo>
                  <a:lnTo>
                    <a:pt x="129511" y="1856412"/>
                  </a:lnTo>
                  <a:lnTo>
                    <a:pt x="128365" y="1851340"/>
                  </a:lnTo>
                  <a:lnTo>
                    <a:pt x="127226" y="1846268"/>
                  </a:lnTo>
                  <a:lnTo>
                    <a:pt x="126105" y="1841196"/>
                  </a:lnTo>
                  <a:lnTo>
                    <a:pt x="125008" y="1836124"/>
                  </a:lnTo>
                  <a:lnTo>
                    <a:pt x="123949" y="1831051"/>
                  </a:lnTo>
                  <a:lnTo>
                    <a:pt x="122935" y="1825979"/>
                  </a:lnTo>
                  <a:lnTo>
                    <a:pt x="121968" y="1820907"/>
                  </a:lnTo>
                  <a:lnTo>
                    <a:pt x="121054" y="1815835"/>
                  </a:lnTo>
                  <a:lnTo>
                    <a:pt x="120195" y="1810763"/>
                  </a:lnTo>
                  <a:lnTo>
                    <a:pt x="119392" y="1805691"/>
                  </a:lnTo>
                  <a:lnTo>
                    <a:pt x="118644" y="1800618"/>
                  </a:lnTo>
                  <a:lnTo>
                    <a:pt x="117951" y="1795546"/>
                  </a:lnTo>
                  <a:lnTo>
                    <a:pt x="117316" y="1790474"/>
                  </a:lnTo>
                  <a:lnTo>
                    <a:pt x="116724" y="1785402"/>
                  </a:lnTo>
                  <a:lnTo>
                    <a:pt x="116167" y="1780330"/>
                  </a:lnTo>
                  <a:lnTo>
                    <a:pt x="115638" y="1775258"/>
                  </a:lnTo>
                  <a:lnTo>
                    <a:pt x="115128" y="1770185"/>
                  </a:lnTo>
                  <a:lnTo>
                    <a:pt x="114628" y="1765113"/>
                  </a:lnTo>
                  <a:lnTo>
                    <a:pt x="114128" y="1760041"/>
                  </a:lnTo>
                  <a:lnTo>
                    <a:pt x="113617" y="1754969"/>
                  </a:lnTo>
                  <a:lnTo>
                    <a:pt x="113083" y="1749897"/>
                  </a:lnTo>
                  <a:lnTo>
                    <a:pt x="112520" y="1744825"/>
                  </a:lnTo>
                  <a:lnTo>
                    <a:pt x="111919" y="1739752"/>
                  </a:lnTo>
                  <a:lnTo>
                    <a:pt x="111276" y="1734680"/>
                  </a:lnTo>
                  <a:lnTo>
                    <a:pt x="110587" y="1729608"/>
                  </a:lnTo>
                  <a:lnTo>
                    <a:pt x="109849" y="1724536"/>
                  </a:lnTo>
                  <a:lnTo>
                    <a:pt x="109061" y="1719464"/>
                  </a:lnTo>
                  <a:lnTo>
                    <a:pt x="108216" y="1714392"/>
                  </a:lnTo>
                  <a:lnTo>
                    <a:pt x="107325" y="1709319"/>
                  </a:lnTo>
                  <a:lnTo>
                    <a:pt x="106393" y="1704247"/>
                  </a:lnTo>
                  <a:lnTo>
                    <a:pt x="105427" y="1699175"/>
                  </a:lnTo>
                  <a:lnTo>
                    <a:pt x="104432" y="1694103"/>
                  </a:lnTo>
                  <a:lnTo>
                    <a:pt x="103416" y="1689031"/>
                  </a:lnTo>
                  <a:lnTo>
                    <a:pt x="102386" y="1683959"/>
                  </a:lnTo>
                  <a:lnTo>
                    <a:pt x="101351" y="1678886"/>
                  </a:lnTo>
                  <a:lnTo>
                    <a:pt x="100318" y="1673814"/>
                  </a:lnTo>
                  <a:lnTo>
                    <a:pt x="99293" y="1668742"/>
                  </a:lnTo>
                  <a:lnTo>
                    <a:pt x="98282" y="1663670"/>
                  </a:lnTo>
                  <a:lnTo>
                    <a:pt x="97286" y="1658598"/>
                  </a:lnTo>
                  <a:lnTo>
                    <a:pt x="96307" y="1653526"/>
                  </a:lnTo>
                  <a:lnTo>
                    <a:pt x="95343" y="1648453"/>
                  </a:lnTo>
                  <a:lnTo>
                    <a:pt x="94393" y="1643381"/>
                  </a:lnTo>
                  <a:lnTo>
                    <a:pt x="93451" y="1638309"/>
                  </a:lnTo>
                  <a:lnTo>
                    <a:pt x="92509" y="1633237"/>
                  </a:lnTo>
                  <a:lnTo>
                    <a:pt x="91557" y="1628165"/>
                  </a:lnTo>
                  <a:lnTo>
                    <a:pt x="90588" y="1623093"/>
                  </a:lnTo>
                  <a:lnTo>
                    <a:pt x="89592" y="1618020"/>
                  </a:lnTo>
                  <a:lnTo>
                    <a:pt x="88559" y="1612948"/>
                  </a:lnTo>
                  <a:lnTo>
                    <a:pt x="87480" y="1607876"/>
                  </a:lnTo>
                  <a:lnTo>
                    <a:pt x="86344" y="1602804"/>
                  </a:lnTo>
                  <a:lnTo>
                    <a:pt x="85135" y="1597732"/>
                  </a:lnTo>
                  <a:lnTo>
                    <a:pt x="83855" y="1592660"/>
                  </a:lnTo>
                  <a:lnTo>
                    <a:pt x="82503" y="1587587"/>
                  </a:lnTo>
                  <a:lnTo>
                    <a:pt x="81076" y="1582515"/>
                  </a:lnTo>
                  <a:lnTo>
                    <a:pt x="79575" y="1577443"/>
                  </a:lnTo>
                  <a:lnTo>
                    <a:pt x="78003" y="1572371"/>
                  </a:lnTo>
                  <a:lnTo>
                    <a:pt x="76364" y="1567299"/>
                  </a:lnTo>
                  <a:lnTo>
                    <a:pt x="74659" y="1562227"/>
                  </a:lnTo>
                  <a:lnTo>
                    <a:pt x="72900" y="1557154"/>
                  </a:lnTo>
                  <a:lnTo>
                    <a:pt x="71101" y="1552082"/>
                  </a:lnTo>
                  <a:lnTo>
                    <a:pt x="69272" y="1547010"/>
                  </a:lnTo>
                  <a:lnTo>
                    <a:pt x="67423" y="1541938"/>
                  </a:lnTo>
                  <a:lnTo>
                    <a:pt x="65564" y="1536866"/>
                  </a:lnTo>
                  <a:lnTo>
                    <a:pt x="63705" y="1531794"/>
                  </a:lnTo>
                  <a:lnTo>
                    <a:pt x="61856" y="1526721"/>
                  </a:lnTo>
                  <a:lnTo>
                    <a:pt x="60031" y="1521649"/>
                  </a:lnTo>
                  <a:lnTo>
                    <a:pt x="58237" y="1516577"/>
                  </a:lnTo>
                  <a:lnTo>
                    <a:pt x="56480" y="1511505"/>
                  </a:lnTo>
                  <a:lnTo>
                    <a:pt x="54766" y="1506433"/>
                  </a:lnTo>
                  <a:lnTo>
                    <a:pt x="53100" y="1501361"/>
                  </a:lnTo>
                  <a:lnTo>
                    <a:pt x="51486" y="1496288"/>
                  </a:lnTo>
                  <a:lnTo>
                    <a:pt x="49927" y="1491216"/>
                  </a:lnTo>
                  <a:lnTo>
                    <a:pt x="48429" y="1486144"/>
                  </a:lnTo>
                  <a:lnTo>
                    <a:pt x="46994" y="1481072"/>
                  </a:lnTo>
                  <a:lnTo>
                    <a:pt x="45615" y="1476000"/>
                  </a:lnTo>
                  <a:lnTo>
                    <a:pt x="44290" y="1470928"/>
                  </a:lnTo>
                  <a:lnTo>
                    <a:pt x="43016" y="1465855"/>
                  </a:lnTo>
                  <a:lnTo>
                    <a:pt x="41789" y="1460783"/>
                  </a:lnTo>
                  <a:lnTo>
                    <a:pt x="40602" y="1455711"/>
                  </a:lnTo>
                  <a:lnTo>
                    <a:pt x="39451" y="1450639"/>
                  </a:lnTo>
                  <a:lnTo>
                    <a:pt x="38331" y="1445567"/>
                  </a:lnTo>
                  <a:lnTo>
                    <a:pt x="37229" y="1440495"/>
                  </a:lnTo>
                  <a:lnTo>
                    <a:pt x="36138" y="1435423"/>
                  </a:lnTo>
                  <a:lnTo>
                    <a:pt x="35050" y="1430350"/>
                  </a:lnTo>
                  <a:lnTo>
                    <a:pt x="33959" y="1425278"/>
                  </a:lnTo>
                  <a:lnTo>
                    <a:pt x="32859" y="1420206"/>
                  </a:lnTo>
                  <a:lnTo>
                    <a:pt x="31744" y="1415134"/>
                  </a:lnTo>
                  <a:lnTo>
                    <a:pt x="30611" y="1410062"/>
                  </a:lnTo>
                  <a:lnTo>
                    <a:pt x="29457" y="1404990"/>
                  </a:lnTo>
                  <a:lnTo>
                    <a:pt x="28284" y="1399917"/>
                  </a:lnTo>
                  <a:lnTo>
                    <a:pt x="27095" y="1394845"/>
                  </a:lnTo>
                  <a:lnTo>
                    <a:pt x="25894" y="1389773"/>
                  </a:lnTo>
                  <a:lnTo>
                    <a:pt x="24687" y="1384701"/>
                  </a:lnTo>
                  <a:lnTo>
                    <a:pt x="23481" y="1379629"/>
                  </a:lnTo>
                  <a:lnTo>
                    <a:pt x="22284" y="1374557"/>
                  </a:lnTo>
                  <a:lnTo>
                    <a:pt x="21107" y="1369484"/>
                  </a:lnTo>
                  <a:lnTo>
                    <a:pt x="19961" y="1364412"/>
                  </a:lnTo>
                  <a:lnTo>
                    <a:pt x="18852" y="1359340"/>
                  </a:lnTo>
                  <a:lnTo>
                    <a:pt x="17788" y="1354268"/>
                  </a:lnTo>
                  <a:lnTo>
                    <a:pt x="16775" y="1349196"/>
                  </a:lnTo>
                  <a:lnTo>
                    <a:pt x="15818" y="1344124"/>
                  </a:lnTo>
                  <a:lnTo>
                    <a:pt x="14922" y="1339051"/>
                  </a:lnTo>
                  <a:lnTo>
                    <a:pt x="14088" y="1333979"/>
                  </a:lnTo>
                  <a:lnTo>
                    <a:pt x="13326" y="1328907"/>
                  </a:lnTo>
                  <a:lnTo>
                    <a:pt x="12622" y="1323835"/>
                  </a:lnTo>
                  <a:lnTo>
                    <a:pt x="11973" y="1318763"/>
                  </a:lnTo>
                  <a:lnTo>
                    <a:pt x="11372" y="1313691"/>
                  </a:lnTo>
                  <a:lnTo>
                    <a:pt x="10814" y="1308618"/>
                  </a:lnTo>
                  <a:lnTo>
                    <a:pt x="10291" y="1303546"/>
                  </a:lnTo>
                  <a:lnTo>
                    <a:pt x="9795" y="1298474"/>
                  </a:lnTo>
                  <a:lnTo>
                    <a:pt x="9319" y="1293402"/>
                  </a:lnTo>
                  <a:lnTo>
                    <a:pt x="8854" y="1288330"/>
                  </a:lnTo>
                  <a:lnTo>
                    <a:pt x="8390" y="1283258"/>
                  </a:lnTo>
                  <a:lnTo>
                    <a:pt x="7922" y="1278185"/>
                  </a:lnTo>
                  <a:lnTo>
                    <a:pt x="7446" y="1273113"/>
                  </a:lnTo>
                  <a:lnTo>
                    <a:pt x="6957" y="1268041"/>
                  </a:lnTo>
                  <a:lnTo>
                    <a:pt x="6455" y="1262969"/>
                  </a:lnTo>
                  <a:lnTo>
                    <a:pt x="5939" y="1257897"/>
                  </a:lnTo>
                  <a:lnTo>
                    <a:pt x="5407" y="1252825"/>
                  </a:lnTo>
                  <a:lnTo>
                    <a:pt x="4865" y="1247752"/>
                  </a:lnTo>
                  <a:lnTo>
                    <a:pt x="4317" y="1242680"/>
                  </a:lnTo>
                  <a:lnTo>
                    <a:pt x="3770" y="1237608"/>
                  </a:lnTo>
                  <a:lnTo>
                    <a:pt x="3228" y="1232536"/>
                  </a:lnTo>
                  <a:lnTo>
                    <a:pt x="2699" y="1227464"/>
                  </a:lnTo>
                  <a:lnTo>
                    <a:pt x="2190" y="1222392"/>
                  </a:lnTo>
                  <a:lnTo>
                    <a:pt x="1713" y="1217319"/>
                  </a:lnTo>
                  <a:lnTo>
                    <a:pt x="1279" y="1212247"/>
                  </a:lnTo>
                  <a:lnTo>
                    <a:pt x="895" y="1207175"/>
                  </a:lnTo>
                  <a:lnTo>
                    <a:pt x="569" y="1202103"/>
                  </a:lnTo>
                  <a:lnTo>
                    <a:pt x="309" y="1197031"/>
                  </a:lnTo>
                  <a:lnTo>
                    <a:pt x="122" y="1191959"/>
                  </a:lnTo>
                  <a:lnTo>
                    <a:pt x="17" y="1186886"/>
                  </a:lnTo>
                  <a:lnTo>
                    <a:pt x="0" y="1181814"/>
                  </a:lnTo>
                  <a:lnTo>
                    <a:pt x="89" y="1176742"/>
                  </a:lnTo>
                  <a:lnTo>
                    <a:pt x="282" y="1171670"/>
                  </a:lnTo>
                  <a:lnTo>
                    <a:pt x="577" y="1166598"/>
                  </a:lnTo>
                  <a:lnTo>
                    <a:pt x="975" y="1161526"/>
                  </a:lnTo>
                  <a:lnTo>
                    <a:pt x="1474" y="1156453"/>
                  </a:lnTo>
                  <a:lnTo>
                    <a:pt x="2073" y="1151381"/>
                  </a:lnTo>
                  <a:lnTo>
                    <a:pt x="2766" y="1146309"/>
                  </a:lnTo>
                  <a:lnTo>
                    <a:pt x="3552" y="1141237"/>
                  </a:lnTo>
                  <a:lnTo>
                    <a:pt x="4428" y="1136165"/>
                  </a:lnTo>
                  <a:lnTo>
                    <a:pt x="5371" y="1131093"/>
                  </a:lnTo>
                  <a:lnTo>
                    <a:pt x="6370" y="1126020"/>
                  </a:lnTo>
                  <a:lnTo>
                    <a:pt x="7414" y="1120948"/>
                  </a:lnTo>
                  <a:lnTo>
                    <a:pt x="8491" y="1115876"/>
                  </a:lnTo>
                  <a:lnTo>
                    <a:pt x="9588" y="1110804"/>
                  </a:lnTo>
                  <a:lnTo>
                    <a:pt x="10696" y="1105732"/>
                  </a:lnTo>
                  <a:lnTo>
                    <a:pt x="11800" y="1100660"/>
                  </a:lnTo>
                  <a:lnTo>
                    <a:pt x="12892" y="1095587"/>
                  </a:lnTo>
                  <a:lnTo>
                    <a:pt x="13965" y="1090515"/>
                  </a:lnTo>
                  <a:lnTo>
                    <a:pt x="15015" y="1085443"/>
                  </a:lnTo>
                  <a:lnTo>
                    <a:pt x="16040" y="1080371"/>
                  </a:lnTo>
                  <a:lnTo>
                    <a:pt x="17040" y="1075299"/>
                  </a:lnTo>
                  <a:lnTo>
                    <a:pt x="18018" y="1070227"/>
                  </a:lnTo>
                  <a:lnTo>
                    <a:pt x="18977" y="1065154"/>
                  </a:lnTo>
                  <a:lnTo>
                    <a:pt x="19922" y="1060082"/>
                  </a:lnTo>
                  <a:lnTo>
                    <a:pt x="20863" y="1055010"/>
                  </a:lnTo>
                  <a:lnTo>
                    <a:pt x="21808" y="1049938"/>
                  </a:lnTo>
                  <a:lnTo>
                    <a:pt x="22764" y="1044866"/>
                  </a:lnTo>
                  <a:lnTo>
                    <a:pt x="23738" y="1039794"/>
                  </a:lnTo>
                  <a:lnTo>
                    <a:pt x="24737" y="1034721"/>
                  </a:lnTo>
                  <a:lnTo>
                    <a:pt x="25768" y="1029649"/>
                  </a:lnTo>
                  <a:lnTo>
                    <a:pt x="26836" y="1024577"/>
                  </a:lnTo>
                  <a:lnTo>
                    <a:pt x="27947" y="1019505"/>
                  </a:lnTo>
                  <a:lnTo>
                    <a:pt x="29097" y="1014433"/>
                  </a:lnTo>
                  <a:lnTo>
                    <a:pt x="30288" y="1009361"/>
                  </a:lnTo>
                  <a:lnTo>
                    <a:pt x="31515" y="1004288"/>
                  </a:lnTo>
                  <a:lnTo>
                    <a:pt x="32778" y="999216"/>
                  </a:lnTo>
                  <a:lnTo>
                    <a:pt x="34073" y="994144"/>
                  </a:lnTo>
                  <a:lnTo>
                    <a:pt x="35395" y="989072"/>
                  </a:lnTo>
                  <a:lnTo>
                    <a:pt x="36743" y="984000"/>
                  </a:lnTo>
                  <a:lnTo>
                    <a:pt x="38108" y="978928"/>
                  </a:lnTo>
                  <a:lnTo>
                    <a:pt x="39487" y="973855"/>
                  </a:lnTo>
                  <a:lnTo>
                    <a:pt x="40875" y="968783"/>
                  </a:lnTo>
                  <a:lnTo>
                    <a:pt x="42271" y="963711"/>
                  </a:lnTo>
                  <a:lnTo>
                    <a:pt x="43672" y="958639"/>
                  </a:lnTo>
                  <a:lnTo>
                    <a:pt x="45079" y="953567"/>
                  </a:lnTo>
                  <a:lnTo>
                    <a:pt x="46490" y="948495"/>
                  </a:lnTo>
                  <a:lnTo>
                    <a:pt x="47910" y="943422"/>
                  </a:lnTo>
                  <a:lnTo>
                    <a:pt x="49338" y="938350"/>
                  </a:lnTo>
                  <a:lnTo>
                    <a:pt x="50778" y="933278"/>
                  </a:lnTo>
                  <a:lnTo>
                    <a:pt x="52234" y="928206"/>
                  </a:lnTo>
                  <a:lnTo>
                    <a:pt x="53707" y="923134"/>
                  </a:lnTo>
                  <a:lnTo>
                    <a:pt x="55200" y="918062"/>
                  </a:lnTo>
                  <a:lnTo>
                    <a:pt x="56716" y="912989"/>
                  </a:lnTo>
                  <a:lnTo>
                    <a:pt x="58260" y="907917"/>
                  </a:lnTo>
                  <a:lnTo>
                    <a:pt x="59830" y="902845"/>
                  </a:lnTo>
                  <a:lnTo>
                    <a:pt x="61424" y="897773"/>
                  </a:lnTo>
                  <a:lnTo>
                    <a:pt x="63042" y="892701"/>
                  </a:lnTo>
                  <a:lnTo>
                    <a:pt x="64679" y="887629"/>
                  </a:lnTo>
                  <a:lnTo>
                    <a:pt x="66334" y="882556"/>
                  </a:lnTo>
                  <a:lnTo>
                    <a:pt x="68003" y="877484"/>
                  </a:lnTo>
                  <a:lnTo>
                    <a:pt x="69682" y="872412"/>
                  </a:lnTo>
                  <a:lnTo>
                    <a:pt x="71366" y="867340"/>
                  </a:lnTo>
                  <a:lnTo>
                    <a:pt x="73051" y="862268"/>
                  </a:lnTo>
                  <a:lnTo>
                    <a:pt x="74733" y="857196"/>
                  </a:lnTo>
                  <a:lnTo>
                    <a:pt x="76409" y="852123"/>
                  </a:lnTo>
                  <a:lnTo>
                    <a:pt x="78077" y="847051"/>
                  </a:lnTo>
                  <a:lnTo>
                    <a:pt x="79737" y="841979"/>
                  </a:lnTo>
                  <a:lnTo>
                    <a:pt x="81387" y="836907"/>
                  </a:lnTo>
                  <a:lnTo>
                    <a:pt x="83027" y="831835"/>
                  </a:lnTo>
                  <a:lnTo>
                    <a:pt x="84656" y="826763"/>
                  </a:lnTo>
                  <a:lnTo>
                    <a:pt x="86278" y="821690"/>
                  </a:lnTo>
                  <a:lnTo>
                    <a:pt x="87892" y="816618"/>
                  </a:lnTo>
                  <a:lnTo>
                    <a:pt x="89500" y="811546"/>
                  </a:lnTo>
                  <a:lnTo>
                    <a:pt x="91101" y="806474"/>
                  </a:lnTo>
                  <a:lnTo>
                    <a:pt x="92695" y="801402"/>
                  </a:lnTo>
                  <a:lnTo>
                    <a:pt x="94282" y="796330"/>
                  </a:lnTo>
                  <a:lnTo>
                    <a:pt x="95858" y="791257"/>
                  </a:lnTo>
                  <a:lnTo>
                    <a:pt x="97423" y="786185"/>
                  </a:lnTo>
                  <a:lnTo>
                    <a:pt x="98975" y="781113"/>
                  </a:lnTo>
                  <a:lnTo>
                    <a:pt x="100510" y="776041"/>
                  </a:lnTo>
                  <a:lnTo>
                    <a:pt x="102026" y="770969"/>
                  </a:lnTo>
                  <a:lnTo>
                    <a:pt x="103521" y="765897"/>
                  </a:lnTo>
                  <a:lnTo>
                    <a:pt x="104992" y="760824"/>
                  </a:lnTo>
                  <a:lnTo>
                    <a:pt x="106435" y="755752"/>
                  </a:lnTo>
                  <a:lnTo>
                    <a:pt x="107849" y="750680"/>
                  </a:lnTo>
                  <a:lnTo>
                    <a:pt x="109235" y="745608"/>
                  </a:lnTo>
                  <a:lnTo>
                    <a:pt x="110595" y="740536"/>
                  </a:lnTo>
                  <a:lnTo>
                    <a:pt x="111929" y="735464"/>
                  </a:lnTo>
                  <a:lnTo>
                    <a:pt x="113239" y="730391"/>
                  </a:lnTo>
                  <a:lnTo>
                    <a:pt x="114529" y="725319"/>
                  </a:lnTo>
                  <a:lnTo>
                    <a:pt x="115799" y="720247"/>
                  </a:lnTo>
                  <a:lnTo>
                    <a:pt x="117053" y="715175"/>
                  </a:lnTo>
                  <a:lnTo>
                    <a:pt x="118295" y="710103"/>
                  </a:lnTo>
                  <a:lnTo>
                    <a:pt x="119528" y="705031"/>
                  </a:lnTo>
                  <a:lnTo>
                    <a:pt x="120755" y="699958"/>
                  </a:lnTo>
                  <a:lnTo>
                    <a:pt x="121978" y="694886"/>
                  </a:lnTo>
                  <a:lnTo>
                    <a:pt x="123197" y="689814"/>
                  </a:lnTo>
                  <a:lnTo>
                    <a:pt x="124415" y="684742"/>
                  </a:lnTo>
                  <a:lnTo>
                    <a:pt x="125631" y="679670"/>
                  </a:lnTo>
                  <a:lnTo>
                    <a:pt x="126844" y="674598"/>
                  </a:lnTo>
                  <a:lnTo>
                    <a:pt x="128053" y="669525"/>
                  </a:lnTo>
                  <a:lnTo>
                    <a:pt x="129257" y="664453"/>
                  </a:lnTo>
                  <a:lnTo>
                    <a:pt x="130455" y="659381"/>
                  </a:lnTo>
                  <a:lnTo>
                    <a:pt x="131644" y="654309"/>
                  </a:lnTo>
                  <a:lnTo>
                    <a:pt x="132823" y="649237"/>
                  </a:lnTo>
                  <a:lnTo>
                    <a:pt x="133991" y="644165"/>
                  </a:lnTo>
                  <a:lnTo>
                    <a:pt x="135143" y="639092"/>
                  </a:lnTo>
                  <a:lnTo>
                    <a:pt x="136278" y="634020"/>
                  </a:lnTo>
                  <a:lnTo>
                    <a:pt x="137397" y="628948"/>
                  </a:lnTo>
                  <a:lnTo>
                    <a:pt x="138499" y="623876"/>
                  </a:lnTo>
                  <a:lnTo>
                    <a:pt x="139582" y="618804"/>
                  </a:lnTo>
                  <a:lnTo>
                    <a:pt x="140647" y="613732"/>
                  </a:lnTo>
                  <a:lnTo>
                    <a:pt x="141692" y="608659"/>
                  </a:lnTo>
                  <a:lnTo>
                    <a:pt x="142719" y="603587"/>
                  </a:lnTo>
                  <a:lnTo>
                    <a:pt x="143721" y="598515"/>
                  </a:lnTo>
                  <a:lnTo>
                    <a:pt x="144704" y="593443"/>
                  </a:lnTo>
                  <a:lnTo>
                    <a:pt x="145666" y="588371"/>
                  </a:lnTo>
                  <a:lnTo>
                    <a:pt x="146606" y="583299"/>
                  </a:lnTo>
                  <a:lnTo>
                    <a:pt x="147525" y="578226"/>
                  </a:lnTo>
                  <a:lnTo>
                    <a:pt x="148423" y="573154"/>
                  </a:lnTo>
                  <a:lnTo>
                    <a:pt x="149298" y="568082"/>
                  </a:lnTo>
                  <a:lnTo>
                    <a:pt x="150148" y="563010"/>
                  </a:lnTo>
                  <a:lnTo>
                    <a:pt x="150973" y="557938"/>
                  </a:lnTo>
                  <a:lnTo>
                    <a:pt x="151774" y="552866"/>
                  </a:lnTo>
                  <a:lnTo>
                    <a:pt x="152552" y="547793"/>
                  </a:lnTo>
                  <a:lnTo>
                    <a:pt x="153306" y="542721"/>
                  </a:lnTo>
                  <a:lnTo>
                    <a:pt x="154037" y="537649"/>
                  </a:lnTo>
                  <a:lnTo>
                    <a:pt x="154744" y="532577"/>
                  </a:lnTo>
                  <a:lnTo>
                    <a:pt x="155428" y="527505"/>
                  </a:lnTo>
                  <a:lnTo>
                    <a:pt x="156085" y="522433"/>
                  </a:lnTo>
                  <a:lnTo>
                    <a:pt x="156719" y="517360"/>
                  </a:lnTo>
                  <a:lnTo>
                    <a:pt x="157329" y="512288"/>
                  </a:lnTo>
                  <a:lnTo>
                    <a:pt x="157916" y="507216"/>
                  </a:lnTo>
                  <a:lnTo>
                    <a:pt x="158480" y="502144"/>
                  </a:lnTo>
                  <a:lnTo>
                    <a:pt x="159020" y="497072"/>
                  </a:lnTo>
                  <a:lnTo>
                    <a:pt x="159536" y="492000"/>
                  </a:lnTo>
                  <a:lnTo>
                    <a:pt x="160027" y="486927"/>
                  </a:lnTo>
                  <a:lnTo>
                    <a:pt x="160491" y="481855"/>
                  </a:lnTo>
                  <a:lnTo>
                    <a:pt x="160930" y="476783"/>
                  </a:lnTo>
                  <a:lnTo>
                    <a:pt x="161345" y="471711"/>
                  </a:lnTo>
                  <a:lnTo>
                    <a:pt x="161735" y="466639"/>
                  </a:lnTo>
                  <a:lnTo>
                    <a:pt x="162101" y="461567"/>
                  </a:lnTo>
                  <a:lnTo>
                    <a:pt x="162443" y="456494"/>
                  </a:lnTo>
                  <a:lnTo>
                    <a:pt x="162761" y="451422"/>
                  </a:lnTo>
                  <a:lnTo>
                    <a:pt x="163055" y="446350"/>
                  </a:lnTo>
                  <a:lnTo>
                    <a:pt x="163327" y="441278"/>
                  </a:lnTo>
                  <a:lnTo>
                    <a:pt x="163580" y="436206"/>
                  </a:lnTo>
                  <a:lnTo>
                    <a:pt x="163814" y="431134"/>
                  </a:lnTo>
                  <a:lnTo>
                    <a:pt x="164033" y="426061"/>
                  </a:lnTo>
                  <a:lnTo>
                    <a:pt x="164236" y="420989"/>
                  </a:lnTo>
                  <a:lnTo>
                    <a:pt x="164427" y="415917"/>
                  </a:lnTo>
                  <a:lnTo>
                    <a:pt x="164607" y="410845"/>
                  </a:lnTo>
                  <a:lnTo>
                    <a:pt x="164776" y="405773"/>
                  </a:lnTo>
                  <a:lnTo>
                    <a:pt x="164938" y="400701"/>
                  </a:lnTo>
                  <a:lnTo>
                    <a:pt x="165094" y="395628"/>
                  </a:lnTo>
                  <a:lnTo>
                    <a:pt x="165246" y="390556"/>
                  </a:lnTo>
                  <a:lnTo>
                    <a:pt x="165394" y="385484"/>
                  </a:lnTo>
                  <a:lnTo>
                    <a:pt x="165540" y="380412"/>
                  </a:lnTo>
                  <a:lnTo>
                    <a:pt x="165685" y="375340"/>
                  </a:lnTo>
                  <a:lnTo>
                    <a:pt x="165828" y="370268"/>
                  </a:lnTo>
                  <a:lnTo>
                    <a:pt x="165972" y="365195"/>
                  </a:lnTo>
                  <a:lnTo>
                    <a:pt x="166114" y="360123"/>
                  </a:lnTo>
                  <a:lnTo>
                    <a:pt x="166257" y="355051"/>
                  </a:lnTo>
                  <a:lnTo>
                    <a:pt x="166399" y="349979"/>
                  </a:lnTo>
                  <a:lnTo>
                    <a:pt x="166541" y="344907"/>
                  </a:lnTo>
                  <a:lnTo>
                    <a:pt x="166681" y="339835"/>
                  </a:lnTo>
                  <a:lnTo>
                    <a:pt x="166821" y="334762"/>
                  </a:lnTo>
                  <a:lnTo>
                    <a:pt x="166957" y="329690"/>
                  </a:lnTo>
                  <a:lnTo>
                    <a:pt x="167091" y="324618"/>
                  </a:lnTo>
                  <a:lnTo>
                    <a:pt x="167222" y="319546"/>
                  </a:lnTo>
                  <a:lnTo>
                    <a:pt x="167348" y="314474"/>
                  </a:lnTo>
                  <a:lnTo>
                    <a:pt x="167470" y="309402"/>
                  </a:lnTo>
                  <a:lnTo>
                    <a:pt x="167588" y="304329"/>
                  </a:lnTo>
                  <a:lnTo>
                    <a:pt x="167700" y="299257"/>
                  </a:lnTo>
                  <a:lnTo>
                    <a:pt x="167807" y="294185"/>
                  </a:lnTo>
                  <a:lnTo>
                    <a:pt x="167907" y="289113"/>
                  </a:lnTo>
                  <a:lnTo>
                    <a:pt x="168001" y="284041"/>
                  </a:lnTo>
                  <a:lnTo>
                    <a:pt x="168090" y="278969"/>
                  </a:lnTo>
                  <a:lnTo>
                    <a:pt x="168174" y="273896"/>
                  </a:lnTo>
                  <a:lnTo>
                    <a:pt x="168252" y="268824"/>
                  </a:lnTo>
                  <a:lnTo>
                    <a:pt x="168326" y="263752"/>
                  </a:lnTo>
                  <a:lnTo>
                    <a:pt x="168395" y="258680"/>
                  </a:lnTo>
                  <a:lnTo>
                    <a:pt x="168460" y="253608"/>
                  </a:lnTo>
                  <a:lnTo>
                    <a:pt x="168520" y="248536"/>
                  </a:lnTo>
                  <a:lnTo>
                    <a:pt x="168577" y="243463"/>
                  </a:lnTo>
                  <a:lnTo>
                    <a:pt x="168632" y="238391"/>
                  </a:lnTo>
                  <a:lnTo>
                    <a:pt x="168684" y="233319"/>
                  </a:lnTo>
                  <a:lnTo>
                    <a:pt x="168733" y="228247"/>
                  </a:lnTo>
                  <a:lnTo>
                    <a:pt x="168780" y="223175"/>
                  </a:lnTo>
                  <a:lnTo>
                    <a:pt x="168825" y="218103"/>
                  </a:lnTo>
                  <a:lnTo>
                    <a:pt x="168869" y="213030"/>
                  </a:lnTo>
                  <a:lnTo>
                    <a:pt x="168910" y="207958"/>
                  </a:lnTo>
                  <a:lnTo>
                    <a:pt x="168951" y="202886"/>
                  </a:lnTo>
                  <a:lnTo>
                    <a:pt x="168990" y="197814"/>
                  </a:lnTo>
                  <a:lnTo>
                    <a:pt x="169027" y="192742"/>
                  </a:lnTo>
                  <a:lnTo>
                    <a:pt x="169064" y="187670"/>
                  </a:lnTo>
                  <a:lnTo>
                    <a:pt x="169099" y="182597"/>
                  </a:lnTo>
                  <a:lnTo>
                    <a:pt x="169134" y="177525"/>
                  </a:lnTo>
                  <a:lnTo>
                    <a:pt x="169168" y="172453"/>
                  </a:lnTo>
                  <a:lnTo>
                    <a:pt x="169201" y="167381"/>
                  </a:lnTo>
                  <a:lnTo>
                    <a:pt x="169233" y="162309"/>
                  </a:lnTo>
                  <a:lnTo>
                    <a:pt x="169264" y="157237"/>
                  </a:lnTo>
                  <a:lnTo>
                    <a:pt x="169295" y="152164"/>
                  </a:lnTo>
                  <a:lnTo>
                    <a:pt x="169325" y="147092"/>
                  </a:lnTo>
                  <a:lnTo>
                    <a:pt x="169355" y="142020"/>
                  </a:lnTo>
                  <a:lnTo>
                    <a:pt x="169383" y="136948"/>
                  </a:lnTo>
                  <a:lnTo>
                    <a:pt x="169410" y="131876"/>
                  </a:lnTo>
                  <a:lnTo>
                    <a:pt x="169435" y="126804"/>
                  </a:lnTo>
                  <a:lnTo>
                    <a:pt x="169459" y="121731"/>
                  </a:lnTo>
                  <a:lnTo>
                    <a:pt x="169482" y="116659"/>
                  </a:lnTo>
                  <a:lnTo>
                    <a:pt x="169502" y="111587"/>
                  </a:lnTo>
                  <a:lnTo>
                    <a:pt x="169520" y="106515"/>
                  </a:lnTo>
                  <a:lnTo>
                    <a:pt x="169536" y="101443"/>
                  </a:lnTo>
                  <a:lnTo>
                    <a:pt x="169549" y="96371"/>
                  </a:lnTo>
                  <a:lnTo>
                    <a:pt x="169559" y="91298"/>
                  </a:lnTo>
                  <a:lnTo>
                    <a:pt x="169567" y="86226"/>
                  </a:lnTo>
                  <a:lnTo>
                    <a:pt x="169572" y="81154"/>
                  </a:lnTo>
                  <a:lnTo>
                    <a:pt x="169575" y="76082"/>
                  </a:lnTo>
                  <a:lnTo>
                    <a:pt x="169575" y="71010"/>
                  </a:lnTo>
                  <a:lnTo>
                    <a:pt x="169573" y="65938"/>
                  </a:lnTo>
                  <a:lnTo>
                    <a:pt x="169570" y="60865"/>
                  </a:lnTo>
                  <a:lnTo>
                    <a:pt x="169565" y="55793"/>
                  </a:lnTo>
                  <a:lnTo>
                    <a:pt x="169559" y="50721"/>
                  </a:lnTo>
                  <a:lnTo>
                    <a:pt x="169552" y="45649"/>
                  </a:lnTo>
                  <a:lnTo>
                    <a:pt x="169546" y="40577"/>
                  </a:lnTo>
                  <a:lnTo>
                    <a:pt x="169540" y="35505"/>
                  </a:lnTo>
                  <a:lnTo>
                    <a:pt x="169534" y="30432"/>
                  </a:lnTo>
                  <a:lnTo>
                    <a:pt x="169530" y="25360"/>
                  </a:lnTo>
                  <a:lnTo>
                    <a:pt x="169527" y="20288"/>
                  </a:lnTo>
                  <a:lnTo>
                    <a:pt x="169526" y="15216"/>
                  </a:lnTo>
                  <a:lnTo>
                    <a:pt x="169526" y="10144"/>
                  </a:lnTo>
                  <a:lnTo>
                    <a:pt x="169529" y="5072"/>
                  </a:lnTo>
                  <a:lnTo>
                    <a:pt x="169533" y="0"/>
                  </a:lnTo>
                  <a:lnTo>
                    <a:pt x="169978" y="0"/>
                  </a:lnTo>
                  <a:lnTo>
                    <a:pt x="169982" y="5072"/>
                  </a:lnTo>
                  <a:lnTo>
                    <a:pt x="169985" y="10144"/>
                  </a:lnTo>
                  <a:lnTo>
                    <a:pt x="169985" y="15216"/>
                  </a:lnTo>
                  <a:lnTo>
                    <a:pt x="169984" y="20288"/>
                  </a:lnTo>
                  <a:lnTo>
                    <a:pt x="169981" y="25360"/>
                  </a:lnTo>
                  <a:lnTo>
                    <a:pt x="169977" y="30432"/>
                  </a:lnTo>
                  <a:lnTo>
                    <a:pt x="169971" y="35505"/>
                  </a:lnTo>
                  <a:lnTo>
                    <a:pt x="169965" y="40577"/>
                  </a:lnTo>
                  <a:lnTo>
                    <a:pt x="169958" y="45649"/>
                  </a:lnTo>
                  <a:lnTo>
                    <a:pt x="169952" y="50721"/>
                  </a:lnTo>
                  <a:lnTo>
                    <a:pt x="169946" y="55793"/>
                  </a:lnTo>
                  <a:lnTo>
                    <a:pt x="169941" y="60865"/>
                  </a:lnTo>
                  <a:lnTo>
                    <a:pt x="169938" y="65938"/>
                  </a:lnTo>
                  <a:lnTo>
                    <a:pt x="169936" y="71010"/>
                  </a:lnTo>
                  <a:lnTo>
                    <a:pt x="169936" y="76082"/>
                  </a:lnTo>
                  <a:lnTo>
                    <a:pt x="169939" y="81154"/>
                  </a:lnTo>
                  <a:lnTo>
                    <a:pt x="169944" y="86226"/>
                  </a:lnTo>
                  <a:lnTo>
                    <a:pt x="169952" y="91298"/>
                  </a:lnTo>
                  <a:lnTo>
                    <a:pt x="169962" y="96371"/>
                  </a:lnTo>
                  <a:lnTo>
                    <a:pt x="169975" y="101443"/>
                  </a:lnTo>
                  <a:lnTo>
                    <a:pt x="169991" y="106515"/>
                  </a:lnTo>
                  <a:lnTo>
                    <a:pt x="170009" y="111587"/>
                  </a:lnTo>
                  <a:lnTo>
                    <a:pt x="170029" y="116659"/>
                  </a:lnTo>
                  <a:lnTo>
                    <a:pt x="170052" y="121731"/>
                  </a:lnTo>
                  <a:lnTo>
                    <a:pt x="170076" y="126804"/>
                  </a:lnTo>
                  <a:lnTo>
                    <a:pt x="170101" y="131876"/>
                  </a:lnTo>
                  <a:lnTo>
                    <a:pt x="170128" y="136948"/>
                  </a:lnTo>
                  <a:lnTo>
                    <a:pt x="170156" y="142020"/>
                  </a:lnTo>
                  <a:lnTo>
                    <a:pt x="170186" y="147092"/>
                  </a:lnTo>
                  <a:lnTo>
                    <a:pt x="170216" y="152164"/>
                  </a:lnTo>
                  <a:lnTo>
                    <a:pt x="170246" y="157237"/>
                  </a:lnTo>
                  <a:lnTo>
                    <a:pt x="170278" y="162309"/>
                  </a:lnTo>
                  <a:lnTo>
                    <a:pt x="170310" y="167381"/>
                  </a:lnTo>
                  <a:lnTo>
                    <a:pt x="170343" y="172453"/>
                  </a:lnTo>
                  <a:lnTo>
                    <a:pt x="170377" y="177525"/>
                  </a:lnTo>
                  <a:lnTo>
                    <a:pt x="170411" y="182597"/>
                  </a:lnTo>
                  <a:lnTo>
                    <a:pt x="170447" y="187670"/>
                  </a:lnTo>
                  <a:lnTo>
                    <a:pt x="170484" y="192742"/>
                  </a:lnTo>
                  <a:lnTo>
                    <a:pt x="170521" y="197814"/>
                  </a:lnTo>
                  <a:lnTo>
                    <a:pt x="170560" y="202886"/>
                  </a:lnTo>
                  <a:lnTo>
                    <a:pt x="170601" y="207958"/>
                  </a:lnTo>
                  <a:lnTo>
                    <a:pt x="170642" y="213030"/>
                  </a:lnTo>
                  <a:lnTo>
                    <a:pt x="170686" y="218103"/>
                  </a:lnTo>
                  <a:lnTo>
                    <a:pt x="170731" y="223175"/>
                  </a:lnTo>
                  <a:lnTo>
                    <a:pt x="170778" y="228247"/>
                  </a:lnTo>
                  <a:lnTo>
                    <a:pt x="170827" y="233319"/>
                  </a:lnTo>
                  <a:lnTo>
                    <a:pt x="170879" y="238391"/>
                  </a:lnTo>
                  <a:lnTo>
                    <a:pt x="170933" y="243463"/>
                  </a:lnTo>
                  <a:lnTo>
                    <a:pt x="170991" y="248536"/>
                  </a:lnTo>
                  <a:lnTo>
                    <a:pt x="171051" y="253608"/>
                  </a:lnTo>
                  <a:lnTo>
                    <a:pt x="171116" y="258680"/>
                  </a:lnTo>
                  <a:lnTo>
                    <a:pt x="171185" y="263752"/>
                  </a:lnTo>
                  <a:lnTo>
                    <a:pt x="171258" y="268824"/>
                  </a:lnTo>
                  <a:lnTo>
                    <a:pt x="171337" y="273896"/>
                  </a:lnTo>
                  <a:lnTo>
                    <a:pt x="171420" y="278969"/>
                  </a:lnTo>
                  <a:lnTo>
                    <a:pt x="171510" y="284041"/>
                  </a:lnTo>
                  <a:lnTo>
                    <a:pt x="171604" y="289113"/>
                  </a:lnTo>
                  <a:lnTo>
                    <a:pt x="171704" y="294185"/>
                  </a:lnTo>
                  <a:lnTo>
                    <a:pt x="171811" y="299257"/>
                  </a:lnTo>
                  <a:lnTo>
                    <a:pt x="171923" y="304329"/>
                  </a:lnTo>
                  <a:lnTo>
                    <a:pt x="172040" y="309402"/>
                  </a:lnTo>
                  <a:lnTo>
                    <a:pt x="172163" y="314474"/>
                  </a:lnTo>
                  <a:lnTo>
                    <a:pt x="172289" y="319546"/>
                  </a:lnTo>
                  <a:lnTo>
                    <a:pt x="172420" y="324618"/>
                  </a:lnTo>
                  <a:lnTo>
                    <a:pt x="172554" y="329690"/>
                  </a:lnTo>
                  <a:lnTo>
                    <a:pt x="172690" y="334762"/>
                  </a:lnTo>
                  <a:lnTo>
                    <a:pt x="172829" y="339835"/>
                  </a:lnTo>
                  <a:lnTo>
                    <a:pt x="172970" y="344907"/>
                  </a:lnTo>
                  <a:lnTo>
                    <a:pt x="173112" y="349979"/>
                  </a:lnTo>
                  <a:lnTo>
                    <a:pt x="173254" y="355051"/>
                  </a:lnTo>
                  <a:lnTo>
                    <a:pt x="173396" y="360123"/>
                  </a:lnTo>
                  <a:lnTo>
                    <a:pt x="173539" y="365195"/>
                  </a:lnTo>
                  <a:lnTo>
                    <a:pt x="173682" y="370268"/>
                  </a:lnTo>
                  <a:lnTo>
                    <a:pt x="173826" y="375340"/>
                  </a:lnTo>
                  <a:lnTo>
                    <a:pt x="173971" y="380412"/>
                  </a:lnTo>
                  <a:lnTo>
                    <a:pt x="174117" y="385484"/>
                  </a:lnTo>
                  <a:lnTo>
                    <a:pt x="174265" y="390556"/>
                  </a:lnTo>
                  <a:lnTo>
                    <a:pt x="174417" y="395628"/>
                  </a:lnTo>
                  <a:lnTo>
                    <a:pt x="174573" y="400701"/>
                  </a:lnTo>
                  <a:lnTo>
                    <a:pt x="174735" y="405773"/>
                  </a:lnTo>
                  <a:lnTo>
                    <a:pt x="174904" y="410845"/>
                  </a:lnTo>
                  <a:lnTo>
                    <a:pt x="175084" y="415917"/>
                  </a:lnTo>
                  <a:lnTo>
                    <a:pt x="175275" y="420989"/>
                  </a:lnTo>
                  <a:lnTo>
                    <a:pt x="175478" y="426061"/>
                  </a:lnTo>
                  <a:lnTo>
                    <a:pt x="175697" y="431134"/>
                  </a:lnTo>
                  <a:lnTo>
                    <a:pt x="175931" y="436206"/>
                  </a:lnTo>
                  <a:lnTo>
                    <a:pt x="176184" y="441278"/>
                  </a:lnTo>
                  <a:lnTo>
                    <a:pt x="176456" y="446350"/>
                  </a:lnTo>
                  <a:lnTo>
                    <a:pt x="176750" y="451422"/>
                  </a:lnTo>
                  <a:lnTo>
                    <a:pt x="177068" y="456494"/>
                  </a:lnTo>
                  <a:lnTo>
                    <a:pt x="177410" y="461567"/>
                  </a:lnTo>
                  <a:lnTo>
                    <a:pt x="177776" y="466639"/>
                  </a:lnTo>
                  <a:lnTo>
                    <a:pt x="178166" y="471711"/>
                  </a:lnTo>
                  <a:lnTo>
                    <a:pt x="178581" y="476783"/>
                  </a:lnTo>
                  <a:lnTo>
                    <a:pt x="179020" y="481855"/>
                  </a:lnTo>
                  <a:lnTo>
                    <a:pt x="179484" y="486927"/>
                  </a:lnTo>
                  <a:lnTo>
                    <a:pt x="179975" y="492000"/>
                  </a:lnTo>
                  <a:lnTo>
                    <a:pt x="180491" y="497072"/>
                  </a:lnTo>
                  <a:lnTo>
                    <a:pt x="181031" y="502144"/>
                  </a:lnTo>
                  <a:lnTo>
                    <a:pt x="181595" y="507216"/>
                  </a:lnTo>
                  <a:lnTo>
                    <a:pt x="182182" y="512288"/>
                  </a:lnTo>
                  <a:lnTo>
                    <a:pt x="182792" y="517360"/>
                  </a:lnTo>
                  <a:lnTo>
                    <a:pt x="183426" y="522433"/>
                  </a:lnTo>
                  <a:lnTo>
                    <a:pt x="184083" y="527505"/>
                  </a:lnTo>
                  <a:lnTo>
                    <a:pt x="184767" y="532577"/>
                  </a:lnTo>
                  <a:lnTo>
                    <a:pt x="185474" y="537649"/>
                  </a:lnTo>
                  <a:lnTo>
                    <a:pt x="186205" y="542721"/>
                  </a:lnTo>
                  <a:lnTo>
                    <a:pt x="186959" y="547793"/>
                  </a:lnTo>
                  <a:lnTo>
                    <a:pt x="187737" y="552866"/>
                  </a:lnTo>
                  <a:lnTo>
                    <a:pt x="188538" y="557938"/>
                  </a:lnTo>
                  <a:lnTo>
                    <a:pt x="189363" y="563010"/>
                  </a:lnTo>
                  <a:lnTo>
                    <a:pt x="190213" y="568082"/>
                  </a:lnTo>
                  <a:lnTo>
                    <a:pt x="191088" y="573154"/>
                  </a:lnTo>
                  <a:lnTo>
                    <a:pt x="191985" y="578226"/>
                  </a:lnTo>
                  <a:lnTo>
                    <a:pt x="192905" y="583299"/>
                  </a:lnTo>
                  <a:lnTo>
                    <a:pt x="193845" y="588371"/>
                  </a:lnTo>
                  <a:lnTo>
                    <a:pt x="194807" y="593443"/>
                  </a:lnTo>
                  <a:lnTo>
                    <a:pt x="195790" y="598515"/>
                  </a:lnTo>
                  <a:lnTo>
                    <a:pt x="196792" y="603587"/>
                  </a:lnTo>
                  <a:lnTo>
                    <a:pt x="197818" y="608659"/>
                  </a:lnTo>
                  <a:lnTo>
                    <a:pt x="198864" y="613732"/>
                  </a:lnTo>
                  <a:lnTo>
                    <a:pt x="199929" y="618804"/>
                  </a:lnTo>
                  <a:lnTo>
                    <a:pt x="201012" y="623876"/>
                  </a:lnTo>
                  <a:lnTo>
                    <a:pt x="202114" y="628948"/>
                  </a:lnTo>
                  <a:lnTo>
                    <a:pt x="203233" y="634020"/>
                  </a:lnTo>
                  <a:lnTo>
                    <a:pt x="204368" y="639092"/>
                  </a:lnTo>
                  <a:lnTo>
                    <a:pt x="205520" y="644165"/>
                  </a:lnTo>
                  <a:lnTo>
                    <a:pt x="206687" y="649237"/>
                  </a:lnTo>
                  <a:lnTo>
                    <a:pt x="207867" y="654309"/>
                  </a:lnTo>
                  <a:lnTo>
                    <a:pt x="209056" y="659381"/>
                  </a:lnTo>
                  <a:lnTo>
                    <a:pt x="210254" y="664453"/>
                  </a:lnTo>
                  <a:lnTo>
                    <a:pt x="211458" y="669525"/>
                  </a:lnTo>
                  <a:lnTo>
                    <a:pt x="212667" y="674598"/>
                  </a:lnTo>
                  <a:lnTo>
                    <a:pt x="213880" y="679670"/>
                  </a:lnTo>
                  <a:lnTo>
                    <a:pt x="215096" y="684742"/>
                  </a:lnTo>
                  <a:lnTo>
                    <a:pt x="216314" y="689814"/>
                  </a:lnTo>
                  <a:lnTo>
                    <a:pt x="217533" y="694886"/>
                  </a:lnTo>
                  <a:lnTo>
                    <a:pt x="218756" y="699958"/>
                  </a:lnTo>
                  <a:lnTo>
                    <a:pt x="219983" y="705031"/>
                  </a:lnTo>
                  <a:lnTo>
                    <a:pt x="221216" y="710103"/>
                  </a:lnTo>
                  <a:lnTo>
                    <a:pt x="222458" y="715175"/>
                  </a:lnTo>
                  <a:lnTo>
                    <a:pt x="223712" y="720247"/>
                  </a:lnTo>
                  <a:lnTo>
                    <a:pt x="224982" y="725319"/>
                  </a:lnTo>
                  <a:lnTo>
                    <a:pt x="226272" y="730391"/>
                  </a:lnTo>
                  <a:lnTo>
                    <a:pt x="227582" y="735464"/>
                  </a:lnTo>
                  <a:lnTo>
                    <a:pt x="228916" y="740536"/>
                  </a:lnTo>
                  <a:lnTo>
                    <a:pt x="230276" y="745608"/>
                  </a:lnTo>
                  <a:lnTo>
                    <a:pt x="231662" y="750680"/>
                  </a:lnTo>
                  <a:lnTo>
                    <a:pt x="233076" y="755752"/>
                  </a:lnTo>
                  <a:lnTo>
                    <a:pt x="234519" y="760824"/>
                  </a:lnTo>
                  <a:lnTo>
                    <a:pt x="235990" y="765897"/>
                  </a:lnTo>
                  <a:lnTo>
                    <a:pt x="237485" y="770969"/>
                  </a:lnTo>
                  <a:lnTo>
                    <a:pt x="239001" y="776041"/>
                  </a:lnTo>
                  <a:lnTo>
                    <a:pt x="240536" y="781113"/>
                  </a:lnTo>
                  <a:lnTo>
                    <a:pt x="242088" y="786185"/>
                  </a:lnTo>
                  <a:lnTo>
                    <a:pt x="243653" y="791257"/>
                  </a:lnTo>
                  <a:lnTo>
                    <a:pt x="245229" y="796330"/>
                  </a:lnTo>
                  <a:lnTo>
                    <a:pt x="246816" y="801402"/>
                  </a:lnTo>
                  <a:lnTo>
                    <a:pt x="248410" y="806474"/>
                  </a:lnTo>
                  <a:lnTo>
                    <a:pt x="250011" y="811546"/>
                  </a:lnTo>
                  <a:lnTo>
                    <a:pt x="251619" y="816618"/>
                  </a:lnTo>
                  <a:lnTo>
                    <a:pt x="253233" y="821690"/>
                  </a:lnTo>
                  <a:lnTo>
                    <a:pt x="254854" y="826763"/>
                  </a:lnTo>
                  <a:lnTo>
                    <a:pt x="256484" y="831835"/>
                  </a:lnTo>
                  <a:lnTo>
                    <a:pt x="258124" y="836907"/>
                  </a:lnTo>
                  <a:lnTo>
                    <a:pt x="259774" y="841979"/>
                  </a:lnTo>
                  <a:lnTo>
                    <a:pt x="261433" y="847051"/>
                  </a:lnTo>
                  <a:lnTo>
                    <a:pt x="263102" y="852123"/>
                  </a:lnTo>
                  <a:lnTo>
                    <a:pt x="264778" y="857196"/>
                  </a:lnTo>
                  <a:lnTo>
                    <a:pt x="266460" y="862268"/>
                  </a:lnTo>
                  <a:lnTo>
                    <a:pt x="268145" y="867340"/>
                  </a:lnTo>
                  <a:lnTo>
                    <a:pt x="269829" y="872412"/>
                  </a:lnTo>
                  <a:lnTo>
                    <a:pt x="271508" y="877484"/>
                  </a:lnTo>
                  <a:lnTo>
                    <a:pt x="273177" y="882556"/>
                  </a:lnTo>
                  <a:lnTo>
                    <a:pt x="274832" y="887629"/>
                  </a:lnTo>
                  <a:lnTo>
                    <a:pt x="276469" y="892701"/>
                  </a:lnTo>
                  <a:lnTo>
                    <a:pt x="278087" y="897773"/>
                  </a:lnTo>
                  <a:lnTo>
                    <a:pt x="279681" y="902845"/>
                  </a:lnTo>
                  <a:lnTo>
                    <a:pt x="281251" y="907917"/>
                  </a:lnTo>
                  <a:lnTo>
                    <a:pt x="282795" y="912989"/>
                  </a:lnTo>
                  <a:lnTo>
                    <a:pt x="284311" y="918062"/>
                  </a:lnTo>
                  <a:lnTo>
                    <a:pt x="285804" y="923134"/>
                  </a:lnTo>
                  <a:lnTo>
                    <a:pt x="287277" y="928206"/>
                  </a:lnTo>
                  <a:lnTo>
                    <a:pt x="288732" y="933278"/>
                  </a:lnTo>
                  <a:lnTo>
                    <a:pt x="290173" y="938350"/>
                  </a:lnTo>
                  <a:lnTo>
                    <a:pt x="291601" y="943422"/>
                  </a:lnTo>
                  <a:lnTo>
                    <a:pt x="293021" y="948495"/>
                  </a:lnTo>
                  <a:lnTo>
                    <a:pt x="294432" y="953567"/>
                  </a:lnTo>
                  <a:lnTo>
                    <a:pt x="295839" y="958639"/>
                  </a:lnTo>
                  <a:lnTo>
                    <a:pt x="297240" y="963711"/>
                  </a:lnTo>
                  <a:lnTo>
                    <a:pt x="298636" y="968783"/>
                  </a:lnTo>
                  <a:lnTo>
                    <a:pt x="300024" y="973855"/>
                  </a:lnTo>
                  <a:lnTo>
                    <a:pt x="301403" y="978928"/>
                  </a:lnTo>
                  <a:lnTo>
                    <a:pt x="302768" y="984000"/>
                  </a:lnTo>
                  <a:lnTo>
                    <a:pt x="304116" y="989072"/>
                  </a:lnTo>
                  <a:lnTo>
                    <a:pt x="305438" y="994144"/>
                  </a:lnTo>
                  <a:lnTo>
                    <a:pt x="306733" y="999216"/>
                  </a:lnTo>
                  <a:lnTo>
                    <a:pt x="307996" y="1004288"/>
                  </a:lnTo>
                  <a:lnTo>
                    <a:pt x="309223" y="1009361"/>
                  </a:lnTo>
                  <a:lnTo>
                    <a:pt x="310414" y="1014433"/>
                  </a:lnTo>
                  <a:lnTo>
                    <a:pt x="311564" y="1019505"/>
                  </a:lnTo>
                  <a:lnTo>
                    <a:pt x="312675" y="1024577"/>
                  </a:lnTo>
                  <a:lnTo>
                    <a:pt x="313743" y="1029649"/>
                  </a:lnTo>
                  <a:lnTo>
                    <a:pt x="314773" y="1034721"/>
                  </a:lnTo>
                  <a:lnTo>
                    <a:pt x="315773" y="1039794"/>
                  </a:lnTo>
                  <a:lnTo>
                    <a:pt x="316747" y="1044866"/>
                  </a:lnTo>
                  <a:lnTo>
                    <a:pt x="317703" y="1049938"/>
                  </a:lnTo>
                  <a:lnTo>
                    <a:pt x="318648" y="1055010"/>
                  </a:lnTo>
                  <a:lnTo>
                    <a:pt x="319589" y="1060082"/>
                  </a:lnTo>
                  <a:lnTo>
                    <a:pt x="320534" y="1065154"/>
                  </a:lnTo>
                  <a:lnTo>
                    <a:pt x="321493" y="1070227"/>
                  </a:lnTo>
                  <a:lnTo>
                    <a:pt x="322471" y="1075299"/>
                  </a:lnTo>
                  <a:lnTo>
                    <a:pt x="323471" y="1080371"/>
                  </a:lnTo>
                  <a:lnTo>
                    <a:pt x="324496" y="1085443"/>
                  </a:lnTo>
                  <a:lnTo>
                    <a:pt x="325546" y="1090515"/>
                  </a:lnTo>
                  <a:lnTo>
                    <a:pt x="326619" y="1095587"/>
                  </a:lnTo>
                  <a:lnTo>
                    <a:pt x="327711" y="1100660"/>
                  </a:lnTo>
                  <a:lnTo>
                    <a:pt x="328815" y="1105732"/>
                  </a:lnTo>
                  <a:lnTo>
                    <a:pt x="329922" y="1110804"/>
                  </a:lnTo>
                  <a:lnTo>
                    <a:pt x="331020" y="1115876"/>
                  </a:lnTo>
                  <a:lnTo>
                    <a:pt x="332097" y="1120948"/>
                  </a:lnTo>
                  <a:lnTo>
                    <a:pt x="333141" y="1126020"/>
                  </a:lnTo>
                  <a:lnTo>
                    <a:pt x="334140" y="1131093"/>
                  </a:lnTo>
                  <a:lnTo>
                    <a:pt x="335083" y="1136165"/>
                  </a:lnTo>
                  <a:lnTo>
                    <a:pt x="335959" y="1141237"/>
                  </a:lnTo>
                  <a:lnTo>
                    <a:pt x="336744" y="1146309"/>
                  </a:lnTo>
                  <a:lnTo>
                    <a:pt x="337438" y="1151381"/>
                  </a:lnTo>
                  <a:lnTo>
                    <a:pt x="338037" y="1156453"/>
                  </a:lnTo>
                  <a:lnTo>
                    <a:pt x="338536" y="1161526"/>
                  </a:lnTo>
                  <a:lnTo>
                    <a:pt x="338934" y="1166598"/>
                  </a:lnTo>
                  <a:lnTo>
                    <a:pt x="339229" y="1171670"/>
                  </a:lnTo>
                  <a:lnTo>
                    <a:pt x="339422" y="1176742"/>
                  </a:lnTo>
                  <a:lnTo>
                    <a:pt x="339511" y="1181814"/>
                  </a:lnTo>
                  <a:lnTo>
                    <a:pt x="339494" y="1186886"/>
                  </a:lnTo>
                  <a:lnTo>
                    <a:pt x="339389" y="1191959"/>
                  </a:lnTo>
                  <a:lnTo>
                    <a:pt x="339202" y="1197031"/>
                  </a:lnTo>
                  <a:lnTo>
                    <a:pt x="338942" y="1202103"/>
                  </a:lnTo>
                  <a:lnTo>
                    <a:pt x="338615" y="1207175"/>
                  </a:lnTo>
                  <a:lnTo>
                    <a:pt x="338231" y="1212247"/>
                  </a:lnTo>
                  <a:lnTo>
                    <a:pt x="337798" y="1217319"/>
                  </a:lnTo>
                  <a:lnTo>
                    <a:pt x="337321" y="1222392"/>
                  </a:lnTo>
                  <a:lnTo>
                    <a:pt x="336812" y="1227464"/>
                  </a:lnTo>
                  <a:lnTo>
                    <a:pt x="336283" y="1232536"/>
                  </a:lnTo>
                  <a:lnTo>
                    <a:pt x="335741" y="1237608"/>
                  </a:lnTo>
                  <a:lnTo>
                    <a:pt x="335194" y="1242680"/>
                  </a:lnTo>
                  <a:lnTo>
                    <a:pt x="334646" y="1247752"/>
                  </a:lnTo>
                  <a:lnTo>
                    <a:pt x="334104" y="1252825"/>
                  </a:lnTo>
                  <a:lnTo>
                    <a:pt x="333572" y="1257897"/>
                  </a:lnTo>
                  <a:lnTo>
                    <a:pt x="333055" y="1262969"/>
                  </a:lnTo>
                  <a:lnTo>
                    <a:pt x="332553" y="1268041"/>
                  </a:lnTo>
                  <a:lnTo>
                    <a:pt x="332065" y="1273113"/>
                  </a:lnTo>
                  <a:lnTo>
                    <a:pt x="331589" y="1278185"/>
                  </a:lnTo>
                  <a:lnTo>
                    <a:pt x="331121" y="1283258"/>
                  </a:lnTo>
                  <a:lnTo>
                    <a:pt x="330657" y="1288330"/>
                  </a:lnTo>
                  <a:lnTo>
                    <a:pt x="330192" y="1293402"/>
                  </a:lnTo>
                  <a:lnTo>
                    <a:pt x="329716" y="1298474"/>
                  </a:lnTo>
                  <a:lnTo>
                    <a:pt x="329220" y="1303546"/>
                  </a:lnTo>
                  <a:lnTo>
                    <a:pt x="328697" y="1308618"/>
                  </a:lnTo>
                  <a:lnTo>
                    <a:pt x="328138" y="1313691"/>
                  </a:lnTo>
                  <a:lnTo>
                    <a:pt x="327538" y="1318763"/>
                  </a:lnTo>
                  <a:lnTo>
                    <a:pt x="326889" y="1323835"/>
                  </a:lnTo>
                  <a:lnTo>
                    <a:pt x="326185" y="1328907"/>
                  </a:lnTo>
                  <a:lnTo>
                    <a:pt x="325423" y="1333979"/>
                  </a:lnTo>
                  <a:lnTo>
                    <a:pt x="324589" y="1339051"/>
                  </a:lnTo>
                  <a:lnTo>
                    <a:pt x="323692" y="1344124"/>
                  </a:lnTo>
                  <a:lnTo>
                    <a:pt x="322736" y="1349196"/>
                  </a:lnTo>
                  <a:lnTo>
                    <a:pt x="321723" y="1354268"/>
                  </a:lnTo>
                  <a:lnTo>
                    <a:pt x="320659" y="1359340"/>
                  </a:lnTo>
                  <a:lnTo>
                    <a:pt x="319550" y="1364412"/>
                  </a:lnTo>
                  <a:lnTo>
                    <a:pt x="318404" y="1369484"/>
                  </a:lnTo>
                  <a:lnTo>
                    <a:pt x="317227" y="1374557"/>
                  </a:lnTo>
                  <a:lnTo>
                    <a:pt x="316029" y="1379629"/>
                  </a:lnTo>
                  <a:lnTo>
                    <a:pt x="314824" y="1384701"/>
                  </a:lnTo>
                  <a:lnTo>
                    <a:pt x="313617" y="1389773"/>
                  </a:lnTo>
                  <a:lnTo>
                    <a:pt x="312416" y="1394845"/>
                  </a:lnTo>
                  <a:lnTo>
                    <a:pt x="311227" y="1399917"/>
                  </a:lnTo>
                  <a:lnTo>
                    <a:pt x="310054" y="1404990"/>
                  </a:lnTo>
                  <a:lnTo>
                    <a:pt x="308900" y="1410062"/>
                  </a:lnTo>
                  <a:lnTo>
                    <a:pt x="307767" y="1415134"/>
                  </a:lnTo>
                  <a:lnTo>
                    <a:pt x="306652" y="1420206"/>
                  </a:lnTo>
                  <a:lnTo>
                    <a:pt x="305552" y="1425278"/>
                  </a:lnTo>
                  <a:lnTo>
                    <a:pt x="304460" y="1430350"/>
                  </a:lnTo>
                  <a:lnTo>
                    <a:pt x="303373" y="1435423"/>
                  </a:lnTo>
                  <a:lnTo>
                    <a:pt x="302281" y="1440495"/>
                  </a:lnTo>
                  <a:lnTo>
                    <a:pt x="301180" y="1445567"/>
                  </a:lnTo>
                  <a:lnTo>
                    <a:pt x="300060" y="1450639"/>
                  </a:lnTo>
                  <a:lnTo>
                    <a:pt x="298909" y="1455711"/>
                  </a:lnTo>
                  <a:lnTo>
                    <a:pt x="297722" y="1460783"/>
                  </a:lnTo>
                  <a:lnTo>
                    <a:pt x="296495" y="1465855"/>
                  </a:lnTo>
                  <a:lnTo>
                    <a:pt x="295220" y="1470928"/>
                  </a:lnTo>
                  <a:lnTo>
                    <a:pt x="293896" y="1476000"/>
                  </a:lnTo>
                  <a:lnTo>
                    <a:pt x="292517" y="1481072"/>
                  </a:lnTo>
                  <a:lnTo>
                    <a:pt x="291082" y="1486144"/>
                  </a:lnTo>
                  <a:lnTo>
                    <a:pt x="289584" y="1491216"/>
                  </a:lnTo>
                  <a:lnTo>
                    <a:pt x="288025" y="1496288"/>
                  </a:lnTo>
                  <a:lnTo>
                    <a:pt x="286411" y="1501361"/>
                  </a:lnTo>
                  <a:lnTo>
                    <a:pt x="284745" y="1506433"/>
                  </a:lnTo>
                  <a:lnTo>
                    <a:pt x="283031" y="1511505"/>
                  </a:lnTo>
                  <a:lnTo>
                    <a:pt x="281274" y="1516577"/>
                  </a:lnTo>
                  <a:lnTo>
                    <a:pt x="279480" y="1521649"/>
                  </a:lnTo>
                  <a:lnTo>
                    <a:pt x="277655" y="1526721"/>
                  </a:lnTo>
                  <a:lnTo>
                    <a:pt x="275806" y="1531794"/>
                  </a:lnTo>
                  <a:lnTo>
                    <a:pt x="273947" y="1536866"/>
                  </a:lnTo>
                  <a:lnTo>
                    <a:pt x="272088" y="1541938"/>
                  </a:lnTo>
                  <a:lnTo>
                    <a:pt x="270239" y="1547010"/>
                  </a:lnTo>
                  <a:lnTo>
                    <a:pt x="268409" y="1552082"/>
                  </a:lnTo>
                  <a:lnTo>
                    <a:pt x="266610" y="1557154"/>
                  </a:lnTo>
                  <a:lnTo>
                    <a:pt x="264851" y="1562227"/>
                  </a:lnTo>
                  <a:lnTo>
                    <a:pt x="263147" y="1567299"/>
                  </a:lnTo>
                  <a:lnTo>
                    <a:pt x="261508" y="1572371"/>
                  </a:lnTo>
                  <a:lnTo>
                    <a:pt x="259936" y="1577443"/>
                  </a:lnTo>
                  <a:lnTo>
                    <a:pt x="258435" y="1582515"/>
                  </a:lnTo>
                  <a:lnTo>
                    <a:pt x="257008" y="1587587"/>
                  </a:lnTo>
                  <a:lnTo>
                    <a:pt x="255655" y="1592660"/>
                  </a:lnTo>
                  <a:lnTo>
                    <a:pt x="254376" y="1597732"/>
                  </a:lnTo>
                  <a:lnTo>
                    <a:pt x="253167" y="1602804"/>
                  </a:lnTo>
                  <a:lnTo>
                    <a:pt x="252031" y="1607876"/>
                  </a:lnTo>
                  <a:lnTo>
                    <a:pt x="250952" y="1612948"/>
                  </a:lnTo>
                  <a:lnTo>
                    <a:pt x="249919" y="1618020"/>
                  </a:lnTo>
                  <a:lnTo>
                    <a:pt x="248922" y="1623093"/>
                  </a:lnTo>
                  <a:lnTo>
                    <a:pt x="247953" y="1628165"/>
                  </a:lnTo>
                  <a:lnTo>
                    <a:pt x="247002" y="1633237"/>
                  </a:lnTo>
                  <a:lnTo>
                    <a:pt x="246060" y="1638309"/>
                  </a:lnTo>
                  <a:lnTo>
                    <a:pt x="245118" y="1643381"/>
                  </a:lnTo>
                  <a:lnTo>
                    <a:pt x="244168" y="1648453"/>
                  </a:lnTo>
                  <a:lnTo>
                    <a:pt x="243204" y="1653526"/>
                  </a:lnTo>
                  <a:lnTo>
                    <a:pt x="242225" y="1658598"/>
                  </a:lnTo>
                  <a:lnTo>
                    <a:pt x="241229" y="1663670"/>
                  </a:lnTo>
                  <a:lnTo>
                    <a:pt x="240218" y="1668742"/>
                  </a:lnTo>
                  <a:lnTo>
                    <a:pt x="239193" y="1673814"/>
                  </a:lnTo>
                  <a:lnTo>
                    <a:pt x="238160" y="1678886"/>
                  </a:lnTo>
                  <a:lnTo>
                    <a:pt x="237125" y="1683959"/>
                  </a:lnTo>
                  <a:lnTo>
                    <a:pt x="236095" y="1689031"/>
                  </a:lnTo>
                  <a:lnTo>
                    <a:pt x="235079" y="1694103"/>
                  </a:lnTo>
                  <a:lnTo>
                    <a:pt x="234084" y="1699175"/>
                  </a:lnTo>
                  <a:lnTo>
                    <a:pt x="233118" y="1704247"/>
                  </a:lnTo>
                  <a:lnTo>
                    <a:pt x="232186" y="1709319"/>
                  </a:lnTo>
                  <a:lnTo>
                    <a:pt x="231295" y="1714392"/>
                  </a:lnTo>
                  <a:lnTo>
                    <a:pt x="230450" y="1719464"/>
                  </a:lnTo>
                  <a:lnTo>
                    <a:pt x="229662" y="1724536"/>
                  </a:lnTo>
                  <a:lnTo>
                    <a:pt x="228924" y="1729608"/>
                  </a:lnTo>
                  <a:lnTo>
                    <a:pt x="228234" y="1734680"/>
                  </a:lnTo>
                  <a:lnTo>
                    <a:pt x="227592" y="1739752"/>
                  </a:lnTo>
                  <a:lnTo>
                    <a:pt x="226991" y="1744825"/>
                  </a:lnTo>
                  <a:lnTo>
                    <a:pt x="226428" y="1749897"/>
                  </a:lnTo>
                  <a:lnTo>
                    <a:pt x="225894" y="1754969"/>
                  </a:lnTo>
                  <a:lnTo>
                    <a:pt x="225383" y="1760041"/>
                  </a:lnTo>
                  <a:lnTo>
                    <a:pt x="224883" y="1765113"/>
                  </a:lnTo>
                  <a:lnTo>
                    <a:pt x="224383" y="1770185"/>
                  </a:lnTo>
                  <a:lnTo>
                    <a:pt x="223873" y="1775258"/>
                  </a:lnTo>
                  <a:lnTo>
                    <a:pt x="223344" y="1780330"/>
                  </a:lnTo>
                  <a:lnTo>
                    <a:pt x="222787" y="1785402"/>
                  </a:lnTo>
                  <a:lnTo>
                    <a:pt x="222195" y="1790474"/>
                  </a:lnTo>
                  <a:lnTo>
                    <a:pt x="221560" y="1795546"/>
                  </a:lnTo>
                  <a:lnTo>
                    <a:pt x="220867" y="1800618"/>
                  </a:lnTo>
                  <a:lnTo>
                    <a:pt x="220119" y="1805691"/>
                  </a:lnTo>
                  <a:lnTo>
                    <a:pt x="219316" y="1810763"/>
                  </a:lnTo>
                  <a:lnTo>
                    <a:pt x="218457" y="1815835"/>
                  </a:lnTo>
                  <a:lnTo>
                    <a:pt x="217542" y="1820907"/>
                  </a:lnTo>
                  <a:lnTo>
                    <a:pt x="216576" y="1825979"/>
                  </a:lnTo>
                  <a:lnTo>
                    <a:pt x="215562" y="1831051"/>
                  </a:lnTo>
                  <a:lnTo>
                    <a:pt x="214503" y="1836124"/>
                  </a:lnTo>
                  <a:lnTo>
                    <a:pt x="213406" y="1841196"/>
                  </a:lnTo>
                  <a:lnTo>
                    <a:pt x="212285" y="1846268"/>
                  </a:lnTo>
                  <a:lnTo>
                    <a:pt x="211146" y="1851340"/>
                  </a:lnTo>
                  <a:lnTo>
                    <a:pt x="210000" y="1856412"/>
                  </a:lnTo>
                  <a:lnTo>
                    <a:pt x="208854" y="1861484"/>
                  </a:lnTo>
                  <a:lnTo>
                    <a:pt x="207717" y="1866557"/>
                  </a:lnTo>
                  <a:lnTo>
                    <a:pt x="206597" y="1871629"/>
                  </a:lnTo>
                  <a:lnTo>
                    <a:pt x="205506" y="1876701"/>
                  </a:lnTo>
                  <a:lnTo>
                    <a:pt x="204450" y="1881773"/>
                  </a:lnTo>
                  <a:lnTo>
                    <a:pt x="203433" y="1886845"/>
                  </a:lnTo>
                  <a:lnTo>
                    <a:pt x="202459" y="1891917"/>
                  </a:lnTo>
                  <a:lnTo>
                    <a:pt x="201532" y="1896990"/>
                  </a:lnTo>
                  <a:lnTo>
                    <a:pt x="200653" y="1902062"/>
                  </a:lnTo>
                  <a:lnTo>
                    <a:pt x="199823" y="1907134"/>
                  </a:lnTo>
                  <a:lnTo>
                    <a:pt x="199045" y="1912206"/>
                  </a:lnTo>
                  <a:lnTo>
                    <a:pt x="198321" y="1917278"/>
                  </a:lnTo>
                  <a:lnTo>
                    <a:pt x="197643" y="1922350"/>
                  </a:lnTo>
                  <a:lnTo>
                    <a:pt x="197007" y="1927423"/>
                  </a:lnTo>
                  <a:lnTo>
                    <a:pt x="196411" y="1932495"/>
                  </a:lnTo>
                  <a:lnTo>
                    <a:pt x="195851" y="1937567"/>
                  </a:lnTo>
                  <a:lnTo>
                    <a:pt x="195324" y="1942639"/>
                  </a:lnTo>
                  <a:lnTo>
                    <a:pt x="194824" y="1947711"/>
                  </a:lnTo>
                  <a:lnTo>
                    <a:pt x="194352" y="1952783"/>
                  </a:lnTo>
                  <a:lnTo>
                    <a:pt x="193902" y="1957856"/>
                  </a:lnTo>
                  <a:lnTo>
                    <a:pt x="193468" y="1962928"/>
                  </a:lnTo>
                  <a:lnTo>
                    <a:pt x="193048" y="1968000"/>
                  </a:lnTo>
                  <a:lnTo>
                    <a:pt x="192641" y="1973072"/>
                  </a:lnTo>
                  <a:lnTo>
                    <a:pt x="192243" y="1978144"/>
                  </a:lnTo>
                  <a:lnTo>
                    <a:pt x="191853" y="1983216"/>
                  </a:lnTo>
                  <a:lnTo>
                    <a:pt x="191470" y="1988289"/>
                  </a:lnTo>
                  <a:lnTo>
                    <a:pt x="191094" y="1993361"/>
                  </a:lnTo>
                  <a:lnTo>
                    <a:pt x="190722" y="1998433"/>
                  </a:lnTo>
                  <a:lnTo>
                    <a:pt x="190355" y="2003505"/>
                  </a:lnTo>
                  <a:lnTo>
                    <a:pt x="189991" y="2008577"/>
                  </a:lnTo>
                  <a:lnTo>
                    <a:pt x="189631" y="2013649"/>
                  </a:lnTo>
                  <a:lnTo>
                    <a:pt x="189274" y="2018722"/>
                  </a:lnTo>
                  <a:lnTo>
                    <a:pt x="188919" y="2023794"/>
                  </a:lnTo>
                  <a:lnTo>
                    <a:pt x="188568" y="2028866"/>
                  </a:lnTo>
                  <a:lnTo>
                    <a:pt x="188219" y="2033938"/>
                  </a:lnTo>
                  <a:lnTo>
                    <a:pt x="187873" y="2039010"/>
                  </a:lnTo>
                  <a:lnTo>
                    <a:pt x="187529" y="2044082"/>
                  </a:lnTo>
                  <a:lnTo>
                    <a:pt x="187188" y="2049155"/>
                  </a:lnTo>
                  <a:lnTo>
                    <a:pt x="186851" y="2054227"/>
                  </a:lnTo>
                  <a:lnTo>
                    <a:pt x="186517" y="2059299"/>
                  </a:lnTo>
                  <a:lnTo>
                    <a:pt x="186187" y="2064371"/>
                  </a:lnTo>
                  <a:lnTo>
                    <a:pt x="185863" y="2069443"/>
                  </a:lnTo>
                  <a:lnTo>
                    <a:pt x="185544" y="2074515"/>
                  </a:lnTo>
                  <a:lnTo>
                    <a:pt x="185231" y="2079588"/>
                  </a:lnTo>
                  <a:lnTo>
                    <a:pt x="184926" y="2084660"/>
                  </a:lnTo>
                  <a:lnTo>
                    <a:pt x="184629" y="2089732"/>
                  </a:lnTo>
                  <a:lnTo>
                    <a:pt x="184339" y="2094804"/>
                  </a:lnTo>
                  <a:lnTo>
                    <a:pt x="184059" y="2099876"/>
                  </a:lnTo>
                  <a:lnTo>
                    <a:pt x="183788" y="2104948"/>
                  </a:lnTo>
                  <a:lnTo>
                    <a:pt x="183528" y="2110021"/>
                  </a:lnTo>
                  <a:lnTo>
                    <a:pt x="183278" y="2115093"/>
                  </a:lnTo>
                  <a:lnTo>
                    <a:pt x="183036" y="2120165"/>
                  </a:lnTo>
                  <a:lnTo>
                    <a:pt x="182804" y="2125237"/>
                  </a:lnTo>
                  <a:lnTo>
                    <a:pt x="182579" y="2130309"/>
                  </a:lnTo>
                  <a:lnTo>
                    <a:pt x="182361" y="2135381"/>
                  </a:lnTo>
                  <a:lnTo>
                    <a:pt x="182150" y="2140454"/>
                  </a:lnTo>
                  <a:lnTo>
                    <a:pt x="181944" y="2145526"/>
                  </a:lnTo>
                  <a:lnTo>
                    <a:pt x="181742" y="2150598"/>
                  </a:lnTo>
                  <a:lnTo>
                    <a:pt x="181543" y="2155670"/>
                  </a:lnTo>
                  <a:lnTo>
                    <a:pt x="181345" y="2160742"/>
                  </a:lnTo>
                  <a:lnTo>
                    <a:pt x="181147" y="2165814"/>
                  </a:lnTo>
                  <a:lnTo>
                    <a:pt x="180948" y="2170887"/>
                  </a:lnTo>
                  <a:lnTo>
                    <a:pt x="180748" y="2175959"/>
                  </a:lnTo>
                  <a:lnTo>
                    <a:pt x="180545" y="2181031"/>
                  </a:lnTo>
                  <a:lnTo>
                    <a:pt x="180338" y="2186103"/>
                  </a:lnTo>
                  <a:lnTo>
                    <a:pt x="180128" y="2191175"/>
                  </a:lnTo>
                  <a:lnTo>
                    <a:pt x="179914" y="2196247"/>
                  </a:lnTo>
                  <a:lnTo>
                    <a:pt x="179695" y="2201320"/>
                  </a:lnTo>
                  <a:lnTo>
                    <a:pt x="179473" y="2206392"/>
                  </a:lnTo>
                  <a:lnTo>
                    <a:pt x="179248" y="2211464"/>
                  </a:lnTo>
                  <a:lnTo>
                    <a:pt x="179020" y="2216536"/>
                  </a:lnTo>
                  <a:lnTo>
                    <a:pt x="178788" y="2221608"/>
                  </a:lnTo>
                  <a:lnTo>
                    <a:pt x="178555" y="2226680"/>
                  </a:lnTo>
                  <a:lnTo>
                    <a:pt x="178321" y="2231753"/>
                  </a:lnTo>
                  <a:lnTo>
                    <a:pt x="178087" y="2236825"/>
                  </a:lnTo>
                  <a:lnTo>
                    <a:pt x="177853" y="2241897"/>
                  </a:lnTo>
                  <a:lnTo>
                    <a:pt x="177619" y="2246969"/>
                  </a:lnTo>
                  <a:lnTo>
                    <a:pt x="177388" y="2252041"/>
                  </a:lnTo>
                  <a:lnTo>
                    <a:pt x="177158" y="2257113"/>
                  </a:lnTo>
                  <a:lnTo>
                    <a:pt x="176931" y="2262186"/>
                  </a:lnTo>
                  <a:lnTo>
                    <a:pt x="176706" y="2267258"/>
                  </a:lnTo>
                  <a:lnTo>
                    <a:pt x="176484" y="2272330"/>
                  </a:lnTo>
                  <a:lnTo>
                    <a:pt x="176265" y="2277402"/>
                  </a:lnTo>
                  <a:lnTo>
                    <a:pt x="176048" y="2282474"/>
                  </a:lnTo>
                  <a:lnTo>
                    <a:pt x="175832" y="2287546"/>
                  </a:lnTo>
                  <a:lnTo>
                    <a:pt x="175619" y="2292619"/>
                  </a:lnTo>
                  <a:lnTo>
                    <a:pt x="175407" y="2297691"/>
                  </a:lnTo>
                  <a:lnTo>
                    <a:pt x="175197" y="2302763"/>
                  </a:lnTo>
                  <a:lnTo>
                    <a:pt x="174987" y="2307835"/>
                  </a:lnTo>
                  <a:lnTo>
                    <a:pt x="174779" y="2312907"/>
                  </a:lnTo>
                  <a:lnTo>
                    <a:pt x="174571" y="2317979"/>
                  </a:lnTo>
                  <a:lnTo>
                    <a:pt x="174364" y="2323052"/>
                  </a:lnTo>
                  <a:lnTo>
                    <a:pt x="174158" y="2328124"/>
                  </a:lnTo>
                  <a:lnTo>
                    <a:pt x="173953" y="2333196"/>
                  </a:lnTo>
                  <a:lnTo>
                    <a:pt x="173750" y="2338268"/>
                  </a:lnTo>
                  <a:lnTo>
                    <a:pt x="173550" y="2343340"/>
                  </a:lnTo>
                  <a:lnTo>
                    <a:pt x="173352" y="2348412"/>
                  </a:lnTo>
                  <a:lnTo>
                    <a:pt x="173158" y="2353485"/>
                  </a:lnTo>
                  <a:lnTo>
                    <a:pt x="172968" y="2358557"/>
                  </a:lnTo>
                  <a:lnTo>
                    <a:pt x="172783" y="2363629"/>
                  </a:lnTo>
                  <a:lnTo>
                    <a:pt x="172604" y="2368701"/>
                  </a:lnTo>
                  <a:lnTo>
                    <a:pt x="172431" y="2373773"/>
                  </a:lnTo>
                  <a:lnTo>
                    <a:pt x="172266" y="2378845"/>
                  </a:lnTo>
                  <a:lnTo>
                    <a:pt x="172110" y="2383918"/>
                  </a:lnTo>
                  <a:lnTo>
                    <a:pt x="171962" y="2388990"/>
                  </a:lnTo>
                  <a:lnTo>
                    <a:pt x="171823" y="2394062"/>
                  </a:lnTo>
                  <a:lnTo>
                    <a:pt x="171693" y="2399134"/>
                  </a:lnTo>
                  <a:lnTo>
                    <a:pt x="171574" y="2404206"/>
                  </a:lnTo>
                  <a:lnTo>
                    <a:pt x="171464" y="2409278"/>
                  </a:lnTo>
                  <a:lnTo>
                    <a:pt x="171365" y="2414351"/>
                  </a:lnTo>
                  <a:lnTo>
                    <a:pt x="171278" y="2419423"/>
                  </a:lnTo>
                  <a:lnTo>
                    <a:pt x="171200" y="2424495"/>
                  </a:lnTo>
                  <a:lnTo>
                    <a:pt x="171132" y="2429567"/>
                  </a:lnTo>
                  <a:lnTo>
                    <a:pt x="171072" y="2434639"/>
                  </a:lnTo>
                  <a:lnTo>
                    <a:pt x="171022" y="2439711"/>
                  </a:lnTo>
                  <a:lnTo>
                    <a:pt x="170980" y="2444784"/>
                  </a:lnTo>
                  <a:lnTo>
                    <a:pt x="170946" y="2449856"/>
                  </a:lnTo>
                  <a:lnTo>
                    <a:pt x="170919" y="2454928"/>
                  </a:lnTo>
                  <a:lnTo>
                    <a:pt x="170898" y="2460000"/>
                  </a:lnTo>
                  <a:lnTo>
                    <a:pt x="170883" y="2465072"/>
                  </a:lnTo>
                  <a:lnTo>
                    <a:pt x="170872" y="2470144"/>
                  </a:lnTo>
                  <a:lnTo>
                    <a:pt x="170864" y="2475217"/>
                  </a:lnTo>
                  <a:lnTo>
                    <a:pt x="170860" y="2480289"/>
                  </a:lnTo>
                  <a:lnTo>
                    <a:pt x="170858" y="2485361"/>
                  </a:lnTo>
                  <a:lnTo>
                    <a:pt x="170857" y="2490433"/>
                  </a:lnTo>
                  <a:lnTo>
                    <a:pt x="170856" y="2495505"/>
                  </a:lnTo>
                  <a:lnTo>
                    <a:pt x="170856" y="2500577"/>
                  </a:lnTo>
                  <a:lnTo>
                    <a:pt x="170855" y="2505650"/>
                  </a:lnTo>
                  <a:lnTo>
                    <a:pt x="170853" y="2510722"/>
                  </a:lnTo>
                  <a:lnTo>
                    <a:pt x="170850" y="2515794"/>
                  </a:lnTo>
                  <a:lnTo>
                    <a:pt x="170844" y="2520866"/>
                  </a:lnTo>
                  <a:lnTo>
                    <a:pt x="170837" y="2525938"/>
                  </a:lnTo>
                  <a:lnTo>
                    <a:pt x="170826" y="2531010"/>
                  </a:lnTo>
                  <a:lnTo>
                    <a:pt x="170812" y="2536083"/>
                  </a:lnTo>
                  <a:lnTo>
                    <a:pt x="170795" y="2541155"/>
                  </a:lnTo>
                  <a:lnTo>
                    <a:pt x="170774" y="2546227"/>
                  </a:lnTo>
                  <a:lnTo>
                    <a:pt x="170751" y="2551299"/>
                  </a:lnTo>
                  <a:lnTo>
                    <a:pt x="170724" y="2556371"/>
                  </a:lnTo>
                  <a:lnTo>
                    <a:pt x="170694" y="2561443"/>
                  </a:lnTo>
                  <a:lnTo>
                    <a:pt x="170661" y="2566516"/>
                  </a:lnTo>
                  <a:lnTo>
                    <a:pt x="170624" y="2571588"/>
                  </a:lnTo>
                  <a:lnTo>
                    <a:pt x="170585" y="2576660"/>
                  </a:lnTo>
                  <a:lnTo>
                    <a:pt x="170543" y="2581732"/>
                  </a:lnTo>
                  <a:lnTo>
                    <a:pt x="170500" y="2586804"/>
                  </a:lnTo>
                  <a:lnTo>
                    <a:pt x="170454" y="2591876"/>
                  </a:lnTo>
                  <a:close/>
                </a:path>
              </a:pathLst>
            </a:custGeom>
            <a:solidFill>
              <a:srgbClr val="BE9C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3" name="pg35">
              <a:extLst>
                <a:ext uri="{FF2B5EF4-FFF2-40B4-BE49-F238E27FC236}">
                  <a16:creationId xmlns:a16="http://schemas.microsoft.com/office/drawing/2014/main" id="{5605DC1D-7D3B-5B5F-636D-26CC9C1DBC83}"/>
                </a:ext>
              </a:extLst>
            </p:cNvPr>
            <p:cNvSpPr/>
            <p:nvPr/>
          </p:nvSpPr>
          <p:spPr>
            <a:xfrm>
              <a:off x="4809369" y="4254997"/>
              <a:ext cx="308311" cy="2405962"/>
            </a:xfrm>
            <a:custGeom>
              <a:avLst/>
              <a:gdLst/>
              <a:ahLst/>
              <a:cxnLst/>
              <a:rect l="0" t="0" r="0" b="0"/>
              <a:pathLst>
                <a:path w="308311" h="2405962">
                  <a:moveTo>
                    <a:pt x="153332" y="2405962"/>
                  </a:moveTo>
                  <a:lnTo>
                    <a:pt x="153265" y="2401254"/>
                  </a:lnTo>
                  <a:lnTo>
                    <a:pt x="153195" y="2396546"/>
                  </a:lnTo>
                  <a:lnTo>
                    <a:pt x="153123" y="2391837"/>
                  </a:lnTo>
                  <a:lnTo>
                    <a:pt x="153047" y="2387129"/>
                  </a:lnTo>
                  <a:lnTo>
                    <a:pt x="152969" y="2382421"/>
                  </a:lnTo>
                  <a:lnTo>
                    <a:pt x="152888" y="2377712"/>
                  </a:lnTo>
                  <a:lnTo>
                    <a:pt x="152805" y="2373004"/>
                  </a:lnTo>
                  <a:lnTo>
                    <a:pt x="152719" y="2368295"/>
                  </a:lnTo>
                  <a:lnTo>
                    <a:pt x="152631" y="2363587"/>
                  </a:lnTo>
                  <a:lnTo>
                    <a:pt x="152540" y="2358879"/>
                  </a:lnTo>
                  <a:lnTo>
                    <a:pt x="152448" y="2354170"/>
                  </a:lnTo>
                  <a:lnTo>
                    <a:pt x="152355" y="2349462"/>
                  </a:lnTo>
                  <a:lnTo>
                    <a:pt x="152260" y="2344754"/>
                  </a:lnTo>
                  <a:lnTo>
                    <a:pt x="152164" y="2340045"/>
                  </a:lnTo>
                  <a:lnTo>
                    <a:pt x="152067" y="2335337"/>
                  </a:lnTo>
                  <a:lnTo>
                    <a:pt x="151969" y="2330629"/>
                  </a:lnTo>
                  <a:lnTo>
                    <a:pt x="151870" y="2325920"/>
                  </a:lnTo>
                  <a:lnTo>
                    <a:pt x="151771" y="2321212"/>
                  </a:lnTo>
                  <a:lnTo>
                    <a:pt x="151671" y="2316504"/>
                  </a:lnTo>
                  <a:lnTo>
                    <a:pt x="151571" y="2311795"/>
                  </a:lnTo>
                  <a:lnTo>
                    <a:pt x="151470" y="2307087"/>
                  </a:lnTo>
                  <a:lnTo>
                    <a:pt x="151369" y="2302379"/>
                  </a:lnTo>
                  <a:lnTo>
                    <a:pt x="151267" y="2297670"/>
                  </a:lnTo>
                  <a:lnTo>
                    <a:pt x="151163" y="2292962"/>
                  </a:lnTo>
                  <a:lnTo>
                    <a:pt x="151057" y="2288254"/>
                  </a:lnTo>
                  <a:lnTo>
                    <a:pt x="150950" y="2283545"/>
                  </a:lnTo>
                  <a:lnTo>
                    <a:pt x="150839" y="2278837"/>
                  </a:lnTo>
                  <a:lnTo>
                    <a:pt x="150725" y="2274129"/>
                  </a:lnTo>
                  <a:lnTo>
                    <a:pt x="150607" y="2269420"/>
                  </a:lnTo>
                  <a:lnTo>
                    <a:pt x="150484" y="2264712"/>
                  </a:lnTo>
                  <a:lnTo>
                    <a:pt x="150355" y="2260004"/>
                  </a:lnTo>
                  <a:lnTo>
                    <a:pt x="150219" y="2255295"/>
                  </a:lnTo>
                  <a:lnTo>
                    <a:pt x="150076" y="2250587"/>
                  </a:lnTo>
                  <a:lnTo>
                    <a:pt x="149924" y="2245879"/>
                  </a:lnTo>
                  <a:lnTo>
                    <a:pt x="149765" y="2241170"/>
                  </a:lnTo>
                  <a:lnTo>
                    <a:pt x="149596" y="2236462"/>
                  </a:lnTo>
                  <a:lnTo>
                    <a:pt x="149416" y="2231754"/>
                  </a:lnTo>
                  <a:lnTo>
                    <a:pt x="149225" y="2227045"/>
                  </a:lnTo>
                  <a:lnTo>
                    <a:pt x="149024" y="2222337"/>
                  </a:lnTo>
                  <a:lnTo>
                    <a:pt x="148813" y="2217629"/>
                  </a:lnTo>
                  <a:lnTo>
                    <a:pt x="148592" y="2212920"/>
                  </a:lnTo>
                  <a:lnTo>
                    <a:pt x="148361" y="2208212"/>
                  </a:lnTo>
                  <a:lnTo>
                    <a:pt x="148119" y="2203504"/>
                  </a:lnTo>
                  <a:lnTo>
                    <a:pt x="147868" y="2198795"/>
                  </a:lnTo>
                  <a:lnTo>
                    <a:pt x="147609" y="2194087"/>
                  </a:lnTo>
                  <a:lnTo>
                    <a:pt x="147344" y="2189378"/>
                  </a:lnTo>
                  <a:lnTo>
                    <a:pt x="147074" y="2184670"/>
                  </a:lnTo>
                  <a:lnTo>
                    <a:pt x="146799" y="2179962"/>
                  </a:lnTo>
                  <a:lnTo>
                    <a:pt x="146520" y="2175253"/>
                  </a:lnTo>
                  <a:lnTo>
                    <a:pt x="146240" y="2170545"/>
                  </a:lnTo>
                  <a:lnTo>
                    <a:pt x="145960" y="2165837"/>
                  </a:lnTo>
                  <a:lnTo>
                    <a:pt x="145681" y="2161128"/>
                  </a:lnTo>
                  <a:lnTo>
                    <a:pt x="145404" y="2156420"/>
                  </a:lnTo>
                  <a:lnTo>
                    <a:pt x="145130" y="2151712"/>
                  </a:lnTo>
                  <a:lnTo>
                    <a:pt x="144862" y="2147003"/>
                  </a:lnTo>
                  <a:lnTo>
                    <a:pt x="144599" y="2142295"/>
                  </a:lnTo>
                  <a:lnTo>
                    <a:pt x="144342" y="2137587"/>
                  </a:lnTo>
                  <a:lnTo>
                    <a:pt x="144091" y="2132878"/>
                  </a:lnTo>
                  <a:lnTo>
                    <a:pt x="143847" y="2128170"/>
                  </a:lnTo>
                  <a:lnTo>
                    <a:pt x="143609" y="2123462"/>
                  </a:lnTo>
                  <a:lnTo>
                    <a:pt x="143379" y="2118753"/>
                  </a:lnTo>
                  <a:lnTo>
                    <a:pt x="143155" y="2114045"/>
                  </a:lnTo>
                  <a:lnTo>
                    <a:pt x="142937" y="2109337"/>
                  </a:lnTo>
                  <a:lnTo>
                    <a:pt x="142723" y="2104628"/>
                  </a:lnTo>
                  <a:lnTo>
                    <a:pt x="142514" y="2099920"/>
                  </a:lnTo>
                  <a:lnTo>
                    <a:pt x="142308" y="2095212"/>
                  </a:lnTo>
                  <a:lnTo>
                    <a:pt x="142105" y="2090503"/>
                  </a:lnTo>
                  <a:lnTo>
                    <a:pt x="141903" y="2085795"/>
                  </a:lnTo>
                  <a:lnTo>
                    <a:pt x="141702" y="2081087"/>
                  </a:lnTo>
                  <a:lnTo>
                    <a:pt x="141500" y="2076378"/>
                  </a:lnTo>
                  <a:lnTo>
                    <a:pt x="141296" y="2071670"/>
                  </a:lnTo>
                  <a:lnTo>
                    <a:pt x="141091" y="2066962"/>
                  </a:lnTo>
                  <a:lnTo>
                    <a:pt x="140881" y="2062253"/>
                  </a:lnTo>
                  <a:lnTo>
                    <a:pt x="140668" y="2057545"/>
                  </a:lnTo>
                  <a:lnTo>
                    <a:pt x="140451" y="2052837"/>
                  </a:lnTo>
                  <a:lnTo>
                    <a:pt x="140228" y="2048128"/>
                  </a:lnTo>
                  <a:lnTo>
                    <a:pt x="140001" y="2043420"/>
                  </a:lnTo>
                  <a:lnTo>
                    <a:pt x="139767" y="2038712"/>
                  </a:lnTo>
                  <a:lnTo>
                    <a:pt x="139526" y="2034003"/>
                  </a:lnTo>
                  <a:lnTo>
                    <a:pt x="139278" y="2029295"/>
                  </a:lnTo>
                  <a:lnTo>
                    <a:pt x="139024" y="2024587"/>
                  </a:lnTo>
                  <a:lnTo>
                    <a:pt x="138764" y="2019878"/>
                  </a:lnTo>
                  <a:lnTo>
                    <a:pt x="138496" y="2015170"/>
                  </a:lnTo>
                  <a:lnTo>
                    <a:pt x="138220" y="2010462"/>
                  </a:lnTo>
                  <a:lnTo>
                    <a:pt x="137936" y="2005753"/>
                  </a:lnTo>
                  <a:lnTo>
                    <a:pt x="137643" y="2001045"/>
                  </a:lnTo>
                  <a:lnTo>
                    <a:pt x="137342" y="1996336"/>
                  </a:lnTo>
                  <a:lnTo>
                    <a:pt x="137032" y="1991628"/>
                  </a:lnTo>
                  <a:lnTo>
                    <a:pt x="136713" y="1986920"/>
                  </a:lnTo>
                  <a:lnTo>
                    <a:pt x="136383" y="1982211"/>
                  </a:lnTo>
                  <a:lnTo>
                    <a:pt x="136041" y="1977503"/>
                  </a:lnTo>
                  <a:lnTo>
                    <a:pt x="135687" y="1972795"/>
                  </a:lnTo>
                  <a:lnTo>
                    <a:pt x="135321" y="1968086"/>
                  </a:lnTo>
                  <a:lnTo>
                    <a:pt x="134941" y="1963378"/>
                  </a:lnTo>
                  <a:lnTo>
                    <a:pt x="134548" y="1958670"/>
                  </a:lnTo>
                  <a:lnTo>
                    <a:pt x="134137" y="1953961"/>
                  </a:lnTo>
                  <a:lnTo>
                    <a:pt x="133708" y="1949253"/>
                  </a:lnTo>
                  <a:lnTo>
                    <a:pt x="133263" y="1944545"/>
                  </a:lnTo>
                  <a:lnTo>
                    <a:pt x="132799" y="1939836"/>
                  </a:lnTo>
                  <a:lnTo>
                    <a:pt x="132316" y="1935128"/>
                  </a:lnTo>
                  <a:lnTo>
                    <a:pt x="131814" y="1930420"/>
                  </a:lnTo>
                  <a:lnTo>
                    <a:pt x="131288" y="1925711"/>
                  </a:lnTo>
                  <a:lnTo>
                    <a:pt x="130739" y="1921003"/>
                  </a:lnTo>
                  <a:lnTo>
                    <a:pt x="130169" y="1916295"/>
                  </a:lnTo>
                  <a:lnTo>
                    <a:pt x="129577" y="1911586"/>
                  </a:lnTo>
                  <a:lnTo>
                    <a:pt x="128964" y="1906878"/>
                  </a:lnTo>
                  <a:lnTo>
                    <a:pt x="128329" y="1902170"/>
                  </a:lnTo>
                  <a:lnTo>
                    <a:pt x="127669" y="1897461"/>
                  </a:lnTo>
                  <a:lnTo>
                    <a:pt x="126986" y="1892753"/>
                  </a:lnTo>
                  <a:lnTo>
                    <a:pt x="126283" y="1888045"/>
                  </a:lnTo>
                  <a:lnTo>
                    <a:pt x="125561" y="1883336"/>
                  </a:lnTo>
                  <a:lnTo>
                    <a:pt x="124820" y="1878628"/>
                  </a:lnTo>
                  <a:lnTo>
                    <a:pt x="124061" y="1873920"/>
                  </a:lnTo>
                  <a:lnTo>
                    <a:pt x="123284" y="1869211"/>
                  </a:lnTo>
                  <a:lnTo>
                    <a:pt x="122491" y="1864503"/>
                  </a:lnTo>
                  <a:lnTo>
                    <a:pt x="121685" y="1859795"/>
                  </a:lnTo>
                  <a:lnTo>
                    <a:pt x="120868" y="1855086"/>
                  </a:lnTo>
                  <a:lnTo>
                    <a:pt x="120041" y="1850378"/>
                  </a:lnTo>
                  <a:lnTo>
                    <a:pt x="119207" y="1845670"/>
                  </a:lnTo>
                  <a:lnTo>
                    <a:pt x="118365" y="1840961"/>
                  </a:lnTo>
                  <a:lnTo>
                    <a:pt x="117518" y="1836253"/>
                  </a:lnTo>
                  <a:lnTo>
                    <a:pt x="116670" y="1831545"/>
                  </a:lnTo>
                  <a:lnTo>
                    <a:pt x="115821" y="1826836"/>
                  </a:lnTo>
                  <a:lnTo>
                    <a:pt x="114973" y="1822128"/>
                  </a:lnTo>
                  <a:lnTo>
                    <a:pt x="114126" y="1817419"/>
                  </a:lnTo>
                  <a:lnTo>
                    <a:pt x="113285" y="1812711"/>
                  </a:lnTo>
                  <a:lnTo>
                    <a:pt x="112448" y="1808003"/>
                  </a:lnTo>
                  <a:lnTo>
                    <a:pt x="111617" y="1803294"/>
                  </a:lnTo>
                  <a:lnTo>
                    <a:pt x="110792" y="1798586"/>
                  </a:lnTo>
                  <a:lnTo>
                    <a:pt x="109974" y="1793878"/>
                  </a:lnTo>
                  <a:lnTo>
                    <a:pt x="109162" y="1789169"/>
                  </a:lnTo>
                  <a:lnTo>
                    <a:pt x="108359" y="1784461"/>
                  </a:lnTo>
                  <a:lnTo>
                    <a:pt x="107561" y="1779753"/>
                  </a:lnTo>
                  <a:lnTo>
                    <a:pt x="106769" y="1775044"/>
                  </a:lnTo>
                  <a:lnTo>
                    <a:pt x="105981" y="1770336"/>
                  </a:lnTo>
                  <a:lnTo>
                    <a:pt x="105196" y="1765628"/>
                  </a:lnTo>
                  <a:lnTo>
                    <a:pt x="104412" y="1760919"/>
                  </a:lnTo>
                  <a:lnTo>
                    <a:pt x="103628" y="1756211"/>
                  </a:lnTo>
                  <a:lnTo>
                    <a:pt x="102842" y="1751503"/>
                  </a:lnTo>
                  <a:lnTo>
                    <a:pt x="102051" y="1746794"/>
                  </a:lnTo>
                  <a:lnTo>
                    <a:pt x="101254" y="1742086"/>
                  </a:lnTo>
                  <a:lnTo>
                    <a:pt x="100449" y="1737378"/>
                  </a:lnTo>
                  <a:lnTo>
                    <a:pt x="99633" y="1732669"/>
                  </a:lnTo>
                  <a:lnTo>
                    <a:pt x="98803" y="1727961"/>
                  </a:lnTo>
                  <a:lnTo>
                    <a:pt x="97960" y="1723253"/>
                  </a:lnTo>
                  <a:lnTo>
                    <a:pt x="97101" y="1718544"/>
                  </a:lnTo>
                  <a:lnTo>
                    <a:pt x="96226" y="1713836"/>
                  </a:lnTo>
                  <a:lnTo>
                    <a:pt x="95335" y="1709128"/>
                  </a:lnTo>
                  <a:lnTo>
                    <a:pt x="94426" y="1704419"/>
                  </a:lnTo>
                  <a:lnTo>
                    <a:pt x="93496" y="1699711"/>
                  </a:lnTo>
                  <a:lnTo>
                    <a:pt x="92550" y="1695003"/>
                  </a:lnTo>
                  <a:lnTo>
                    <a:pt x="91588" y="1690294"/>
                  </a:lnTo>
                  <a:lnTo>
                    <a:pt x="90611" y="1685586"/>
                  </a:lnTo>
                  <a:lnTo>
                    <a:pt x="89622" y="1680878"/>
                  </a:lnTo>
                  <a:lnTo>
                    <a:pt x="88620" y="1676169"/>
                  </a:lnTo>
                  <a:lnTo>
                    <a:pt x="87609" y="1671461"/>
                  </a:lnTo>
                  <a:lnTo>
                    <a:pt x="86592" y="1666753"/>
                  </a:lnTo>
                  <a:lnTo>
                    <a:pt x="85572" y="1662044"/>
                  </a:lnTo>
                  <a:lnTo>
                    <a:pt x="84552" y="1657336"/>
                  </a:lnTo>
                  <a:lnTo>
                    <a:pt x="83534" y="1652628"/>
                  </a:lnTo>
                  <a:lnTo>
                    <a:pt x="82522" y="1647919"/>
                  </a:lnTo>
                  <a:lnTo>
                    <a:pt x="81521" y="1643211"/>
                  </a:lnTo>
                  <a:lnTo>
                    <a:pt x="80532" y="1638502"/>
                  </a:lnTo>
                  <a:lnTo>
                    <a:pt x="79557" y="1633794"/>
                  </a:lnTo>
                  <a:lnTo>
                    <a:pt x="78598" y="1629086"/>
                  </a:lnTo>
                  <a:lnTo>
                    <a:pt x="77658" y="1624377"/>
                  </a:lnTo>
                  <a:lnTo>
                    <a:pt x="76739" y="1619669"/>
                  </a:lnTo>
                  <a:lnTo>
                    <a:pt x="75845" y="1614961"/>
                  </a:lnTo>
                  <a:lnTo>
                    <a:pt x="74973" y="1610252"/>
                  </a:lnTo>
                  <a:lnTo>
                    <a:pt x="74123" y="1605544"/>
                  </a:lnTo>
                  <a:lnTo>
                    <a:pt x="73294" y="1600836"/>
                  </a:lnTo>
                  <a:lnTo>
                    <a:pt x="72487" y="1596127"/>
                  </a:lnTo>
                  <a:lnTo>
                    <a:pt x="71703" y="1591419"/>
                  </a:lnTo>
                  <a:lnTo>
                    <a:pt x="70939" y="1586711"/>
                  </a:lnTo>
                  <a:lnTo>
                    <a:pt x="70191" y="1582002"/>
                  </a:lnTo>
                  <a:lnTo>
                    <a:pt x="69458" y="1577294"/>
                  </a:lnTo>
                  <a:lnTo>
                    <a:pt x="68736" y="1572586"/>
                  </a:lnTo>
                  <a:lnTo>
                    <a:pt x="68025" y="1567877"/>
                  </a:lnTo>
                  <a:lnTo>
                    <a:pt x="67322" y="1563169"/>
                  </a:lnTo>
                  <a:lnTo>
                    <a:pt x="66623" y="1558461"/>
                  </a:lnTo>
                  <a:lnTo>
                    <a:pt x="65925" y="1553752"/>
                  </a:lnTo>
                  <a:lnTo>
                    <a:pt x="65227" y="1549044"/>
                  </a:lnTo>
                  <a:lnTo>
                    <a:pt x="64526" y="1544336"/>
                  </a:lnTo>
                  <a:lnTo>
                    <a:pt x="63820" y="1539627"/>
                  </a:lnTo>
                  <a:lnTo>
                    <a:pt x="63107" y="1534919"/>
                  </a:lnTo>
                  <a:lnTo>
                    <a:pt x="62385" y="1530211"/>
                  </a:lnTo>
                  <a:lnTo>
                    <a:pt x="61653" y="1525502"/>
                  </a:lnTo>
                  <a:lnTo>
                    <a:pt x="60913" y="1520794"/>
                  </a:lnTo>
                  <a:lnTo>
                    <a:pt x="60162" y="1516086"/>
                  </a:lnTo>
                  <a:lnTo>
                    <a:pt x="59400" y="1511377"/>
                  </a:lnTo>
                  <a:lnTo>
                    <a:pt x="58627" y="1506669"/>
                  </a:lnTo>
                  <a:lnTo>
                    <a:pt x="57843" y="1501961"/>
                  </a:lnTo>
                  <a:lnTo>
                    <a:pt x="57050" y="1497252"/>
                  </a:lnTo>
                  <a:lnTo>
                    <a:pt x="56247" y="1492544"/>
                  </a:lnTo>
                  <a:lnTo>
                    <a:pt x="55436" y="1487836"/>
                  </a:lnTo>
                  <a:lnTo>
                    <a:pt x="54617" y="1483127"/>
                  </a:lnTo>
                  <a:lnTo>
                    <a:pt x="53790" y="1478419"/>
                  </a:lnTo>
                  <a:lnTo>
                    <a:pt x="52954" y="1473711"/>
                  </a:lnTo>
                  <a:lnTo>
                    <a:pt x="52112" y="1469002"/>
                  </a:lnTo>
                  <a:lnTo>
                    <a:pt x="51263" y="1464294"/>
                  </a:lnTo>
                  <a:lnTo>
                    <a:pt x="50408" y="1459585"/>
                  </a:lnTo>
                  <a:lnTo>
                    <a:pt x="49546" y="1454877"/>
                  </a:lnTo>
                  <a:lnTo>
                    <a:pt x="48676" y="1450169"/>
                  </a:lnTo>
                  <a:lnTo>
                    <a:pt x="47798" y="1445460"/>
                  </a:lnTo>
                  <a:lnTo>
                    <a:pt x="46912" y="1440752"/>
                  </a:lnTo>
                  <a:lnTo>
                    <a:pt x="46019" y="1436044"/>
                  </a:lnTo>
                  <a:lnTo>
                    <a:pt x="45118" y="1431335"/>
                  </a:lnTo>
                  <a:lnTo>
                    <a:pt x="44209" y="1426627"/>
                  </a:lnTo>
                  <a:lnTo>
                    <a:pt x="43290" y="1421919"/>
                  </a:lnTo>
                  <a:lnTo>
                    <a:pt x="42362" y="1417210"/>
                  </a:lnTo>
                  <a:lnTo>
                    <a:pt x="41427" y="1412502"/>
                  </a:lnTo>
                  <a:lnTo>
                    <a:pt x="40484" y="1407794"/>
                  </a:lnTo>
                  <a:lnTo>
                    <a:pt x="39534" y="1403085"/>
                  </a:lnTo>
                  <a:lnTo>
                    <a:pt x="38579" y="1398377"/>
                  </a:lnTo>
                  <a:lnTo>
                    <a:pt x="37617" y="1393669"/>
                  </a:lnTo>
                  <a:lnTo>
                    <a:pt x="36652" y="1388960"/>
                  </a:lnTo>
                  <a:lnTo>
                    <a:pt x="35685" y="1384252"/>
                  </a:lnTo>
                  <a:lnTo>
                    <a:pt x="34717" y="1379544"/>
                  </a:lnTo>
                  <a:lnTo>
                    <a:pt x="33750" y="1374835"/>
                  </a:lnTo>
                  <a:lnTo>
                    <a:pt x="32784" y="1370127"/>
                  </a:lnTo>
                  <a:lnTo>
                    <a:pt x="31823" y="1365419"/>
                  </a:lnTo>
                  <a:lnTo>
                    <a:pt x="30866" y="1360710"/>
                  </a:lnTo>
                  <a:lnTo>
                    <a:pt x="29916" y="1356002"/>
                  </a:lnTo>
                  <a:lnTo>
                    <a:pt x="28974" y="1351294"/>
                  </a:lnTo>
                  <a:lnTo>
                    <a:pt x="28039" y="1346585"/>
                  </a:lnTo>
                  <a:lnTo>
                    <a:pt x="27113" y="1341877"/>
                  </a:lnTo>
                  <a:lnTo>
                    <a:pt x="26199" y="1337169"/>
                  </a:lnTo>
                  <a:lnTo>
                    <a:pt x="25295" y="1332460"/>
                  </a:lnTo>
                  <a:lnTo>
                    <a:pt x="24401" y="1327752"/>
                  </a:lnTo>
                  <a:lnTo>
                    <a:pt x="23517" y="1323044"/>
                  </a:lnTo>
                  <a:lnTo>
                    <a:pt x="22644" y="1318335"/>
                  </a:lnTo>
                  <a:lnTo>
                    <a:pt x="21781" y="1313627"/>
                  </a:lnTo>
                  <a:lnTo>
                    <a:pt x="20930" y="1308919"/>
                  </a:lnTo>
                  <a:lnTo>
                    <a:pt x="20088" y="1304210"/>
                  </a:lnTo>
                  <a:lnTo>
                    <a:pt x="19256" y="1299502"/>
                  </a:lnTo>
                  <a:lnTo>
                    <a:pt x="18433" y="1294794"/>
                  </a:lnTo>
                  <a:lnTo>
                    <a:pt x="17618" y="1290085"/>
                  </a:lnTo>
                  <a:lnTo>
                    <a:pt x="16812" y="1285377"/>
                  </a:lnTo>
                  <a:lnTo>
                    <a:pt x="16016" y="1280669"/>
                  </a:lnTo>
                  <a:lnTo>
                    <a:pt x="15229" y="1275960"/>
                  </a:lnTo>
                  <a:lnTo>
                    <a:pt x="14450" y="1271252"/>
                  </a:lnTo>
                  <a:lnTo>
                    <a:pt x="13680" y="1266543"/>
                  </a:lnTo>
                  <a:lnTo>
                    <a:pt x="12919" y="1261835"/>
                  </a:lnTo>
                  <a:lnTo>
                    <a:pt x="12169" y="1257127"/>
                  </a:lnTo>
                  <a:lnTo>
                    <a:pt x="11432" y="1252418"/>
                  </a:lnTo>
                  <a:lnTo>
                    <a:pt x="10708" y="1247710"/>
                  </a:lnTo>
                  <a:lnTo>
                    <a:pt x="9997" y="1243002"/>
                  </a:lnTo>
                  <a:lnTo>
                    <a:pt x="9301" y="1238293"/>
                  </a:lnTo>
                  <a:lnTo>
                    <a:pt x="8621" y="1233585"/>
                  </a:lnTo>
                  <a:lnTo>
                    <a:pt x="7962" y="1228877"/>
                  </a:lnTo>
                  <a:lnTo>
                    <a:pt x="7326" y="1224168"/>
                  </a:lnTo>
                  <a:lnTo>
                    <a:pt x="6712" y="1219460"/>
                  </a:lnTo>
                  <a:lnTo>
                    <a:pt x="6122" y="1214752"/>
                  </a:lnTo>
                  <a:lnTo>
                    <a:pt x="5556" y="1210043"/>
                  </a:lnTo>
                  <a:lnTo>
                    <a:pt x="5018" y="1205335"/>
                  </a:lnTo>
                  <a:lnTo>
                    <a:pt x="4511" y="1200627"/>
                  </a:lnTo>
                  <a:lnTo>
                    <a:pt x="4037" y="1195918"/>
                  </a:lnTo>
                  <a:lnTo>
                    <a:pt x="3592" y="1191210"/>
                  </a:lnTo>
                  <a:lnTo>
                    <a:pt x="3178" y="1186502"/>
                  </a:lnTo>
                  <a:lnTo>
                    <a:pt x="2794" y="1181793"/>
                  </a:lnTo>
                  <a:lnTo>
                    <a:pt x="2440" y="1177085"/>
                  </a:lnTo>
                  <a:lnTo>
                    <a:pt x="2119" y="1172377"/>
                  </a:lnTo>
                  <a:lnTo>
                    <a:pt x="1829" y="1167668"/>
                  </a:lnTo>
                  <a:lnTo>
                    <a:pt x="1566" y="1162960"/>
                  </a:lnTo>
                  <a:lnTo>
                    <a:pt x="1328" y="1158252"/>
                  </a:lnTo>
                  <a:lnTo>
                    <a:pt x="1114" y="1153543"/>
                  </a:lnTo>
                  <a:lnTo>
                    <a:pt x="923" y="1148835"/>
                  </a:lnTo>
                  <a:lnTo>
                    <a:pt x="756" y="1144127"/>
                  </a:lnTo>
                  <a:lnTo>
                    <a:pt x="609" y="1139418"/>
                  </a:lnTo>
                  <a:lnTo>
                    <a:pt x="480" y="1134710"/>
                  </a:lnTo>
                  <a:lnTo>
                    <a:pt x="367" y="1130002"/>
                  </a:lnTo>
                  <a:lnTo>
                    <a:pt x="269" y="1125293"/>
                  </a:lnTo>
                  <a:lnTo>
                    <a:pt x="185" y="1120585"/>
                  </a:lnTo>
                  <a:lnTo>
                    <a:pt x="118" y="1115877"/>
                  </a:lnTo>
                  <a:lnTo>
                    <a:pt x="67" y="1111168"/>
                  </a:lnTo>
                  <a:lnTo>
                    <a:pt x="29" y="1106460"/>
                  </a:lnTo>
                  <a:lnTo>
                    <a:pt x="6" y="1101752"/>
                  </a:lnTo>
                  <a:lnTo>
                    <a:pt x="0" y="1097043"/>
                  </a:lnTo>
                  <a:lnTo>
                    <a:pt x="9" y="1092335"/>
                  </a:lnTo>
                  <a:lnTo>
                    <a:pt x="40" y="1087626"/>
                  </a:lnTo>
                  <a:lnTo>
                    <a:pt x="91" y="1082918"/>
                  </a:lnTo>
                  <a:lnTo>
                    <a:pt x="163" y="1078210"/>
                  </a:lnTo>
                  <a:lnTo>
                    <a:pt x="258" y="1073501"/>
                  </a:lnTo>
                  <a:lnTo>
                    <a:pt x="375" y="1068793"/>
                  </a:lnTo>
                  <a:lnTo>
                    <a:pt x="516" y="1064085"/>
                  </a:lnTo>
                  <a:lnTo>
                    <a:pt x="688" y="1059376"/>
                  </a:lnTo>
                  <a:lnTo>
                    <a:pt x="886" y="1054668"/>
                  </a:lnTo>
                  <a:lnTo>
                    <a:pt x="1111" y="1049960"/>
                  </a:lnTo>
                  <a:lnTo>
                    <a:pt x="1363" y="1045251"/>
                  </a:lnTo>
                  <a:lnTo>
                    <a:pt x="1640" y="1040543"/>
                  </a:lnTo>
                  <a:lnTo>
                    <a:pt x="1943" y="1035835"/>
                  </a:lnTo>
                  <a:lnTo>
                    <a:pt x="2278" y="1031126"/>
                  </a:lnTo>
                  <a:lnTo>
                    <a:pt x="2637" y="1026418"/>
                  </a:lnTo>
                  <a:lnTo>
                    <a:pt x="3018" y="1021710"/>
                  </a:lnTo>
                  <a:lnTo>
                    <a:pt x="3422" y="1017001"/>
                  </a:lnTo>
                  <a:lnTo>
                    <a:pt x="3846" y="1012293"/>
                  </a:lnTo>
                  <a:lnTo>
                    <a:pt x="4290" y="1007585"/>
                  </a:lnTo>
                  <a:lnTo>
                    <a:pt x="4756" y="1002876"/>
                  </a:lnTo>
                  <a:lnTo>
                    <a:pt x="5239" y="998168"/>
                  </a:lnTo>
                  <a:lnTo>
                    <a:pt x="5737" y="993460"/>
                  </a:lnTo>
                  <a:lnTo>
                    <a:pt x="6250" y="988751"/>
                  </a:lnTo>
                  <a:lnTo>
                    <a:pt x="6777" y="984043"/>
                  </a:lnTo>
                  <a:lnTo>
                    <a:pt x="7318" y="979335"/>
                  </a:lnTo>
                  <a:lnTo>
                    <a:pt x="7875" y="974626"/>
                  </a:lnTo>
                  <a:lnTo>
                    <a:pt x="8446" y="969918"/>
                  </a:lnTo>
                  <a:lnTo>
                    <a:pt x="9031" y="965210"/>
                  </a:lnTo>
                  <a:lnTo>
                    <a:pt x="9630" y="960501"/>
                  </a:lnTo>
                  <a:lnTo>
                    <a:pt x="10245" y="955793"/>
                  </a:lnTo>
                  <a:lnTo>
                    <a:pt x="10876" y="951085"/>
                  </a:lnTo>
                  <a:lnTo>
                    <a:pt x="11530" y="946376"/>
                  </a:lnTo>
                  <a:lnTo>
                    <a:pt x="12204" y="941668"/>
                  </a:lnTo>
                  <a:lnTo>
                    <a:pt x="12899" y="936960"/>
                  </a:lnTo>
                  <a:lnTo>
                    <a:pt x="13617" y="932251"/>
                  </a:lnTo>
                  <a:lnTo>
                    <a:pt x="14359" y="927543"/>
                  </a:lnTo>
                  <a:lnTo>
                    <a:pt x="15130" y="922835"/>
                  </a:lnTo>
                  <a:lnTo>
                    <a:pt x="15936" y="918126"/>
                  </a:lnTo>
                  <a:lnTo>
                    <a:pt x="16772" y="913418"/>
                  </a:lnTo>
                  <a:lnTo>
                    <a:pt x="17640" y="908709"/>
                  </a:lnTo>
                  <a:lnTo>
                    <a:pt x="18543" y="904001"/>
                  </a:lnTo>
                  <a:lnTo>
                    <a:pt x="19480" y="899293"/>
                  </a:lnTo>
                  <a:lnTo>
                    <a:pt x="20456" y="894584"/>
                  </a:lnTo>
                  <a:lnTo>
                    <a:pt x="21476" y="889876"/>
                  </a:lnTo>
                  <a:lnTo>
                    <a:pt x="22535" y="885168"/>
                  </a:lnTo>
                  <a:lnTo>
                    <a:pt x="23633" y="880459"/>
                  </a:lnTo>
                  <a:lnTo>
                    <a:pt x="24771" y="875751"/>
                  </a:lnTo>
                  <a:lnTo>
                    <a:pt x="25948" y="871043"/>
                  </a:lnTo>
                  <a:lnTo>
                    <a:pt x="27170" y="866334"/>
                  </a:lnTo>
                  <a:lnTo>
                    <a:pt x="28438" y="861626"/>
                  </a:lnTo>
                  <a:lnTo>
                    <a:pt x="29746" y="856918"/>
                  </a:lnTo>
                  <a:lnTo>
                    <a:pt x="31094" y="852209"/>
                  </a:lnTo>
                  <a:lnTo>
                    <a:pt x="32481" y="847501"/>
                  </a:lnTo>
                  <a:lnTo>
                    <a:pt x="33908" y="842793"/>
                  </a:lnTo>
                  <a:lnTo>
                    <a:pt x="35378" y="838084"/>
                  </a:lnTo>
                  <a:lnTo>
                    <a:pt x="36890" y="833376"/>
                  </a:lnTo>
                  <a:lnTo>
                    <a:pt x="38440" y="828668"/>
                  </a:lnTo>
                  <a:lnTo>
                    <a:pt x="40026" y="823959"/>
                  </a:lnTo>
                  <a:lnTo>
                    <a:pt x="41647" y="819251"/>
                  </a:lnTo>
                  <a:lnTo>
                    <a:pt x="43302" y="814543"/>
                  </a:lnTo>
                  <a:lnTo>
                    <a:pt x="44994" y="809834"/>
                  </a:lnTo>
                  <a:lnTo>
                    <a:pt x="46720" y="805126"/>
                  </a:lnTo>
                  <a:lnTo>
                    <a:pt x="48475" y="800418"/>
                  </a:lnTo>
                  <a:lnTo>
                    <a:pt x="50255" y="795709"/>
                  </a:lnTo>
                  <a:lnTo>
                    <a:pt x="52060" y="791001"/>
                  </a:lnTo>
                  <a:lnTo>
                    <a:pt x="53886" y="786293"/>
                  </a:lnTo>
                  <a:lnTo>
                    <a:pt x="55734" y="781584"/>
                  </a:lnTo>
                  <a:lnTo>
                    <a:pt x="57597" y="776876"/>
                  </a:lnTo>
                  <a:lnTo>
                    <a:pt x="59470" y="772168"/>
                  </a:lnTo>
                  <a:lnTo>
                    <a:pt x="61351" y="767459"/>
                  </a:lnTo>
                  <a:lnTo>
                    <a:pt x="63234" y="762751"/>
                  </a:lnTo>
                  <a:lnTo>
                    <a:pt x="65116" y="758043"/>
                  </a:lnTo>
                  <a:lnTo>
                    <a:pt x="66992" y="753334"/>
                  </a:lnTo>
                  <a:lnTo>
                    <a:pt x="68855" y="748626"/>
                  </a:lnTo>
                  <a:lnTo>
                    <a:pt x="70702" y="743918"/>
                  </a:lnTo>
                  <a:lnTo>
                    <a:pt x="72530" y="739209"/>
                  </a:lnTo>
                  <a:lnTo>
                    <a:pt x="74333" y="734501"/>
                  </a:lnTo>
                  <a:lnTo>
                    <a:pt x="76108" y="729792"/>
                  </a:lnTo>
                  <a:lnTo>
                    <a:pt x="77844" y="725084"/>
                  </a:lnTo>
                  <a:lnTo>
                    <a:pt x="79541" y="720376"/>
                  </a:lnTo>
                  <a:lnTo>
                    <a:pt x="81199" y="715667"/>
                  </a:lnTo>
                  <a:lnTo>
                    <a:pt x="82814" y="710959"/>
                  </a:lnTo>
                  <a:lnTo>
                    <a:pt x="84385" y="706251"/>
                  </a:lnTo>
                  <a:lnTo>
                    <a:pt x="85911" y="701542"/>
                  </a:lnTo>
                  <a:lnTo>
                    <a:pt x="87379" y="696834"/>
                  </a:lnTo>
                  <a:lnTo>
                    <a:pt x="88798" y="692126"/>
                  </a:lnTo>
                  <a:lnTo>
                    <a:pt x="90170" y="687417"/>
                  </a:lnTo>
                  <a:lnTo>
                    <a:pt x="91496" y="682709"/>
                  </a:lnTo>
                  <a:lnTo>
                    <a:pt x="92776" y="678001"/>
                  </a:lnTo>
                  <a:lnTo>
                    <a:pt x="94012" y="673292"/>
                  </a:lnTo>
                  <a:lnTo>
                    <a:pt x="95199" y="668584"/>
                  </a:lnTo>
                  <a:lnTo>
                    <a:pt x="96346" y="663876"/>
                  </a:lnTo>
                  <a:lnTo>
                    <a:pt x="97459" y="659167"/>
                  </a:lnTo>
                  <a:lnTo>
                    <a:pt x="98540" y="654459"/>
                  </a:lnTo>
                  <a:lnTo>
                    <a:pt x="99592" y="649751"/>
                  </a:lnTo>
                  <a:lnTo>
                    <a:pt x="100619" y="645042"/>
                  </a:lnTo>
                  <a:lnTo>
                    <a:pt x="101619" y="640334"/>
                  </a:lnTo>
                  <a:lnTo>
                    <a:pt x="102601" y="635626"/>
                  </a:lnTo>
                  <a:lnTo>
                    <a:pt x="103569" y="630917"/>
                  </a:lnTo>
                  <a:lnTo>
                    <a:pt x="104526" y="626209"/>
                  </a:lnTo>
                  <a:lnTo>
                    <a:pt x="105473" y="621501"/>
                  </a:lnTo>
                  <a:lnTo>
                    <a:pt x="106413" y="616792"/>
                  </a:lnTo>
                  <a:lnTo>
                    <a:pt x="107348" y="612084"/>
                  </a:lnTo>
                  <a:lnTo>
                    <a:pt x="108280" y="607376"/>
                  </a:lnTo>
                  <a:lnTo>
                    <a:pt x="109211" y="602667"/>
                  </a:lnTo>
                  <a:lnTo>
                    <a:pt x="110142" y="597959"/>
                  </a:lnTo>
                  <a:lnTo>
                    <a:pt x="111072" y="593251"/>
                  </a:lnTo>
                  <a:lnTo>
                    <a:pt x="112002" y="588542"/>
                  </a:lnTo>
                  <a:lnTo>
                    <a:pt x="112931" y="583834"/>
                  </a:lnTo>
                  <a:lnTo>
                    <a:pt x="113859" y="579126"/>
                  </a:lnTo>
                  <a:lnTo>
                    <a:pt x="114786" y="574417"/>
                  </a:lnTo>
                  <a:lnTo>
                    <a:pt x="115710" y="569709"/>
                  </a:lnTo>
                  <a:lnTo>
                    <a:pt x="116630" y="565001"/>
                  </a:lnTo>
                  <a:lnTo>
                    <a:pt x="117545" y="560292"/>
                  </a:lnTo>
                  <a:lnTo>
                    <a:pt x="118452" y="555584"/>
                  </a:lnTo>
                  <a:lnTo>
                    <a:pt x="119352" y="550876"/>
                  </a:lnTo>
                  <a:lnTo>
                    <a:pt x="120242" y="546167"/>
                  </a:lnTo>
                  <a:lnTo>
                    <a:pt x="121123" y="541459"/>
                  </a:lnTo>
                  <a:lnTo>
                    <a:pt x="121993" y="536750"/>
                  </a:lnTo>
                  <a:lnTo>
                    <a:pt x="122851" y="532042"/>
                  </a:lnTo>
                  <a:lnTo>
                    <a:pt x="123693" y="527334"/>
                  </a:lnTo>
                  <a:lnTo>
                    <a:pt x="124523" y="522625"/>
                  </a:lnTo>
                  <a:lnTo>
                    <a:pt x="125338" y="517917"/>
                  </a:lnTo>
                  <a:lnTo>
                    <a:pt x="126140" y="513209"/>
                  </a:lnTo>
                  <a:lnTo>
                    <a:pt x="126928" y="508500"/>
                  </a:lnTo>
                  <a:lnTo>
                    <a:pt x="127700" y="503792"/>
                  </a:lnTo>
                  <a:lnTo>
                    <a:pt x="128455" y="499084"/>
                  </a:lnTo>
                  <a:lnTo>
                    <a:pt x="129197" y="494375"/>
                  </a:lnTo>
                  <a:lnTo>
                    <a:pt x="129924" y="489667"/>
                  </a:lnTo>
                  <a:lnTo>
                    <a:pt x="130637" y="484959"/>
                  </a:lnTo>
                  <a:lnTo>
                    <a:pt x="131336" y="480250"/>
                  </a:lnTo>
                  <a:lnTo>
                    <a:pt x="132020" y="475542"/>
                  </a:lnTo>
                  <a:lnTo>
                    <a:pt x="132689" y="470834"/>
                  </a:lnTo>
                  <a:lnTo>
                    <a:pt x="133344" y="466125"/>
                  </a:lnTo>
                  <a:lnTo>
                    <a:pt x="133986" y="461417"/>
                  </a:lnTo>
                  <a:lnTo>
                    <a:pt x="134615" y="456709"/>
                  </a:lnTo>
                  <a:lnTo>
                    <a:pt x="135230" y="452000"/>
                  </a:lnTo>
                  <a:lnTo>
                    <a:pt x="135831" y="447292"/>
                  </a:lnTo>
                  <a:lnTo>
                    <a:pt x="136417" y="442584"/>
                  </a:lnTo>
                  <a:lnTo>
                    <a:pt x="136989" y="437875"/>
                  </a:lnTo>
                  <a:lnTo>
                    <a:pt x="137549" y="433167"/>
                  </a:lnTo>
                  <a:lnTo>
                    <a:pt x="138096" y="428459"/>
                  </a:lnTo>
                  <a:lnTo>
                    <a:pt x="138630" y="423750"/>
                  </a:lnTo>
                  <a:lnTo>
                    <a:pt x="139150" y="419042"/>
                  </a:lnTo>
                  <a:lnTo>
                    <a:pt x="139656" y="414334"/>
                  </a:lnTo>
                  <a:lnTo>
                    <a:pt x="140149" y="409625"/>
                  </a:lnTo>
                  <a:lnTo>
                    <a:pt x="140630" y="404917"/>
                  </a:lnTo>
                  <a:lnTo>
                    <a:pt x="141100" y="400209"/>
                  </a:lnTo>
                  <a:lnTo>
                    <a:pt x="141557" y="395500"/>
                  </a:lnTo>
                  <a:lnTo>
                    <a:pt x="142002" y="390792"/>
                  </a:lnTo>
                  <a:lnTo>
                    <a:pt x="142435" y="386084"/>
                  </a:lnTo>
                  <a:lnTo>
                    <a:pt x="142858" y="381375"/>
                  </a:lnTo>
                  <a:lnTo>
                    <a:pt x="143270" y="376667"/>
                  </a:lnTo>
                  <a:lnTo>
                    <a:pt x="143673" y="371959"/>
                  </a:lnTo>
                  <a:lnTo>
                    <a:pt x="144066" y="367250"/>
                  </a:lnTo>
                  <a:lnTo>
                    <a:pt x="144449" y="362542"/>
                  </a:lnTo>
                  <a:lnTo>
                    <a:pt x="144822" y="357833"/>
                  </a:lnTo>
                  <a:lnTo>
                    <a:pt x="145187" y="353125"/>
                  </a:lnTo>
                  <a:lnTo>
                    <a:pt x="145544" y="348417"/>
                  </a:lnTo>
                  <a:lnTo>
                    <a:pt x="145893" y="343708"/>
                  </a:lnTo>
                  <a:lnTo>
                    <a:pt x="146234" y="339000"/>
                  </a:lnTo>
                  <a:lnTo>
                    <a:pt x="146566" y="334292"/>
                  </a:lnTo>
                  <a:lnTo>
                    <a:pt x="146890" y="329583"/>
                  </a:lnTo>
                  <a:lnTo>
                    <a:pt x="147206" y="324875"/>
                  </a:lnTo>
                  <a:lnTo>
                    <a:pt x="147514" y="320167"/>
                  </a:lnTo>
                  <a:lnTo>
                    <a:pt x="147815" y="315458"/>
                  </a:lnTo>
                  <a:lnTo>
                    <a:pt x="148107" y="310750"/>
                  </a:lnTo>
                  <a:lnTo>
                    <a:pt x="148391" y="306042"/>
                  </a:lnTo>
                  <a:lnTo>
                    <a:pt x="148665" y="301333"/>
                  </a:lnTo>
                  <a:lnTo>
                    <a:pt x="148932" y="296625"/>
                  </a:lnTo>
                  <a:lnTo>
                    <a:pt x="149190" y="291917"/>
                  </a:lnTo>
                  <a:lnTo>
                    <a:pt x="149440" y="287208"/>
                  </a:lnTo>
                  <a:lnTo>
                    <a:pt x="149681" y="282500"/>
                  </a:lnTo>
                  <a:lnTo>
                    <a:pt x="149912" y="277792"/>
                  </a:lnTo>
                  <a:lnTo>
                    <a:pt x="150134" y="273083"/>
                  </a:lnTo>
                  <a:lnTo>
                    <a:pt x="150348" y="268375"/>
                  </a:lnTo>
                  <a:lnTo>
                    <a:pt x="150554" y="263667"/>
                  </a:lnTo>
                  <a:lnTo>
                    <a:pt x="150751" y="258958"/>
                  </a:lnTo>
                  <a:lnTo>
                    <a:pt x="150940" y="254250"/>
                  </a:lnTo>
                  <a:lnTo>
                    <a:pt x="151119" y="249542"/>
                  </a:lnTo>
                  <a:lnTo>
                    <a:pt x="151290" y="244833"/>
                  </a:lnTo>
                  <a:lnTo>
                    <a:pt x="151454" y="240125"/>
                  </a:lnTo>
                  <a:lnTo>
                    <a:pt x="151611" y="235417"/>
                  </a:lnTo>
                  <a:lnTo>
                    <a:pt x="151762" y="230708"/>
                  </a:lnTo>
                  <a:lnTo>
                    <a:pt x="151905" y="226000"/>
                  </a:lnTo>
                  <a:lnTo>
                    <a:pt x="152041" y="221292"/>
                  </a:lnTo>
                  <a:lnTo>
                    <a:pt x="152171" y="216583"/>
                  </a:lnTo>
                  <a:lnTo>
                    <a:pt x="152295" y="211875"/>
                  </a:lnTo>
                  <a:lnTo>
                    <a:pt x="152414" y="207167"/>
                  </a:lnTo>
                  <a:lnTo>
                    <a:pt x="152527" y="202458"/>
                  </a:lnTo>
                  <a:lnTo>
                    <a:pt x="152636" y="197750"/>
                  </a:lnTo>
                  <a:lnTo>
                    <a:pt x="152738" y="193042"/>
                  </a:lnTo>
                  <a:lnTo>
                    <a:pt x="152836" y="188333"/>
                  </a:lnTo>
                  <a:lnTo>
                    <a:pt x="152929" y="183625"/>
                  </a:lnTo>
                  <a:lnTo>
                    <a:pt x="153018" y="178916"/>
                  </a:lnTo>
                  <a:lnTo>
                    <a:pt x="153102" y="174208"/>
                  </a:lnTo>
                  <a:lnTo>
                    <a:pt x="153181" y="169500"/>
                  </a:lnTo>
                  <a:lnTo>
                    <a:pt x="153255" y="164791"/>
                  </a:lnTo>
                  <a:lnTo>
                    <a:pt x="153325" y="160083"/>
                  </a:lnTo>
                  <a:lnTo>
                    <a:pt x="153390" y="155375"/>
                  </a:lnTo>
                  <a:lnTo>
                    <a:pt x="153450" y="150666"/>
                  </a:lnTo>
                  <a:lnTo>
                    <a:pt x="153506" y="145958"/>
                  </a:lnTo>
                  <a:lnTo>
                    <a:pt x="153556" y="141250"/>
                  </a:lnTo>
                  <a:lnTo>
                    <a:pt x="153602" y="136541"/>
                  </a:lnTo>
                  <a:lnTo>
                    <a:pt x="153642" y="131833"/>
                  </a:lnTo>
                  <a:lnTo>
                    <a:pt x="153678" y="127125"/>
                  </a:lnTo>
                  <a:lnTo>
                    <a:pt x="153710" y="122416"/>
                  </a:lnTo>
                  <a:lnTo>
                    <a:pt x="153737" y="117708"/>
                  </a:lnTo>
                  <a:lnTo>
                    <a:pt x="153760" y="113000"/>
                  </a:lnTo>
                  <a:lnTo>
                    <a:pt x="153778" y="108291"/>
                  </a:lnTo>
                  <a:lnTo>
                    <a:pt x="153792" y="103583"/>
                  </a:lnTo>
                  <a:lnTo>
                    <a:pt x="153803" y="98875"/>
                  </a:lnTo>
                  <a:lnTo>
                    <a:pt x="153810" y="94166"/>
                  </a:lnTo>
                  <a:lnTo>
                    <a:pt x="153815" y="89458"/>
                  </a:lnTo>
                  <a:lnTo>
                    <a:pt x="153816" y="84750"/>
                  </a:lnTo>
                  <a:lnTo>
                    <a:pt x="153815" y="80041"/>
                  </a:lnTo>
                  <a:lnTo>
                    <a:pt x="153812" y="75333"/>
                  </a:lnTo>
                  <a:lnTo>
                    <a:pt x="153807" y="70625"/>
                  </a:lnTo>
                  <a:lnTo>
                    <a:pt x="153802" y="65916"/>
                  </a:lnTo>
                  <a:lnTo>
                    <a:pt x="153795" y="61208"/>
                  </a:lnTo>
                  <a:lnTo>
                    <a:pt x="153788" y="56500"/>
                  </a:lnTo>
                  <a:lnTo>
                    <a:pt x="153781" y="51791"/>
                  </a:lnTo>
                  <a:lnTo>
                    <a:pt x="153774" y="47083"/>
                  </a:lnTo>
                  <a:lnTo>
                    <a:pt x="153768" y="42375"/>
                  </a:lnTo>
                  <a:lnTo>
                    <a:pt x="153762" y="37666"/>
                  </a:lnTo>
                  <a:lnTo>
                    <a:pt x="153758" y="32958"/>
                  </a:lnTo>
                  <a:lnTo>
                    <a:pt x="153755" y="28250"/>
                  </a:lnTo>
                  <a:lnTo>
                    <a:pt x="153754" y="23541"/>
                  </a:lnTo>
                  <a:lnTo>
                    <a:pt x="153754" y="18833"/>
                  </a:lnTo>
                  <a:lnTo>
                    <a:pt x="153756" y="14125"/>
                  </a:lnTo>
                  <a:lnTo>
                    <a:pt x="153760" y="9416"/>
                  </a:lnTo>
                  <a:lnTo>
                    <a:pt x="153766" y="4708"/>
                  </a:lnTo>
                  <a:lnTo>
                    <a:pt x="153774" y="0"/>
                  </a:lnTo>
                  <a:lnTo>
                    <a:pt x="154537" y="0"/>
                  </a:lnTo>
                  <a:lnTo>
                    <a:pt x="154545" y="4708"/>
                  </a:lnTo>
                  <a:lnTo>
                    <a:pt x="154550" y="9416"/>
                  </a:lnTo>
                  <a:lnTo>
                    <a:pt x="154554" y="14125"/>
                  </a:lnTo>
                  <a:lnTo>
                    <a:pt x="154556" y="18833"/>
                  </a:lnTo>
                  <a:lnTo>
                    <a:pt x="154557" y="23541"/>
                  </a:lnTo>
                  <a:lnTo>
                    <a:pt x="154556" y="28250"/>
                  </a:lnTo>
                  <a:lnTo>
                    <a:pt x="154553" y="32958"/>
                  </a:lnTo>
                  <a:lnTo>
                    <a:pt x="154548" y="37666"/>
                  </a:lnTo>
                  <a:lnTo>
                    <a:pt x="154543" y="42375"/>
                  </a:lnTo>
                  <a:lnTo>
                    <a:pt x="154537" y="47083"/>
                  </a:lnTo>
                  <a:lnTo>
                    <a:pt x="154530" y="51791"/>
                  </a:lnTo>
                  <a:lnTo>
                    <a:pt x="154523" y="56500"/>
                  </a:lnTo>
                  <a:lnTo>
                    <a:pt x="154516" y="61208"/>
                  </a:lnTo>
                  <a:lnTo>
                    <a:pt x="154509" y="65916"/>
                  </a:lnTo>
                  <a:lnTo>
                    <a:pt x="154503" y="70625"/>
                  </a:lnTo>
                  <a:lnTo>
                    <a:pt x="154499" y="75333"/>
                  </a:lnTo>
                  <a:lnTo>
                    <a:pt x="154496" y="80041"/>
                  </a:lnTo>
                  <a:lnTo>
                    <a:pt x="154494" y="84750"/>
                  </a:lnTo>
                  <a:lnTo>
                    <a:pt x="154496" y="89458"/>
                  </a:lnTo>
                  <a:lnTo>
                    <a:pt x="154500" y="94166"/>
                  </a:lnTo>
                  <a:lnTo>
                    <a:pt x="154508" y="98875"/>
                  </a:lnTo>
                  <a:lnTo>
                    <a:pt x="154518" y="103583"/>
                  </a:lnTo>
                  <a:lnTo>
                    <a:pt x="154533" y="108291"/>
                  </a:lnTo>
                  <a:lnTo>
                    <a:pt x="154551" y="113000"/>
                  </a:lnTo>
                  <a:lnTo>
                    <a:pt x="154573" y="117708"/>
                  </a:lnTo>
                  <a:lnTo>
                    <a:pt x="154601" y="122416"/>
                  </a:lnTo>
                  <a:lnTo>
                    <a:pt x="154632" y="127125"/>
                  </a:lnTo>
                  <a:lnTo>
                    <a:pt x="154668" y="131833"/>
                  </a:lnTo>
                  <a:lnTo>
                    <a:pt x="154709" y="136541"/>
                  </a:lnTo>
                  <a:lnTo>
                    <a:pt x="154754" y="141250"/>
                  </a:lnTo>
                  <a:lnTo>
                    <a:pt x="154805" y="145958"/>
                  </a:lnTo>
                  <a:lnTo>
                    <a:pt x="154861" y="150666"/>
                  </a:lnTo>
                  <a:lnTo>
                    <a:pt x="154921" y="155375"/>
                  </a:lnTo>
                  <a:lnTo>
                    <a:pt x="154986" y="160083"/>
                  </a:lnTo>
                  <a:lnTo>
                    <a:pt x="155055" y="164791"/>
                  </a:lnTo>
                  <a:lnTo>
                    <a:pt x="155129" y="169500"/>
                  </a:lnTo>
                  <a:lnTo>
                    <a:pt x="155209" y="174208"/>
                  </a:lnTo>
                  <a:lnTo>
                    <a:pt x="155293" y="178916"/>
                  </a:lnTo>
                  <a:lnTo>
                    <a:pt x="155382" y="183625"/>
                  </a:lnTo>
                  <a:lnTo>
                    <a:pt x="155475" y="188333"/>
                  </a:lnTo>
                  <a:lnTo>
                    <a:pt x="155573" y="193042"/>
                  </a:lnTo>
                  <a:lnTo>
                    <a:pt x="155675" y="197750"/>
                  </a:lnTo>
                  <a:lnTo>
                    <a:pt x="155783" y="202458"/>
                  </a:lnTo>
                  <a:lnTo>
                    <a:pt x="155897" y="207167"/>
                  </a:lnTo>
                  <a:lnTo>
                    <a:pt x="156016" y="211875"/>
                  </a:lnTo>
                  <a:lnTo>
                    <a:pt x="156140" y="216583"/>
                  </a:lnTo>
                  <a:lnTo>
                    <a:pt x="156270" y="221292"/>
                  </a:lnTo>
                  <a:lnTo>
                    <a:pt x="156406" y="226000"/>
                  </a:lnTo>
                  <a:lnTo>
                    <a:pt x="156549" y="230708"/>
                  </a:lnTo>
                  <a:lnTo>
                    <a:pt x="156699" y="235417"/>
                  </a:lnTo>
                  <a:lnTo>
                    <a:pt x="156856" y="240125"/>
                  </a:lnTo>
                  <a:lnTo>
                    <a:pt x="157020" y="244833"/>
                  </a:lnTo>
                  <a:lnTo>
                    <a:pt x="157192" y="249542"/>
                  </a:lnTo>
                  <a:lnTo>
                    <a:pt x="157371" y="254250"/>
                  </a:lnTo>
                  <a:lnTo>
                    <a:pt x="157560" y="258958"/>
                  </a:lnTo>
                  <a:lnTo>
                    <a:pt x="157757" y="263667"/>
                  </a:lnTo>
                  <a:lnTo>
                    <a:pt x="157962" y="268375"/>
                  </a:lnTo>
                  <a:lnTo>
                    <a:pt x="158176" y="273083"/>
                  </a:lnTo>
                  <a:lnTo>
                    <a:pt x="158398" y="277792"/>
                  </a:lnTo>
                  <a:lnTo>
                    <a:pt x="158629" y="282500"/>
                  </a:lnTo>
                  <a:lnTo>
                    <a:pt x="158871" y="287208"/>
                  </a:lnTo>
                  <a:lnTo>
                    <a:pt x="159120" y="291917"/>
                  </a:lnTo>
                  <a:lnTo>
                    <a:pt x="159379" y="296625"/>
                  </a:lnTo>
                  <a:lnTo>
                    <a:pt x="159645" y="301333"/>
                  </a:lnTo>
                  <a:lnTo>
                    <a:pt x="159920" y="306042"/>
                  </a:lnTo>
                  <a:lnTo>
                    <a:pt x="160203" y="310750"/>
                  </a:lnTo>
                  <a:lnTo>
                    <a:pt x="160496" y="315458"/>
                  </a:lnTo>
                  <a:lnTo>
                    <a:pt x="160796" y="320167"/>
                  </a:lnTo>
                  <a:lnTo>
                    <a:pt x="161105" y="324875"/>
                  </a:lnTo>
                  <a:lnTo>
                    <a:pt x="161421" y="329583"/>
                  </a:lnTo>
                  <a:lnTo>
                    <a:pt x="161745" y="334292"/>
                  </a:lnTo>
                  <a:lnTo>
                    <a:pt x="162076" y="339000"/>
                  </a:lnTo>
                  <a:lnTo>
                    <a:pt x="162417" y="343708"/>
                  </a:lnTo>
                  <a:lnTo>
                    <a:pt x="162766" y="348417"/>
                  </a:lnTo>
                  <a:lnTo>
                    <a:pt x="163123" y="353125"/>
                  </a:lnTo>
                  <a:lnTo>
                    <a:pt x="163488" y="357833"/>
                  </a:lnTo>
                  <a:lnTo>
                    <a:pt x="163862" y="362542"/>
                  </a:lnTo>
                  <a:lnTo>
                    <a:pt x="164244" y="367250"/>
                  </a:lnTo>
                  <a:lnTo>
                    <a:pt x="164638" y="371959"/>
                  </a:lnTo>
                  <a:lnTo>
                    <a:pt x="165040" y="376667"/>
                  </a:lnTo>
                  <a:lnTo>
                    <a:pt x="165453" y="381375"/>
                  </a:lnTo>
                  <a:lnTo>
                    <a:pt x="165875" y="386084"/>
                  </a:lnTo>
                  <a:lnTo>
                    <a:pt x="166308" y="390792"/>
                  </a:lnTo>
                  <a:lnTo>
                    <a:pt x="166753" y="395500"/>
                  </a:lnTo>
                  <a:lnTo>
                    <a:pt x="167211" y="400209"/>
                  </a:lnTo>
                  <a:lnTo>
                    <a:pt x="167680" y="404917"/>
                  </a:lnTo>
                  <a:lnTo>
                    <a:pt x="168162" y="409625"/>
                  </a:lnTo>
                  <a:lnTo>
                    <a:pt x="168655" y="414334"/>
                  </a:lnTo>
                  <a:lnTo>
                    <a:pt x="169161" y="419042"/>
                  </a:lnTo>
                  <a:lnTo>
                    <a:pt x="169680" y="423750"/>
                  </a:lnTo>
                  <a:lnTo>
                    <a:pt x="170214" y="428459"/>
                  </a:lnTo>
                  <a:lnTo>
                    <a:pt x="170761" y="433167"/>
                  </a:lnTo>
                  <a:lnTo>
                    <a:pt x="171321" y="437875"/>
                  </a:lnTo>
                  <a:lnTo>
                    <a:pt x="171894" y="442584"/>
                  </a:lnTo>
                  <a:lnTo>
                    <a:pt x="172480" y="447292"/>
                  </a:lnTo>
                  <a:lnTo>
                    <a:pt x="173081" y="452000"/>
                  </a:lnTo>
                  <a:lnTo>
                    <a:pt x="173696" y="456709"/>
                  </a:lnTo>
                  <a:lnTo>
                    <a:pt x="174325" y="461417"/>
                  </a:lnTo>
                  <a:lnTo>
                    <a:pt x="174966" y="466125"/>
                  </a:lnTo>
                  <a:lnTo>
                    <a:pt x="175622" y="470834"/>
                  </a:lnTo>
                  <a:lnTo>
                    <a:pt x="176290" y="475542"/>
                  </a:lnTo>
                  <a:lnTo>
                    <a:pt x="176974" y="480250"/>
                  </a:lnTo>
                  <a:lnTo>
                    <a:pt x="177674" y="484959"/>
                  </a:lnTo>
                  <a:lnTo>
                    <a:pt x="178387" y="489667"/>
                  </a:lnTo>
                  <a:lnTo>
                    <a:pt x="179114" y="494375"/>
                  </a:lnTo>
                  <a:lnTo>
                    <a:pt x="179855" y="499084"/>
                  </a:lnTo>
                  <a:lnTo>
                    <a:pt x="180611" y="503792"/>
                  </a:lnTo>
                  <a:lnTo>
                    <a:pt x="181383" y="508500"/>
                  </a:lnTo>
                  <a:lnTo>
                    <a:pt x="182171" y="513209"/>
                  </a:lnTo>
                  <a:lnTo>
                    <a:pt x="182972" y="517917"/>
                  </a:lnTo>
                  <a:lnTo>
                    <a:pt x="183788" y="522625"/>
                  </a:lnTo>
                  <a:lnTo>
                    <a:pt x="184617" y="527334"/>
                  </a:lnTo>
                  <a:lnTo>
                    <a:pt x="185460" y="532042"/>
                  </a:lnTo>
                  <a:lnTo>
                    <a:pt x="186317" y="536750"/>
                  </a:lnTo>
                  <a:lnTo>
                    <a:pt x="187187" y="541459"/>
                  </a:lnTo>
                  <a:lnTo>
                    <a:pt x="188068" y="546167"/>
                  </a:lnTo>
                  <a:lnTo>
                    <a:pt x="188959" y="550876"/>
                  </a:lnTo>
                  <a:lnTo>
                    <a:pt x="189858" y="555584"/>
                  </a:lnTo>
                  <a:lnTo>
                    <a:pt x="190766" y="560292"/>
                  </a:lnTo>
                  <a:lnTo>
                    <a:pt x="191681" y="565001"/>
                  </a:lnTo>
                  <a:lnTo>
                    <a:pt x="192601" y="569709"/>
                  </a:lnTo>
                  <a:lnTo>
                    <a:pt x="193525" y="574417"/>
                  </a:lnTo>
                  <a:lnTo>
                    <a:pt x="194451" y="579126"/>
                  </a:lnTo>
                  <a:lnTo>
                    <a:pt x="195380" y="583834"/>
                  </a:lnTo>
                  <a:lnTo>
                    <a:pt x="196309" y="588542"/>
                  </a:lnTo>
                  <a:lnTo>
                    <a:pt x="197239" y="593251"/>
                  </a:lnTo>
                  <a:lnTo>
                    <a:pt x="198169" y="597959"/>
                  </a:lnTo>
                  <a:lnTo>
                    <a:pt x="199099" y="602667"/>
                  </a:lnTo>
                  <a:lnTo>
                    <a:pt x="200030" y="607376"/>
                  </a:lnTo>
                  <a:lnTo>
                    <a:pt x="200963" y="612084"/>
                  </a:lnTo>
                  <a:lnTo>
                    <a:pt x="201897" y="616792"/>
                  </a:lnTo>
                  <a:lnTo>
                    <a:pt x="202838" y="621501"/>
                  </a:lnTo>
                  <a:lnTo>
                    <a:pt x="203785" y="626209"/>
                  </a:lnTo>
                  <a:lnTo>
                    <a:pt x="204741" y="630917"/>
                  </a:lnTo>
                  <a:lnTo>
                    <a:pt x="205710" y="635626"/>
                  </a:lnTo>
                  <a:lnTo>
                    <a:pt x="206692" y="640334"/>
                  </a:lnTo>
                  <a:lnTo>
                    <a:pt x="207692" y="645042"/>
                  </a:lnTo>
                  <a:lnTo>
                    <a:pt x="208718" y="649751"/>
                  </a:lnTo>
                  <a:lnTo>
                    <a:pt x="209771" y="654459"/>
                  </a:lnTo>
                  <a:lnTo>
                    <a:pt x="210851" y="659167"/>
                  </a:lnTo>
                  <a:lnTo>
                    <a:pt x="211964" y="663876"/>
                  </a:lnTo>
                  <a:lnTo>
                    <a:pt x="213112" y="668584"/>
                  </a:lnTo>
                  <a:lnTo>
                    <a:pt x="214298" y="673292"/>
                  </a:lnTo>
                  <a:lnTo>
                    <a:pt x="215535" y="678001"/>
                  </a:lnTo>
                  <a:lnTo>
                    <a:pt x="216815" y="682709"/>
                  </a:lnTo>
                  <a:lnTo>
                    <a:pt x="218141" y="687417"/>
                  </a:lnTo>
                  <a:lnTo>
                    <a:pt x="219512" y="692126"/>
                  </a:lnTo>
                  <a:lnTo>
                    <a:pt x="220931" y="696834"/>
                  </a:lnTo>
                  <a:lnTo>
                    <a:pt x="222400" y="701542"/>
                  </a:lnTo>
                  <a:lnTo>
                    <a:pt x="223925" y="706251"/>
                  </a:lnTo>
                  <a:lnTo>
                    <a:pt x="225497" y="710959"/>
                  </a:lnTo>
                  <a:lnTo>
                    <a:pt x="227112" y="715667"/>
                  </a:lnTo>
                  <a:lnTo>
                    <a:pt x="228769" y="720376"/>
                  </a:lnTo>
                  <a:lnTo>
                    <a:pt x="230467" y="725084"/>
                  </a:lnTo>
                  <a:lnTo>
                    <a:pt x="232203" y="729792"/>
                  </a:lnTo>
                  <a:lnTo>
                    <a:pt x="233978" y="734501"/>
                  </a:lnTo>
                  <a:lnTo>
                    <a:pt x="235781" y="739209"/>
                  </a:lnTo>
                  <a:lnTo>
                    <a:pt x="237608" y="743918"/>
                  </a:lnTo>
                  <a:lnTo>
                    <a:pt x="239455" y="748626"/>
                  </a:lnTo>
                  <a:lnTo>
                    <a:pt x="241319" y="753334"/>
                  </a:lnTo>
                  <a:lnTo>
                    <a:pt x="243194" y="758043"/>
                  </a:lnTo>
                  <a:lnTo>
                    <a:pt x="245077" y="762751"/>
                  </a:lnTo>
                  <a:lnTo>
                    <a:pt x="246960" y="767459"/>
                  </a:lnTo>
                  <a:lnTo>
                    <a:pt x="248840" y="772168"/>
                  </a:lnTo>
                  <a:lnTo>
                    <a:pt x="250714" y="776876"/>
                  </a:lnTo>
                  <a:lnTo>
                    <a:pt x="252577" y="781584"/>
                  </a:lnTo>
                  <a:lnTo>
                    <a:pt x="254424" y="786293"/>
                  </a:lnTo>
                  <a:lnTo>
                    <a:pt x="256250" y="791001"/>
                  </a:lnTo>
                  <a:lnTo>
                    <a:pt x="258055" y="795709"/>
                  </a:lnTo>
                  <a:lnTo>
                    <a:pt x="259836" y="800418"/>
                  </a:lnTo>
                  <a:lnTo>
                    <a:pt x="261590" y="805126"/>
                  </a:lnTo>
                  <a:lnTo>
                    <a:pt x="263316" y="809834"/>
                  </a:lnTo>
                  <a:lnTo>
                    <a:pt x="265008" y="814543"/>
                  </a:lnTo>
                  <a:lnTo>
                    <a:pt x="266663" y="819251"/>
                  </a:lnTo>
                  <a:lnTo>
                    <a:pt x="268284" y="823959"/>
                  </a:lnTo>
                  <a:lnTo>
                    <a:pt x="269870" y="828668"/>
                  </a:lnTo>
                  <a:lnTo>
                    <a:pt x="271420" y="833376"/>
                  </a:lnTo>
                  <a:lnTo>
                    <a:pt x="272933" y="838084"/>
                  </a:lnTo>
                  <a:lnTo>
                    <a:pt x="274403" y="842793"/>
                  </a:lnTo>
                  <a:lnTo>
                    <a:pt x="275830" y="847501"/>
                  </a:lnTo>
                  <a:lnTo>
                    <a:pt x="277217" y="852209"/>
                  </a:lnTo>
                  <a:lnTo>
                    <a:pt x="278565" y="856918"/>
                  </a:lnTo>
                  <a:lnTo>
                    <a:pt x="279873" y="861626"/>
                  </a:lnTo>
                  <a:lnTo>
                    <a:pt x="281141" y="866334"/>
                  </a:lnTo>
                  <a:lnTo>
                    <a:pt x="282362" y="871043"/>
                  </a:lnTo>
                  <a:lnTo>
                    <a:pt x="283540" y="875751"/>
                  </a:lnTo>
                  <a:lnTo>
                    <a:pt x="284677" y="880459"/>
                  </a:lnTo>
                  <a:lnTo>
                    <a:pt x="285775" y="885168"/>
                  </a:lnTo>
                  <a:lnTo>
                    <a:pt x="286834" y="889876"/>
                  </a:lnTo>
                  <a:lnTo>
                    <a:pt x="287855" y="894584"/>
                  </a:lnTo>
                  <a:lnTo>
                    <a:pt x="288831" y="899293"/>
                  </a:lnTo>
                  <a:lnTo>
                    <a:pt x="289768" y="904001"/>
                  </a:lnTo>
                  <a:lnTo>
                    <a:pt x="290670" y="908709"/>
                  </a:lnTo>
                  <a:lnTo>
                    <a:pt x="291539" y="913418"/>
                  </a:lnTo>
                  <a:lnTo>
                    <a:pt x="292375" y="918126"/>
                  </a:lnTo>
                  <a:lnTo>
                    <a:pt x="293180" y="922835"/>
                  </a:lnTo>
                  <a:lnTo>
                    <a:pt x="293951" y="927543"/>
                  </a:lnTo>
                  <a:lnTo>
                    <a:pt x="294694" y="932251"/>
                  </a:lnTo>
                  <a:lnTo>
                    <a:pt x="295412" y="936960"/>
                  </a:lnTo>
                  <a:lnTo>
                    <a:pt x="296107" y="941668"/>
                  </a:lnTo>
                  <a:lnTo>
                    <a:pt x="296781" y="946376"/>
                  </a:lnTo>
                  <a:lnTo>
                    <a:pt x="297434" y="951085"/>
                  </a:lnTo>
                  <a:lnTo>
                    <a:pt x="298066" y="955793"/>
                  </a:lnTo>
                  <a:lnTo>
                    <a:pt x="298680" y="960501"/>
                  </a:lnTo>
                  <a:lnTo>
                    <a:pt x="299280" y="965210"/>
                  </a:lnTo>
                  <a:lnTo>
                    <a:pt x="299864" y="969918"/>
                  </a:lnTo>
                  <a:lnTo>
                    <a:pt x="300435" y="974626"/>
                  </a:lnTo>
                  <a:lnTo>
                    <a:pt x="300993" y="979335"/>
                  </a:lnTo>
                  <a:lnTo>
                    <a:pt x="301533" y="984043"/>
                  </a:lnTo>
                  <a:lnTo>
                    <a:pt x="302060" y="988751"/>
                  </a:lnTo>
                  <a:lnTo>
                    <a:pt x="302573" y="993460"/>
                  </a:lnTo>
                  <a:lnTo>
                    <a:pt x="303072" y="998168"/>
                  </a:lnTo>
                  <a:lnTo>
                    <a:pt x="303554" y="1002876"/>
                  </a:lnTo>
                  <a:lnTo>
                    <a:pt x="304021" y="1007585"/>
                  </a:lnTo>
                  <a:lnTo>
                    <a:pt x="304464" y="1012293"/>
                  </a:lnTo>
                  <a:lnTo>
                    <a:pt x="304889" y="1017001"/>
                  </a:lnTo>
                  <a:lnTo>
                    <a:pt x="305292" y="1021710"/>
                  </a:lnTo>
                  <a:lnTo>
                    <a:pt x="305674" y="1026418"/>
                  </a:lnTo>
                  <a:lnTo>
                    <a:pt x="306033" y="1031126"/>
                  </a:lnTo>
                  <a:lnTo>
                    <a:pt x="306367" y="1035835"/>
                  </a:lnTo>
                  <a:lnTo>
                    <a:pt x="306670" y="1040543"/>
                  </a:lnTo>
                  <a:lnTo>
                    <a:pt x="306948" y="1045251"/>
                  </a:lnTo>
                  <a:lnTo>
                    <a:pt x="307199" y="1049960"/>
                  </a:lnTo>
                  <a:lnTo>
                    <a:pt x="307424" y="1054668"/>
                  </a:lnTo>
                  <a:lnTo>
                    <a:pt x="307623" y="1059376"/>
                  </a:lnTo>
                  <a:lnTo>
                    <a:pt x="307795" y="1064085"/>
                  </a:lnTo>
                  <a:lnTo>
                    <a:pt x="307936" y="1068793"/>
                  </a:lnTo>
                  <a:lnTo>
                    <a:pt x="308053" y="1073501"/>
                  </a:lnTo>
                  <a:lnTo>
                    <a:pt x="308147" y="1078210"/>
                  </a:lnTo>
                  <a:lnTo>
                    <a:pt x="308219" y="1082918"/>
                  </a:lnTo>
                  <a:lnTo>
                    <a:pt x="308271" y="1087626"/>
                  </a:lnTo>
                  <a:lnTo>
                    <a:pt x="308302" y="1092335"/>
                  </a:lnTo>
                  <a:lnTo>
                    <a:pt x="308311" y="1097043"/>
                  </a:lnTo>
                  <a:lnTo>
                    <a:pt x="308304" y="1101752"/>
                  </a:lnTo>
                  <a:lnTo>
                    <a:pt x="308282" y="1106460"/>
                  </a:lnTo>
                  <a:lnTo>
                    <a:pt x="308244" y="1111168"/>
                  </a:lnTo>
                  <a:lnTo>
                    <a:pt x="308192" y="1115877"/>
                  </a:lnTo>
                  <a:lnTo>
                    <a:pt x="308125" y="1120585"/>
                  </a:lnTo>
                  <a:lnTo>
                    <a:pt x="308042" y="1125293"/>
                  </a:lnTo>
                  <a:lnTo>
                    <a:pt x="307944" y="1130002"/>
                  </a:lnTo>
                  <a:lnTo>
                    <a:pt x="307831" y="1134710"/>
                  </a:lnTo>
                  <a:lnTo>
                    <a:pt x="307701" y="1139418"/>
                  </a:lnTo>
                  <a:lnTo>
                    <a:pt x="307555" y="1144127"/>
                  </a:lnTo>
                  <a:lnTo>
                    <a:pt x="307387" y="1148835"/>
                  </a:lnTo>
                  <a:lnTo>
                    <a:pt x="307196" y="1153543"/>
                  </a:lnTo>
                  <a:lnTo>
                    <a:pt x="306982" y="1158252"/>
                  </a:lnTo>
                  <a:lnTo>
                    <a:pt x="306745" y="1162960"/>
                  </a:lnTo>
                  <a:lnTo>
                    <a:pt x="306482" y="1167668"/>
                  </a:lnTo>
                  <a:lnTo>
                    <a:pt x="306192" y="1172377"/>
                  </a:lnTo>
                  <a:lnTo>
                    <a:pt x="305871" y="1177085"/>
                  </a:lnTo>
                  <a:lnTo>
                    <a:pt x="305517" y="1181793"/>
                  </a:lnTo>
                  <a:lnTo>
                    <a:pt x="305132" y="1186502"/>
                  </a:lnTo>
                  <a:lnTo>
                    <a:pt x="304718" y="1191210"/>
                  </a:lnTo>
                  <a:lnTo>
                    <a:pt x="304274" y="1195918"/>
                  </a:lnTo>
                  <a:lnTo>
                    <a:pt x="303800" y="1200627"/>
                  </a:lnTo>
                  <a:lnTo>
                    <a:pt x="303293" y="1205335"/>
                  </a:lnTo>
                  <a:lnTo>
                    <a:pt x="302754" y="1210043"/>
                  </a:lnTo>
                  <a:lnTo>
                    <a:pt x="302189" y="1214752"/>
                  </a:lnTo>
                  <a:lnTo>
                    <a:pt x="301599" y="1219460"/>
                  </a:lnTo>
                  <a:lnTo>
                    <a:pt x="300985" y="1224168"/>
                  </a:lnTo>
                  <a:lnTo>
                    <a:pt x="300349" y="1228877"/>
                  </a:lnTo>
                  <a:lnTo>
                    <a:pt x="299689" y="1233585"/>
                  </a:lnTo>
                  <a:lnTo>
                    <a:pt x="299010" y="1238293"/>
                  </a:lnTo>
                  <a:lnTo>
                    <a:pt x="298314" y="1243002"/>
                  </a:lnTo>
                  <a:lnTo>
                    <a:pt x="297603" y="1247710"/>
                  </a:lnTo>
                  <a:lnTo>
                    <a:pt x="296878" y="1252418"/>
                  </a:lnTo>
                  <a:lnTo>
                    <a:pt x="296142" y="1257127"/>
                  </a:lnTo>
                  <a:lnTo>
                    <a:pt x="295392" y="1261835"/>
                  </a:lnTo>
                  <a:lnTo>
                    <a:pt x="294631" y="1266543"/>
                  </a:lnTo>
                  <a:lnTo>
                    <a:pt x="293861" y="1271252"/>
                  </a:lnTo>
                  <a:lnTo>
                    <a:pt x="293082" y="1275960"/>
                  </a:lnTo>
                  <a:lnTo>
                    <a:pt x="292294" y="1280669"/>
                  </a:lnTo>
                  <a:lnTo>
                    <a:pt x="291499" y="1285377"/>
                  </a:lnTo>
                  <a:lnTo>
                    <a:pt x="290693" y="1290085"/>
                  </a:lnTo>
                  <a:lnTo>
                    <a:pt x="289878" y="1294794"/>
                  </a:lnTo>
                  <a:lnTo>
                    <a:pt x="289055" y="1299502"/>
                  </a:lnTo>
                  <a:lnTo>
                    <a:pt x="288222" y="1304210"/>
                  </a:lnTo>
                  <a:lnTo>
                    <a:pt x="287381" y="1308919"/>
                  </a:lnTo>
                  <a:lnTo>
                    <a:pt x="286530" y="1313627"/>
                  </a:lnTo>
                  <a:lnTo>
                    <a:pt x="285667" y="1318335"/>
                  </a:lnTo>
                  <a:lnTo>
                    <a:pt x="284793" y="1323044"/>
                  </a:lnTo>
                  <a:lnTo>
                    <a:pt x="283910" y="1327752"/>
                  </a:lnTo>
                  <a:lnTo>
                    <a:pt x="283016" y="1332460"/>
                  </a:lnTo>
                  <a:lnTo>
                    <a:pt x="282112" y="1337169"/>
                  </a:lnTo>
                  <a:lnTo>
                    <a:pt x="281198" y="1341877"/>
                  </a:lnTo>
                  <a:lnTo>
                    <a:pt x="280272" y="1346585"/>
                  </a:lnTo>
                  <a:lnTo>
                    <a:pt x="279337" y="1351294"/>
                  </a:lnTo>
                  <a:lnTo>
                    <a:pt x="278394" y="1356002"/>
                  </a:lnTo>
                  <a:lnTo>
                    <a:pt x="277444" y="1360710"/>
                  </a:lnTo>
                  <a:lnTo>
                    <a:pt x="276488" y="1365419"/>
                  </a:lnTo>
                  <a:lnTo>
                    <a:pt x="275527" y="1370127"/>
                  </a:lnTo>
                  <a:lnTo>
                    <a:pt x="274561" y="1374835"/>
                  </a:lnTo>
                  <a:lnTo>
                    <a:pt x="273593" y="1379544"/>
                  </a:lnTo>
                  <a:lnTo>
                    <a:pt x="272626" y="1384252"/>
                  </a:lnTo>
                  <a:lnTo>
                    <a:pt x="271658" y="1388960"/>
                  </a:lnTo>
                  <a:lnTo>
                    <a:pt x="270693" y="1393669"/>
                  </a:lnTo>
                  <a:lnTo>
                    <a:pt x="269732" y="1398377"/>
                  </a:lnTo>
                  <a:lnTo>
                    <a:pt x="268776" y="1403085"/>
                  </a:lnTo>
                  <a:lnTo>
                    <a:pt x="267827" y="1407794"/>
                  </a:lnTo>
                  <a:lnTo>
                    <a:pt x="266884" y="1412502"/>
                  </a:lnTo>
                  <a:lnTo>
                    <a:pt x="265948" y="1417210"/>
                  </a:lnTo>
                  <a:lnTo>
                    <a:pt x="265021" y="1421919"/>
                  </a:lnTo>
                  <a:lnTo>
                    <a:pt x="264101" y="1426627"/>
                  </a:lnTo>
                  <a:lnTo>
                    <a:pt x="263192" y="1431335"/>
                  </a:lnTo>
                  <a:lnTo>
                    <a:pt x="262291" y="1436044"/>
                  </a:lnTo>
                  <a:lnTo>
                    <a:pt x="261398" y="1440752"/>
                  </a:lnTo>
                  <a:lnTo>
                    <a:pt x="260513" y="1445460"/>
                  </a:lnTo>
                  <a:lnTo>
                    <a:pt x="259635" y="1450169"/>
                  </a:lnTo>
                  <a:lnTo>
                    <a:pt x="258765" y="1454877"/>
                  </a:lnTo>
                  <a:lnTo>
                    <a:pt x="257903" y="1459585"/>
                  </a:lnTo>
                  <a:lnTo>
                    <a:pt x="257047" y="1464294"/>
                  </a:lnTo>
                  <a:lnTo>
                    <a:pt x="256199" y="1469002"/>
                  </a:lnTo>
                  <a:lnTo>
                    <a:pt x="255356" y="1473711"/>
                  </a:lnTo>
                  <a:lnTo>
                    <a:pt x="254521" y="1478419"/>
                  </a:lnTo>
                  <a:lnTo>
                    <a:pt x="253693" y="1483127"/>
                  </a:lnTo>
                  <a:lnTo>
                    <a:pt x="252874" y="1487836"/>
                  </a:lnTo>
                  <a:lnTo>
                    <a:pt x="252063" y="1492544"/>
                  </a:lnTo>
                  <a:lnTo>
                    <a:pt x="251261" y="1497252"/>
                  </a:lnTo>
                  <a:lnTo>
                    <a:pt x="250467" y="1501961"/>
                  </a:lnTo>
                  <a:lnTo>
                    <a:pt x="249683" y="1506669"/>
                  </a:lnTo>
                  <a:lnTo>
                    <a:pt x="248910" y="1511377"/>
                  </a:lnTo>
                  <a:lnTo>
                    <a:pt x="248149" y="1516086"/>
                  </a:lnTo>
                  <a:lnTo>
                    <a:pt x="247398" y="1520794"/>
                  </a:lnTo>
                  <a:lnTo>
                    <a:pt x="246657" y="1525502"/>
                  </a:lnTo>
                  <a:lnTo>
                    <a:pt x="245926" y="1530211"/>
                  </a:lnTo>
                  <a:lnTo>
                    <a:pt x="245204" y="1534919"/>
                  </a:lnTo>
                  <a:lnTo>
                    <a:pt x="244491" y="1539627"/>
                  </a:lnTo>
                  <a:lnTo>
                    <a:pt x="243785" y="1544336"/>
                  </a:lnTo>
                  <a:lnTo>
                    <a:pt x="243084" y="1549044"/>
                  </a:lnTo>
                  <a:lnTo>
                    <a:pt x="242385" y="1553752"/>
                  </a:lnTo>
                  <a:lnTo>
                    <a:pt x="241688" y="1558461"/>
                  </a:lnTo>
                  <a:lnTo>
                    <a:pt x="240989" y="1563169"/>
                  </a:lnTo>
                  <a:lnTo>
                    <a:pt x="240286" y="1567877"/>
                  </a:lnTo>
                  <a:lnTo>
                    <a:pt x="239574" y="1572586"/>
                  </a:lnTo>
                  <a:lnTo>
                    <a:pt x="238853" y="1577294"/>
                  </a:lnTo>
                  <a:lnTo>
                    <a:pt x="238120" y="1582002"/>
                  </a:lnTo>
                  <a:lnTo>
                    <a:pt x="237372" y="1586711"/>
                  </a:lnTo>
                  <a:lnTo>
                    <a:pt x="236608" y="1591419"/>
                  </a:lnTo>
                  <a:lnTo>
                    <a:pt x="235824" y="1596127"/>
                  </a:lnTo>
                  <a:lnTo>
                    <a:pt x="235016" y="1600836"/>
                  </a:lnTo>
                  <a:lnTo>
                    <a:pt x="234188" y="1605544"/>
                  </a:lnTo>
                  <a:lnTo>
                    <a:pt x="233338" y="1610252"/>
                  </a:lnTo>
                  <a:lnTo>
                    <a:pt x="232466" y="1614961"/>
                  </a:lnTo>
                  <a:lnTo>
                    <a:pt x="231572" y="1619669"/>
                  </a:lnTo>
                  <a:lnTo>
                    <a:pt x="230653" y="1624377"/>
                  </a:lnTo>
                  <a:lnTo>
                    <a:pt x="229713" y="1629086"/>
                  </a:lnTo>
                  <a:lnTo>
                    <a:pt x="228754" y="1633794"/>
                  </a:lnTo>
                  <a:lnTo>
                    <a:pt x="227779" y="1638502"/>
                  </a:lnTo>
                  <a:lnTo>
                    <a:pt x="226790" y="1643211"/>
                  </a:lnTo>
                  <a:lnTo>
                    <a:pt x="225788" y="1647919"/>
                  </a:lnTo>
                  <a:lnTo>
                    <a:pt x="224777" y="1652628"/>
                  </a:lnTo>
                  <a:lnTo>
                    <a:pt x="223759" y="1657336"/>
                  </a:lnTo>
                  <a:lnTo>
                    <a:pt x="222739" y="1662044"/>
                  </a:lnTo>
                  <a:lnTo>
                    <a:pt x="221719" y="1666753"/>
                  </a:lnTo>
                  <a:lnTo>
                    <a:pt x="220702" y="1671461"/>
                  </a:lnTo>
                  <a:lnTo>
                    <a:pt x="219690" y="1676169"/>
                  </a:lnTo>
                  <a:lnTo>
                    <a:pt x="218689" y="1680878"/>
                  </a:lnTo>
                  <a:lnTo>
                    <a:pt x="217699" y="1685586"/>
                  </a:lnTo>
                  <a:lnTo>
                    <a:pt x="216723" y="1690294"/>
                  </a:lnTo>
                  <a:lnTo>
                    <a:pt x="215761" y="1695003"/>
                  </a:lnTo>
                  <a:lnTo>
                    <a:pt x="214815" y="1699711"/>
                  </a:lnTo>
                  <a:lnTo>
                    <a:pt x="213885" y="1704419"/>
                  </a:lnTo>
                  <a:lnTo>
                    <a:pt x="212976" y="1709128"/>
                  </a:lnTo>
                  <a:lnTo>
                    <a:pt x="212084" y="1713836"/>
                  </a:lnTo>
                  <a:lnTo>
                    <a:pt x="211210" y="1718544"/>
                  </a:lnTo>
                  <a:lnTo>
                    <a:pt x="210351" y="1723253"/>
                  </a:lnTo>
                  <a:lnTo>
                    <a:pt x="209507" y="1727961"/>
                  </a:lnTo>
                  <a:lnTo>
                    <a:pt x="208677" y="1732669"/>
                  </a:lnTo>
                  <a:lnTo>
                    <a:pt x="207862" y="1737378"/>
                  </a:lnTo>
                  <a:lnTo>
                    <a:pt x="207057" y="1742086"/>
                  </a:lnTo>
                  <a:lnTo>
                    <a:pt x="206260" y="1746794"/>
                  </a:lnTo>
                  <a:lnTo>
                    <a:pt x="205469" y="1751503"/>
                  </a:lnTo>
                  <a:lnTo>
                    <a:pt x="204682" y="1756211"/>
                  </a:lnTo>
                  <a:lnTo>
                    <a:pt x="203898" y="1760919"/>
                  </a:lnTo>
                  <a:lnTo>
                    <a:pt x="203115" y="1765628"/>
                  </a:lnTo>
                  <a:lnTo>
                    <a:pt x="202330" y="1770336"/>
                  </a:lnTo>
                  <a:lnTo>
                    <a:pt x="201542" y="1775044"/>
                  </a:lnTo>
                  <a:lnTo>
                    <a:pt x="200749" y="1779753"/>
                  </a:lnTo>
                  <a:lnTo>
                    <a:pt x="199952" y="1784461"/>
                  </a:lnTo>
                  <a:lnTo>
                    <a:pt x="199148" y="1789169"/>
                  </a:lnTo>
                  <a:lnTo>
                    <a:pt x="198337" y="1793878"/>
                  </a:lnTo>
                  <a:lnTo>
                    <a:pt x="197519" y="1798586"/>
                  </a:lnTo>
                  <a:lnTo>
                    <a:pt x="196694" y="1803294"/>
                  </a:lnTo>
                  <a:lnTo>
                    <a:pt x="195863" y="1808003"/>
                  </a:lnTo>
                  <a:lnTo>
                    <a:pt x="195026" y="1812711"/>
                  </a:lnTo>
                  <a:lnTo>
                    <a:pt x="194184" y="1817419"/>
                  </a:lnTo>
                  <a:lnTo>
                    <a:pt x="193338" y="1822128"/>
                  </a:lnTo>
                  <a:lnTo>
                    <a:pt x="192490" y="1826836"/>
                  </a:lnTo>
                  <a:lnTo>
                    <a:pt x="191640" y="1831545"/>
                  </a:lnTo>
                  <a:lnTo>
                    <a:pt x="190792" y="1836253"/>
                  </a:lnTo>
                  <a:lnTo>
                    <a:pt x="189946" y="1840961"/>
                  </a:lnTo>
                  <a:lnTo>
                    <a:pt x="189104" y="1845670"/>
                  </a:lnTo>
                  <a:lnTo>
                    <a:pt x="188269" y="1850378"/>
                  </a:lnTo>
                  <a:lnTo>
                    <a:pt x="187442" y="1855086"/>
                  </a:lnTo>
                  <a:lnTo>
                    <a:pt x="186625" y="1859795"/>
                  </a:lnTo>
                  <a:lnTo>
                    <a:pt x="185820" y="1864503"/>
                  </a:lnTo>
                  <a:lnTo>
                    <a:pt x="185027" y="1869211"/>
                  </a:lnTo>
                  <a:lnTo>
                    <a:pt x="184249" y="1873920"/>
                  </a:lnTo>
                  <a:lnTo>
                    <a:pt x="183491" y="1878628"/>
                  </a:lnTo>
                  <a:lnTo>
                    <a:pt x="182750" y="1883336"/>
                  </a:lnTo>
                  <a:lnTo>
                    <a:pt x="182027" y="1888045"/>
                  </a:lnTo>
                  <a:lnTo>
                    <a:pt x="181325" y="1892753"/>
                  </a:lnTo>
                  <a:lnTo>
                    <a:pt x="180642" y="1897461"/>
                  </a:lnTo>
                  <a:lnTo>
                    <a:pt x="179982" y="1902170"/>
                  </a:lnTo>
                  <a:lnTo>
                    <a:pt x="179347" y="1906878"/>
                  </a:lnTo>
                  <a:lnTo>
                    <a:pt x="178733" y="1911586"/>
                  </a:lnTo>
                  <a:lnTo>
                    <a:pt x="178141" y="1916295"/>
                  </a:lnTo>
                  <a:lnTo>
                    <a:pt x="177571" y="1921003"/>
                  </a:lnTo>
                  <a:lnTo>
                    <a:pt x="177023" y="1925711"/>
                  </a:lnTo>
                  <a:lnTo>
                    <a:pt x="176497" y="1930420"/>
                  </a:lnTo>
                  <a:lnTo>
                    <a:pt x="175995" y="1935128"/>
                  </a:lnTo>
                  <a:lnTo>
                    <a:pt x="175512" y="1939836"/>
                  </a:lnTo>
                  <a:lnTo>
                    <a:pt x="175048" y="1944545"/>
                  </a:lnTo>
                  <a:lnTo>
                    <a:pt x="174602" y="1949253"/>
                  </a:lnTo>
                  <a:lnTo>
                    <a:pt x="174173" y="1953961"/>
                  </a:lnTo>
                  <a:lnTo>
                    <a:pt x="173763" y="1958670"/>
                  </a:lnTo>
                  <a:lnTo>
                    <a:pt x="173369" y="1963378"/>
                  </a:lnTo>
                  <a:lnTo>
                    <a:pt x="172990" y="1968086"/>
                  </a:lnTo>
                  <a:lnTo>
                    <a:pt x="172624" y="1972795"/>
                  </a:lnTo>
                  <a:lnTo>
                    <a:pt x="172270" y="1977503"/>
                  </a:lnTo>
                  <a:lnTo>
                    <a:pt x="171927" y="1982211"/>
                  </a:lnTo>
                  <a:lnTo>
                    <a:pt x="171597" y="1986920"/>
                  </a:lnTo>
                  <a:lnTo>
                    <a:pt x="171278" y="1991628"/>
                  </a:lnTo>
                  <a:lnTo>
                    <a:pt x="170968" y="1996336"/>
                  </a:lnTo>
                  <a:lnTo>
                    <a:pt x="170667" y="2001045"/>
                  </a:lnTo>
                  <a:lnTo>
                    <a:pt x="170375" y="2005753"/>
                  </a:lnTo>
                  <a:lnTo>
                    <a:pt x="170090" y="2010462"/>
                  </a:lnTo>
                  <a:lnTo>
                    <a:pt x="169815" y="2015170"/>
                  </a:lnTo>
                  <a:lnTo>
                    <a:pt x="169547" y="2019878"/>
                  </a:lnTo>
                  <a:lnTo>
                    <a:pt x="169286" y="2024587"/>
                  </a:lnTo>
                  <a:lnTo>
                    <a:pt x="169032" y="2029295"/>
                  </a:lnTo>
                  <a:lnTo>
                    <a:pt x="168785" y="2034003"/>
                  </a:lnTo>
                  <a:lnTo>
                    <a:pt x="168544" y="2038712"/>
                  </a:lnTo>
                  <a:lnTo>
                    <a:pt x="168310" y="2043420"/>
                  </a:lnTo>
                  <a:lnTo>
                    <a:pt x="168082" y="2048128"/>
                  </a:lnTo>
                  <a:lnTo>
                    <a:pt x="167860" y="2052837"/>
                  </a:lnTo>
                  <a:lnTo>
                    <a:pt x="167642" y="2057545"/>
                  </a:lnTo>
                  <a:lnTo>
                    <a:pt x="167429" y="2062253"/>
                  </a:lnTo>
                  <a:lnTo>
                    <a:pt x="167220" y="2066962"/>
                  </a:lnTo>
                  <a:lnTo>
                    <a:pt x="167014" y="2071670"/>
                  </a:lnTo>
                  <a:lnTo>
                    <a:pt x="166811" y="2076378"/>
                  </a:lnTo>
                  <a:lnTo>
                    <a:pt x="166609" y="2081087"/>
                  </a:lnTo>
                  <a:lnTo>
                    <a:pt x="166407" y="2085795"/>
                  </a:lnTo>
                  <a:lnTo>
                    <a:pt x="166206" y="2090503"/>
                  </a:lnTo>
                  <a:lnTo>
                    <a:pt x="166003" y="2095212"/>
                  </a:lnTo>
                  <a:lnTo>
                    <a:pt x="165797" y="2099920"/>
                  </a:lnTo>
                  <a:lnTo>
                    <a:pt x="165587" y="2104628"/>
                  </a:lnTo>
                  <a:lnTo>
                    <a:pt x="165374" y="2109337"/>
                  </a:lnTo>
                  <a:lnTo>
                    <a:pt x="165155" y="2114045"/>
                  </a:lnTo>
                  <a:lnTo>
                    <a:pt x="164931" y="2118753"/>
                  </a:lnTo>
                  <a:lnTo>
                    <a:pt x="164702" y="2123462"/>
                  </a:lnTo>
                  <a:lnTo>
                    <a:pt x="164464" y="2128170"/>
                  </a:lnTo>
                  <a:lnTo>
                    <a:pt x="164220" y="2132878"/>
                  </a:lnTo>
                  <a:lnTo>
                    <a:pt x="163969" y="2137587"/>
                  </a:lnTo>
                  <a:lnTo>
                    <a:pt x="163712" y="2142295"/>
                  </a:lnTo>
                  <a:lnTo>
                    <a:pt x="163449" y="2147003"/>
                  </a:lnTo>
                  <a:lnTo>
                    <a:pt x="163181" y="2151712"/>
                  </a:lnTo>
                  <a:lnTo>
                    <a:pt x="162907" y="2156420"/>
                  </a:lnTo>
                  <a:lnTo>
                    <a:pt x="162630" y="2161128"/>
                  </a:lnTo>
                  <a:lnTo>
                    <a:pt x="162351" y="2165837"/>
                  </a:lnTo>
                  <a:lnTo>
                    <a:pt x="162071" y="2170545"/>
                  </a:lnTo>
                  <a:lnTo>
                    <a:pt x="161791" y="2175253"/>
                  </a:lnTo>
                  <a:lnTo>
                    <a:pt x="161512" y="2179962"/>
                  </a:lnTo>
                  <a:lnTo>
                    <a:pt x="161237" y="2184670"/>
                  </a:lnTo>
                  <a:lnTo>
                    <a:pt x="160966" y="2189378"/>
                  </a:lnTo>
                  <a:lnTo>
                    <a:pt x="160701" y="2194087"/>
                  </a:lnTo>
                  <a:lnTo>
                    <a:pt x="160443" y="2198795"/>
                  </a:lnTo>
                  <a:lnTo>
                    <a:pt x="160192" y="2203504"/>
                  </a:lnTo>
                  <a:lnTo>
                    <a:pt x="159950" y="2208212"/>
                  </a:lnTo>
                  <a:lnTo>
                    <a:pt x="159719" y="2212920"/>
                  </a:lnTo>
                  <a:lnTo>
                    <a:pt x="159498" y="2217629"/>
                  </a:lnTo>
                  <a:lnTo>
                    <a:pt x="159287" y="2222337"/>
                  </a:lnTo>
                  <a:lnTo>
                    <a:pt x="159086" y="2227045"/>
                  </a:lnTo>
                  <a:lnTo>
                    <a:pt x="158895" y="2231754"/>
                  </a:lnTo>
                  <a:lnTo>
                    <a:pt x="158715" y="2236462"/>
                  </a:lnTo>
                  <a:lnTo>
                    <a:pt x="158546" y="2241170"/>
                  </a:lnTo>
                  <a:lnTo>
                    <a:pt x="158386" y="2245879"/>
                  </a:lnTo>
                  <a:lnTo>
                    <a:pt x="158235" y="2250587"/>
                  </a:lnTo>
                  <a:lnTo>
                    <a:pt x="158092" y="2255295"/>
                  </a:lnTo>
                  <a:lnTo>
                    <a:pt x="157956" y="2260004"/>
                  </a:lnTo>
                  <a:lnTo>
                    <a:pt x="157826" y="2264712"/>
                  </a:lnTo>
                  <a:lnTo>
                    <a:pt x="157704" y="2269420"/>
                  </a:lnTo>
                  <a:lnTo>
                    <a:pt x="157586" y="2274129"/>
                  </a:lnTo>
                  <a:lnTo>
                    <a:pt x="157472" y="2278837"/>
                  </a:lnTo>
                  <a:lnTo>
                    <a:pt x="157361" y="2283545"/>
                  </a:lnTo>
                  <a:lnTo>
                    <a:pt x="157253" y="2288254"/>
                  </a:lnTo>
                  <a:lnTo>
                    <a:pt x="157148" y="2292962"/>
                  </a:lnTo>
                  <a:lnTo>
                    <a:pt x="157044" y="2297670"/>
                  </a:lnTo>
                  <a:lnTo>
                    <a:pt x="156942" y="2302379"/>
                  </a:lnTo>
                  <a:lnTo>
                    <a:pt x="156840" y="2307087"/>
                  </a:lnTo>
                  <a:lnTo>
                    <a:pt x="156739" y="2311795"/>
                  </a:lnTo>
                  <a:lnTo>
                    <a:pt x="156639" y="2316504"/>
                  </a:lnTo>
                  <a:lnTo>
                    <a:pt x="156540" y="2321212"/>
                  </a:lnTo>
                  <a:lnTo>
                    <a:pt x="156440" y="2325920"/>
                  </a:lnTo>
                  <a:lnTo>
                    <a:pt x="156342" y="2330629"/>
                  </a:lnTo>
                  <a:lnTo>
                    <a:pt x="156244" y="2335337"/>
                  </a:lnTo>
                  <a:lnTo>
                    <a:pt x="156147" y="2340045"/>
                  </a:lnTo>
                  <a:lnTo>
                    <a:pt x="156051" y="2344754"/>
                  </a:lnTo>
                  <a:lnTo>
                    <a:pt x="155956" y="2349462"/>
                  </a:lnTo>
                  <a:lnTo>
                    <a:pt x="155862" y="2354170"/>
                  </a:lnTo>
                  <a:lnTo>
                    <a:pt x="155770" y="2358879"/>
                  </a:lnTo>
                  <a:lnTo>
                    <a:pt x="155680" y="2363587"/>
                  </a:lnTo>
                  <a:lnTo>
                    <a:pt x="155592" y="2368295"/>
                  </a:lnTo>
                  <a:lnTo>
                    <a:pt x="155506" y="2373004"/>
                  </a:lnTo>
                  <a:lnTo>
                    <a:pt x="155422" y="2377712"/>
                  </a:lnTo>
                  <a:lnTo>
                    <a:pt x="155341" y="2382421"/>
                  </a:lnTo>
                  <a:lnTo>
                    <a:pt x="155263" y="2387129"/>
                  </a:lnTo>
                  <a:lnTo>
                    <a:pt x="155188" y="2391837"/>
                  </a:lnTo>
                  <a:lnTo>
                    <a:pt x="155115" y="2396546"/>
                  </a:lnTo>
                  <a:lnTo>
                    <a:pt x="155045" y="2401254"/>
                  </a:lnTo>
                  <a:lnTo>
                    <a:pt x="154979" y="2405962"/>
                  </a:lnTo>
                  <a:close/>
                </a:path>
              </a:pathLst>
            </a:custGeom>
            <a:solidFill>
              <a:srgbClr val="8CAB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4" name="pg36">
              <a:extLst>
                <a:ext uri="{FF2B5EF4-FFF2-40B4-BE49-F238E27FC236}">
                  <a16:creationId xmlns:a16="http://schemas.microsoft.com/office/drawing/2014/main" id="{82BC4526-9E52-13DB-3122-48ED979056B0}"/>
                </a:ext>
              </a:extLst>
            </p:cNvPr>
            <p:cNvSpPr/>
            <p:nvPr/>
          </p:nvSpPr>
          <p:spPr>
            <a:xfrm>
              <a:off x="5334869" y="4259553"/>
              <a:ext cx="312291" cy="2470941"/>
            </a:xfrm>
            <a:custGeom>
              <a:avLst/>
              <a:gdLst/>
              <a:ahLst/>
              <a:cxnLst/>
              <a:rect l="0" t="0" r="0" b="0"/>
              <a:pathLst>
                <a:path w="312291" h="2470941">
                  <a:moveTo>
                    <a:pt x="155912" y="2470941"/>
                  </a:moveTo>
                  <a:lnTo>
                    <a:pt x="155896" y="2466106"/>
                  </a:lnTo>
                  <a:lnTo>
                    <a:pt x="155880" y="2461270"/>
                  </a:lnTo>
                  <a:lnTo>
                    <a:pt x="155863" y="2456434"/>
                  </a:lnTo>
                  <a:lnTo>
                    <a:pt x="155846" y="2451599"/>
                  </a:lnTo>
                  <a:lnTo>
                    <a:pt x="155827" y="2446763"/>
                  </a:lnTo>
                  <a:lnTo>
                    <a:pt x="155806" y="2441928"/>
                  </a:lnTo>
                  <a:lnTo>
                    <a:pt x="155785" y="2437092"/>
                  </a:lnTo>
                  <a:lnTo>
                    <a:pt x="155761" y="2432257"/>
                  </a:lnTo>
                  <a:lnTo>
                    <a:pt x="155736" y="2427421"/>
                  </a:lnTo>
                  <a:lnTo>
                    <a:pt x="155709" y="2422586"/>
                  </a:lnTo>
                  <a:lnTo>
                    <a:pt x="155679" y="2417750"/>
                  </a:lnTo>
                  <a:lnTo>
                    <a:pt x="155647" y="2412915"/>
                  </a:lnTo>
                  <a:lnTo>
                    <a:pt x="155612" y="2408079"/>
                  </a:lnTo>
                  <a:lnTo>
                    <a:pt x="155574" y="2403244"/>
                  </a:lnTo>
                  <a:lnTo>
                    <a:pt x="155533" y="2398408"/>
                  </a:lnTo>
                  <a:lnTo>
                    <a:pt x="155488" y="2393573"/>
                  </a:lnTo>
                  <a:lnTo>
                    <a:pt x="155439" y="2388737"/>
                  </a:lnTo>
                  <a:lnTo>
                    <a:pt x="155387" y="2383902"/>
                  </a:lnTo>
                  <a:lnTo>
                    <a:pt x="155330" y="2379066"/>
                  </a:lnTo>
                  <a:lnTo>
                    <a:pt x="155268" y="2374231"/>
                  </a:lnTo>
                  <a:lnTo>
                    <a:pt x="155202" y="2369395"/>
                  </a:lnTo>
                  <a:lnTo>
                    <a:pt x="155130" y="2364560"/>
                  </a:lnTo>
                  <a:lnTo>
                    <a:pt x="155053" y="2359724"/>
                  </a:lnTo>
                  <a:lnTo>
                    <a:pt x="154970" y="2354889"/>
                  </a:lnTo>
                  <a:lnTo>
                    <a:pt x="154881" y="2350053"/>
                  </a:lnTo>
                  <a:lnTo>
                    <a:pt x="154785" y="2345218"/>
                  </a:lnTo>
                  <a:lnTo>
                    <a:pt x="154683" y="2340382"/>
                  </a:lnTo>
                  <a:lnTo>
                    <a:pt x="154573" y="2335547"/>
                  </a:lnTo>
                  <a:lnTo>
                    <a:pt x="154457" y="2330711"/>
                  </a:lnTo>
                  <a:lnTo>
                    <a:pt x="154333" y="2325876"/>
                  </a:lnTo>
                  <a:lnTo>
                    <a:pt x="154202" y="2321040"/>
                  </a:lnTo>
                  <a:lnTo>
                    <a:pt x="154063" y="2316205"/>
                  </a:lnTo>
                  <a:lnTo>
                    <a:pt x="153916" y="2311369"/>
                  </a:lnTo>
                  <a:lnTo>
                    <a:pt x="153761" y="2306534"/>
                  </a:lnTo>
                  <a:lnTo>
                    <a:pt x="153600" y="2301698"/>
                  </a:lnTo>
                  <a:lnTo>
                    <a:pt x="153431" y="2296863"/>
                  </a:lnTo>
                  <a:lnTo>
                    <a:pt x="153256" y="2292027"/>
                  </a:lnTo>
                  <a:lnTo>
                    <a:pt x="153075" y="2287192"/>
                  </a:lnTo>
                  <a:lnTo>
                    <a:pt x="152887" y="2282356"/>
                  </a:lnTo>
                  <a:lnTo>
                    <a:pt x="152695" y="2277521"/>
                  </a:lnTo>
                  <a:lnTo>
                    <a:pt x="152498" y="2272685"/>
                  </a:lnTo>
                  <a:lnTo>
                    <a:pt x="152298" y="2267850"/>
                  </a:lnTo>
                  <a:lnTo>
                    <a:pt x="152095" y="2263014"/>
                  </a:lnTo>
                  <a:lnTo>
                    <a:pt x="151890" y="2258179"/>
                  </a:lnTo>
                  <a:lnTo>
                    <a:pt x="151684" y="2253343"/>
                  </a:lnTo>
                  <a:lnTo>
                    <a:pt x="151478" y="2248508"/>
                  </a:lnTo>
                  <a:lnTo>
                    <a:pt x="151273" y="2243672"/>
                  </a:lnTo>
                  <a:lnTo>
                    <a:pt x="151070" y="2238837"/>
                  </a:lnTo>
                  <a:lnTo>
                    <a:pt x="150869" y="2234001"/>
                  </a:lnTo>
                  <a:lnTo>
                    <a:pt x="150671" y="2229166"/>
                  </a:lnTo>
                  <a:lnTo>
                    <a:pt x="150477" y="2224330"/>
                  </a:lnTo>
                  <a:lnTo>
                    <a:pt x="150288" y="2219495"/>
                  </a:lnTo>
                  <a:lnTo>
                    <a:pt x="150104" y="2214659"/>
                  </a:lnTo>
                  <a:lnTo>
                    <a:pt x="149925" y="2209824"/>
                  </a:lnTo>
                  <a:lnTo>
                    <a:pt x="149750" y="2204988"/>
                  </a:lnTo>
                  <a:lnTo>
                    <a:pt x="149581" y="2200153"/>
                  </a:lnTo>
                  <a:lnTo>
                    <a:pt x="149416" y="2195317"/>
                  </a:lnTo>
                  <a:lnTo>
                    <a:pt x="149255" y="2190482"/>
                  </a:lnTo>
                  <a:lnTo>
                    <a:pt x="149099" y="2185646"/>
                  </a:lnTo>
                  <a:lnTo>
                    <a:pt x="148946" y="2180811"/>
                  </a:lnTo>
                  <a:lnTo>
                    <a:pt x="148794" y="2175975"/>
                  </a:lnTo>
                  <a:lnTo>
                    <a:pt x="148643" y="2171140"/>
                  </a:lnTo>
                  <a:lnTo>
                    <a:pt x="148492" y="2166304"/>
                  </a:lnTo>
                  <a:lnTo>
                    <a:pt x="148340" y="2161469"/>
                  </a:lnTo>
                  <a:lnTo>
                    <a:pt x="148184" y="2156633"/>
                  </a:lnTo>
                  <a:lnTo>
                    <a:pt x="148025" y="2151798"/>
                  </a:lnTo>
                  <a:lnTo>
                    <a:pt x="147859" y="2146962"/>
                  </a:lnTo>
                  <a:lnTo>
                    <a:pt x="147687" y="2142127"/>
                  </a:lnTo>
                  <a:lnTo>
                    <a:pt x="147507" y="2137291"/>
                  </a:lnTo>
                  <a:lnTo>
                    <a:pt x="147317" y="2132456"/>
                  </a:lnTo>
                  <a:lnTo>
                    <a:pt x="147117" y="2127620"/>
                  </a:lnTo>
                  <a:lnTo>
                    <a:pt x="146904" y="2122785"/>
                  </a:lnTo>
                  <a:lnTo>
                    <a:pt x="146678" y="2117949"/>
                  </a:lnTo>
                  <a:lnTo>
                    <a:pt x="146439" y="2113114"/>
                  </a:lnTo>
                  <a:lnTo>
                    <a:pt x="146187" y="2108278"/>
                  </a:lnTo>
                  <a:lnTo>
                    <a:pt x="145921" y="2103443"/>
                  </a:lnTo>
                  <a:lnTo>
                    <a:pt x="145642" y="2098607"/>
                  </a:lnTo>
                  <a:lnTo>
                    <a:pt x="145347" y="2093772"/>
                  </a:lnTo>
                  <a:lnTo>
                    <a:pt x="145039" y="2088936"/>
                  </a:lnTo>
                  <a:lnTo>
                    <a:pt x="144718" y="2084101"/>
                  </a:lnTo>
                  <a:lnTo>
                    <a:pt x="144386" y="2079265"/>
                  </a:lnTo>
                  <a:lnTo>
                    <a:pt x="144045" y="2074430"/>
                  </a:lnTo>
                  <a:lnTo>
                    <a:pt x="143694" y="2069594"/>
                  </a:lnTo>
                  <a:lnTo>
                    <a:pt x="143337" y="2064759"/>
                  </a:lnTo>
                  <a:lnTo>
                    <a:pt x="142973" y="2059923"/>
                  </a:lnTo>
                  <a:lnTo>
                    <a:pt x="142607" y="2055088"/>
                  </a:lnTo>
                  <a:lnTo>
                    <a:pt x="142240" y="2050252"/>
                  </a:lnTo>
                  <a:lnTo>
                    <a:pt x="141873" y="2045417"/>
                  </a:lnTo>
                  <a:lnTo>
                    <a:pt x="141509" y="2040581"/>
                  </a:lnTo>
                  <a:lnTo>
                    <a:pt x="141150" y="2035746"/>
                  </a:lnTo>
                  <a:lnTo>
                    <a:pt x="140796" y="2030910"/>
                  </a:lnTo>
                  <a:lnTo>
                    <a:pt x="140451" y="2026075"/>
                  </a:lnTo>
                  <a:lnTo>
                    <a:pt x="140113" y="2021239"/>
                  </a:lnTo>
                  <a:lnTo>
                    <a:pt x="139785" y="2016404"/>
                  </a:lnTo>
                  <a:lnTo>
                    <a:pt x="139466" y="2011568"/>
                  </a:lnTo>
                  <a:lnTo>
                    <a:pt x="139156" y="2006733"/>
                  </a:lnTo>
                  <a:lnTo>
                    <a:pt x="138855" y="2001897"/>
                  </a:lnTo>
                  <a:lnTo>
                    <a:pt x="138563" y="1997062"/>
                  </a:lnTo>
                  <a:lnTo>
                    <a:pt x="138278" y="1992226"/>
                  </a:lnTo>
                  <a:lnTo>
                    <a:pt x="137997" y="1987391"/>
                  </a:lnTo>
                  <a:lnTo>
                    <a:pt x="137720" y="1982555"/>
                  </a:lnTo>
                  <a:lnTo>
                    <a:pt x="137443" y="1977720"/>
                  </a:lnTo>
                  <a:lnTo>
                    <a:pt x="137166" y="1972884"/>
                  </a:lnTo>
                  <a:lnTo>
                    <a:pt x="136885" y="1968049"/>
                  </a:lnTo>
                  <a:lnTo>
                    <a:pt x="136596" y="1963213"/>
                  </a:lnTo>
                  <a:lnTo>
                    <a:pt x="136297" y="1958378"/>
                  </a:lnTo>
                  <a:lnTo>
                    <a:pt x="135987" y="1953542"/>
                  </a:lnTo>
                  <a:lnTo>
                    <a:pt x="135662" y="1948707"/>
                  </a:lnTo>
                  <a:lnTo>
                    <a:pt x="135321" y="1943871"/>
                  </a:lnTo>
                  <a:lnTo>
                    <a:pt x="134962" y="1939036"/>
                  </a:lnTo>
                  <a:lnTo>
                    <a:pt x="134579" y="1934200"/>
                  </a:lnTo>
                  <a:lnTo>
                    <a:pt x="134171" y="1929365"/>
                  </a:lnTo>
                  <a:lnTo>
                    <a:pt x="133740" y="1924529"/>
                  </a:lnTo>
                  <a:lnTo>
                    <a:pt x="133285" y="1919694"/>
                  </a:lnTo>
                  <a:lnTo>
                    <a:pt x="132804" y="1914858"/>
                  </a:lnTo>
                  <a:lnTo>
                    <a:pt x="132297" y="1910023"/>
                  </a:lnTo>
                  <a:lnTo>
                    <a:pt x="131765" y="1905187"/>
                  </a:lnTo>
                  <a:lnTo>
                    <a:pt x="131201" y="1900352"/>
                  </a:lnTo>
                  <a:lnTo>
                    <a:pt x="130613" y="1895516"/>
                  </a:lnTo>
                  <a:lnTo>
                    <a:pt x="130001" y="1890681"/>
                  </a:lnTo>
                  <a:lnTo>
                    <a:pt x="129366" y="1885845"/>
                  </a:lnTo>
                  <a:lnTo>
                    <a:pt x="128708" y="1881010"/>
                  </a:lnTo>
                  <a:lnTo>
                    <a:pt x="128028" y="1876174"/>
                  </a:lnTo>
                  <a:lnTo>
                    <a:pt x="127327" y="1871339"/>
                  </a:lnTo>
                  <a:lnTo>
                    <a:pt x="126605" y="1866503"/>
                  </a:lnTo>
                  <a:lnTo>
                    <a:pt x="125865" y="1861668"/>
                  </a:lnTo>
                  <a:lnTo>
                    <a:pt x="125109" y="1856832"/>
                  </a:lnTo>
                  <a:lnTo>
                    <a:pt x="124337" y="1851997"/>
                  </a:lnTo>
                  <a:lnTo>
                    <a:pt x="123551" y="1847161"/>
                  </a:lnTo>
                  <a:lnTo>
                    <a:pt x="122752" y="1842326"/>
                  </a:lnTo>
                  <a:lnTo>
                    <a:pt x="121938" y="1837490"/>
                  </a:lnTo>
                  <a:lnTo>
                    <a:pt x="121113" y="1832655"/>
                  </a:lnTo>
                  <a:lnTo>
                    <a:pt x="120278" y="1827819"/>
                  </a:lnTo>
                  <a:lnTo>
                    <a:pt x="119434" y="1822984"/>
                  </a:lnTo>
                  <a:lnTo>
                    <a:pt x="118583" y="1818148"/>
                  </a:lnTo>
                  <a:lnTo>
                    <a:pt x="117726" y="1813313"/>
                  </a:lnTo>
                  <a:lnTo>
                    <a:pt x="116865" y="1808477"/>
                  </a:lnTo>
                  <a:lnTo>
                    <a:pt x="116000" y="1803642"/>
                  </a:lnTo>
                  <a:lnTo>
                    <a:pt x="115135" y="1798806"/>
                  </a:lnTo>
                  <a:lnTo>
                    <a:pt x="114271" y="1793971"/>
                  </a:lnTo>
                  <a:lnTo>
                    <a:pt x="113410" y="1789135"/>
                  </a:lnTo>
                  <a:lnTo>
                    <a:pt x="112555" y="1784300"/>
                  </a:lnTo>
                  <a:lnTo>
                    <a:pt x="111706" y="1779464"/>
                  </a:lnTo>
                  <a:lnTo>
                    <a:pt x="110868" y="1774629"/>
                  </a:lnTo>
                  <a:lnTo>
                    <a:pt x="110042" y="1769793"/>
                  </a:lnTo>
                  <a:lnTo>
                    <a:pt x="109229" y="1764958"/>
                  </a:lnTo>
                  <a:lnTo>
                    <a:pt x="108431" y="1760122"/>
                  </a:lnTo>
                  <a:lnTo>
                    <a:pt x="107648" y="1755287"/>
                  </a:lnTo>
                  <a:lnTo>
                    <a:pt x="106881" y="1750451"/>
                  </a:lnTo>
                  <a:lnTo>
                    <a:pt x="106132" y="1745616"/>
                  </a:lnTo>
                  <a:lnTo>
                    <a:pt x="105403" y="1740780"/>
                  </a:lnTo>
                  <a:lnTo>
                    <a:pt x="104693" y="1735945"/>
                  </a:lnTo>
                  <a:lnTo>
                    <a:pt x="103999" y="1731109"/>
                  </a:lnTo>
                  <a:lnTo>
                    <a:pt x="103322" y="1726274"/>
                  </a:lnTo>
                  <a:lnTo>
                    <a:pt x="102661" y="1721438"/>
                  </a:lnTo>
                  <a:lnTo>
                    <a:pt x="102015" y="1716603"/>
                  </a:lnTo>
                  <a:lnTo>
                    <a:pt x="101384" y="1711767"/>
                  </a:lnTo>
                  <a:lnTo>
                    <a:pt x="100767" y="1706932"/>
                  </a:lnTo>
                  <a:lnTo>
                    <a:pt x="100161" y="1702096"/>
                  </a:lnTo>
                  <a:lnTo>
                    <a:pt x="99565" y="1697261"/>
                  </a:lnTo>
                  <a:lnTo>
                    <a:pt x="98978" y="1692425"/>
                  </a:lnTo>
                  <a:lnTo>
                    <a:pt x="98398" y="1687590"/>
                  </a:lnTo>
                  <a:lnTo>
                    <a:pt x="97825" y="1682754"/>
                  </a:lnTo>
                  <a:lnTo>
                    <a:pt x="97257" y="1677919"/>
                  </a:lnTo>
                  <a:lnTo>
                    <a:pt x="96693" y="1673083"/>
                  </a:lnTo>
                  <a:lnTo>
                    <a:pt x="96132" y="1668248"/>
                  </a:lnTo>
                  <a:lnTo>
                    <a:pt x="95573" y="1663412"/>
                  </a:lnTo>
                  <a:lnTo>
                    <a:pt x="95014" y="1658577"/>
                  </a:lnTo>
                  <a:lnTo>
                    <a:pt x="94456" y="1653741"/>
                  </a:lnTo>
                  <a:lnTo>
                    <a:pt x="93897" y="1648906"/>
                  </a:lnTo>
                  <a:lnTo>
                    <a:pt x="93335" y="1644070"/>
                  </a:lnTo>
                  <a:lnTo>
                    <a:pt x="92770" y="1639235"/>
                  </a:lnTo>
                  <a:lnTo>
                    <a:pt x="92200" y="1634399"/>
                  </a:lnTo>
                  <a:lnTo>
                    <a:pt x="91625" y="1629564"/>
                  </a:lnTo>
                  <a:lnTo>
                    <a:pt x="91042" y="1624728"/>
                  </a:lnTo>
                  <a:lnTo>
                    <a:pt x="90450" y="1619893"/>
                  </a:lnTo>
                  <a:lnTo>
                    <a:pt x="89845" y="1615057"/>
                  </a:lnTo>
                  <a:lnTo>
                    <a:pt x="89226" y="1610222"/>
                  </a:lnTo>
                  <a:lnTo>
                    <a:pt x="88591" y="1605386"/>
                  </a:lnTo>
                  <a:lnTo>
                    <a:pt x="87939" y="1600551"/>
                  </a:lnTo>
                  <a:lnTo>
                    <a:pt x="87268" y="1595715"/>
                  </a:lnTo>
                  <a:lnTo>
                    <a:pt x="86575" y="1590880"/>
                  </a:lnTo>
                  <a:lnTo>
                    <a:pt x="85859" y="1586044"/>
                  </a:lnTo>
                  <a:lnTo>
                    <a:pt x="85111" y="1581209"/>
                  </a:lnTo>
                  <a:lnTo>
                    <a:pt x="84336" y="1576373"/>
                  </a:lnTo>
                  <a:lnTo>
                    <a:pt x="83532" y="1571538"/>
                  </a:lnTo>
                  <a:lnTo>
                    <a:pt x="82698" y="1566702"/>
                  </a:lnTo>
                  <a:lnTo>
                    <a:pt x="81833" y="1561867"/>
                  </a:lnTo>
                  <a:lnTo>
                    <a:pt x="80937" y="1557031"/>
                  </a:lnTo>
                  <a:lnTo>
                    <a:pt x="80006" y="1552196"/>
                  </a:lnTo>
                  <a:lnTo>
                    <a:pt x="79041" y="1547360"/>
                  </a:lnTo>
                  <a:lnTo>
                    <a:pt x="78045" y="1542525"/>
                  </a:lnTo>
                  <a:lnTo>
                    <a:pt x="77020" y="1537689"/>
                  </a:lnTo>
                  <a:lnTo>
                    <a:pt x="75967" y="1532854"/>
                  </a:lnTo>
                  <a:lnTo>
                    <a:pt x="74887" y="1528018"/>
                  </a:lnTo>
                  <a:lnTo>
                    <a:pt x="73781" y="1523183"/>
                  </a:lnTo>
                  <a:lnTo>
                    <a:pt x="72648" y="1518347"/>
                  </a:lnTo>
                  <a:lnTo>
                    <a:pt x="71494" y="1513512"/>
                  </a:lnTo>
                  <a:lnTo>
                    <a:pt x="70322" y="1508676"/>
                  </a:lnTo>
                  <a:lnTo>
                    <a:pt x="69132" y="1503841"/>
                  </a:lnTo>
                  <a:lnTo>
                    <a:pt x="67928" y="1499005"/>
                  </a:lnTo>
                  <a:lnTo>
                    <a:pt x="66710" y="1494170"/>
                  </a:lnTo>
                  <a:lnTo>
                    <a:pt x="65481" y="1489334"/>
                  </a:lnTo>
                  <a:lnTo>
                    <a:pt x="64241" y="1484499"/>
                  </a:lnTo>
                  <a:lnTo>
                    <a:pt x="62992" y="1479663"/>
                  </a:lnTo>
                  <a:lnTo>
                    <a:pt x="61738" y="1474828"/>
                  </a:lnTo>
                  <a:lnTo>
                    <a:pt x="60477" y="1469992"/>
                  </a:lnTo>
                  <a:lnTo>
                    <a:pt x="59212" y="1465157"/>
                  </a:lnTo>
                  <a:lnTo>
                    <a:pt x="57944" y="1460321"/>
                  </a:lnTo>
                  <a:lnTo>
                    <a:pt x="56672" y="1455486"/>
                  </a:lnTo>
                  <a:lnTo>
                    <a:pt x="55399" y="1450650"/>
                  </a:lnTo>
                  <a:lnTo>
                    <a:pt x="54126" y="1445815"/>
                  </a:lnTo>
                  <a:lnTo>
                    <a:pt x="52853" y="1440979"/>
                  </a:lnTo>
                  <a:lnTo>
                    <a:pt x="51582" y="1436144"/>
                  </a:lnTo>
                  <a:lnTo>
                    <a:pt x="50314" y="1431308"/>
                  </a:lnTo>
                  <a:lnTo>
                    <a:pt x="49049" y="1426473"/>
                  </a:lnTo>
                  <a:lnTo>
                    <a:pt x="47792" y="1421637"/>
                  </a:lnTo>
                  <a:lnTo>
                    <a:pt x="46542" y="1416802"/>
                  </a:lnTo>
                  <a:lnTo>
                    <a:pt x="45302" y="1411966"/>
                  </a:lnTo>
                  <a:lnTo>
                    <a:pt x="44071" y="1407131"/>
                  </a:lnTo>
                  <a:lnTo>
                    <a:pt x="42853" y="1402295"/>
                  </a:lnTo>
                  <a:lnTo>
                    <a:pt x="41649" y="1397460"/>
                  </a:lnTo>
                  <a:lnTo>
                    <a:pt x="40461" y="1392624"/>
                  </a:lnTo>
                  <a:lnTo>
                    <a:pt x="39291" y="1387789"/>
                  </a:lnTo>
                  <a:lnTo>
                    <a:pt x="38139" y="1382953"/>
                  </a:lnTo>
                  <a:lnTo>
                    <a:pt x="37006" y="1378118"/>
                  </a:lnTo>
                  <a:lnTo>
                    <a:pt x="35891" y="1373282"/>
                  </a:lnTo>
                  <a:lnTo>
                    <a:pt x="34796" y="1368447"/>
                  </a:lnTo>
                  <a:lnTo>
                    <a:pt x="33721" y="1363611"/>
                  </a:lnTo>
                  <a:lnTo>
                    <a:pt x="32668" y="1358776"/>
                  </a:lnTo>
                  <a:lnTo>
                    <a:pt x="31635" y="1353940"/>
                  </a:lnTo>
                  <a:lnTo>
                    <a:pt x="30620" y="1349105"/>
                  </a:lnTo>
                  <a:lnTo>
                    <a:pt x="29623" y="1344269"/>
                  </a:lnTo>
                  <a:lnTo>
                    <a:pt x="28643" y="1339434"/>
                  </a:lnTo>
                  <a:lnTo>
                    <a:pt x="27678" y="1334598"/>
                  </a:lnTo>
                  <a:lnTo>
                    <a:pt x="26730" y="1329763"/>
                  </a:lnTo>
                  <a:lnTo>
                    <a:pt x="25799" y="1324927"/>
                  </a:lnTo>
                  <a:lnTo>
                    <a:pt x="24881" y="1320092"/>
                  </a:lnTo>
                  <a:lnTo>
                    <a:pt x="23976" y="1315256"/>
                  </a:lnTo>
                  <a:lnTo>
                    <a:pt x="23084" y="1310421"/>
                  </a:lnTo>
                  <a:lnTo>
                    <a:pt x="22205" y="1305585"/>
                  </a:lnTo>
                  <a:lnTo>
                    <a:pt x="21338" y="1300750"/>
                  </a:lnTo>
                  <a:lnTo>
                    <a:pt x="20486" y="1295914"/>
                  </a:lnTo>
                  <a:lnTo>
                    <a:pt x="19648" y="1291079"/>
                  </a:lnTo>
                  <a:lnTo>
                    <a:pt x="18824" y="1286243"/>
                  </a:lnTo>
                  <a:lnTo>
                    <a:pt x="18013" y="1281408"/>
                  </a:lnTo>
                  <a:lnTo>
                    <a:pt x="17217" y="1276572"/>
                  </a:lnTo>
                  <a:lnTo>
                    <a:pt x="16436" y="1271737"/>
                  </a:lnTo>
                  <a:lnTo>
                    <a:pt x="15670" y="1266901"/>
                  </a:lnTo>
                  <a:lnTo>
                    <a:pt x="14923" y="1262066"/>
                  </a:lnTo>
                  <a:lnTo>
                    <a:pt x="14192" y="1257230"/>
                  </a:lnTo>
                  <a:lnTo>
                    <a:pt x="13477" y="1252395"/>
                  </a:lnTo>
                  <a:lnTo>
                    <a:pt x="12778" y="1247559"/>
                  </a:lnTo>
                  <a:lnTo>
                    <a:pt x="12094" y="1242724"/>
                  </a:lnTo>
                  <a:lnTo>
                    <a:pt x="11426" y="1237888"/>
                  </a:lnTo>
                  <a:lnTo>
                    <a:pt x="10775" y="1233053"/>
                  </a:lnTo>
                  <a:lnTo>
                    <a:pt x="10140" y="1228217"/>
                  </a:lnTo>
                  <a:lnTo>
                    <a:pt x="9520" y="1223381"/>
                  </a:lnTo>
                  <a:lnTo>
                    <a:pt x="8913" y="1218546"/>
                  </a:lnTo>
                  <a:lnTo>
                    <a:pt x="8320" y="1213710"/>
                  </a:lnTo>
                  <a:lnTo>
                    <a:pt x="7741" y="1208875"/>
                  </a:lnTo>
                  <a:lnTo>
                    <a:pt x="7174" y="1204039"/>
                  </a:lnTo>
                  <a:lnTo>
                    <a:pt x="6624" y="1199204"/>
                  </a:lnTo>
                  <a:lnTo>
                    <a:pt x="6087" y="1194368"/>
                  </a:lnTo>
                  <a:lnTo>
                    <a:pt x="5564" y="1189533"/>
                  </a:lnTo>
                  <a:lnTo>
                    <a:pt x="5055" y="1184697"/>
                  </a:lnTo>
                  <a:lnTo>
                    <a:pt x="4561" y="1179862"/>
                  </a:lnTo>
                  <a:lnTo>
                    <a:pt x="4083" y="1175026"/>
                  </a:lnTo>
                  <a:lnTo>
                    <a:pt x="3622" y="1170191"/>
                  </a:lnTo>
                  <a:lnTo>
                    <a:pt x="3183" y="1165355"/>
                  </a:lnTo>
                  <a:lnTo>
                    <a:pt x="2763" y="1160520"/>
                  </a:lnTo>
                  <a:lnTo>
                    <a:pt x="2365" y="1155684"/>
                  </a:lnTo>
                  <a:lnTo>
                    <a:pt x="1991" y="1150849"/>
                  </a:lnTo>
                  <a:lnTo>
                    <a:pt x="1641" y="1146013"/>
                  </a:lnTo>
                  <a:lnTo>
                    <a:pt x="1318" y="1141178"/>
                  </a:lnTo>
                  <a:lnTo>
                    <a:pt x="1028" y="1136342"/>
                  </a:lnTo>
                  <a:lnTo>
                    <a:pt x="772" y="1131507"/>
                  </a:lnTo>
                  <a:lnTo>
                    <a:pt x="550" y="1126671"/>
                  </a:lnTo>
                  <a:lnTo>
                    <a:pt x="362" y="1121836"/>
                  </a:lnTo>
                  <a:lnTo>
                    <a:pt x="212" y="1117000"/>
                  </a:lnTo>
                  <a:lnTo>
                    <a:pt x="99" y="1112165"/>
                  </a:lnTo>
                  <a:lnTo>
                    <a:pt x="25" y="1107329"/>
                  </a:lnTo>
                  <a:lnTo>
                    <a:pt x="0" y="1102494"/>
                  </a:lnTo>
                  <a:lnTo>
                    <a:pt x="13" y="1097658"/>
                  </a:lnTo>
                  <a:lnTo>
                    <a:pt x="66" y="1092823"/>
                  </a:lnTo>
                  <a:lnTo>
                    <a:pt x="158" y="1087987"/>
                  </a:lnTo>
                  <a:lnTo>
                    <a:pt x="287" y="1083152"/>
                  </a:lnTo>
                  <a:lnTo>
                    <a:pt x="452" y="1078316"/>
                  </a:lnTo>
                  <a:lnTo>
                    <a:pt x="655" y="1073481"/>
                  </a:lnTo>
                  <a:lnTo>
                    <a:pt x="893" y="1068645"/>
                  </a:lnTo>
                  <a:lnTo>
                    <a:pt x="1159" y="1063810"/>
                  </a:lnTo>
                  <a:lnTo>
                    <a:pt x="1452" y="1058974"/>
                  </a:lnTo>
                  <a:lnTo>
                    <a:pt x="1768" y="1054139"/>
                  </a:lnTo>
                  <a:lnTo>
                    <a:pt x="2106" y="1049303"/>
                  </a:lnTo>
                  <a:lnTo>
                    <a:pt x="2464" y="1044468"/>
                  </a:lnTo>
                  <a:lnTo>
                    <a:pt x="2842" y="1039632"/>
                  </a:lnTo>
                  <a:lnTo>
                    <a:pt x="3235" y="1034797"/>
                  </a:lnTo>
                  <a:lnTo>
                    <a:pt x="3641" y="1029961"/>
                  </a:lnTo>
                  <a:lnTo>
                    <a:pt x="4060" y="1025126"/>
                  </a:lnTo>
                  <a:lnTo>
                    <a:pt x="4492" y="1020290"/>
                  </a:lnTo>
                  <a:lnTo>
                    <a:pt x="4936" y="1015455"/>
                  </a:lnTo>
                  <a:lnTo>
                    <a:pt x="5393" y="1010619"/>
                  </a:lnTo>
                  <a:lnTo>
                    <a:pt x="5866" y="1005784"/>
                  </a:lnTo>
                  <a:lnTo>
                    <a:pt x="6353" y="1000948"/>
                  </a:lnTo>
                  <a:lnTo>
                    <a:pt x="6857" y="996113"/>
                  </a:lnTo>
                  <a:lnTo>
                    <a:pt x="7378" y="991277"/>
                  </a:lnTo>
                  <a:lnTo>
                    <a:pt x="7919" y="986442"/>
                  </a:lnTo>
                  <a:lnTo>
                    <a:pt x="8482" y="981606"/>
                  </a:lnTo>
                  <a:lnTo>
                    <a:pt x="9071" y="976771"/>
                  </a:lnTo>
                  <a:lnTo>
                    <a:pt x="9688" y="971935"/>
                  </a:lnTo>
                  <a:lnTo>
                    <a:pt x="10332" y="967100"/>
                  </a:lnTo>
                  <a:lnTo>
                    <a:pt x="11004" y="962264"/>
                  </a:lnTo>
                  <a:lnTo>
                    <a:pt x="11706" y="957429"/>
                  </a:lnTo>
                  <a:lnTo>
                    <a:pt x="12439" y="952593"/>
                  </a:lnTo>
                  <a:lnTo>
                    <a:pt x="13204" y="947758"/>
                  </a:lnTo>
                  <a:lnTo>
                    <a:pt x="14006" y="942922"/>
                  </a:lnTo>
                  <a:lnTo>
                    <a:pt x="14841" y="938087"/>
                  </a:lnTo>
                  <a:lnTo>
                    <a:pt x="15706" y="933251"/>
                  </a:lnTo>
                  <a:lnTo>
                    <a:pt x="16603" y="928416"/>
                  </a:lnTo>
                  <a:lnTo>
                    <a:pt x="17531" y="923580"/>
                  </a:lnTo>
                  <a:lnTo>
                    <a:pt x="18489" y="918745"/>
                  </a:lnTo>
                  <a:lnTo>
                    <a:pt x="19481" y="913909"/>
                  </a:lnTo>
                  <a:lnTo>
                    <a:pt x="20504" y="909074"/>
                  </a:lnTo>
                  <a:lnTo>
                    <a:pt x="21557" y="904238"/>
                  </a:lnTo>
                  <a:lnTo>
                    <a:pt x="22639" y="899403"/>
                  </a:lnTo>
                  <a:lnTo>
                    <a:pt x="23751" y="894567"/>
                  </a:lnTo>
                  <a:lnTo>
                    <a:pt x="24892" y="889732"/>
                  </a:lnTo>
                  <a:lnTo>
                    <a:pt x="26063" y="884896"/>
                  </a:lnTo>
                  <a:lnTo>
                    <a:pt x="27272" y="880061"/>
                  </a:lnTo>
                  <a:lnTo>
                    <a:pt x="28513" y="875225"/>
                  </a:lnTo>
                  <a:lnTo>
                    <a:pt x="29788" y="870390"/>
                  </a:lnTo>
                  <a:lnTo>
                    <a:pt x="31097" y="865554"/>
                  </a:lnTo>
                  <a:lnTo>
                    <a:pt x="32440" y="860719"/>
                  </a:lnTo>
                  <a:lnTo>
                    <a:pt x="33819" y="855883"/>
                  </a:lnTo>
                  <a:lnTo>
                    <a:pt x="35236" y="851048"/>
                  </a:lnTo>
                  <a:lnTo>
                    <a:pt x="36694" y="846212"/>
                  </a:lnTo>
                  <a:lnTo>
                    <a:pt x="38187" y="841377"/>
                  </a:lnTo>
                  <a:lnTo>
                    <a:pt x="39714" y="836541"/>
                  </a:lnTo>
                  <a:lnTo>
                    <a:pt x="41274" y="831706"/>
                  </a:lnTo>
                  <a:lnTo>
                    <a:pt x="42866" y="826870"/>
                  </a:lnTo>
                  <a:lnTo>
                    <a:pt x="44485" y="822035"/>
                  </a:lnTo>
                  <a:lnTo>
                    <a:pt x="46134" y="817199"/>
                  </a:lnTo>
                  <a:lnTo>
                    <a:pt x="47805" y="812364"/>
                  </a:lnTo>
                  <a:lnTo>
                    <a:pt x="49492" y="807528"/>
                  </a:lnTo>
                  <a:lnTo>
                    <a:pt x="51191" y="802693"/>
                  </a:lnTo>
                  <a:lnTo>
                    <a:pt x="52898" y="797857"/>
                  </a:lnTo>
                  <a:lnTo>
                    <a:pt x="54607" y="793022"/>
                  </a:lnTo>
                  <a:lnTo>
                    <a:pt x="56315" y="788186"/>
                  </a:lnTo>
                  <a:lnTo>
                    <a:pt x="58012" y="783351"/>
                  </a:lnTo>
                  <a:lnTo>
                    <a:pt x="59695" y="778515"/>
                  </a:lnTo>
                  <a:lnTo>
                    <a:pt x="61358" y="773680"/>
                  </a:lnTo>
                  <a:lnTo>
                    <a:pt x="62998" y="768844"/>
                  </a:lnTo>
                  <a:lnTo>
                    <a:pt x="64610" y="764009"/>
                  </a:lnTo>
                  <a:lnTo>
                    <a:pt x="66191" y="759173"/>
                  </a:lnTo>
                  <a:lnTo>
                    <a:pt x="67733" y="754338"/>
                  </a:lnTo>
                  <a:lnTo>
                    <a:pt x="69232" y="749502"/>
                  </a:lnTo>
                  <a:lnTo>
                    <a:pt x="70691" y="744667"/>
                  </a:lnTo>
                  <a:lnTo>
                    <a:pt x="72108" y="739831"/>
                  </a:lnTo>
                  <a:lnTo>
                    <a:pt x="73482" y="734996"/>
                  </a:lnTo>
                  <a:lnTo>
                    <a:pt x="74813" y="730160"/>
                  </a:lnTo>
                  <a:lnTo>
                    <a:pt x="76102" y="725325"/>
                  </a:lnTo>
                  <a:lnTo>
                    <a:pt x="77340" y="720489"/>
                  </a:lnTo>
                  <a:lnTo>
                    <a:pt x="78539" y="715654"/>
                  </a:lnTo>
                  <a:lnTo>
                    <a:pt x="79699" y="710818"/>
                  </a:lnTo>
                  <a:lnTo>
                    <a:pt x="80824" y="705983"/>
                  </a:lnTo>
                  <a:lnTo>
                    <a:pt x="81915" y="701147"/>
                  </a:lnTo>
                  <a:lnTo>
                    <a:pt x="82974" y="696312"/>
                  </a:lnTo>
                  <a:lnTo>
                    <a:pt x="84003" y="691476"/>
                  </a:lnTo>
                  <a:lnTo>
                    <a:pt x="85002" y="686641"/>
                  </a:lnTo>
                  <a:lnTo>
                    <a:pt x="85979" y="681805"/>
                  </a:lnTo>
                  <a:lnTo>
                    <a:pt x="86934" y="676970"/>
                  </a:lnTo>
                  <a:lnTo>
                    <a:pt x="87870" y="672134"/>
                  </a:lnTo>
                  <a:lnTo>
                    <a:pt x="88790" y="667299"/>
                  </a:lnTo>
                  <a:lnTo>
                    <a:pt x="89694" y="662463"/>
                  </a:lnTo>
                  <a:lnTo>
                    <a:pt x="90582" y="657628"/>
                  </a:lnTo>
                  <a:lnTo>
                    <a:pt x="91459" y="652792"/>
                  </a:lnTo>
                  <a:lnTo>
                    <a:pt x="92326" y="647957"/>
                  </a:lnTo>
                  <a:lnTo>
                    <a:pt x="93185" y="643121"/>
                  </a:lnTo>
                  <a:lnTo>
                    <a:pt x="94037" y="638286"/>
                  </a:lnTo>
                  <a:lnTo>
                    <a:pt x="94884" y="633450"/>
                  </a:lnTo>
                  <a:lnTo>
                    <a:pt x="95729" y="628615"/>
                  </a:lnTo>
                  <a:lnTo>
                    <a:pt x="96573" y="623779"/>
                  </a:lnTo>
                  <a:lnTo>
                    <a:pt x="97419" y="618944"/>
                  </a:lnTo>
                  <a:lnTo>
                    <a:pt x="98269" y="614108"/>
                  </a:lnTo>
                  <a:lnTo>
                    <a:pt x="99126" y="609273"/>
                  </a:lnTo>
                  <a:lnTo>
                    <a:pt x="99990" y="604437"/>
                  </a:lnTo>
                  <a:lnTo>
                    <a:pt x="100865" y="599602"/>
                  </a:lnTo>
                  <a:lnTo>
                    <a:pt x="101753" y="594766"/>
                  </a:lnTo>
                  <a:lnTo>
                    <a:pt x="102657" y="589931"/>
                  </a:lnTo>
                  <a:lnTo>
                    <a:pt x="103576" y="585095"/>
                  </a:lnTo>
                  <a:lnTo>
                    <a:pt x="104511" y="580260"/>
                  </a:lnTo>
                  <a:lnTo>
                    <a:pt x="105462" y="575424"/>
                  </a:lnTo>
                  <a:lnTo>
                    <a:pt x="106430" y="570589"/>
                  </a:lnTo>
                  <a:lnTo>
                    <a:pt x="107414" y="565753"/>
                  </a:lnTo>
                  <a:lnTo>
                    <a:pt x="108417" y="560918"/>
                  </a:lnTo>
                  <a:lnTo>
                    <a:pt x="109433" y="556082"/>
                  </a:lnTo>
                  <a:lnTo>
                    <a:pt x="110460" y="551247"/>
                  </a:lnTo>
                  <a:lnTo>
                    <a:pt x="111498" y="546411"/>
                  </a:lnTo>
                  <a:lnTo>
                    <a:pt x="112544" y="541576"/>
                  </a:lnTo>
                  <a:lnTo>
                    <a:pt x="113595" y="536740"/>
                  </a:lnTo>
                  <a:lnTo>
                    <a:pt x="114651" y="531905"/>
                  </a:lnTo>
                  <a:lnTo>
                    <a:pt x="115707" y="527069"/>
                  </a:lnTo>
                  <a:lnTo>
                    <a:pt x="116762" y="522234"/>
                  </a:lnTo>
                  <a:lnTo>
                    <a:pt x="117813" y="517398"/>
                  </a:lnTo>
                  <a:lnTo>
                    <a:pt x="118860" y="512563"/>
                  </a:lnTo>
                  <a:lnTo>
                    <a:pt x="119900" y="507727"/>
                  </a:lnTo>
                  <a:lnTo>
                    <a:pt x="120933" y="502892"/>
                  </a:lnTo>
                  <a:lnTo>
                    <a:pt x="121956" y="498056"/>
                  </a:lnTo>
                  <a:lnTo>
                    <a:pt x="122968" y="493221"/>
                  </a:lnTo>
                  <a:lnTo>
                    <a:pt x="123971" y="488385"/>
                  </a:lnTo>
                  <a:lnTo>
                    <a:pt x="124963" y="483550"/>
                  </a:lnTo>
                  <a:lnTo>
                    <a:pt x="125945" y="478714"/>
                  </a:lnTo>
                  <a:lnTo>
                    <a:pt x="126916" y="473879"/>
                  </a:lnTo>
                  <a:lnTo>
                    <a:pt x="127876" y="469043"/>
                  </a:lnTo>
                  <a:lnTo>
                    <a:pt x="128823" y="464208"/>
                  </a:lnTo>
                  <a:lnTo>
                    <a:pt x="129759" y="459372"/>
                  </a:lnTo>
                  <a:lnTo>
                    <a:pt x="130684" y="454537"/>
                  </a:lnTo>
                  <a:lnTo>
                    <a:pt x="131596" y="449701"/>
                  </a:lnTo>
                  <a:lnTo>
                    <a:pt x="132497" y="444866"/>
                  </a:lnTo>
                  <a:lnTo>
                    <a:pt x="133385" y="440030"/>
                  </a:lnTo>
                  <a:lnTo>
                    <a:pt x="134259" y="435195"/>
                  </a:lnTo>
                  <a:lnTo>
                    <a:pt x="135116" y="430359"/>
                  </a:lnTo>
                  <a:lnTo>
                    <a:pt x="135958" y="425524"/>
                  </a:lnTo>
                  <a:lnTo>
                    <a:pt x="136783" y="420688"/>
                  </a:lnTo>
                  <a:lnTo>
                    <a:pt x="137591" y="415853"/>
                  </a:lnTo>
                  <a:lnTo>
                    <a:pt x="138380" y="411017"/>
                  </a:lnTo>
                  <a:lnTo>
                    <a:pt x="139150" y="406182"/>
                  </a:lnTo>
                  <a:lnTo>
                    <a:pt x="139895" y="401346"/>
                  </a:lnTo>
                  <a:lnTo>
                    <a:pt x="140617" y="396511"/>
                  </a:lnTo>
                  <a:lnTo>
                    <a:pt x="141317" y="391675"/>
                  </a:lnTo>
                  <a:lnTo>
                    <a:pt x="141992" y="386840"/>
                  </a:lnTo>
                  <a:lnTo>
                    <a:pt x="142643" y="382004"/>
                  </a:lnTo>
                  <a:lnTo>
                    <a:pt x="143269" y="377169"/>
                  </a:lnTo>
                  <a:lnTo>
                    <a:pt x="143867" y="372333"/>
                  </a:lnTo>
                  <a:lnTo>
                    <a:pt x="144435" y="367498"/>
                  </a:lnTo>
                  <a:lnTo>
                    <a:pt x="144977" y="362662"/>
                  </a:lnTo>
                  <a:lnTo>
                    <a:pt x="145493" y="357827"/>
                  </a:lnTo>
                  <a:lnTo>
                    <a:pt x="145983" y="352991"/>
                  </a:lnTo>
                  <a:lnTo>
                    <a:pt x="146447" y="348156"/>
                  </a:lnTo>
                  <a:lnTo>
                    <a:pt x="146885" y="343320"/>
                  </a:lnTo>
                  <a:lnTo>
                    <a:pt x="147295" y="338485"/>
                  </a:lnTo>
                  <a:lnTo>
                    <a:pt x="147681" y="333649"/>
                  </a:lnTo>
                  <a:lnTo>
                    <a:pt x="148044" y="328814"/>
                  </a:lnTo>
                  <a:lnTo>
                    <a:pt x="148385" y="323978"/>
                  </a:lnTo>
                  <a:lnTo>
                    <a:pt x="148707" y="319143"/>
                  </a:lnTo>
                  <a:lnTo>
                    <a:pt x="149009" y="314307"/>
                  </a:lnTo>
                  <a:lnTo>
                    <a:pt x="149293" y="309472"/>
                  </a:lnTo>
                  <a:lnTo>
                    <a:pt x="149558" y="304636"/>
                  </a:lnTo>
                  <a:lnTo>
                    <a:pt x="149809" y="299801"/>
                  </a:lnTo>
                  <a:lnTo>
                    <a:pt x="150048" y="294965"/>
                  </a:lnTo>
                  <a:lnTo>
                    <a:pt x="150275" y="290130"/>
                  </a:lnTo>
                  <a:lnTo>
                    <a:pt x="150491" y="285294"/>
                  </a:lnTo>
                  <a:lnTo>
                    <a:pt x="150699" y="280459"/>
                  </a:lnTo>
                  <a:lnTo>
                    <a:pt x="150899" y="275623"/>
                  </a:lnTo>
                  <a:lnTo>
                    <a:pt x="151091" y="270788"/>
                  </a:lnTo>
                  <a:lnTo>
                    <a:pt x="151277" y="265952"/>
                  </a:lnTo>
                  <a:lnTo>
                    <a:pt x="151459" y="261117"/>
                  </a:lnTo>
                  <a:lnTo>
                    <a:pt x="151637" y="256281"/>
                  </a:lnTo>
                  <a:lnTo>
                    <a:pt x="151810" y="251446"/>
                  </a:lnTo>
                  <a:lnTo>
                    <a:pt x="151979" y="246610"/>
                  </a:lnTo>
                  <a:lnTo>
                    <a:pt x="152144" y="241775"/>
                  </a:lnTo>
                  <a:lnTo>
                    <a:pt x="152305" y="236939"/>
                  </a:lnTo>
                  <a:lnTo>
                    <a:pt x="152461" y="232104"/>
                  </a:lnTo>
                  <a:lnTo>
                    <a:pt x="152614" y="227268"/>
                  </a:lnTo>
                  <a:lnTo>
                    <a:pt x="152762" y="222433"/>
                  </a:lnTo>
                  <a:lnTo>
                    <a:pt x="152905" y="217597"/>
                  </a:lnTo>
                  <a:lnTo>
                    <a:pt x="153043" y="212762"/>
                  </a:lnTo>
                  <a:lnTo>
                    <a:pt x="153175" y="207926"/>
                  </a:lnTo>
                  <a:lnTo>
                    <a:pt x="153301" y="203091"/>
                  </a:lnTo>
                  <a:lnTo>
                    <a:pt x="153422" y="198255"/>
                  </a:lnTo>
                  <a:lnTo>
                    <a:pt x="153538" y="193420"/>
                  </a:lnTo>
                  <a:lnTo>
                    <a:pt x="153649" y="188584"/>
                  </a:lnTo>
                  <a:lnTo>
                    <a:pt x="153755" y="183749"/>
                  </a:lnTo>
                  <a:lnTo>
                    <a:pt x="153855" y="178913"/>
                  </a:lnTo>
                  <a:lnTo>
                    <a:pt x="153952" y="174078"/>
                  </a:lnTo>
                  <a:lnTo>
                    <a:pt x="154044" y="169242"/>
                  </a:lnTo>
                  <a:lnTo>
                    <a:pt x="154134" y="164407"/>
                  </a:lnTo>
                  <a:lnTo>
                    <a:pt x="154222" y="159571"/>
                  </a:lnTo>
                  <a:lnTo>
                    <a:pt x="154307" y="154736"/>
                  </a:lnTo>
                  <a:lnTo>
                    <a:pt x="154390" y="149900"/>
                  </a:lnTo>
                  <a:lnTo>
                    <a:pt x="154472" y="145065"/>
                  </a:lnTo>
                  <a:lnTo>
                    <a:pt x="154554" y="140229"/>
                  </a:lnTo>
                  <a:lnTo>
                    <a:pt x="154634" y="135394"/>
                  </a:lnTo>
                  <a:lnTo>
                    <a:pt x="154714" y="130558"/>
                  </a:lnTo>
                  <a:lnTo>
                    <a:pt x="154794" y="125723"/>
                  </a:lnTo>
                  <a:lnTo>
                    <a:pt x="154873" y="120887"/>
                  </a:lnTo>
                  <a:lnTo>
                    <a:pt x="154951" y="116052"/>
                  </a:lnTo>
                  <a:lnTo>
                    <a:pt x="155028" y="111216"/>
                  </a:lnTo>
                  <a:lnTo>
                    <a:pt x="155103" y="106381"/>
                  </a:lnTo>
                  <a:lnTo>
                    <a:pt x="155177" y="101545"/>
                  </a:lnTo>
                  <a:lnTo>
                    <a:pt x="155249" y="96710"/>
                  </a:lnTo>
                  <a:lnTo>
                    <a:pt x="155318" y="91874"/>
                  </a:lnTo>
                  <a:lnTo>
                    <a:pt x="155385" y="87039"/>
                  </a:lnTo>
                  <a:lnTo>
                    <a:pt x="155448" y="82203"/>
                  </a:lnTo>
                  <a:lnTo>
                    <a:pt x="155507" y="77368"/>
                  </a:lnTo>
                  <a:lnTo>
                    <a:pt x="155563" y="72532"/>
                  </a:lnTo>
                  <a:lnTo>
                    <a:pt x="155615" y="67697"/>
                  </a:lnTo>
                  <a:lnTo>
                    <a:pt x="155663" y="62861"/>
                  </a:lnTo>
                  <a:lnTo>
                    <a:pt x="155707" y="58026"/>
                  </a:lnTo>
                  <a:lnTo>
                    <a:pt x="155746" y="53190"/>
                  </a:lnTo>
                  <a:lnTo>
                    <a:pt x="155781" y="48355"/>
                  </a:lnTo>
                  <a:lnTo>
                    <a:pt x="155813" y="43519"/>
                  </a:lnTo>
                  <a:lnTo>
                    <a:pt x="155840" y="38684"/>
                  </a:lnTo>
                  <a:lnTo>
                    <a:pt x="155865" y="33848"/>
                  </a:lnTo>
                  <a:lnTo>
                    <a:pt x="155887" y="29013"/>
                  </a:lnTo>
                  <a:lnTo>
                    <a:pt x="155906" y="24177"/>
                  </a:lnTo>
                  <a:lnTo>
                    <a:pt x="155922" y="19342"/>
                  </a:lnTo>
                  <a:lnTo>
                    <a:pt x="155937" y="14506"/>
                  </a:lnTo>
                  <a:lnTo>
                    <a:pt x="155950" y="9671"/>
                  </a:lnTo>
                  <a:lnTo>
                    <a:pt x="155961" y="4835"/>
                  </a:lnTo>
                  <a:lnTo>
                    <a:pt x="155972" y="0"/>
                  </a:lnTo>
                  <a:lnTo>
                    <a:pt x="156319" y="0"/>
                  </a:lnTo>
                  <a:lnTo>
                    <a:pt x="156329" y="4835"/>
                  </a:lnTo>
                  <a:lnTo>
                    <a:pt x="156341" y="9671"/>
                  </a:lnTo>
                  <a:lnTo>
                    <a:pt x="156353" y="14506"/>
                  </a:lnTo>
                  <a:lnTo>
                    <a:pt x="156368" y="19342"/>
                  </a:lnTo>
                  <a:lnTo>
                    <a:pt x="156384" y="24177"/>
                  </a:lnTo>
                  <a:lnTo>
                    <a:pt x="156403" y="29013"/>
                  </a:lnTo>
                  <a:lnTo>
                    <a:pt x="156425" y="33848"/>
                  </a:lnTo>
                  <a:lnTo>
                    <a:pt x="156450" y="38684"/>
                  </a:lnTo>
                  <a:lnTo>
                    <a:pt x="156478" y="43519"/>
                  </a:lnTo>
                  <a:lnTo>
                    <a:pt x="156509" y="48355"/>
                  </a:lnTo>
                  <a:lnTo>
                    <a:pt x="156544" y="53190"/>
                  </a:lnTo>
                  <a:lnTo>
                    <a:pt x="156584" y="58026"/>
                  </a:lnTo>
                  <a:lnTo>
                    <a:pt x="156628" y="62861"/>
                  </a:lnTo>
                  <a:lnTo>
                    <a:pt x="156675" y="67697"/>
                  </a:lnTo>
                  <a:lnTo>
                    <a:pt x="156727" y="72532"/>
                  </a:lnTo>
                  <a:lnTo>
                    <a:pt x="156783" y="77368"/>
                  </a:lnTo>
                  <a:lnTo>
                    <a:pt x="156842" y="82203"/>
                  </a:lnTo>
                  <a:lnTo>
                    <a:pt x="156905" y="87039"/>
                  </a:lnTo>
                  <a:lnTo>
                    <a:pt x="156972" y="91874"/>
                  </a:lnTo>
                  <a:lnTo>
                    <a:pt x="157041" y="96710"/>
                  </a:lnTo>
                  <a:lnTo>
                    <a:pt x="157113" y="101545"/>
                  </a:lnTo>
                  <a:lnTo>
                    <a:pt x="157187" y="106381"/>
                  </a:lnTo>
                  <a:lnTo>
                    <a:pt x="157263" y="111216"/>
                  </a:lnTo>
                  <a:lnTo>
                    <a:pt x="157340" y="116052"/>
                  </a:lnTo>
                  <a:lnTo>
                    <a:pt x="157418" y="120887"/>
                  </a:lnTo>
                  <a:lnTo>
                    <a:pt x="157496" y="125723"/>
                  </a:lnTo>
                  <a:lnTo>
                    <a:pt x="157576" y="130558"/>
                  </a:lnTo>
                  <a:lnTo>
                    <a:pt x="157656" y="135394"/>
                  </a:lnTo>
                  <a:lnTo>
                    <a:pt x="157737" y="140229"/>
                  </a:lnTo>
                  <a:lnTo>
                    <a:pt x="157818" y="145065"/>
                  </a:lnTo>
                  <a:lnTo>
                    <a:pt x="157900" y="149900"/>
                  </a:lnTo>
                  <a:lnTo>
                    <a:pt x="157983" y="154736"/>
                  </a:lnTo>
                  <a:lnTo>
                    <a:pt x="158069" y="159571"/>
                  </a:lnTo>
                  <a:lnTo>
                    <a:pt x="158156" y="164407"/>
                  </a:lnTo>
                  <a:lnTo>
                    <a:pt x="158246" y="169242"/>
                  </a:lnTo>
                  <a:lnTo>
                    <a:pt x="158339" y="174078"/>
                  </a:lnTo>
                  <a:lnTo>
                    <a:pt x="158435" y="178913"/>
                  </a:lnTo>
                  <a:lnTo>
                    <a:pt x="158536" y="183749"/>
                  </a:lnTo>
                  <a:lnTo>
                    <a:pt x="158642" y="188584"/>
                  </a:lnTo>
                  <a:lnTo>
                    <a:pt x="158752" y="193420"/>
                  </a:lnTo>
                  <a:lnTo>
                    <a:pt x="158868" y="198255"/>
                  </a:lnTo>
                  <a:lnTo>
                    <a:pt x="158989" y="203091"/>
                  </a:lnTo>
                  <a:lnTo>
                    <a:pt x="159116" y="207926"/>
                  </a:lnTo>
                  <a:lnTo>
                    <a:pt x="159248" y="212762"/>
                  </a:lnTo>
                  <a:lnTo>
                    <a:pt x="159385" y="217597"/>
                  </a:lnTo>
                  <a:lnTo>
                    <a:pt x="159529" y="222433"/>
                  </a:lnTo>
                  <a:lnTo>
                    <a:pt x="159676" y="227268"/>
                  </a:lnTo>
                  <a:lnTo>
                    <a:pt x="159829" y="232104"/>
                  </a:lnTo>
                  <a:lnTo>
                    <a:pt x="159986" y="236939"/>
                  </a:lnTo>
                  <a:lnTo>
                    <a:pt x="160147" y="241775"/>
                  </a:lnTo>
                  <a:lnTo>
                    <a:pt x="160311" y="246610"/>
                  </a:lnTo>
                  <a:lnTo>
                    <a:pt x="160481" y="251446"/>
                  </a:lnTo>
                  <a:lnTo>
                    <a:pt x="160654" y="256281"/>
                  </a:lnTo>
                  <a:lnTo>
                    <a:pt x="160831" y="261117"/>
                  </a:lnTo>
                  <a:lnTo>
                    <a:pt x="161013" y="265952"/>
                  </a:lnTo>
                  <a:lnTo>
                    <a:pt x="161200" y="270788"/>
                  </a:lnTo>
                  <a:lnTo>
                    <a:pt x="161392" y="275623"/>
                  </a:lnTo>
                  <a:lnTo>
                    <a:pt x="161591" y="280459"/>
                  </a:lnTo>
                  <a:lnTo>
                    <a:pt x="161799" y="285294"/>
                  </a:lnTo>
                  <a:lnTo>
                    <a:pt x="162016" y="290130"/>
                  </a:lnTo>
                  <a:lnTo>
                    <a:pt x="162243" y="294965"/>
                  </a:lnTo>
                  <a:lnTo>
                    <a:pt x="162481" y="299801"/>
                  </a:lnTo>
                  <a:lnTo>
                    <a:pt x="162732" y="304636"/>
                  </a:lnTo>
                  <a:lnTo>
                    <a:pt x="162997" y="309472"/>
                  </a:lnTo>
                  <a:lnTo>
                    <a:pt x="163281" y="314307"/>
                  </a:lnTo>
                  <a:lnTo>
                    <a:pt x="163584" y="319143"/>
                  </a:lnTo>
                  <a:lnTo>
                    <a:pt x="163905" y="323978"/>
                  </a:lnTo>
                  <a:lnTo>
                    <a:pt x="164246" y="328814"/>
                  </a:lnTo>
                  <a:lnTo>
                    <a:pt x="164609" y="333649"/>
                  </a:lnTo>
                  <a:lnTo>
                    <a:pt x="164995" y="338485"/>
                  </a:lnTo>
                  <a:lnTo>
                    <a:pt x="165405" y="343320"/>
                  </a:lnTo>
                  <a:lnTo>
                    <a:pt x="165844" y="348156"/>
                  </a:lnTo>
                  <a:lnTo>
                    <a:pt x="166308" y="352991"/>
                  </a:lnTo>
                  <a:lnTo>
                    <a:pt x="166798" y="357827"/>
                  </a:lnTo>
                  <a:lnTo>
                    <a:pt x="167313" y="362662"/>
                  </a:lnTo>
                  <a:lnTo>
                    <a:pt x="167855" y="367498"/>
                  </a:lnTo>
                  <a:lnTo>
                    <a:pt x="168424" y="372333"/>
                  </a:lnTo>
                  <a:lnTo>
                    <a:pt x="169022" y="377169"/>
                  </a:lnTo>
                  <a:lnTo>
                    <a:pt x="169647" y="382004"/>
                  </a:lnTo>
                  <a:lnTo>
                    <a:pt x="170298" y="386840"/>
                  </a:lnTo>
                  <a:lnTo>
                    <a:pt x="170974" y="391675"/>
                  </a:lnTo>
                  <a:lnTo>
                    <a:pt x="171673" y="396511"/>
                  </a:lnTo>
                  <a:lnTo>
                    <a:pt x="172395" y="401346"/>
                  </a:lnTo>
                  <a:lnTo>
                    <a:pt x="173140" y="406182"/>
                  </a:lnTo>
                  <a:lnTo>
                    <a:pt x="173910" y="411017"/>
                  </a:lnTo>
                  <a:lnTo>
                    <a:pt x="174699" y="415853"/>
                  </a:lnTo>
                  <a:lnTo>
                    <a:pt x="175507" y="420688"/>
                  </a:lnTo>
                  <a:lnTo>
                    <a:pt x="176333" y="425524"/>
                  </a:lnTo>
                  <a:lnTo>
                    <a:pt x="177174" y="430359"/>
                  </a:lnTo>
                  <a:lnTo>
                    <a:pt x="178032" y="435195"/>
                  </a:lnTo>
                  <a:lnTo>
                    <a:pt x="178905" y="440030"/>
                  </a:lnTo>
                  <a:lnTo>
                    <a:pt x="179793" y="444866"/>
                  </a:lnTo>
                  <a:lnTo>
                    <a:pt x="180694" y="449701"/>
                  </a:lnTo>
                  <a:lnTo>
                    <a:pt x="181607" y="454537"/>
                  </a:lnTo>
                  <a:lnTo>
                    <a:pt x="182531" y="459372"/>
                  </a:lnTo>
                  <a:lnTo>
                    <a:pt x="183467" y="464208"/>
                  </a:lnTo>
                  <a:lnTo>
                    <a:pt x="184414" y="469043"/>
                  </a:lnTo>
                  <a:lnTo>
                    <a:pt x="185374" y="473879"/>
                  </a:lnTo>
                  <a:lnTo>
                    <a:pt x="186345" y="478714"/>
                  </a:lnTo>
                  <a:lnTo>
                    <a:pt x="187327" y="483550"/>
                  </a:lnTo>
                  <a:lnTo>
                    <a:pt x="188319" y="488385"/>
                  </a:lnTo>
                  <a:lnTo>
                    <a:pt x="189322" y="493221"/>
                  </a:lnTo>
                  <a:lnTo>
                    <a:pt x="190335" y="498056"/>
                  </a:lnTo>
                  <a:lnTo>
                    <a:pt x="191357" y="502892"/>
                  </a:lnTo>
                  <a:lnTo>
                    <a:pt x="192390" y="507727"/>
                  </a:lnTo>
                  <a:lnTo>
                    <a:pt x="193430" y="512563"/>
                  </a:lnTo>
                  <a:lnTo>
                    <a:pt x="194477" y="517398"/>
                  </a:lnTo>
                  <a:lnTo>
                    <a:pt x="195529" y="522234"/>
                  </a:lnTo>
                  <a:lnTo>
                    <a:pt x="196583" y="527069"/>
                  </a:lnTo>
                  <a:lnTo>
                    <a:pt x="197640" y="531905"/>
                  </a:lnTo>
                  <a:lnTo>
                    <a:pt x="198695" y="536740"/>
                  </a:lnTo>
                  <a:lnTo>
                    <a:pt x="199747" y="541576"/>
                  </a:lnTo>
                  <a:lnTo>
                    <a:pt x="200792" y="546411"/>
                  </a:lnTo>
                  <a:lnTo>
                    <a:pt x="201830" y="551247"/>
                  </a:lnTo>
                  <a:lnTo>
                    <a:pt x="202858" y="556082"/>
                  </a:lnTo>
                  <a:lnTo>
                    <a:pt x="203874" y="560918"/>
                  </a:lnTo>
                  <a:lnTo>
                    <a:pt x="204876" y="565753"/>
                  </a:lnTo>
                  <a:lnTo>
                    <a:pt x="205860" y="570589"/>
                  </a:lnTo>
                  <a:lnTo>
                    <a:pt x="206828" y="575424"/>
                  </a:lnTo>
                  <a:lnTo>
                    <a:pt x="207779" y="580260"/>
                  </a:lnTo>
                  <a:lnTo>
                    <a:pt x="208714" y="585095"/>
                  </a:lnTo>
                  <a:lnTo>
                    <a:pt x="209633" y="589931"/>
                  </a:lnTo>
                  <a:lnTo>
                    <a:pt x="210537" y="594766"/>
                  </a:lnTo>
                  <a:lnTo>
                    <a:pt x="211425" y="599602"/>
                  </a:lnTo>
                  <a:lnTo>
                    <a:pt x="212300" y="604437"/>
                  </a:lnTo>
                  <a:lnTo>
                    <a:pt x="213165" y="609273"/>
                  </a:lnTo>
                  <a:lnTo>
                    <a:pt x="214021" y="614108"/>
                  </a:lnTo>
                  <a:lnTo>
                    <a:pt x="214871" y="618944"/>
                  </a:lnTo>
                  <a:lnTo>
                    <a:pt x="215717" y="623779"/>
                  </a:lnTo>
                  <a:lnTo>
                    <a:pt x="216561" y="628615"/>
                  </a:lnTo>
                  <a:lnTo>
                    <a:pt x="217406" y="633450"/>
                  </a:lnTo>
                  <a:lnTo>
                    <a:pt x="218253" y="638286"/>
                  </a:lnTo>
                  <a:lnTo>
                    <a:pt x="219106" y="643121"/>
                  </a:lnTo>
                  <a:lnTo>
                    <a:pt x="219965" y="647957"/>
                  </a:lnTo>
                  <a:lnTo>
                    <a:pt x="220831" y="652792"/>
                  </a:lnTo>
                  <a:lnTo>
                    <a:pt x="221708" y="657628"/>
                  </a:lnTo>
                  <a:lnTo>
                    <a:pt x="222597" y="662463"/>
                  </a:lnTo>
                  <a:lnTo>
                    <a:pt x="223501" y="667299"/>
                  </a:lnTo>
                  <a:lnTo>
                    <a:pt x="224420" y="672134"/>
                  </a:lnTo>
                  <a:lnTo>
                    <a:pt x="225356" y="676970"/>
                  </a:lnTo>
                  <a:lnTo>
                    <a:pt x="226312" y="681805"/>
                  </a:lnTo>
                  <a:lnTo>
                    <a:pt x="227288" y="686641"/>
                  </a:lnTo>
                  <a:lnTo>
                    <a:pt x="228287" y="691476"/>
                  </a:lnTo>
                  <a:lnTo>
                    <a:pt x="229316" y="696312"/>
                  </a:lnTo>
                  <a:lnTo>
                    <a:pt x="230376" y="701147"/>
                  </a:lnTo>
                  <a:lnTo>
                    <a:pt x="231467" y="705983"/>
                  </a:lnTo>
                  <a:lnTo>
                    <a:pt x="232591" y="710818"/>
                  </a:lnTo>
                  <a:lnTo>
                    <a:pt x="233752" y="715654"/>
                  </a:lnTo>
                  <a:lnTo>
                    <a:pt x="234950" y="720489"/>
                  </a:lnTo>
                  <a:lnTo>
                    <a:pt x="236189" y="725325"/>
                  </a:lnTo>
                  <a:lnTo>
                    <a:pt x="237477" y="730160"/>
                  </a:lnTo>
                  <a:lnTo>
                    <a:pt x="238808" y="734996"/>
                  </a:lnTo>
                  <a:lnTo>
                    <a:pt x="240183" y="739831"/>
                  </a:lnTo>
                  <a:lnTo>
                    <a:pt x="241599" y="744667"/>
                  </a:lnTo>
                  <a:lnTo>
                    <a:pt x="243058" y="749502"/>
                  </a:lnTo>
                  <a:lnTo>
                    <a:pt x="244557" y="754338"/>
                  </a:lnTo>
                  <a:lnTo>
                    <a:pt x="246099" y="759173"/>
                  </a:lnTo>
                  <a:lnTo>
                    <a:pt x="247680" y="764009"/>
                  </a:lnTo>
                  <a:lnTo>
                    <a:pt x="249292" y="768844"/>
                  </a:lnTo>
                  <a:lnTo>
                    <a:pt x="250932" y="773680"/>
                  </a:lnTo>
                  <a:lnTo>
                    <a:pt x="252596" y="778515"/>
                  </a:lnTo>
                  <a:lnTo>
                    <a:pt x="254279" y="783351"/>
                  </a:lnTo>
                  <a:lnTo>
                    <a:pt x="255976" y="788186"/>
                  </a:lnTo>
                  <a:lnTo>
                    <a:pt x="257683" y="793022"/>
                  </a:lnTo>
                  <a:lnTo>
                    <a:pt x="259393" y="797857"/>
                  </a:lnTo>
                  <a:lnTo>
                    <a:pt x="261100" y="802693"/>
                  </a:lnTo>
                  <a:lnTo>
                    <a:pt x="262799" y="807528"/>
                  </a:lnTo>
                  <a:lnTo>
                    <a:pt x="264486" y="812364"/>
                  </a:lnTo>
                  <a:lnTo>
                    <a:pt x="266156" y="817199"/>
                  </a:lnTo>
                  <a:lnTo>
                    <a:pt x="267805" y="822035"/>
                  </a:lnTo>
                  <a:lnTo>
                    <a:pt x="269425" y="826870"/>
                  </a:lnTo>
                  <a:lnTo>
                    <a:pt x="271016" y="831706"/>
                  </a:lnTo>
                  <a:lnTo>
                    <a:pt x="272576" y="836541"/>
                  </a:lnTo>
                  <a:lnTo>
                    <a:pt x="274103" y="841377"/>
                  </a:lnTo>
                  <a:lnTo>
                    <a:pt x="275597" y="846212"/>
                  </a:lnTo>
                  <a:lnTo>
                    <a:pt x="277055" y="851048"/>
                  </a:lnTo>
                  <a:lnTo>
                    <a:pt x="278472" y="855883"/>
                  </a:lnTo>
                  <a:lnTo>
                    <a:pt x="279850" y="860719"/>
                  </a:lnTo>
                  <a:lnTo>
                    <a:pt x="281194" y="865554"/>
                  </a:lnTo>
                  <a:lnTo>
                    <a:pt x="282502" y="870390"/>
                  </a:lnTo>
                  <a:lnTo>
                    <a:pt x="283777" y="875225"/>
                  </a:lnTo>
                  <a:lnTo>
                    <a:pt x="285018" y="880061"/>
                  </a:lnTo>
                  <a:lnTo>
                    <a:pt x="286227" y="884896"/>
                  </a:lnTo>
                  <a:lnTo>
                    <a:pt x="287398" y="889732"/>
                  </a:lnTo>
                  <a:lnTo>
                    <a:pt x="288540" y="894567"/>
                  </a:lnTo>
                  <a:lnTo>
                    <a:pt x="289651" y="899403"/>
                  </a:lnTo>
                  <a:lnTo>
                    <a:pt x="290733" y="904238"/>
                  </a:lnTo>
                  <a:lnTo>
                    <a:pt x="291786" y="909074"/>
                  </a:lnTo>
                  <a:lnTo>
                    <a:pt x="292810" y="913909"/>
                  </a:lnTo>
                  <a:lnTo>
                    <a:pt x="293801" y="918745"/>
                  </a:lnTo>
                  <a:lnTo>
                    <a:pt x="294759" y="923580"/>
                  </a:lnTo>
                  <a:lnTo>
                    <a:pt x="295687" y="928416"/>
                  </a:lnTo>
                  <a:lnTo>
                    <a:pt x="296584" y="933251"/>
                  </a:lnTo>
                  <a:lnTo>
                    <a:pt x="297450" y="938087"/>
                  </a:lnTo>
                  <a:lnTo>
                    <a:pt x="298284" y="942922"/>
                  </a:lnTo>
                  <a:lnTo>
                    <a:pt x="299087" y="947758"/>
                  </a:lnTo>
                  <a:lnTo>
                    <a:pt x="299851" y="952593"/>
                  </a:lnTo>
                  <a:lnTo>
                    <a:pt x="300584" y="957429"/>
                  </a:lnTo>
                  <a:lnTo>
                    <a:pt x="301286" y="962264"/>
                  </a:lnTo>
                  <a:lnTo>
                    <a:pt x="301959" y="967100"/>
                  </a:lnTo>
                  <a:lnTo>
                    <a:pt x="302602" y="971935"/>
                  </a:lnTo>
                  <a:lnTo>
                    <a:pt x="303219" y="976771"/>
                  </a:lnTo>
                  <a:lnTo>
                    <a:pt x="303808" y="981606"/>
                  </a:lnTo>
                  <a:lnTo>
                    <a:pt x="304371" y="986442"/>
                  </a:lnTo>
                  <a:lnTo>
                    <a:pt x="304912" y="991277"/>
                  </a:lnTo>
                  <a:lnTo>
                    <a:pt x="305433" y="996113"/>
                  </a:lnTo>
                  <a:lnTo>
                    <a:pt x="305937" y="1000948"/>
                  </a:lnTo>
                  <a:lnTo>
                    <a:pt x="306425" y="1005784"/>
                  </a:lnTo>
                  <a:lnTo>
                    <a:pt x="306897" y="1010619"/>
                  </a:lnTo>
                  <a:lnTo>
                    <a:pt x="307355" y="1015455"/>
                  </a:lnTo>
                  <a:lnTo>
                    <a:pt x="307798" y="1020290"/>
                  </a:lnTo>
                  <a:lnTo>
                    <a:pt x="308230" y="1025126"/>
                  </a:lnTo>
                  <a:lnTo>
                    <a:pt x="308649" y="1029961"/>
                  </a:lnTo>
                  <a:lnTo>
                    <a:pt x="309056" y="1034797"/>
                  </a:lnTo>
                  <a:lnTo>
                    <a:pt x="309449" y="1039632"/>
                  </a:lnTo>
                  <a:lnTo>
                    <a:pt x="309826" y="1044468"/>
                  </a:lnTo>
                  <a:lnTo>
                    <a:pt x="310184" y="1049303"/>
                  </a:lnTo>
                  <a:lnTo>
                    <a:pt x="310522" y="1054139"/>
                  </a:lnTo>
                  <a:lnTo>
                    <a:pt x="310838" y="1058974"/>
                  </a:lnTo>
                  <a:lnTo>
                    <a:pt x="311131" y="1063810"/>
                  </a:lnTo>
                  <a:lnTo>
                    <a:pt x="311397" y="1068645"/>
                  </a:lnTo>
                  <a:lnTo>
                    <a:pt x="311635" y="1073481"/>
                  </a:lnTo>
                  <a:lnTo>
                    <a:pt x="311838" y="1078316"/>
                  </a:lnTo>
                  <a:lnTo>
                    <a:pt x="312003" y="1083152"/>
                  </a:lnTo>
                  <a:lnTo>
                    <a:pt x="312132" y="1087987"/>
                  </a:lnTo>
                  <a:lnTo>
                    <a:pt x="312224" y="1092823"/>
                  </a:lnTo>
                  <a:lnTo>
                    <a:pt x="312277" y="1097658"/>
                  </a:lnTo>
                  <a:lnTo>
                    <a:pt x="312291" y="1102494"/>
                  </a:lnTo>
                  <a:lnTo>
                    <a:pt x="312265" y="1107329"/>
                  </a:lnTo>
                  <a:lnTo>
                    <a:pt x="312192" y="1112165"/>
                  </a:lnTo>
                  <a:lnTo>
                    <a:pt x="312079" y="1117000"/>
                  </a:lnTo>
                  <a:lnTo>
                    <a:pt x="311928" y="1121836"/>
                  </a:lnTo>
                  <a:lnTo>
                    <a:pt x="311741" y="1126671"/>
                  </a:lnTo>
                  <a:lnTo>
                    <a:pt x="311518" y="1131507"/>
                  </a:lnTo>
                  <a:lnTo>
                    <a:pt x="311262" y="1136342"/>
                  </a:lnTo>
                  <a:lnTo>
                    <a:pt x="310973" y="1141178"/>
                  </a:lnTo>
                  <a:lnTo>
                    <a:pt x="310650" y="1146013"/>
                  </a:lnTo>
                  <a:lnTo>
                    <a:pt x="310300" y="1150849"/>
                  </a:lnTo>
                  <a:lnTo>
                    <a:pt x="309925" y="1155684"/>
                  </a:lnTo>
                  <a:lnTo>
                    <a:pt x="309527" y="1160520"/>
                  </a:lnTo>
                  <a:lnTo>
                    <a:pt x="309107" y="1165355"/>
                  </a:lnTo>
                  <a:lnTo>
                    <a:pt x="308668" y="1170191"/>
                  </a:lnTo>
                  <a:lnTo>
                    <a:pt x="308208" y="1175026"/>
                  </a:lnTo>
                  <a:lnTo>
                    <a:pt x="307729" y="1179862"/>
                  </a:lnTo>
                  <a:lnTo>
                    <a:pt x="307235" y="1184697"/>
                  </a:lnTo>
                  <a:lnTo>
                    <a:pt x="306726" y="1189533"/>
                  </a:lnTo>
                  <a:lnTo>
                    <a:pt x="306203" y="1194368"/>
                  </a:lnTo>
                  <a:lnTo>
                    <a:pt x="305666" y="1199204"/>
                  </a:lnTo>
                  <a:lnTo>
                    <a:pt x="305116" y="1204039"/>
                  </a:lnTo>
                  <a:lnTo>
                    <a:pt x="304550" y="1208875"/>
                  </a:lnTo>
                  <a:lnTo>
                    <a:pt x="303970" y="1213710"/>
                  </a:lnTo>
                  <a:lnTo>
                    <a:pt x="303377" y="1218546"/>
                  </a:lnTo>
                  <a:lnTo>
                    <a:pt x="302770" y="1223381"/>
                  </a:lnTo>
                  <a:lnTo>
                    <a:pt x="302150" y="1228217"/>
                  </a:lnTo>
                  <a:lnTo>
                    <a:pt x="301515" y="1233053"/>
                  </a:lnTo>
                  <a:lnTo>
                    <a:pt x="300864" y="1237888"/>
                  </a:lnTo>
                  <a:lnTo>
                    <a:pt x="300196" y="1242724"/>
                  </a:lnTo>
                  <a:lnTo>
                    <a:pt x="299512" y="1247559"/>
                  </a:lnTo>
                  <a:lnTo>
                    <a:pt x="298813" y="1252395"/>
                  </a:lnTo>
                  <a:lnTo>
                    <a:pt x="298098" y="1257230"/>
                  </a:lnTo>
                  <a:lnTo>
                    <a:pt x="297367" y="1262066"/>
                  </a:lnTo>
                  <a:lnTo>
                    <a:pt x="296620" y="1266901"/>
                  </a:lnTo>
                  <a:lnTo>
                    <a:pt x="295854" y="1271737"/>
                  </a:lnTo>
                  <a:lnTo>
                    <a:pt x="295073" y="1276572"/>
                  </a:lnTo>
                  <a:lnTo>
                    <a:pt x="294277" y="1281408"/>
                  </a:lnTo>
                  <a:lnTo>
                    <a:pt x="293466" y="1286243"/>
                  </a:lnTo>
                  <a:lnTo>
                    <a:pt x="292642" y="1291079"/>
                  </a:lnTo>
                  <a:lnTo>
                    <a:pt x="291804" y="1295914"/>
                  </a:lnTo>
                  <a:lnTo>
                    <a:pt x="290952" y="1300750"/>
                  </a:lnTo>
                  <a:lnTo>
                    <a:pt x="290085" y="1305585"/>
                  </a:lnTo>
                  <a:lnTo>
                    <a:pt x="289206" y="1310421"/>
                  </a:lnTo>
                  <a:lnTo>
                    <a:pt x="288314" y="1315256"/>
                  </a:lnTo>
                  <a:lnTo>
                    <a:pt x="287409" y="1320092"/>
                  </a:lnTo>
                  <a:lnTo>
                    <a:pt x="286491" y="1324927"/>
                  </a:lnTo>
                  <a:lnTo>
                    <a:pt x="285560" y="1329763"/>
                  </a:lnTo>
                  <a:lnTo>
                    <a:pt x="284612" y="1334598"/>
                  </a:lnTo>
                  <a:lnTo>
                    <a:pt x="283648" y="1339434"/>
                  </a:lnTo>
                  <a:lnTo>
                    <a:pt x="282667" y="1344269"/>
                  </a:lnTo>
                  <a:lnTo>
                    <a:pt x="281670" y="1349105"/>
                  </a:lnTo>
                  <a:lnTo>
                    <a:pt x="280655" y="1353940"/>
                  </a:lnTo>
                  <a:lnTo>
                    <a:pt x="279622" y="1358776"/>
                  </a:lnTo>
                  <a:lnTo>
                    <a:pt x="278570" y="1363611"/>
                  </a:lnTo>
                  <a:lnTo>
                    <a:pt x="277494" y="1368447"/>
                  </a:lnTo>
                  <a:lnTo>
                    <a:pt x="276399" y="1373282"/>
                  </a:lnTo>
                  <a:lnTo>
                    <a:pt x="275285" y="1378118"/>
                  </a:lnTo>
                  <a:lnTo>
                    <a:pt x="274151" y="1382953"/>
                  </a:lnTo>
                  <a:lnTo>
                    <a:pt x="272999" y="1387789"/>
                  </a:lnTo>
                  <a:lnTo>
                    <a:pt x="271830" y="1392624"/>
                  </a:lnTo>
                  <a:lnTo>
                    <a:pt x="270642" y="1397460"/>
                  </a:lnTo>
                  <a:lnTo>
                    <a:pt x="269437" y="1402295"/>
                  </a:lnTo>
                  <a:lnTo>
                    <a:pt x="268219" y="1407131"/>
                  </a:lnTo>
                  <a:lnTo>
                    <a:pt x="266989" y="1411966"/>
                  </a:lnTo>
                  <a:lnTo>
                    <a:pt x="265748" y="1416802"/>
                  </a:lnTo>
                  <a:lnTo>
                    <a:pt x="264498" y="1421637"/>
                  </a:lnTo>
                  <a:lnTo>
                    <a:pt x="263241" y="1426473"/>
                  </a:lnTo>
                  <a:lnTo>
                    <a:pt x="261977" y="1431308"/>
                  </a:lnTo>
                  <a:lnTo>
                    <a:pt x="260708" y="1436144"/>
                  </a:lnTo>
                  <a:lnTo>
                    <a:pt x="259437" y="1440979"/>
                  </a:lnTo>
                  <a:lnTo>
                    <a:pt x="258164" y="1445815"/>
                  </a:lnTo>
                  <a:lnTo>
                    <a:pt x="256891" y="1450650"/>
                  </a:lnTo>
                  <a:lnTo>
                    <a:pt x="255618" y="1455486"/>
                  </a:lnTo>
                  <a:lnTo>
                    <a:pt x="254347" y="1460321"/>
                  </a:lnTo>
                  <a:lnTo>
                    <a:pt x="253078" y="1465157"/>
                  </a:lnTo>
                  <a:lnTo>
                    <a:pt x="251813" y="1469992"/>
                  </a:lnTo>
                  <a:lnTo>
                    <a:pt x="250553" y="1474828"/>
                  </a:lnTo>
                  <a:lnTo>
                    <a:pt x="249298" y="1479663"/>
                  </a:lnTo>
                  <a:lnTo>
                    <a:pt x="248050" y="1484499"/>
                  </a:lnTo>
                  <a:lnTo>
                    <a:pt x="246809" y="1489334"/>
                  </a:lnTo>
                  <a:lnTo>
                    <a:pt x="245580" y="1494170"/>
                  </a:lnTo>
                  <a:lnTo>
                    <a:pt x="244362" y="1499005"/>
                  </a:lnTo>
                  <a:lnTo>
                    <a:pt x="243158" y="1503841"/>
                  </a:lnTo>
                  <a:lnTo>
                    <a:pt x="241969" y="1508676"/>
                  </a:lnTo>
                  <a:lnTo>
                    <a:pt x="240796" y="1513512"/>
                  </a:lnTo>
                  <a:lnTo>
                    <a:pt x="239642" y="1518347"/>
                  </a:lnTo>
                  <a:lnTo>
                    <a:pt x="238509" y="1523183"/>
                  </a:lnTo>
                  <a:lnTo>
                    <a:pt x="237404" y="1528018"/>
                  </a:lnTo>
                  <a:lnTo>
                    <a:pt x="236324" y="1532854"/>
                  </a:lnTo>
                  <a:lnTo>
                    <a:pt x="235270" y="1537689"/>
                  </a:lnTo>
                  <a:lnTo>
                    <a:pt x="234245" y="1542525"/>
                  </a:lnTo>
                  <a:lnTo>
                    <a:pt x="233249" y="1547360"/>
                  </a:lnTo>
                  <a:lnTo>
                    <a:pt x="232284" y="1552196"/>
                  </a:lnTo>
                  <a:lnTo>
                    <a:pt x="231353" y="1557031"/>
                  </a:lnTo>
                  <a:lnTo>
                    <a:pt x="230457" y="1561867"/>
                  </a:lnTo>
                  <a:lnTo>
                    <a:pt x="229592" y="1566702"/>
                  </a:lnTo>
                  <a:lnTo>
                    <a:pt x="228758" y="1571538"/>
                  </a:lnTo>
                  <a:lnTo>
                    <a:pt x="227954" y="1576373"/>
                  </a:lnTo>
                  <a:lnTo>
                    <a:pt x="227179" y="1581209"/>
                  </a:lnTo>
                  <a:lnTo>
                    <a:pt x="226432" y="1586044"/>
                  </a:lnTo>
                  <a:lnTo>
                    <a:pt x="225715" y="1590880"/>
                  </a:lnTo>
                  <a:lnTo>
                    <a:pt x="225022" y="1595715"/>
                  </a:lnTo>
                  <a:lnTo>
                    <a:pt x="224351" y="1600551"/>
                  </a:lnTo>
                  <a:lnTo>
                    <a:pt x="223699" y="1605386"/>
                  </a:lnTo>
                  <a:lnTo>
                    <a:pt x="223064" y="1610222"/>
                  </a:lnTo>
                  <a:lnTo>
                    <a:pt x="222445" y="1615057"/>
                  </a:lnTo>
                  <a:lnTo>
                    <a:pt x="221841" y="1619893"/>
                  </a:lnTo>
                  <a:lnTo>
                    <a:pt x="221249" y="1624728"/>
                  </a:lnTo>
                  <a:lnTo>
                    <a:pt x="220666" y="1629564"/>
                  </a:lnTo>
                  <a:lnTo>
                    <a:pt x="220090" y="1634399"/>
                  </a:lnTo>
                  <a:lnTo>
                    <a:pt x="219520" y="1639235"/>
                  </a:lnTo>
                  <a:lnTo>
                    <a:pt x="218955" y="1644070"/>
                  </a:lnTo>
                  <a:lnTo>
                    <a:pt x="218393" y="1648906"/>
                  </a:lnTo>
                  <a:lnTo>
                    <a:pt x="217834" y="1653741"/>
                  </a:lnTo>
                  <a:lnTo>
                    <a:pt x="217276" y="1658577"/>
                  </a:lnTo>
                  <a:lnTo>
                    <a:pt x="216718" y="1663412"/>
                  </a:lnTo>
                  <a:lnTo>
                    <a:pt x="216158" y="1668248"/>
                  </a:lnTo>
                  <a:lnTo>
                    <a:pt x="215597" y="1673083"/>
                  </a:lnTo>
                  <a:lnTo>
                    <a:pt x="215033" y="1677919"/>
                  </a:lnTo>
                  <a:lnTo>
                    <a:pt x="214466" y="1682754"/>
                  </a:lnTo>
                  <a:lnTo>
                    <a:pt x="213892" y="1687590"/>
                  </a:lnTo>
                  <a:lnTo>
                    <a:pt x="213312" y="1692425"/>
                  </a:lnTo>
                  <a:lnTo>
                    <a:pt x="212725" y="1697261"/>
                  </a:lnTo>
                  <a:lnTo>
                    <a:pt x="212129" y="1702096"/>
                  </a:lnTo>
                  <a:lnTo>
                    <a:pt x="211523" y="1706932"/>
                  </a:lnTo>
                  <a:lnTo>
                    <a:pt x="210906" y="1711767"/>
                  </a:lnTo>
                  <a:lnTo>
                    <a:pt x="210276" y="1716603"/>
                  </a:lnTo>
                  <a:lnTo>
                    <a:pt x="209630" y="1721438"/>
                  </a:lnTo>
                  <a:lnTo>
                    <a:pt x="208969" y="1726274"/>
                  </a:lnTo>
                  <a:lnTo>
                    <a:pt x="208291" y="1731109"/>
                  </a:lnTo>
                  <a:lnTo>
                    <a:pt x="207598" y="1735945"/>
                  </a:lnTo>
                  <a:lnTo>
                    <a:pt x="206887" y="1740780"/>
                  </a:lnTo>
                  <a:lnTo>
                    <a:pt x="206159" y="1745616"/>
                  </a:lnTo>
                  <a:lnTo>
                    <a:pt x="205409" y="1750451"/>
                  </a:lnTo>
                  <a:lnTo>
                    <a:pt x="204642" y="1755287"/>
                  </a:lnTo>
                  <a:lnTo>
                    <a:pt x="203859" y="1760122"/>
                  </a:lnTo>
                  <a:lnTo>
                    <a:pt x="203061" y="1764958"/>
                  </a:lnTo>
                  <a:lnTo>
                    <a:pt x="202248" y="1769793"/>
                  </a:lnTo>
                  <a:lnTo>
                    <a:pt x="201422" y="1774629"/>
                  </a:lnTo>
                  <a:lnTo>
                    <a:pt x="200584" y="1779464"/>
                  </a:lnTo>
                  <a:lnTo>
                    <a:pt x="199735" y="1784300"/>
                  </a:lnTo>
                  <a:lnTo>
                    <a:pt x="198880" y="1789135"/>
                  </a:lnTo>
                  <a:lnTo>
                    <a:pt x="198019" y="1793971"/>
                  </a:lnTo>
                  <a:lnTo>
                    <a:pt x="197155" y="1798806"/>
                  </a:lnTo>
                  <a:lnTo>
                    <a:pt x="196290" y="1803642"/>
                  </a:lnTo>
                  <a:lnTo>
                    <a:pt x="195426" y="1808477"/>
                  </a:lnTo>
                  <a:lnTo>
                    <a:pt x="194564" y="1813313"/>
                  </a:lnTo>
                  <a:lnTo>
                    <a:pt x="193707" y="1818148"/>
                  </a:lnTo>
                  <a:lnTo>
                    <a:pt x="192856" y="1822984"/>
                  </a:lnTo>
                  <a:lnTo>
                    <a:pt x="192013" y="1827819"/>
                  </a:lnTo>
                  <a:lnTo>
                    <a:pt x="191178" y="1832655"/>
                  </a:lnTo>
                  <a:lnTo>
                    <a:pt x="190353" y="1837490"/>
                  </a:lnTo>
                  <a:lnTo>
                    <a:pt x="189539" y="1842326"/>
                  </a:lnTo>
                  <a:lnTo>
                    <a:pt x="188739" y="1847161"/>
                  </a:lnTo>
                  <a:lnTo>
                    <a:pt x="187953" y="1851997"/>
                  </a:lnTo>
                  <a:lnTo>
                    <a:pt x="187182" y="1856832"/>
                  </a:lnTo>
                  <a:lnTo>
                    <a:pt x="186425" y="1861668"/>
                  </a:lnTo>
                  <a:lnTo>
                    <a:pt x="185686" y="1866503"/>
                  </a:lnTo>
                  <a:lnTo>
                    <a:pt x="184963" y="1871339"/>
                  </a:lnTo>
                  <a:lnTo>
                    <a:pt x="184262" y="1876174"/>
                  </a:lnTo>
                  <a:lnTo>
                    <a:pt x="183583" y="1881010"/>
                  </a:lnTo>
                  <a:lnTo>
                    <a:pt x="182925" y="1885845"/>
                  </a:lnTo>
                  <a:lnTo>
                    <a:pt x="182289" y="1890681"/>
                  </a:lnTo>
                  <a:lnTo>
                    <a:pt x="181677" y="1895516"/>
                  </a:lnTo>
                  <a:lnTo>
                    <a:pt x="181089" y="1900352"/>
                  </a:lnTo>
                  <a:lnTo>
                    <a:pt x="180526" y="1905187"/>
                  </a:lnTo>
                  <a:lnTo>
                    <a:pt x="179993" y="1910023"/>
                  </a:lnTo>
                  <a:lnTo>
                    <a:pt x="179487" y="1914858"/>
                  </a:lnTo>
                  <a:lnTo>
                    <a:pt x="179006" y="1919694"/>
                  </a:lnTo>
                  <a:lnTo>
                    <a:pt x="178550" y="1924529"/>
                  </a:lnTo>
                  <a:lnTo>
                    <a:pt x="178119" y="1929365"/>
                  </a:lnTo>
                  <a:lnTo>
                    <a:pt x="177712" y="1934200"/>
                  </a:lnTo>
                  <a:lnTo>
                    <a:pt x="177329" y="1939036"/>
                  </a:lnTo>
                  <a:lnTo>
                    <a:pt x="176969" y="1943871"/>
                  </a:lnTo>
                  <a:lnTo>
                    <a:pt x="176628" y="1948707"/>
                  </a:lnTo>
                  <a:lnTo>
                    <a:pt x="176304" y="1953542"/>
                  </a:lnTo>
                  <a:lnTo>
                    <a:pt x="175993" y="1958378"/>
                  </a:lnTo>
                  <a:lnTo>
                    <a:pt x="175695" y="1963213"/>
                  </a:lnTo>
                  <a:lnTo>
                    <a:pt x="175406" y="1968049"/>
                  </a:lnTo>
                  <a:lnTo>
                    <a:pt x="175125" y="1972884"/>
                  </a:lnTo>
                  <a:lnTo>
                    <a:pt x="174847" y="1977720"/>
                  </a:lnTo>
                  <a:lnTo>
                    <a:pt x="174571" y="1982555"/>
                  </a:lnTo>
                  <a:lnTo>
                    <a:pt x="174293" y="1987391"/>
                  </a:lnTo>
                  <a:lnTo>
                    <a:pt x="174013" y="1992226"/>
                  </a:lnTo>
                  <a:lnTo>
                    <a:pt x="173727" y="1997062"/>
                  </a:lnTo>
                  <a:lnTo>
                    <a:pt x="173435" y="2001897"/>
                  </a:lnTo>
                  <a:lnTo>
                    <a:pt x="173134" y="2006733"/>
                  </a:lnTo>
                  <a:lnTo>
                    <a:pt x="172824" y="2011568"/>
                  </a:lnTo>
                  <a:lnTo>
                    <a:pt x="172505" y="2016404"/>
                  </a:lnTo>
                  <a:lnTo>
                    <a:pt x="172177" y="2021239"/>
                  </a:lnTo>
                  <a:lnTo>
                    <a:pt x="171840" y="2026075"/>
                  </a:lnTo>
                  <a:lnTo>
                    <a:pt x="171494" y="2030910"/>
                  </a:lnTo>
                  <a:lnTo>
                    <a:pt x="171141" y="2035746"/>
                  </a:lnTo>
                  <a:lnTo>
                    <a:pt x="170781" y="2040581"/>
                  </a:lnTo>
                  <a:lnTo>
                    <a:pt x="170417" y="2045417"/>
                  </a:lnTo>
                  <a:lnTo>
                    <a:pt x="170050" y="2050252"/>
                  </a:lnTo>
                  <a:lnTo>
                    <a:pt x="169683" y="2055088"/>
                  </a:lnTo>
                  <a:lnTo>
                    <a:pt x="169317" y="2059923"/>
                  </a:lnTo>
                  <a:lnTo>
                    <a:pt x="168953" y="2064759"/>
                  </a:lnTo>
                  <a:lnTo>
                    <a:pt x="168596" y="2069594"/>
                  </a:lnTo>
                  <a:lnTo>
                    <a:pt x="168246" y="2074430"/>
                  </a:lnTo>
                  <a:lnTo>
                    <a:pt x="167904" y="2079265"/>
                  </a:lnTo>
                  <a:lnTo>
                    <a:pt x="167572" y="2084101"/>
                  </a:lnTo>
                  <a:lnTo>
                    <a:pt x="167252" y="2088936"/>
                  </a:lnTo>
                  <a:lnTo>
                    <a:pt x="166943" y="2093772"/>
                  </a:lnTo>
                  <a:lnTo>
                    <a:pt x="166648" y="2098607"/>
                  </a:lnTo>
                  <a:lnTo>
                    <a:pt x="166369" y="2103443"/>
                  </a:lnTo>
                  <a:lnTo>
                    <a:pt x="166103" y="2108278"/>
                  </a:lnTo>
                  <a:lnTo>
                    <a:pt x="165851" y="2113114"/>
                  </a:lnTo>
                  <a:lnTo>
                    <a:pt x="165612" y="2117949"/>
                  </a:lnTo>
                  <a:lnTo>
                    <a:pt x="165386" y="2122785"/>
                  </a:lnTo>
                  <a:lnTo>
                    <a:pt x="165173" y="2127620"/>
                  </a:lnTo>
                  <a:lnTo>
                    <a:pt x="164973" y="2132456"/>
                  </a:lnTo>
                  <a:lnTo>
                    <a:pt x="164784" y="2137291"/>
                  </a:lnTo>
                  <a:lnTo>
                    <a:pt x="164603" y="2142127"/>
                  </a:lnTo>
                  <a:lnTo>
                    <a:pt x="164431" y="2146962"/>
                  </a:lnTo>
                  <a:lnTo>
                    <a:pt x="164266" y="2151798"/>
                  </a:lnTo>
                  <a:lnTo>
                    <a:pt x="164106" y="2156633"/>
                  </a:lnTo>
                  <a:lnTo>
                    <a:pt x="163950" y="2161469"/>
                  </a:lnTo>
                  <a:lnTo>
                    <a:pt x="163798" y="2166304"/>
                  </a:lnTo>
                  <a:lnTo>
                    <a:pt x="163647" y="2171140"/>
                  </a:lnTo>
                  <a:lnTo>
                    <a:pt x="163496" y="2175975"/>
                  </a:lnTo>
                  <a:lnTo>
                    <a:pt x="163345" y="2180811"/>
                  </a:lnTo>
                  <a:lnTo>
                    <a:pt x="163191" y="2185646"/>
                  </a:lnTo>
                  <a:lnTo>
                    <a:pt x="163035" y="2190482"/>
                  </a:lnTo>
                  <a:lnTo>
                    <a:pt x="162875" y="2195317"/>
                  </a:lnTo>
                  <a:lnTo>
                    <a:pt x="162710" y="2200153"/>
                  </a:lnTo>
                  <a:lnTo>
                    <a:pt x="162540" y="2204988"/>
                  </a:lnTo>
                  <a:lnTo>
                    <a:pt x="162366" y="2209824"/>
                  </a:lnTo>
                  <a:lnTo>
                    <a:pt x="162186" y="2214659"/>
                  </a:lnTo>
                  <a:lnTo>
                    <a:pt x="162002" y="2219495"/>
                  </a:lnTo>
                  <a:lnTo>
                    <a:pt x="161813" y="2224330"/>
                  </a:lnTo>
                  <a:lnTo>
                    <a:pt x="161619" y="2229166"/>
                  </a:lnTo>
                  <a:lnTo>
                    <a:pt x="161422" y="2234001"/>
                  </a:lnTo>
                  <a:lnTo>
                    <a:pt x="161221" y="2238837"/>
                  </a:lnTo>
                  <a:lnTo>
                    <a:pt x="161017" y="2243672"/>
                  </a:lnTo>
                  <a:lnTo>
                    <a:pt x="160812" y="2248508"/>
                  </a:lnTo>
                  <a:lnTo>
                    <a:pt x="160606" y="2253343"/>
                  </a:lnTo>
                  <a:lnTo>
                    <a:pt x="160400" y="2258179"/>
                  </a:lnTo>
                  <a:lnTo>
                    <a:pt x="160195" y="2263014"/>
                  </a:lnTo>
                  <a:lnTo>
                    <a:pt x="159993" y="2267850"/>
                  </a:lnTo>
                  <a:lnTo>
                    <a:pt x="159792" y="2272685"/>
                  </a:lnTo>
                  <a:lnTo>
                    <a:pt x="159596" y="2277521"/>
                  </a:lnTo>
                  <a:lnTo>
                    <a:pt x="159403" y="2282356"/>
                  </a:lnTo>
                  <a:lnTo>
                    <a:pt x="159215" y="2287192"/>
                  </a:lnTo>
                  <a:lnTo>
                    <a:pt x="159034" y="2292027"/>
                  </a:lnTo>
                  <a:lnTo>
                    <a:pt x="158859" y="2296863"/>
                  </a:lnTo>
                  <a:lnTo>
                    <a:pt x="158691" y="2301698"/>
                  </a:lnTo>
                  <a:lnTo>
                    <a:pt x="158529" y="2306534"/>
                  </a:lnTo>
                  <a:lnTo>
                    <a:pt x="158375" y="2311369"/>
                  </a:lnTo>
                  <a:lnTo>
                    <a:pt x="158228" y="2316205"/>
                  </a:lnTo>
                  <a:lnTo>
                    <a:pt x="158088" y="2321040"/>
                  </a:lnTo>
                  <a:lnTo>
                    <a:pt x="157957" y="2325876"/>
                  </a:lnTo>
                  <a:lnTo>
                    <a:pt x="157834" y="2330711"/>
                  </a:lnTo>
                  <a:lnTo>
                    <a:pt x="157717" y="2335547"/>
                  </a:lnTo>
                  <a:lnTo>
                    <a:pt x="157608" y="2340382"/>
                  </a:lnTo>
                  <a:lnTo>
                    <a:pt x="157505" y="2345218"/>
                  </a:lnTo>
                  <a:lnTo>
                    <a:pt x="157409" y="2350053"/>
                  </a:lnTo>
                  <a:lnTo>
                    <a:pt x="157320" y="2354889"/>
                  </a:lnTo>
                  <a:lnTo>
                    <a:pt x="157237" y="2359724"/>
                  </a:lnTo>
                  <a:lnTo>
                    <a:pt x="157160" y="2364560"/>
                  </a:lnTo>
                  <a:lnTo>
                    <a:pt x="157089" y="2369395"/>
                  </a:lnTo>
                  <a:lnTo>
                    <a:pt x="157022" y="2374231"/>
                  </a:lnTo>
                  <a:lnTo>
                    <a:pt x="156960" y="2379066"/>
                  </a:lnTo>
                  <a:lnTo>
                    <a:pt x="156903" y="2383902"/>
                  </a:lnTo>
                  <a:lnTo>
                    <a:pt x="156851" y="2388737"/>
                  </a:lnTo>
                  <a:lnTo>
                    <a:pt x="156802" y="2393573"/>
                  </a:lnTo>
                  <a:lnTo>
                    <a:pt x="156758" y="2398408"/>
                  </a:lnTo>
                  <a:lnTo>
                    <a:pt x="156716" y="2403244"/>
                  </a:lnTo>
                  <a:lnTo>
                    <a:pt x="156678" y="2408079"/>
                  </a:lnTo>
                  <a:lnTo>
                    <a:pt x="156643" y="2412915"/>
                  </a:lnTo>
                  <a:lnTo>
                    <a:pt x="156611" y="2417750"/>
                  </a:lnTo>
                  <a:lnTo>
                    <a:pt x="156581" y="2422586"/>
                  </a:lnTo>
                  <a:lnTo>
                    <a:pt x="156554" y="2427421"/>
                  </a:lnTo>
                  <a:lnTo>
                    <a:pt x="156529" y="2432257"/>
                  </a:lnTo>
                  <a:lnTo>
                    <a:pt x="156506" y="2437092"/>
                  </a:lnTo>
                  <a:lnTo>
                    <a:pt x="156484" y="2441928"/>
                  </a:lnTo>
                  <a:lnTo>
                    <a:pt x="156463" y="2446763"/>
                  </a:lnTo>
                  <a:lnTo>
                    <a:pt x="156445" y="2451599"/>
                  </a:lnTo>
                  <a:lnTo>
                    <a:pt x="156427" y="2456434"/>
                  </a:lnTo>
                  <a:lnTo>
                    <a:pt x="156410" y="2461270"/>
                  </a:lnTo>
                  <a:lnTo>
                    <a:pt x="156394" y="2466106"/>
                  </a:lnTo>
                  <a:lnTo>
                    <a:pt x="156379" y="2470941"/>
                  </a:lnTo>
                  <a:close/>
                </a:path>
              </a:pathLst>
            </a:custGeom>
            <a:solidFill>
              <a:srgbClr val="24B7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5" name="pg37">
              <a:extLst>
                <a:ext uri="{FF2B5EF4-FFF2-40B4-BE49-F238E27FC236}">
                  <a16:creationId xmlns:a16="http://schemas.microsoft.com/office/drawing/2014/main" id="{EB3F7875-1BAA-0FC4-BAD0-6710983142E1}"/>
                </a:ext>
              </a:extLst>
            </p:cNvPr>
            <p:cNvSpPr/>
            <p:nvPr/>
          </p:nvSpPr>
          <p:spPr>
            <a:xfrm>
              <a:off x="5872762" y="4193902"/>
              <a:ext cx="291484" cy="2414632"/>
            </a:xfrm>
            <a:custGeom>
              <a:avLst/>
              <a:gdLst/>
              <a:ahLst/>
              <a:cxnLst/>
              <a:rect l="0" t="0" r="0" b="0"/>
              <a:pathLst>
                <a:path w="291484" h="2414632">
                  <a:moveTo>
                    <a:pt x="144745" y="2414632"/>
                  </a:moveTo>
                  <a:lnTo>
                    <a:pt x="144666" y="2409906"/>
                  </a:lnTo>
                  <a:lnTo>
                    <a:pt x="144583" y="2405181"/>
                  </a:lnTo>
                  <a:lnTo>
                    <a:pt x="144495" y="2400456"/>
                  </a:lnTo>
                  <a:lnTo>
                    <a:pt x="144402" y="2395730"/>
                  </a:lnTo>
                  <a:lnTo>
                    <a:pt x="144303" y="2391005"/>
                  </a:lnTo>
                  <a:lnTo>
                    <a:pt x="144198" y="2386280"/>
                  </a:lnTo>
                  <a:lnTo>
                    <a:pt x="144087" y="2381554"/>
                  </a:lnTo>
                  <a:lnTo>
                    <a:pt x="143969" y="2376829"/>
                  </a:lnTo>
                  <a:lnTo>
                    <a:pt x="143845" y="2372104"/>
                  </a:lnTo>
                  <a:lnTo>
                    <a:pt x="143712" y="2367379"/>
                  </a:lnTo>
                  <a:lnTo>
                    <a:pt x="143571" y="2362653"/>
                  </a:lnTo>
                  <a:lnTo>
                    <a:pt x="143422" y="2357928"/>
                  </a:lnTo>
                  <a:lnTo>
                    <a:pt x="143265" y="2353203"/>
                  </a:lnTo>
                  <a:lnTo>
                    <a:pt x="143100" y="2348477"/>
                  </a:lnTo>
                  <a:lnTo>
                    <a:pt x="142926" y="2343752"/>
                  </a:lnTo>
                  <a:lnTo>
                    <a:pt x="142743" y="2339027"/>
                  </a:lnTo>
                  <a:lnTo>
                    <a:pt x="142550" y="2334301"/>
                  </a:lnTo>
                  <a:lnTo>
                    <a:pt x="142350" y="2329576"/>
                  </a:lnTo>
                  <a:lnTo>
                    <a:pt x="142142" y="2324851"/>
                  </a:lnTo>
                  <a:lnTo>
                    <a:pt x="141927" y="2320125"/>
                  </a:lnTo>
                  <a:lnTo>
                    <a:pt x="141704" y="2315400"/>
                  </a:lnTo>
                  <a:lnTo>
                    <a:pt x="141475" y="2310675"/>
                  </a:lnTo>
                  <a:lnTo>
                    <a:pt x="141240" y="2305950"/>
                  </a:lnTo>
                  <a:lnTo>
                    <a:pt x="140999" y="2301224"/>
                  </a:lnTo>
                  <a:lnTo>
                    <a:pt x="140755" y="2296499"/>
                  </a:lnTo>
                  <a:lnTo>
                    <a:pt x="140507" y="2291774"/>
                  </a:lnTo>
                  <a:lnTo>
                    <a:pt x="140256" y="2287048"/>
                  </a:lnTo>
                  <a:lnTo>
                    <a:pt x="140003" y="2282323"/>
                  </a:lnTo>
                  <a:lnTo>
                    <a:pt x="139748" y="2277598"/>
                  </a:lnTo>
                  <a:lnTo>
                    <a:pt x="139493" y="2272872"/>
                  </a:lnTo>
                  <a:lnTo>
                    <a:pt x="139238" y="2268147"/>
                  </a:lnTo>
                  <a:lnTo>
                    <a:pt x="138983" y="2263422"/>
                  </a:lnTo>
                  <a:lnTo>
                    <a:pt x="138728" y="2258696"/>
                  </a:lnTo>
                  <a:lnTo>
                    <a:pt x="138475" y="2253971"/>
                  </a:lnTo>
                  <a:lnTo>
                    <a:pt x="138222" y="2249246"/>
                  </a:lnTo>
                  <a:lnTo>
                    <a:pt x="137971" y="2244521"/>
                  </a:lnTo>
                  <a:lnTo>
                    <a:pt x="137721" y="2239795"/>
                  </a:lnTo>
                  <a:lnTo>
                    <a:pt x="137472" y="2235070"/>
                  </a:lnTo>
                  <a:lnTo>
                    <a:pt x="137223" y="2230345"/>
                  </a:lnTo>
                  <a:lnTo>
                    <a:pt x="136974" y="2225619"/>
                  </a:lnTo>
                  <a:lnTo>
                    <a:pt x="136725" y="2220894"/>
                  </a:lnTo>
                  <a:lnTo>
                    <a:pt x="136475" y="2216169"/>
                  </a:lnTo>
                  <a:lnTo>
                    <a:pt x="136224" y="2211443"/>
                  </a:lnTo>
                  <a:lnTo>
                    <a:pt x="135970" y="2206718"/>
                  </a:lnTo>
                  <a:lnTo>
                    <a:pt x="135713" y="2201993"/>
                  </a:lnTo>
                  <a:lnTo>
                    <a:pt x="135453" y="2197267"/>
                  </a:lnTo>
                  <a:lnTo>
                    <a:pt x="135188" y="2192542"/>
                  </a:lnTo>
                  <a:lnTo>
                    <a:pt x="134916" y="2187817"/>
                  </a:lnTo>
                  <a:lnTo>
                    <a:pt x="134639" y="2183092"/>
                  </a:lnTo>
                  <a:lnTo>
                    <a:pt x="134354" y="2178366"/>
                  </a:lnTo>
                  <a:lnTo>
                    <a:pt x="134062" y="2173641"/>
                  </a:lnTo>
                  <a:lnTo>
                    <a:pt x="133761" y="2168916"/>
                  </a:lnTo>
                  <a:lnTo>
                    <a:pt x="133448" y="2164190"/>
                  </a:lnTo>
                  <a:lnTo>
                    <a:pt x="133125" y="2159465"/>
                  </a:lnTo>
                  <a:lnTo>
                    <a:pt x="132790" y="2154740"/>
                  </a:lnTo>
                  <a:lnTo>
                    <a:pt x="132442" y="2150014"/>
                  </a:lnTo>
                  <a:lnTo>
                    <a:pt x="132082" y="2145289"/>
                  </a:lnTo>
                  <a:lnTo>
                    <a:pt x="131708" y="2140564"/>
                  </a:lnTo>
                  <a:lnTo>
                    <a:pt x="131319" y="2135838"/>
                  </a:lnTo>
                  <a:lnTo>
                    <a:pt x="130913" y="2131113"/>
                  </a:lnTo>
                  <a:lnTo>
                    <a:pt x="130492" y="2126388"/>
                  </a:lnTo>
                  <a:lnTo>
                    <a:pt x="130055" y="2121663"/>
                  </a:lnTo>
                  <a:lnTo>
                    <a:pt x="129603" y="2116937"/>
                  </a:lnTo>
                  <a:lnTo>
                    <a:pt x="129135" y="2112212"/>
                  </a:lnTo>
                  <a:lnTo>
                    <a:pt x="128649" y="2107487"/>
                  </a:lnTo>
                  <a:lnTo>
                    <a:pt x="128147" y="2102761"/>
                  </a:lnTo>
                  <a:lnTo>
                    <a:pt x="127629" y="2098036"/>
                  </a:lnTo>
                  <a:lnTo>
                    <a:pt x="127097" y="2093311"/>
                  </a:lnTo>
                  <a:lnTo>
                    <a:pt x="126550" y="2088585"/>
                  </a:lnTo>
                  <a:lnTo>
                    <a:pt x="125991" y="2083860"/>
                  </a:lnTo>
                  <a:lnTo>
                    <a:pt x="125418" y="2079135"/>
                  </a:lnTo>
                  <a:lnTo>
                    <a:pt x="124833" y="2074410"/>
                  </a:lnTo>
                  <a:lnTo>
                    <a:pt x="124236" y="2069684"/>
                  </a:lnTo>
                  <a:lnTo>
                    <a:pt x="123631" y="2064959"/>
                  </a:lnTo>
                  <a:lnTo>
                    <a:pt x="123017" y="2060234"/>
                  </a:lnTo>
                  <a:lnTo>
                    <a:pt x="122396" y="2055508"/>
                  </a:lnTo>
                  <a:lnTo>
                    <a:pt x="121769" y="2050783"/>
                  </a:lnTo>
                  <a:lnTo>
                    <a:pt x="121135" y="2046058"/>
                  </a:lnTo>
                  <a:lnTo>
                    <a:pt x="120496" y="2041332"/>
                  </a:lnTo>
                  <a:lnTo>
                    <a:pt x="119855" y="2036607"/>
                  </a:lnTo>
                  <a:lnTo>
                    <a:pt x="119210" y="2031882"/>
                  </a:lnTo>
                  <a:lnTo>
                    <a:pt x="118564" y="2027156"/>
                  </a:lnTo>
                  <a:lnTo>
                    <a:pt x="117915" y="2022431"/>
                  </a:lnTo>
                  <a:lnTo>
                    <a:pt x="117266" y="2017706"/>
                  </a:lnTo>
                  <a:lnTo>
                    <a:pt x="116617" y="2012981"/>
                  </a:lnTo>
                  <a:lnTo>
                    <a:pt x="115968" y="2008255"/>
                  </a:lnTo>
                  <a:lnTo>
                    <a:pt x="115320" y="2003530"/>
                  </a:lnTo>
                  <a:lnTo>
                    <a:pt x="114672" y="1998805"/>
                  </a:lnTo>
                  <a:lnTo>
                    <a:pt x="114027" y="1994079"/>
                  </a:lnTo>
                  <a:lnTo>
                    <a:pt x="113384" y="1989354"/>
                  </a:lnTo>
                  <a:lnTo>
                    <a:pt x="112744" y="1984629"/>
                  </a:lnTo>
                  <a:lnTo>
                    <a:pt x="112107" y="1979903"/>
                  </a:lnTo>
                  <a:lnTo>
                    <a:pt x="111474" y="1975178"/>
                  </a:lnTo>
                  <a:lnTo>
                    <a:pt x="110845" y="1970453"/>
                  </a:lnTo>
                  <a:lnTo>
                    <a:pt x="110222" y="1965727"/>
                  </a:lnTo>
                  <a:lnTo>
                    <a:pt x="109605" y="1961002"/>
                  </a:lnTo>
                  <a:lnTo>
                    <a:pt x="108995" y="1956277"/>
                  </a:lnTo>
                  <a:lnTo>
                    <a:pt x="108393" y="1951552"/>
                  </a:lnTo>
                  <a:lnTo>
                    <a:pt x="107798" y="1946826"/>
                  </a:lnTo>
                  <a:lnTo>
                    <a:pt x="107211" y="1942101"/>
                  </a:lnTo>
                  <a:lnTo>
                    <a:pt x="106633" y="1937376"/>
                  </a:lnTo>
                  <a:lnTo>
                    <a:pt x="106065" y="1932650"/>
                  </a:lnTo>
                  <a:lnTo>
                    <a:pt x="105507" y="1927925"/>
                  </a:lnTo>
                  <a:lnTo>
                    <a:pt x="104958" y="1923200"/>
                  </a:lnTo>
                  <a:lnTo>
                    <a:pt x="104419" y="1918474"/>
                  </a:lnTo>
                  <a:lnTo>
                    <a:pt x="103888" y="1913749"/>
                  </a:lnTo>
                  <a:lnTo>
                    <a:pt x="103367" y="1909024"/>
                  </a:lnTo>
                  <a:lnTo>
                    <a:pt x="102853" y="1904298"/>
                  </a:lnTo>
                  <a:lnTo>
                    <a:pt x="102349" y="1899573"/>
                  </a:lnTo>
                  <a:lnTo>
                    <a:pt x="101850" y="1894848"/>
                  </a:lnTo>
                  <a:lnTo>
                    <a:pt x="101357" y="1890123"/>
                  </a:lnTo>
                  <a:lnTo>
                    <a:pt x="100868" y="1885397"/>
                  </a:lnTo>
                  <a:lnTo>
                    <a:pt x="100383" y="1880672"/>
                  </a:lnTo>
                  <a:lnTo>
                    <a:pt x="99900" y="1875947"/>
                  </a:lnTo>
                  <a:lnTo>
                    <a:pt x="99418" y="1871221"/>
                  </a:lnTo>
                  <a:lnTo>
                    <a:pt x="98936" y="1866496"/>
                  </a:lnTo>
                  <a:lnTo>
                    <a:pt x="98451" y="1861771"/>
                  </a:lnTo>
                  <a:lnTo>
                    <a:pt x="97964" y="1857045"/>
                  </a:lnTo>
                  <a:lnTo>
                    <a:pt x="97473" y="1852320"/>
                  </a:lnTo>
                  <a:lnTo>
                    <a:pt x="96978" y="1847595"/>
                  </a:lnTo>
                  <a:lnTo>
                    <a:pt x="96476" y="1842869"/>
                  </a:lnTo>
                  <a:lnTo>
                    <a:pt x="95967" y="1838144"/>
                  </a:lnTo>
                  <a:lnTo>
                    <a:pt x="95452" y="1833419"/>
                  </a:lnTo>
                  <a:lnTo>
                    <a:pt x="94930" y="1828694"/>
                  </a:lnTo>
                  <a:lnTo>
                    <a:pt x="94400" y="1823968"/>
                  </a:lnTo>
                  <a:lnTo>
                    <a:pt x="93863" y="1819243"/>
                  </a:lnTo>
                  <a:lnTo>
                    <a:pt x="93317" y="1814518"/>
                  </a:lnTo>
                  <a:lnTo>
                    <a:pt x="92764" y="1809792"/>
                  </a:lnTo>
                  <a:lnTo>
                    <a:pt x="92205" y="1805067"/>
                  </a:lnTo>
                  <a:lnTo>
                    <a:pt x="91639" y="1800342"/>
                  </a:lnTo>
                  <a:lnTo>
                    <a:pt x="91067" y="1795616"/>
                  </a:lnTo>
                  <a:lnTo>
                    <a:pt x="90489" y="1790891"/>
                  </a:lnTo>
                  <a:lnTo>
                    <a:pt x="89906" y="1786166"/>
                  </a:lnTo>
                  <a:lnTo>
                    <a:pt x="89318" y="1781440"/>
                  </a:lnTo>
                  <a:lnTo>
                    <a:pt x="88727" y="1776715"/>
                  </a:lnTo>
                  <a:lnTo>
                    <a:pt x="88131" y="1771990"/>
                  </a:lnTo>
                  <a:lnTo>
                    <a:pt x="87533" y="1767265"/>
                  </a:lnTo>
                  <a:lnTo>
                    <a:pt x="86931" y="1762539"/>
                  </a:lnTo>
                  <a:lnTo>
                    <a:pt x="86326" y="1757814"/>
                  </a:lnTo>
                  <a:lnTo>
                    <a:pt x="85717" y="1753089"/>
                  </a:lnTo>
                  <a:lnTo>
                    <a:pt x="85106" y="1748363"/>
                  </a:lnTo>
                  <a:lnTo>
                    <a:pt x="84491" y="1743638"/>
                  </a:lnTo>
                  <a:lnTo>
                    <a:pt x="83873" y="1738913"/>
                  </a:lnTo>
                  <a:lnTo>
                    <a:pt x="83251" y="1734187"/>
                  </a:lnTo>
                  <a:lnTo>
                    <a:pt x="82625" y="1729462"/>
                  </a:lnTo>
                  <a:lnTo>
                    <a:pt x="81995" y="1724737"/>
                  </a:lnTo>
                  <a:lnTo>
                    <a:pt x="81360" y="1720011"/>
                  </a:lnTo>
                  <a:lnTo>
                    <a:pt x="80721" y="1715286"/>
                  </a:lnTo>
                  <a:lnTo>
                    <a:pt x="80078" y="1710561"/>
                  </a:lnTo>
                  <a:lnTo>
                    <a:pt x="79431" y="1705836"/>
                  </a:lnTo>
                  <a:lnTo>
                    <a:pt x="78780" y="1701110"/>
                  </a:lnTo>
                  <a:lnTo>
                    <a:pt x="78124" y="1696385"/>
                  </a:lnTo>
                  <a:lnTo>
                    <a:pt x="77465" y="1691660"/>
                  </a:lnTo>
                  <a:lnTo>
                    <a:pt x="76802" y="1686934"/>
                  </a:lnTo>
                  <a:lnTo>
                    <a:pt x="76137" y="1682209"/>
                  </a:lnTo>
                  <a:lnTo>
                    <a:pt x="75469" y="1677484"/>
                  </a:lnTo>
                  <a:lnTo>
                    <a:pt x="74798" y="1672758"/>
                  </a:lnTo>
                  <a:lnTo>
                    <a:pt x="74126" y="1668033"/>
                  </a:lnTo>
                  <a:lnTo>
                    <a:pt x="73451" y="1663308"/>
                  </a:lnTo>
                  <a:lnTo>
                    <a:pt x="72774" y="1658582"/>
                  </a:lnTo>
                  <a:lnTo>
                    <a:pt x="72095" y="1653857"/>
                  </a:lnTo>
                  <a:lnTo>
                    <a:pt x="71414" y="1649132"/>
                  </a:lnTo>
                  <a:lnTo>
                    <a:pt x="70729" y="1644407"/>
                  </a:lnTo>
                  <a:lnTo>
                    <a:pt x="70038" y="1639681"/>
                  </a:lnTo>
                  <a:lnTo>
                    <a:pt x="69342" y="1634956"/>
                  </a:lnTo>
                  <a:lnTo>
                    <a:pt x="68639" y="1630231"/>
                  </a:lnTo>
                  <a:lnTo>
                    <a:pt x="67928" y="1625505"/>
                  </a:lnTo>
                  <a:lnTo>
                    <a:pt x="67207" y="1620780"/>
                  </a:lnTo>
                  <a:lnTo>
                    <a:pt x="66474" y="1616055"/>
                  </a:lnTo>
                  <a:lnTo>
                    <a:pt x="65726" y="1611329"/>
                  </a:lnTo>
                  <a:lnTo>
                    <a:pt x="64960" y="1606604"/>
                  </a:lnTo>
                  <a:lnTo>
                    <a:pt x="64178" y="1601879"/>
                  </a:lnTo>
                  <a:lnTo>
                    <a:pt x="63376" y="1597153"/>
                  </a:lnTo>
                  <a:lnTo>
                    <a:pt x="62554" y="1592428"/>
                  </a:lnTo>
                  <a:lnTo>
                    <a:pt x="61710" y="1587703"/>
                  </a:lnTo>
                  <a:lnTo>
                    <a:pt x="60840" y="1582978"/>
                  </a:lnTo>
                  <a:lnTo>
                    <a:pt x="59944" y="1578252"/>
                  </a:lnTo>
                  <a:lnTo>
                    <a:pt x="59022" y="1573527"/>
                  </a:lnTo>
                  <a:lnTo>
                    <a:pt x="58075" y="1568802"/>
                  </a:lnTo>
                  <a:lnTo>
                    <a:pt x="57103" y="1564076"/>
                  </a:lnTo>
                  <a:lnTo>
                    <a:pt x="56107" y="1559351"/>
                  </a:lnTo>
                  <a:lnTo>
                    <a:pt x="55085" y="1554626"/>
                  </a:lnTo>
                  <a:lnTo>
                    <a:pt x="54037" y="1549900"/>
                  </a:lnTo>
                  <a:lnTo>
                    <a:pt x="52968" y="1545175"/>
                  </a:lnTo>
                  <a:lnTo>
                    <a:pt x="51881" y="1540450"/>
                  </a:lnTo>
                  <a:lnTo>
                    <a:pt x="50778" y="1535724"/>
                  </a:lnTo>
                  <a:lnTo>
                    <a:pt x="49661" y="1530999"/>
                  </a:lnTo>
                  <a:lnTo>
                    <a:pt x="48534" y="1526274"/>
                  </a:lnTo>
                  <a:lnTo>
                    <a:pt x="47398" y="1521549"/>
                  </a:lnTo>
                  <a:lnTo>
                    <a:pt x="46260" y="1516823"/>
                  </a:lnTo>
                  <a:lnTo>
                    <a:pt x="45124" y="1512098"/>
                  </a:lnTo>
                  <a:lnTo>
                    <a:pt x="43992" y="1507373"/>
                  </a:lnTo>
                  <a:lnTo>
                    <a:pt x="42869" y="1502647"/>
                  </a:lnTo>
                  <a:lnTo>
                    <a:pt x="41758" y="1497922"/>
                  </a:lnTo>
                  <a:lnTo>
                    <a:pt x="40668" y="1493197"/>
                  </a:lnTo>
                  <a:lnTo>
                    <a:pt x="39599" y="1488471"/>
                  </a:lnTo>
                  <a:lnTo>
                    <a:pt x="38554" y="1483746"/>
                  </a:lnTo>
                  <a:lnTo>
                    <a:pt x="37535" y="1479021"/>
                  </a:lnTo>
                  <a:lnTo>
                    <a:pt x="36544" y="1474295"/>
                  </a:lnTo>
                  <a:lnTo>
                    <a:pt x="35584" y="1469570"/>
                  </a:lnTo>
                  <a:lnTo>
                    <a:pt x="34661" y="1464845"/>
                  </a:lnTo>
                  <a:lnTo>
                    <a:pt x="33770" y="1460120"/>
                  </a:lnTo>
                  <a:lnTo>
                    <a:pt x="32911" y="1455394"/>
                  </a:lnTo>
                  <a:lnTo>
                    <a:pt x="32082" y="1450669"/>
                  </a:lnTo>
                  <a:lnTo>
                    <a:pt x="31281" y="1445944"/>
                  </a:lnTo>
                  <a:lnTo>
                    <a:pt x="30506" y="1441218"/>
                  </a:lnTo>
                  <a:lnTo>
                    <a:pt x="29760" y="1436493"/>
                  </a:lnTo>
                  <a:lnTo>
                    <a:pt x="29033" y="1431768"/>
                  </a:lnTo>
                  <a:lnTo>
                    <a:pt x="28321" y="1427042"/>
                  </a:lnTo>
                  <a:lnTo>
                    <a:pt x="27621" y="1422317"/>
                  </a:lnTo>
                  <a:lnTo>
                    <a:pt x="26929" y="1417592"/>
                  </a:lnTo>
                  <a:lnTo>
                    <a:pt x="26240" y="1412866"/>
                  </a:lnTo>
                  <a:lnTo>
                    <a:pt x="25551" y="1408141"/>
                  </a:lnTo>
                  <a:lnTo>
                    <a:pt x="24855" y="1403416"/>
                  </a:lnTo>
                  <a:lnTo>
                    <a:pt x="24150" y="1398691"/>
                  </a:lnTo>
                  <a:lnTo>
                    <a:pt x="23434" y="1393965"/>
                  </a:lnTo>
                  <a:lnTo>
                    <a:pt x="22703" y="1389240"/>
                  </a:lnTo>
                  <a:lnTo>
                    <a:pt x="21956" y="1384515"/>
                  </a:lnTo>
                  <a:lnTo>
                    <a:pt x="21190" y="1379789"/>
                  </a:lnTo>
                  <a:lnTo>
                    <a:pt x="20404" y="1375064"/>
                  </a:lnTo>
                  <a:lnTo>
                    <a:pt x="19601" y="1370339"/>
                  </a:lnTo>
                  <a:lnTo>
                    <a:pt x="18781" y="1365613"/>
                  </a:lnTo>
                  <a:lnTo>
                    <a:pt x="17947" y="1360888"/>
                  </a:lnTo>
                  <a:lnTo>
                    <a:pt x="17102" y="1356163"/>
                  </a:lnTo>
                  <a:lnTo>
                    <a:pt x="16246" y="1351437"/>
                  </a:lnTo>
                  <a:lnTo>
                    <a:pt x="15386" y="1346712"/>
                  </a:lnTo>
                  <a:lnTo>
                    <a:pt x="14527" y="1341987"/>
                  </a:lnTo>
                  <a:lnTo>
                    <a:pt x="13672" y="1337262"/>
                  </a:lnTo>
                  <a:lnTo>
                    <a:pt x="12827" y="1332536"/>
                  </a:lnTo>
                  <a:lnTo>
                    <a:pt x="11996" y="1327811"/>
                  </a:lnTo>
                  <a:lnTo>
                    <a:pt x="11184" y="1323086"/>
                  </a:lnTo>
                  <a:lnTo>
                    <a:pt x="10402" y="1318360"/>
                  </a:lnTo>
                  <a:lnTo>
                    <a:pt x="9649" y="1313635"/>
                  </a:lnTo>
                  <a:lnTo>
                    <a:pt x="8930" y="1308910"/>
                  </a:lnTo>
                  <a:lnTo>
                    <a:pt x="8246" y="1304184"/>
                  </a:lnTo>
                  <a:lnTo>
                    <a:pt x="7601" y="1299459"/>
                  </a:lnTo>
                  <a:lnTo>
                    <a:pt x="6997" y="1294734"/>
                  </a:lnTo>
                  <a:lnTo>
                    <a:pt x="6445" y="1290008"/>
                  </a:lnTo>
                  <a:lnTo>
                    <a:pt x="5936" y="1285283"/>
                  </a:lnTo>
                  <a:lnTo>
                    <a:pt x="5470" y="1280558"/>
                  </a:lnTo>
                  <a:lnTo>
                    <a:pt x="5046" y="1275833"/>
                  </a:lnTo>
                  <a:lnTo>
                    <a:pt x="4661" y="1271107"/>
                  </a:lnTo>
                  <a:lnTo>
                    <a:pt x="4315" y="1266382"/>
                  </a:lnTo>
                  <a:lnTo>
                    <a:pt x="4010" y="1261657"/>
                  </a:lnTo>
                  <a:lnTo>
                    <a:pt x="3737" y="1256931"/>
                  </a:lnTo>
                  <a:lnTo>
                    <a:pt x="3491" y="1252206"/>
                  </a:lnTo>
                  <a:lnTo>
                    <a:pt x="3269" y="1247481"/>
                  </a:lnTo>
                  <a:lnTo>
                    <a:pt x="3067" y="1242755"/>
                  </a:lnTo>
                  <a:lnTo>
                    <a:pt x="2881" y="1238030"/>
                  </a:lnTo>
                  <a:lnTo>
                    <a:pt x="2710" y="1233305"/>
                  </a:lnTo>
                  <a:lnTo>
                    <a:pt x="2547" y="1228579"/>
                  </a:lnTo>
                  <a:lnTo>
                    <a:pt x="2390" y="1223854"/>
                  </a:lnTo>
                  <a:lnTo>
                    <a:pt x="2236" y="1219129"/>
                  </a:lnTo>
                  <a:lnTo>
                    <a:pt x="2083" y="1214404"/>
                  </a:lnTo>
                  <a:lnTo>
                    <a:pt x="1930" y="1209678"/>
                  </a:lnTo>
                  <a:lnTo>
                    <a:pt x="1775" y="1204953"/>
                  </a:lnTo>
                  <a:lnTo>
                    <a:pt x="1618" y="1200228"/>
                  </a:lnTo>
                  <a:lnTo>
                    <a:pt x="1460" y="1195502"/>
                  </a:lnTo>
                  <a:lnTo>
                    <a:pt x="1300" y="1190777"/>
                  </a:lnTo>
                  <a:lnTo>
                    <a:pt x="1141" y="1186052"/>
                  </a:lnTo>
                  <a:lnTo>
                    <a:pt x="983" y="1181326"/>
                  </a:lnTo>
                  <a:lnTo>
                    <a:pt x="829" y="1176601"/>
                  </a:lnTo>
                  <a:lnTo>
                    <a:pt x="682" y="1171876"/>
                  </a:lnTo>
                  <a:lnTo>
                    <a:pt x="543" y="1167150"/>
                  </a:lnTo>
                  <a:lnTo>
                    <a:pt x="415" y="1162425"/>
                  </a:lnTo>
                  <a:lnTo>
                    <a:pt x="299" y="1157700"/>
                  </a:lnTo>
                  <a:lnTo>
                    <a:pt x="198" y="1152975"/>
                  </a:lnTo>
                  <a:lnTo>
                    <a:pt x="115" y="1148249"/>
                  </a:lnTo>
                  <a:lnTo>
                    <a:pt x="55" y="1143524"/>
                  </a:lnTo>
                  <a:lnTo>
                    <a:pt x="16" y="1138799"/>
                  </a:lnTo>
                  <a:lnTo>
                    <a:pt x="0" y="1134073"/>
                  </a:lnTo>
                  <a:lnTo>
                    <a:pt x="7" y="1129348"/>
                  </a:lnTo>
                  <a:lnTo>
                    <a:pt x="39" y="1124623"/>
                  </a:lnTo>
                  <a:lnTo>
                    <a:pt x="96" y="1119897"/>
                  </a:lnTo>
                  <a:lnTo>
                    <a:pt x="185" y="1115172"/>
                  </a:lnTo>
                  <a:lnTo>
                    <a:pt x="299" y="1110447"/>
                  </a:lnTo>
                  <a:lnTo>
                    <a:pt x="438" y="1105721"/>
                  </a:lnTo>
                  <a:lnTo>
                    <a:pt x="602" y="1100996"/>
                  </a:lnTo>
                  <a:lnTo>
                    <a:pt x="790" y="1096271"/>
                  </a:lnTo>
                  <a:lnTo>
                    <a:pt x="1001" y="1091546"/>
                  </a:lnTo>
                  <a:lnTo>
                    <a:pt x="1239" y="1086820"/>
                  </a:lnTo>
                  <a:lnTo>
                    <a:pt x="1499" y="1082095"/>
                  </a:lnTo>
                  <a:lnTo>
                    <a:pt x="1780" y="1077370"/>
                  </a:lnTo>
                  <a:lnTo>
                    <a:pt x="2080" y="1072644"/>
                  </a:lnTo>
                  <a:lnTo>
                    <a:pt x="2398" y="1067919"/>
                  </a:lnTo>
                  <a:lnTo>
                    <a:pt x="2735" y="1063194"/>
                  </a:lnTo>
                  <a:lnTo>
                    <a:pt x="3093" y="1058468"/>
                  </a:lnTo>
                  <a:lnTo>
                    <a:pt x="3468" y="1053743"/>
                  </a:lnTo>
                  <a:lnTo>
                    <a:pt x="3861" y="1049018"/>
                  </a:lnTo>
                  <a:lnTo>
                    <a:pt x="4271" y="1044292"/>
                  </a:lnTo>
                  <a:lnTo>
                    <a:pt x="4699" y="1039567"/>
                  </a:lnTo>
                  <a:lnTo>
                    <a:pt x="5144" y="1034842"/>
                  </a:lnTo>
                  <a:lnTo>
                    <a:pt x="5611" y="1030117"/>
                  </a:lnTo>
                  <a:lnTo>
                    <a:pt x="6099" y="1025391"/>
                  </a:lnTo>
                  <a:lnTo>
                    <a:pt x="6608" y="1020666"/>
                  </a:lnTo>
                  <a:lnTo>
                    <a:pt x="7138" y="1015941"/>
                  </a:lnTo>
                  <a:lnTo>
                    <a:pt x="7690" y="1011215"/>
                  </a:lnTo>
                  <a:lnTo>
                    <a:pt x="8266" y="1006490"/>
                  </a:lnTo>
                  <a:lnTo>
                    <a:pt x="8867" y="1001765"/>
                  </a:lnTo>
                  <a:lnTo>
                    <a:pt x="9497" y="997039"/>
                  </a:lnTo>
                  <a:lnTo>
                    <a:pt x="10152" y="992314"/>
                  </a:lnTo>
                  <a:lnTo>
                    <a:pt x="10833" y="987589"/>
                  </a:lnTo>
                  <a:lnTo>
                    <a:pt x="11540" y="982863"/>
                  </a:lnTo>
                  <a:lnTo>
                    <a:pt x="12273" y="978138"/>
                  </a:lnTo>
                  <a:lnTo>
                    <a:pt x="13032" y="973413"/>
                  </a:lnTo>
                  <a:lnTo>
                    <a:pt x="13821" y="968688"/>
                  </a:lnTo>
                  <a:lnTo>
                    <a:pt x="14634" y="963962"/>
                  </a:lnTo>
                  <a:lnTo>
                    <a:pt x="15470" y="959237"/>
                  </a:lnTo>
                  <a:lnTo>
                    <a:pt x="16327" y="954512"/>
                  </a:lnTo>
                  <a:lnTo>
                    <a:pt x="17206" y="949786"/>
                  </a:lnTo>
                  <a:lnTo>
                    <a:pt x="18105" y="945061"/>
                  </a:lnTo>
                  <a:lnTo>
                    <a:pt x="19025" y="940336"/>
                  </a:lnTo>
                  <a:lnTo>
                    <a:pt x="19962" y="935610"/>
                  </a:lnTo>
                  <a:lnTo>
                    <a:pt x="20914" y="930885"/>
                  </a:lnTo>
                  <a:lnTo>
                    <a:pt x="21880" y="926160"/>
                  </a:lnTo>
                  <a:lnTo>
                    <a:pt x="22859" y="921434"/>
                  </a:lnTo>
                  <a:lnTo>
                    <a:pt x="23849" y="916709"/>
                  </a:lnTo>
                  <a:lnTo>
                    <a:pt x="24853" y="911984"/>
                  </a:lnTo>
                  <a:lnTo>
                    <a:pt x="25868" y="907259"/>
                  </a:lnTo>
                  <a:lnTo>
                    <a:pt x="26893" y="902533"/>
                  </a:lnTo>
                  <a:lnTo>
                    <a:pt x="27928" y="897808"/>
                  </a:lnTo>
                  <a:lnTo>
                    <a:pt x="28975" y="893083"/>
                  </a:lnTo>
                  <a:lnTo>
                    <a:pt x="30032" y="888357"/>
                  </a:lnTo>
                  <a:lnTo>
                    <a:pt x="31104" y="883632"/>
                  </a:lnTo>
                  <a:lnTo>
                    <a:pt x="32191" y="878907"/>
                  </a:lnTo>
                  <a:lnTo>
                    <a:pt x="33293" y="874181"/>
                  </a:lnTo>
                  <a:lnTo>
                    <a:pt x="34413" y="869456"/>
                  </a:lnTo>
                  <a:lnTo>
                    <a:pt x="35551" y="864731"/>
                  </a:lnTo>
                  <a:lnTo>
                    <a:pt x="36710" y="860005"/>
                  </a:lnTo>
                  <a:lnTo>
                    <a:pt x="37896" y="855280"/>
                  </a:lnTo>
                  <a:lnTo>
                    <a:pt x="39109" y="850555"/>
                  </a:lnTo>
                  <a:lnTo>
                    <a:pt x="40350" y="845830"/>
                  </a:lnTo>
                  <a:lnTo>
                    <a:pt x="41620" y="841104"/>
                  </a:lnTo>
                  <a:lnTo>
                    <a:pt x="42920" y="836379"/>
                  </a:lnTo>
                  <a:lnTo>
                    <a:pt x="44251" y="831654"/>
                  </a:lnTo>
                  <a:lnTo>
                    <a:pt x="45619" y="826928"/>
                  </a:lnTo>
                  <a:lnTo>
                    <a:pt x="47023" y="822203"/>
                  </a:lnTo>
                  <a:lnTo>
                    <a:pt x="48460" y="817478"/>
                  </a:lnTo>
                  <a:lnTo>
                    <a:pt x="49928" y="812752"/>
                  </a:lnTo>
                  <a:lnTo>
                    <a:pt x="51426" y="808027"/>
                  </a:lnTo>
                  <a:lnTo>
                    <a:pt x="52953" y="803302"/>
                  </a:lnTo>
                  <a:lnTo>
                    <a:pt x="54507" y="798576"/>
                  </a:lnTo>
                  <a:lnTo>
                    <a:pt x="56088" y="793851"/>
                  </a:lnTo>
                  <a:lnTo>
                    <a:pt x="57686" y="789126"/>
                  </a:lnTo>
                  <a:lnTo>
                    <a:pt x="59298" y="784401"/>
                  </a:lnTo>
                  <a:lnTo>
                    <a:pt x="60921" y="779675"/>
                  </a:lnTo>
                  <a:lnTo>
                    <a:pt x="62549" y="774950"/>
                  </a:lnTo>
                  <a:lnTo>
                    <a:pt x="64178" y="770225"/>
                  </a:lnTo>
                  <a:lnTo>
                    <a:pt x="65802" y="765499"/>
                  </a:lnTo>
                  <a:lnTo>
                    <a:pt x="67416" y="760774"/>
                  </a:lnTo>
                  <a:lnTo>
                    <a:pt x="69014" y="756049"/>
                  </a:lnTo>
                  <a:lnTo>
                    <a:pt x="70595" y="751323"/>
                  </a:lnTo>
                  <a:lnTo>
                    <a:pt x="72153" y="746598"/>
                  </a:lnTo>
                  <a:lnTo>
                    <a:pt x="73685" y="741873"/>
                  </a:lnTo>
                  <a:lnTo>
                    <a:pt x="75180" y="737147"/>
                  </a:lnTo>
                  <a:lnTo>
                    <a:pt x="76643" y="732422"/>
                  </a:lnTo>
                  <a:lnTo>
                    <a:pt x="78071" y="727697"/>
                  </a:lnTo>
                  <a:lnTo>
                    <a:pt x="79464" y="722972"/>
                  </a:lnTo>
                  <a:lnTo>
                    <a:pt x="80822" y="718246"/>
                  </a:lnTo>
                  <a:lnTo>
                    <a:pt x="82142" y="713521"/>
                  </a:lnTo>
                  <a:lnTo>
                    <a:pt x="83420" y="708796"/>
                  </a:lnTo>
                  <a:lnTo>
                    <a:pt x="84662" y="704070"/>
                  </a:lnTo>
                  <a:lnTo>
                    <a:pt x="85870" y="699345"/>
                  </a:lnTo>
                  <a:lnTo>
                    <a:pt x="87047" y="694620"/>
                  </a:lnTo>
                  <a:lnTo>
                    <a:pt x="88195" y="689894"/>
                  </a:lnTo>
                  <a:lnTo>
                    <a:pt x="89314" y="685169"/>
                  </a:lnTo>
                  <a:lnTo>
                    <a:pt x="90405" y="680444"/>
                  </a:lnTo>
                  <a:lnTo>
                    <a:pt x="91472" y="675718"/>
                  </a:lnTo>
                  <a:lnTo>
                    <a:pt x="92519" y="670993"/>
                  </a:lnTo>
                  <a:lnTo>
                    <a:pt x="93549" y="666268"/>
                  </a:lnTo>
                  <a:lnTo>
                    <a:pt x="94565" y="661543"/>
                  </a:lnTo>
                  <a:lnTo>
                    <a:pt x="95567" y="656817"/>
                  </a:lnTo>
                  <a:lnTo>
                    <a:pt x="96556" y="652092"/>
                  </a:lnTo>
                  <a:lnTo>
                    <a:pt x="97536" y="647367"/>
                  </a:lnTo>
                  <a:lnTo>
                    <a:pt x="98508" y="642641"/>
                  </a:lnTo>
                  <a:lnTo>
                    <a:pt x="99474" y="637916"/>
                  </a:lnTo>
                  <a:lnTo>
                    <a:pt x="100435" y="633191"/>
                  </a:lnTo>
                  <a:lnTo>
                    <a:pt x="101390" y="628465"/>
                  </a:lnTo>
                  <a:lnTo>
                    <a:pt x="102340" y="623740"/>
                  </a:lnTo>
                  <a:lnTo>
                    <a:pt x="103286" y="619015"/>
                  </a:lnTo>
                  <a:lnTo>
                    <a:pt x="104227" y="614289"/>
                  </a:lnTo>
                  <a:lnTo>
                    <a:pt x="105164" y="609564"/>
                  </a:lnTo>
                  <a:lnTo>
                    <a:pt x="106095" y="604839"/>
                  </a:lnTo>
                  <a:lnTo>
                    <a:pt x="107022" y="600114"/>
                  </a:lnTo>
                  <a:lnTo>
                    <a:pt x="107942" y="595388"/>
                  </a:lnTo>
                  <a:lnTo>
                    <a:pt x="108854" y="590663"/>
                  </a:lnTo>
                  <a:lnTo>
                    <a:pt x="109758" y="585938"/>
                  </a:lnTo>
                  <a:lnTo>
                    <a:pt x="110653" y="581212"/>
                  </a:lnTo>
                  <a:lnTo>
                    <a:pt x="111540" y="576487"/>
                  </a:lnTo>
                  <a:lnTo>
                    <a:pt x="112417" y="571762"/>
                  </a:lnTo>
                  <a:lnTo>
                    <a:pt x="113284" y="567036"/>
                  </a:lnTo>
                  <a:lnTo>
                    <a:pt x="114136" y="562311"/>
                  </a:lnTo>
                  <a:lnTo>
                    <a:pt x="114978" y="557586"/>
                  </a:lnTo>
                  <a:lnTo>
                    <a:pt x="115807" y="552860"/>
                  </a:lnTo>
                  <a:lnTo>
                    <a:pt x="116623" y="548135"/>
                  </a:lnTo>
                  <a:lnTo>
                    <a:pt x="117427" y="543410"/>
                  </a:lnTo>
                  <a:lnTo>
                    <a:pt x="118218" y="538685"/>
                  </a:lnTo>
                  <a:lnTo>
                    <a:pt x="118994" y="533959"/>
                  </a:lnTo>
                  <a:lnTo>
                    <a:pt x="119756" y="529234"/>
                  </a:lnTo>
                  <a:lnTo>
                    <a:pt x="120506" y="524509"/>
                  </a:lnTo>
                  <a:lnTo>
                    <a:pt x="121242" y="519783"/>
                  </a:lnTo>
                  <a:lnTo>
                    <a:pt x="121967" y="515058"/>
                  </a:lnTo>
                  <a:lnTo>
                    <a:pt x="122678" y="510333"/>
                  </a:lnTo>
                  <a:lnTo>
                    <a:pt x="123376" y="505607"/>
                  </a:lnTo>
                  <a:lnTo>
                    <a:pt x="124060" y="500882"/>
                  </a:lnTo>
                  <a:lnTo>
                    <a:pt x="124733" y="496157"/>
                  </a:lnTo>
                  <a:lnTo>
                    <a:pt x="125394" y="491431"/>
                  </a:lnTo>
                  <a:lnTo>
                    <a:pt x="126043" y="486706"/>
                  </a:lnTo>
                  <a:lnTo>
                    <a:pt x="126680" y="481981"/>
                  </a:lnTo>
                  <a:lnTo>
                    <a:pt x="127304" y="477256"/>
                  </a:lnTo>
                  <a:lnTo>
                    <a:pt x="127915" y="472530"/>
                  </a:lnTo>
                  <a:lnTo>
                    <a:pt x="128514" y="467805"/>
                  </a:lnTo>
                  <a:lnTo>
                    <a:pt x="129101" y="463080"/>
                  </a:lnTo>
                  <a:lnTo>
                    <a:pt x="129675" y="458354"/>
                  </a:lnTo>
                  <a:lnTo>
                    <a:pt x="130238" y="453629"/>
                  </a:lnTo>
                  <a:lnTo>
                    <a:pt x="130786" y="448904"/>
                  </a:lnTo>
                  <a:lnTo>
                    <a:pt x="131320" y="444178"/>
                  </a:lnTo>
                  <a:lnTo>
                    <a:pt x="131841" y="439453"/>
                  </a:lnTo>
                  <a:lnTo>
                    <a:pt x="132349" y="434728"/>
                  </a:lnTo>
                  <a:lnTo>
                    <a:pt x="132843" y="430002"/>
                  </a:lnTo>
                  <a:lnTo>
                    <a:pt x="133324" y="425277"/>
                  </a:lnTo>
                  <a:lnTo>
                    <a:pt x="133790" y="420552"/>
                  </a:lnTo>
                  <a:lnTo>
                    <a:pt x="134240" y="415827"/>
                  </a:lnTo>
                  <a:lnTo>
                    <a:pt x="134676" y="411101"/>
                  </a:lnTo>
                  <a:lnTo>
                    <a:pt x="135099" y="406376"/>
                  </a:lnTo>
                  <a:lnTo>
                    <a:pt x="135507" y="401651"/>
                  </a:lnTo>
                  <a:lnTo>
                    <a:pt x="135902" y="396925"/>
                  </a:lnTo>
                  <a:lnTo>
                    <a:pt x="136282" y="392200"/>
                  </a:lnTo>
                  <a:lnTo>
                    <a:pt x="136647" y="387475"/>
                  </a:lnTo>
                  <a:lnTo>
                    <a:pt x="136998" y="382749"/>
                  </a:lnTo>
                  <a:lnTo>
                    <a:pt x="137336" y="378024"/>
                  </a:lnTo>
                  <a:lnTo>
                    <a:pt x="137661" y="373299"/>
                  </a:lnTo>
                  <a:lnTo>
                    <a:pt x="137974" y="368573"/>
                  </a:lnTo>
                  <a:lnTo>
                    <a:pt x="138275" y="363848"/>
                  </a:lnTo>
                  <a:lnTo>
                    <a:pt x="138561" y="359123"/>
                  </a:lnTo>
                  <a:lnTo>
                    <a:pt x="138837" y="354398"/>
                  </a:lnTo>
                  <a:lnTo>
                    <a:pt x="139101" y="349672"/>
                  </a:lnTo>
                  <a:lnTo>
                    <a:pt x="139355" y="344947"/>
                  </a:lnTo>
                  <a:lnTo>
                    <a:pt x="139599" y="340222"/>
                  </a:lnTo>
                  <a:lnTo>
                    <a:pt x="139833" y="335496"/>
                  </a:lnTo>
                  <a:lnTo>
                    <a:pt x="140056" y="330771"/>
                  </a:lnTo>
                  <a:lnTo>
                    <a:pt x="140269" y="326046"/>
                  </a:lnTo>
                  <a:lnTo>
                    <a:pt x="140474" y="321320"/>
                  </a:lnTo>
                  <a:lnTo>
                    <a:pt x="140671" y="316595"/>
                  </a:lnTo>
                  <a:lnTo>
                    <a:pt x="140860" y="311870"/>
                  </a:lnTo>
                  <a:lnTo>
                    <a:pt x="141042" y="307144"/>
                  </a:lnTo>
                  <a:lnTo>
                    <a:pt x="141215" y="302419"/>
                  </a:lnTo>
                  <a:lnTo>
                    <a:pt x="141380" y="297694"/>
                  </a:lnTo>
                  <a:lnTo>
                    <a:pt x="141539" y="292969"/>
                  </a:lnTo>
                  <a:lnTo>
                    <a:pt x="141691" y="288243"/>
                  </a:lnTo>
                  <a:lnTo>
                    <a:pt x="141837" y="283518"/>
                  </a:lnTo>
                  <a:lnTo>
                    <a:pt x="141977" y="278793"/>
                  </a:lnTo>
                  <a:lnTo>
                    <a:pt x="142111" y="274067"/>
                  </a:lnTo>
                  <a:lnTo>
                    <a:pt x="142240" y="269342"/>
                  </a:lnTo>
                  <a:lnTo>
                    <a:pt x="142363" y="264617"/>
                  </a:lnTo>
                  <a:lnTo>
                    <a:pt x="142482" y="259891"/>
                  </a:lnTo>
                  <a:lnTo>
                    <a:pt x="142597" y="255166"/>
                  </a:lnTo>
                  <a:lnTo>
                    <a:pt x="142708" y="250441"/>
                  </a:lnTo>
                  <a:lnTo>
                    <a:pt x="142815" y="245715"/>
                  </a:lnTo>
                  <a:lnTo>
                    <a:pt x="142919" y="240990"/>
                  </a:lnTo>
                  <a:lnTo>
                    <a:pt x="143021" y="236265"/>
                  </a:lnTo>
                  <a:lnTo>
                    <a:pt x="143120" y="231540"/>
                  </a:lnTo>
                  <a:lnTo>
                    <a:pt x="143218" y="226814"/>
                  </a:lnTo>
                  <a:lnTo>
                    <a:pt x="143314" y="222089"/>
                  </a:lnTo>
                  <a:lnTo>
                    <a:pt x="143409" y="217364"/>
                  </a:lnTo>
                  <a:lnTo>
                    <a:pt x="143503" y="212638"/>
                  </a:lnTo>
                  <a:lnTo>
                    <a:pt x="143596" y="207913"/>
                  </a:lnTo>
                  <a:lnTo>
                    <a:pt x="143689" y="203188"/>
                  </a:lnTo>
                  <a:lnTo>
                    <a:pt x="143782" y="198462"/>
                  </a:lnTo>
                  <a:lnTo>
                    <a:pt x="143874" y="193737"/>
                  </a:lnTo>
                  <a:lnTo>
                    <a:pt x="143966" y="189012"/>
                  </a:lnTo>
                  <a:lnTo>
                    <a:pt x="144058" y="184286"/>
                  </a:lnTo>
                  <a:lnTo>
                    <a:pt x="144148" y="179561"/>
                  </a:lnTo>
                  <a:lnTo>
                    <a:pt x="144238" y="174836"/>
                  </a:lnTo>
                  <a:lnTo>
                    <a:pt x="144327" y="170111"/>
                  </a:lnTo>
                  <a:lnTo>
                    <a:pt x="144414" y="165385"/>
                  </a:lnTo>
                  <a:lnTo>
                    <a:pt x="144500" y="160660"/>
                  </a:lnTo>
                  <a:lnTo>
                    <a:pt x="144583" y="155935"/>
                  </a:lnTo>
                  <a:lnTo>
                    <a:pt x="144663" y="151209"/>
                  </a:lnTo>
                  <a:lnTo>
                    <a:pt x="144740" y="146484"/>
                  </a:lnTo>
                  <a:lnTo>
                    <a:pt x="144814" y="141759"/>
                  </a:lnTo>
                  <a:lnTo>
                    <a:pt x="144885" y="137033"/>
                  </a:lnTo>
                  <a:lnTo>
                    <a:pt x="144952" y="132308"/>
                  </a:lnTo>
                  <a:lnTo>
                    <a:pt x="145014" y="127583"/>
                  </a:lnTo>
                  <a:lnTo>
                    <a:pt x="145071" y="122857"/>
                  </a:lnTo>
                  <a:lnTo>
                    <a:pt x="145124" y="118132"/>
                  </a:lnTo>
                  <a:lnTo>
                    <a:pt x="145173" y="113407"/>
                  </a:lnTo>
                  <a:lnTo>
                    <a:pt x="145217" y="108682"/>
                  </a:lnTo>
                  <a:lnTo>
                    <a:pt x="145256" y="103956"/>
                  </a:lnTo>
                  <a:lnTo>
                    <a:pt x="145291" y="99231"/>
                  </a:lnTo>
                  <a:lnTo>
                    <a:pt x="145322" y="94506"/>
                  </a:lnTo>
                  <a:lnTo>
                    <a:pt x="145348" y="89780"/>
                  </a:lnTo>
                  <a:lnTo>
                    <a:pt x="145371" y="85055"/>
                  </a:lnTo>
                  <a:lnTo>
                    <a:pt x="145391" y="80330"/>
                  </a:lnTo>
                  <a:lnTo>
                    <a:pt x="145407" y="75604"/>
                  </a:lnTo>
                  <a:lnTo>
                    <a:pt x="145421" y="70879"/>
                  </a:lnTo>
                  <a:lnTo>
                    <a:pt x="145432" y="66154"/>
                  </a:lnTo>
                  <a:lnTo>
                    <a:pt x="145441" y="61428"/>
                  </a:lnTo>
                  <a:lnTo>
                    <a:pt x="145449" y="56703"/>
                  </a:lnTo>
                  <a:lnTo>
                    <a:pt x="145456" y="51978"/>
                  </a:lnTo>
                  <a:lnTo>
                    <a:pt x="145461" y="47253"/>
                  </a:lnTo>
                  <a:lnTo>
                    <a:pt x="145466" y="42527"/>
                  </a:lnTo>
                  <a:lnTo>
                    <a:pt x="145471" y="37802"/>
                  </a:lnTo>
                  <a:lnTo>
                    <a:pt x="145475" y="33077"/>
                  </a:lnTo>
                  <a:lnTo>
                    <a:pt x="145480" y="28351"/>
                  </a:lnTo>
                  <a:lnTo>
                    <a:pt x="145485" y="23626"/>
                  </a:lnTo>
                  <a:lnTo>
                    <a:pt x="145490" y="18901"/>
                  </a:lnTo>
                  <a:lnTo>
                    <a:pt x="145495" y="14175"/>
                  </a:lnTo>
                  <a:lnTo>
                    <a:pt x="145502" y="9450"/>
                  </a:lnTo>
                  <a:lnTo>
                    <a:pt x="145508" y="4725"/>
                  </a:lnTo>
                  <a:lnTo>
                    <a:pt x="145516" y="0"/>
                  </a:lnTo>
                  <a:lnTo>
                    <a:pt x="145967" y="0"/>
                  </a:lnTo>
                  <a:lnTo>
                    <a:pt x="145975" y="4725"/>
                  </a:lnTo>
                  <a:lnTo>
                    <a:pt x="145982" y="9450"/>
                  </a:lnTo>
                  <a:lnTo>
                    <a:pt x="145988" y="14175"/>
                  </a:lnTo>
                  <a:lnTo>
                    <a:pt x="145994" y="18901"/>
                  </a:lnTo>
                  <a:lnTo>
                    <a:pt x="145999" y="23626"/>
                  </a:lnTo>
                  <a:lnTo>
                    <a:pt x="146003" y="28351"/>
                  </a:lnTo>
                  <a:lnTo>
                    <a:pt x="146008" y="33077"/>
                  </a:lnTo>
                  <a:lnTo>
                    <a:pt x="146012" y="37802"/>
                  </a:lnTo>
                  <a:lnTo>
                    <a:pt x="146017" y="42527"/>
                  </a:lnTo>
                  <a:lnTo>
                    <a:pt x="146022" y="47253"/>
                  </a:lnTo>
                  <a:lnTo>
                    <a:pt x="146027" y="51978"/>
                  </a:lnTo>
                  <a:lnTo>
                    <a:pt x="146034" y="56703"/>
                  </a:lnTo>
                  <a:lnTo>
                    <a:pt x="146042" y="61428"/>
                  </a:lnTo>
                  <a:lnTo>
                    <a:pt x="146051" y="66154"/>
                  </a:lnTo>
                  <a:lnTo>
                    <a:pt x="146062" y="70879"/>
                  </a:lnTo>
                  <a:lnTo>
                    <a:pt x="146076" y="75604"/>
                  </a:lnTo>
                  <a:lnTo>
                    <a:pt x="146093" y="80330"/>
                  </a:lnTo>
                  <a:lnTo>
                    <a:pt x="146112" y="85055"/>
                  </a:lnTo>
                  <a:lnTo>
                    <a:pt x="146135" y="89780"/>
                  </a:lnTo>
                  <a:lnTo>
                    <a:pt x="146162" y="94506"/>
                  </a:lnTo>
                  <a:lnTo>
                    <a:pt x="146192" y="99231"/>
                  </a:lnTo>
                  <a:lnTo>
                    <a:pt x="146227" y="103956"/>
                  </a:lnTo>
                  <a:lnTo>
                    <a:pt x="146267" y="108682"/>
                  </a:lnTo>
                  <a:lnTo>
                    <a:pt x="146311" y="113407"/>
                  </a:lnTo>
                  <a:lnTo>
                    <a:pt x="146359" y="118132"/>
                  </a:lnTo>
                  <a:lnTo>
                    <a:pt x="146412" y="122857"/>
                  </a:lnTo>
                  <a:lnTo>
                    <a:pt x="146469" y="127583"/>
                  </a:lnTo>
                  <a:lnTo>
                    <a:pt x="146531" y="132308"/>
                  </a:lnTo>
                  <a:lnTo>
                    <a:pt x="146598" y="137033"/>
                  </a:lnTo>
                  <a:lnTo>
                    <a:pt x="146669" y="141759"/>
                  </a:lnTo>
                  <a:lnTo>
                    <a:pt x="146743" y="146484"/>
                  </a:lnTo>
                  <a:lnTo>
                    <a:pt x="146820" y="151209"/>
                  </a:lnTo>
                  <a:lnTo>
                    <a:pt x="146900" y="155935"/>
                  </a:lnTo>
                  <a:lnTo>
                    <a:pt x="146983" y="160660"/>
                  </a:lnTo>
                  <a:lnTo>
                    <a:pt x="147069" y="165385"/>
                  </a:lnTo>
                  <a:lnTo>
                    <a:pt x="147156" y="170111"/>
                  </a:lnTo>
                  <a:lnTo>
                    <a:pt x="147245" y="174836"/>
                  </a:lnTo>
                  <a:lnTo>
                    <a:pt x="147335" y="179561"/>
                  </a:lnTo>
                  <a:lnTo>
                    <a:pt x="147425" y="184286"/>
                  </a:lnTo>
                  <a:lnTo>
                    <a:pt x="147517" y="189012"/>
                  </a:lnTo>
                  <a:lnTo>
                    <a:pt x="147609" y="193737"/>
                  </a:lnTo>
                  <a:lnTo>
                    <a:pt x="147701" y="198462"/>
                  </a:lnTo>
                  <a:lnTo>
                    <a:pt x="147794" y="203188"/>
                  </a:lnTo>
                  <a:lnTo>
                    <a:pt x="147887" y="207913"/>
                  </a:lnTo>
                  <a:lnTo>
                    <a:pt x="147980" y="212638"/>
                  </a:lnTo>
                  <a:lnTo>
                    <a:pt x="148074" y="217364"/>
                  </a:lnTo>
                  <a:lnTo>
                    <a:pt x="148169" y="222089"/>
                  </a:lnTo>
                  <a:lnTo>
                    <a:pt x="148265" y="226814"/>
                  </a:lnTo>
                  <a:lnTo>
                    <a:pt x="148363" y="231540"/>
                  </a:lnTo>
                  <a:lnTo>
                    <a:pt x="148463" y="236265"/>
                  </a:lnTo>
                  <a:lnTo>
                    <a:pt x="148564" y="240990"/>
                  </a:lnTo>
                  <a:lnTo>
                    <a:pt x="148668" y="245715"/>
                  </a:lnTo>
                  <a:lnTo>
                    <a:pt x="148775" y="250441"/>
                  </a:lnTo>
                  <a:lnTo>
                    <a:pt x="148886" y="255166"/>
                  </a:lnTo>
                  <a:lnTo>
                    <a:pt x="149001" y="259891"/>
                  </a:lnTo>
                  <a:lnTo>
                    <a:pt x="149120" y="264617"/>
                  </a:lnTo>
                  <a:lnTo>
                    <a:pt x="149244" y="269342"/>
                  </a:lnTo>
                  <a:lnTo>
                    <a:pt x="149372" y="274067"/>
                  </a:lnTo>
                  <a:lnTo>
                    <a:pt x="149506" y="278793"/>
                  </a:lnTo>
                  <a:lnTo>
                    <a:pt x="149646" y="283518"/>
                  </a:lnTo>
                  <a:lnTo>
                    <a:pt x="149792" y="288243"/>
                  </a:lnTo>
                  <a:lnTo>
                    <a:pt x="149944" y="292969"/>
                  </a:lnTo>
                  <a:lnTo>
                    <a:pt x="150103" y="297694"/>
                  </a:lnTo>
                  <a:lnTo>
                    <a:pt x="150268" y="302419"/>
                  </a:lnTo>
                  <a:lnTo>
                    <a:pt x="150441" y="307144"/>
                  </a:lnTo>
                  <a:lnTo>
                    <a:pt x="150623" y="311870"/>
                  </a:lnTo>
                  <a:lnTo>
                    <a:pt x="150812" y="316595"/>
                  </a:lnTo>
                  <a:lnTo>
                    <a:pt x="151009" y="321320"/>
                  </a:lnTo>
                  <a:lnTo>
                    <a:pt x="151214" y="326046"/>
                  </a:lnTo>
                  <a:lnTo>
                    <a:pt x="151428" y="330771"/>
                  </a:lnTo>
                  <a:lnTo>
                    <a:pt x="151651" y="335496"/>
                  </a:lnTo>
                  <a:lnTo>
                    <a:pt x="151885" y="340222"/>
                  </a:lnTo>
                  <a:lnTo>
                    <a:pt x="152128" y="344947"/>
                  </a:lnTo>
                  <a:lnTo>
                    <a:pt x="152382" y="349672"/>
                  </a:lnTo>
                  <a:lnTo>
                    <a:pt x="152647" y="354398"/>
                  </a:lnTo>
                  <a:lnTo>
                    <a:pt x="152922" y="359123"/>
                  </a:lnTo>
                  <a:lnTo>
                    <a:pt x="153208" y="363848"/>
                  </a:lnTo>
                  <a:lnTo>
                    <a:pt x="153509" y="368573"/>
                  </a:lnTo>
                  <a:lnTo>
                    <a:pt x="153822" y="373299"/>
                  </a:lnTo>
                  <a:lnTo>
                    <a:pt x="154147" y="378024"/>
                  </a:lnTo>
                  <a:lnTo>
                    <a:pt x="154485" y="382749"/>
                  </a:lnTo>
                  <a:lnTo>
                    <a:pt x="154836" y="387475"/>
                  </a:lnTo>
                  <a:lnTo>
                    <a:pt x="155201" y="392200"/>
                  </a:lnTo>
                  <a:lnTo>
                    <a:pt x="155581" y="396925"/>
                  </a:lnTo>
                  <a:lnTo>
                    <a:pt x="155976" y="401651"/>
                  </a:lnTo>
                  <a:lnTo>
                    <a:pt x="156385" y="406376"/>
                  </a:lnTo>
                  <a:lnTo>
                    <a:pt x="156807" y="411101"/>
                  </a:lnTo>
                  <a:lnTo>
                    <a:pt x="157243" y="415827"/>
                  </a:lnTo>
                  <a:lnTo>
                    <a:pt x="157693" y="420552"/>
                  </a:lnTo>
                  <a:lnTo>
                    <a:pt x="158159" y="425277"/>
                  </a:lnTo>
                  <a:lnTo>
                    <a:pt x="158640" y="430002"/>
                  </a:lnTo>
                  <a:lnTo>
                    <a:pt x="159134" y="434728"/>
                  </a:lnTo>
                  <a:lnTo>
                    <a:pt x="159642" y="439453"/>
                  </a:lnTo>
                  <a:lnTo>
                    <a:pt x="160163" y="444178"/>
                  </a:lnTo>
                  <a:lnTo>
                    <a:pt x="160697" y="448904"/>
                  </a:lnTo>
                  <a:lnTo>
                    <a:pt x="161245" y="453629"/>
                  </a:lnTo>
                  <a:lnTo>
                    <a:pt x="161808" y="458354"/>
                  </a:lnTo>
                  <a:lnTo>
                    <a:pt x="162382" y="463080"/>
                  </a:lnTo>
                  <a:lnTo>
                    <a:pt x="162969" y="467805"/>
                  </a:lnTo>
                  <a:lnTo>
                    <a:pt x="163568" y="472530"/>
                  </a:lnTo>
                  <a:lnTo>
                    <a:pt x="164179" y="477256"/>
                  </a:lnTo>
                  <a:lnTo>
                    <a:pt x="164803" y="481981"/>
                  </a:lnTo>
                  <a:lnTo>
                    <a:pt x="165440" y="486706"/>
                  </a:lnTo>
                  <a:lnTo>
                    <a:pt x="166089" y="491431"/>
                  </a:lnTo>
                  <a:lnTo>
                    <a:pt x="166750" y="496157"/>
                  </a:lnTo>
                  <a:lnTo>
                    <a:pt x="167423" y="500882"/>
                  </a:lnTo>
                  <a:lnTo>
                    <a:pt x="168107" y="505607"/>
                  </a:lnTo>
                  <a:lnTo>
                    <a:pt x="168805" y="510333"/>
                  </a:lnTo>
                  <a:lnTo>
                    <a:pt x="169517" y="515058"/>
                  </a:lnTo>
                  <a:lnTo>
                    <a:pt x="170241" y="519783"/>
                  </a:lnTo>
                  <a:lnTo>
                    <a:pt x="170978" y="524509"/>
                  </a:lnTo>
                  <a:lnTo>
                    <a:pt x="171727" y="529234"/>
                  </a:lnTo>
                  <a:lnTo>
                    <a:pt x="172489" y="533959"/>
                  </a:lnTo>
                  <a:lnTo>
                    <a:pt x="173265" y="538685"/>
                  </a:lnTo>
                  <a:lnTo>
                    <a:pt x="174056" y="543410"/>
                  </a:lnTo>
                  <a:lnTo>
                    <a:pt x="174860" y="548135"/>
                  </a:lnTo>
                  <a:lnTo>
                    <a:pt x="175677" y="552860"/>
                  </a:lnTo>
                  <a:lnTo>
                    <a:pt x="176506" y="557586"/>
                  </a:lnTo>
                  <a:lnTo>
                    <a:pt x="177347" y="562311"/>
                  </a:lnTo>
                  <a:lnTo>
                    <a:pt x="178200" y="567036"/>
                  </a:lnTo>
                  <a:lnTo>
                    <a:pt x="179066" y="571762"/>
                  </a:lnTo>
                  <a:lnTo>
                    <a:pt x="179943" y="576487"/>
                  </a:lnTo>
                  <a:lnTo>
                    <a:pt x="180830" y="581212"/>
                  </a:lnTo>
                  <a:lnTo>
                    <a:pt x="181725" y="585938"/>
                  </a:lnTo>
                  <a:lnTo>
                    <a:pt x="182630" y="590663"/>
                  </a:lnTo>
                  <a:lnTo>
                    <a:pt x="183541" y="595388"/>
                  </a:lnTo>
                  <a:lnTo>
                    <a:pt x="184461" y="600114"/>
                  </a:lnTo>
                  <a:lnTo>
                    <a:pt x="185388" y="604839"/>
                  </a:lnTo>
                  <a:lnTo>
                    <a:pt x="186319" y="609564"/>
                  </a:lnTo>
                  <a:lnTo>
                    <a:pt x="187256" y="614289"/>
                  </a:lnTo>
                  <a:lnTo>
                    <a:pt x="188197" y="619015"/>
                  </a:lnTo>
                  <a:lnTo>
                    <a:pt x="189143" y="623740"/>
                  </a:lnTo>
                  <a:lnTo>
                    <a:pt x="190093" y="628465"/>
                  </a:lnTo>
                  <a:lnTo>
                    <a:pt x="191049" y="633191"/>
                  </a:lnTo>
                  <a:lnTo>
                    <a:pt x="192009" y="637916"/>
                  </a:lnTo>
                  <a:lnTo>
                    <a:pt x="192975" y="642641"/>
                  </a:lnTo>
                  <a:lnTo>
                    <a:pt x="193947" y="647367"/>
                  </a:lnTo>
                  <a:lnTo>
                    <a:pt x="194927" y="652092"/>
                  </a:lnTo>
                  <a:lnTo>
                    <a:pt x="195916" y="656817"/>
                  </a:lnTo>
                  <a:lnTo>
                    <a:pt x="196919" y="661543"/>
                  </a:lnTo>
                  <a:lnTo>
                    <a:pt x="197934" y="666268"/>
                  </a:lnTo>
                  <a:lnTo>
                    <a:pt x="198964" y="670993"/>
                  </a:lnTo>
                  <a:lnTo>
                    <a:pt x="200011" y="675718"/>
                  </a:lnTo>
                  <a:lnTo>
                    <a:pt x="201078" y="680444"/>
                  </a:lnTo>
                  <a:lnTo>
                    <a:pt x="202169" y="685169"/>
                  </a:lnTo>
                  <a:lnTo>
                    <a:pt x="203289" y="689894"/>
                  </a:lnTo>
                  <a:lnTo>
                    <a:pt x="204436" y="694620"/>
                  </a:lnTo>
                  <a:lnTo>
                    <a:pt x="205613" y="699345"/>
                  </a:lnTo>
                  <a:lnTo>
                    <a:pt x="206821" y="704070"/>
                  </a:lnTo>
                  <a:lnTo>
                    <a:pt x="208063" y="708796"/>
                  </a:lnTo>
                  <a:lnTo>
                    <a:pt x="209341" y="713521"/>
                  </a:lnTo>
                  <a:lnTo>
                    <a:pt x="210662" y="718246"/>
                  </a:lnTo>
                  <a:lnTo>
                    <a:pt x="212019" y="722972"/>
                  </a:lnTo>
                  <a:lnTo>
                    <a:pt x="213412" y="727697"/>
                  </a:lnTo>
                  <a:lnTo>
                    <a:pt x="214840" y="732422"/>
                  </a:lnTo>
                  <a:lnTo>
                    <a:pt x="216303" y="737147"/>
                  </a:lnTo>
                  <a:lnTo>
                    <a:pt x="217799" y="741873"/>
                  </a:lnTo>
                  <a:lnTo>
                    <a:pt x="219331" y="746598"/>
                  </a:lnTo>
                  <a:lnTo>
                    <a:pt x="220889" y="751323"/>
                  </a:lnTo>
                  <a:lnTo>
                    <a:pt x="222469" y="756049"/>
                  </a:lnTo>
                  <a:lnTo>
                    <a:pt x="224068" y="760774"/>
                  </a:lnTo>
                  <a:lnTo>
                    <a:pt x="225681" y="765499"/>
                  </a:lnTo>
                  <a:lnTo>
                    <a:pt x="227305" y="770225"/>
                  </a:lnTo>
                  <a:lnTo>
                    <a:pt x="228934" y="774950"/>
                  </a:lnTo>
                  <a:lnTo>
                    <a:pt x="230563" y="779675"/>
                  </a:lnTo>
                  <a:lnTo>
                    <a:pt x="232185" y="784401"/>
                  </a:lnTo>
                  <a:lnTo>
                    <a:pt x="233797" y="789126"/>
                  </a:lnTo>
                  <a:lnTo>
                    <a:pt x="235396" y="793851"/>
                  </a:lnTo>
                  <a:lnTo>
                    <a:pt x="236976" y="798576"/>
                  </a:lnTo>
                  <a:lnTo>
                    <a:pt x="238530" y="803302"/>
                  </a:lnTo>
                  <a:lnTo>
                    <a:pt x="240057" y="808027"/>
                  </a:lnTo>
                  <a:lnTo>
                    <a:pt x="241555" y="812752"/>
                  </a:lnTo>
                  <a:lnTo>
                    <a:pt x="243023" y="817478"/>
                  </a:lnTo>
                  <a:lnTo>
                    <a:pt x="244460" y="822203"/>
                  </a:lnTo>
                  <a:lnTo>
                    <a:pt x="245864" y="826928"/>
                  </a:lnTo>
                  <a:lnTo>
                    <a:pt x="247232" y="831654"/>
                  </a:lnTo>
                  <a:lnTo>
                    <a:pt x="248563" y="836379"/>
                  </a:lnTo>
                  <a:lnTo>
                    <a:pt x="249864" y="841104"/>
                  </a:lnTo>
                  <a:lnTo>
                    <a:pt x="251133" y="845830"/>
                  </a:lnTo>
                  <a:lnTo>
                    <a:pt x="252374" y="850555"/>
                  </a:lnTo>
                  <a:lnTo>
                    <a:pt x="253587" y="855280"/>
                  </a:lnTo>
                  <a:lnTo>
                    <a:pt x="254773" y="860005"/>
                  </a:lnTo>
                  <a:lnTo>
                    <a:pt x="255932" y="864731"/>
                  </a:lnTo>
                  <a:lnTo>
                    <a:pt x="257070" y="869456"/>
                  </a:lnTo>
                  <a:lnTo>
                    <a:pt x="258190" y="874181"/>
                  </a:lnTo>
                  <a:lnTo>
                    <a:pt x="259292" y="878907"/>
                  </a:lnTo>
                  <a:lnTo>
                    <a:pt x="260379" y="883632"/>
                  </a:lnTo>
                  <a:lnTo>
                    <a:pt x="261451" y="888357"/>
                  </a:lnTo>
                  <a:lnTo>
                    <a:pt x="262509" y="893083"/>
                  </a:lnTo>
                  <a:lnTo>
                    <a:pt x="263555" y="897808"/>
                  </a:lnTo>
                  <a:lnTo>
                    <a:pt x="264590" y="902533"/>
                  </a:lnTo>
                  <a:lnTo>
                    <a:pt x="265615" y="907259"/>
                  </a:lnTo>
                  <a:lnTo>
                    <a:pt x="266630" y="911984"/>
                  </a:lnTo>
                  <a:lnTo>
                    <a:pt x="267634" y="916709"/>
                  </a:lnTo>
                  <a:lnTo>
                    <a:pt x="268624" y="921434"/>
                  </a:lnTo>
                  <a:lnTo>
                    <a:pt x="269603" y="926160"/>
                  </a:lnTo>
                  <a:lnTo>
                    <a:pt x="270569" y="930885"/>
                  </a:lnTo>
                  <a:lnTo>
                    <a:pt x="271521" y="935610"/>
                  </a:lnTo>
                  <a:lnTo>
                    <a:pt x="272458" y="940336"/>
                  </a:lnTo>
                  <a:lnTo>
                    <a:pt x="273378" y="945061"/>
                  </a:lnTo>
                  <a:lnTo>
                    <a:pt x="274277" y="949786"/>
                  </a:lnTo>
                  <a:lnTo>
                    <a:pt x="275156" y="954512"/>
                  </a:lnTo>
                  <a:lnTo>
                    <a:pt x="276014" y="959237"/>
                  </a:lnTo>
                  <a:lnTo>
                    <a:pt x="276849" y="963962"/>
                  </a:lnTo>
                  <a:lnTo>
                    <a:pt x="277662" y="968688"/>
                  </a:lnTo>
                  <a:lnTo>
                    <a:pt x="278451" y="973413"/>
                  </a:lnTo>
                  <a:lnTo>
                    <a:pt x="279211" y="978138"/>
                  </a:lnTo>
                  <a:lnTo>
                    <a:pt x="279943" y="982863"/>
                  </a:lnTo>
                  <a:lnTo>
                    <a:pt x="280650" y="987589"/>
                  </a:lnTo>
                  <a:lnTo>
                    <a:pt x="281331" y="992314"/>
                  </a:lnTo>
                  <a:lnTo>
                    <a:pt x="281986" y="997039"/>
                  </a:lnTo>
                  <a:lnTo>
                    <a:pt x="282616" y="1001765"/>
                  </a:lnTo>
                  <a:lnTo>
                    <a:pt x="283218" y="1006490"/>
                  </a:lnTo>
                  <a:lnTo>
                    <a:pt x="283793" y="1011215"/>
                  </a:lnTo>
                  <a:lnTo>
                    <a:pt x="284345" y="1015941"/>
                  </a:lnTo>
                  <a:lnTo>
                    <a:pt x="284875" y="1020666"/>
                  </a:lnTo>
                  <a:lnTo>
                    <a:pt x="285384" y="1025391"/>
                  </a:lnTo>
                  <a:lnTo>
                    <a:pt x="285872" y="1030117"/>
                  </a:lnTo>
                  <a:lnTo>
                    <a:pt x="286339" y="1034842"/>
                  </a:lnTo>
                  <a:lnTo>
                    <a:pt x="286784" y="1039567"/>
                  </a:lnTo>
                  <a:lnTo>
                    <a:pt x="287212" y="1044292"/>
                  </a:lnTo>
                  <a:lnTo>
                    <a:pt x="287622" y="1049018"/>
                  </a:lnTo>
                  <a:lnTo>
                    <a:pt x="288015" y="1053743"/>
                  </a:lnTo>
                  <a:lnTo>
                    <a:pt x="288391" y="1058468"/>
                  </a:lnTo>
                  <a:lnTo>
                    <a:pt x="288748" y="1063194"/>
                  </a:lnTo>
                  <a:lnTo>
                    <a:pt x="289085" y="1067919"/>
                  </a:lnTo>
                  <a:lnTo>
                    <a:pt x="289403" y="1072644"/>
                  </a:lnTo>
                  <a:lnTo>
                    <a:pt x="289703" y="1077370"/>
                  </a:lnTo>
                  <a:lnTo>
                    <a:pt x="289984" y="1082095"/>
                  </a:lnTo>
                  <a:lnTo>
                    <a:pt x="290244" y="1086820"/>
                  </a:lnTo>
                  <a:lnTo>
                    <a:pt x="290482" y="1091546"/>
                  </a:lnTo>
                  <a:lnTo>
                    <a:pt x="290694" y="1096271"/>
                  </a:lnTo>
                  <a:lnTo>
                    <a:pt x="290882" y="1100996"/>
                  </a:lnTo>
                  <a:lnTo>
                    <a:pt x="291045" y="1105721"/>
                  </a:lnTo>
                  <a:lnTo>
                    <a:pt x="291185" y="1110447"/>
                  </a:lnTo>
                  <a:lnTo>
                    <a:pt x="291299" y="1115172"/>
                  </a:lnTo>
                  <a:lnTo>
                    <a:pt x="291387" y="1119897"/>
                  </a:lnTo>
                  <a:lnTo>
                    <a:pt x="291444" y="1124623"/>
                  </a:lnTo>
                  <a:lnTo>
                    <a:pt x="291476" y="1129348"/>
                  </a:lnTo>
                  <a:lnTo>
                    <a:pt x="291484" y="1134073"/>
                  </a:lnTo>
                  <a:lnTo>
                    <a:pt x="291467" y="1138799"/>
                  </a:lnTo>
                  <a:lnTo>
                    <a:pt x="291429" y="1143524"/>
                  </a:lnTo>
                  <a:lnTo>
                    <a:pt x="291368" y="1148249"/>
                  </a:lnTo>
                  <a:lnTo>
                    <a:pt x="291285" y="1152975"/>
                  </a:lnTo>
                  <a:lnTo>
                    <a:pt x="291184" y="1157700"/>
                  </a:lnTo>
                  <a:lnTo>
                    <a:pt x="291068" y="1162425"/>
                  </a:lnTo>
                  <a:lnTo>
                    <a:pt x="290940" y="1167150"/>
                  </a:lnTo>
                  <a:lnTo>
                    <a:pt x="290801" y="1171876"/>
                  </a:lnTo>
                  <a:lnTo>
                    <a:pt x="290654" y="1176601"/>
                  </a:lnTo>
                  <a:lnTo>
                    <a:pt x="290500" y="1181326"/>
                  </a:lnTo>
                  <a:lnTo>
                    <a:pt x="290342" y="1186052"/>
                  </a:lnTo>
                  <a:lnTo>
                    <a:pt x="290183" y="1190777"/>
                  </a:lnTo>
                  <a:lnTo>
                    <a:pt x="290024" y="1195502"/>
                  </a:lnTo>
                  <a:lnTo>
                    <a:pt x="289865" y="1200228"/>
                  </a:lnTo>
                  <a:lnTo>
                    <a:pt x="289708" y="1204953"/>
                  </a:lnTo>
                  <a:lnTo>
                    <a:pt x="289553" y="1209678"/>
                  </a:lnTo>
                  <a:lnTo>
                    <a:pt x="289400" y="1214404"/>
                  </a:lnTo>
                  <a:lnTo>
                    <a:pt x="289247" y="1219129"/>
                  </a:lnTo>
                  <a:lnTo>
                    <a:pt x="289093" y="1223854"/>
                  </a:lnTo>
                  <a:lnTo>
                    <a:pt x="288936" y="1228579"/>
                  </a:lnTo>
                  <a:lnTo>
                    <a:pt x="288773" y="1233305"/>
                  </a:lnTo>
                  <a:lnTo>
                    <a:pt x="288602" y="1238030"/>
                  </a:lnTo>
                  <a:lnTo>
                    <a:pt x="288416" y="1242755"/>
                  </a:lnTo>
                  <a:lnTo>
                    <a:pt x="288214" y="1247481"/>
                  </a:lnTo>
                  <a:lnTo>
                    <a:pt x="287992" y="1252206"/>
                  </a:lnTo>
                  <a:lnTo>
                    <a:pt x="287746" y="1256931"/>
                  </a:lnTo>
                  <a:lnTo>
                    <a:pt x="287473" y="1261657"/>
                  </a:lnTo>
                  <a:lnTo>
                    <a:pt x="287168" y="1266382"/>
                  </a:lnTo>
                  <a:lnTo>
                    <a:pt x="286822" y="1271107"/>
                  </a:lnTo>
                  <a:lnTo>
                    <a:pt x="286438" y="1275833"/>
                  </a:lnTo>
                  <a:lnTo>
                    <a:pt x="286013" y="1280558"/>
                  </a:lnTo>
                  <a:lnTo>
                    <a:pt x="285547" y="1285283"/>
                  </a:lnTo>
                  <a:lnTo>
                    <a:pt x="285038" y="1290008"/>
                  </a:lnTo>
                  <a:lnTo>
                    <a:pt x="284486" y="1294734"/>
                  </a:lnTo>
                  <a:lnTo>
                    <a:pt x="283882" y="1299459"/>
                  </a:lnTo>
                  <a:lnTo>
                    <a:pt x="283237" y="1304184"/>
                  </a:lnTo>
                  <a:lnTo>
                    <a:pt x="282554" y="1308910"/>
                  </a:lnTo>
                  <a:lnTo>
                    <a:pt x="281834" y="1313635"/>
                  </a:lnTo>
                  <a:lnTo>
                    <a:pt x="281081" y="1318360"/>
                  </a:lnTo>
                  <a:lnTo>
                    <a:pt x="280299" y="1323086"/>
                  </a:lnTo>
                  <a:lnTo>
                    <a:pt x="279487" y="1327811"/>
                  </a:lnTo>
                  <a:lnTo>
                    <a:pt x="278656" y="1332536"/>
                  </a:lnTo>
                  <a:lnTo>
                    <a:pt x="277811" y="1337262"/>
                  </a:lnTo>
                  <a:lnTo>
                    <a:pt x="276956" y="1341987"/>
                  </a:lnTo>
                  <a:lnTo>
                    <a:pt x="276097" y="1346712"/>
                  </a:lnTo>
                  <a:lnTo>
                    <a:pt x="275237" y="1351437"/>
                  </a:lnTo>
                  <a:lnTo>
                    <a:pt x="274382" y="1356163"/>
                  </a:lnTo>
                  <a:lnTo>
                    <a:pt x="273536" y="1360888"/>
                  </a:lnTo>
                  <a:lnTo>
                    <a:pt x="272702" y="1365613"/>
                  </a:lnTo>
                  <a:lnTo>
                    <a:pt x="271883" y="1370339"/>
                  </a:lnTo>
                  <a:lnTo>
                    <a:pt x="271079" y="1375064"/>
                  </a:lnTo>
                  <a:lnTo>
                    <a:pt x="270293" y="1379789"/>
                  </a:lnTo>
                  <a:lnTo>
                    <a:pt x="269527" y="1384515"/>
                  </a:lnTo>
                  <a:lnTo>
                    <a:pt x="268780" y="1389240"/>
                  </a:lnTo>
                  <a:lnTo>
                    <a:pt x="268050" y="1393965"/>
                  </a:lnTo>
                  <a:lnTo>
                    <a:pt x="267333" y="1398691"/>
                  </a:lnTo>
                  <a:lnTo>
                    <a:pt x="266628" y="1403416"/>
                  </a:lnTo>
                  <a:lnTo>
                    <a:pt x="265933" y="1408141"/>
                  </a:lnTo>
                  <a:lnTo>
                    <a:pt x="265243" y="1412866"/>
                  </a:lnTo>
                  <a:lnTo>
                    <a:pt x="264554" y="1417592"/>
                  </a:lnTo>
                  <a:lnTo>
                    <a:pt x="263862" y="1422317"/>
                  </a:lnTo>
                  <a:lnTo>
                    <a:pt x="263162" y="1427042"/>
                  </a:lnTo>
                  <a:lnTo>
                    <a:pt x="262450" y="1431768"/>
                  </a:lnTo>
                  <a:lnTo>
                    <a:pt x="261724" y="1436493"/>
                  </a:lnTo>
                  <a:lnTo>
                    <a:pt x="260977" y="1441218"/>
                  </a:lnTo>
                  <a:lnTo>
                    <a:pt x="260202" y="1445944"/>
                  </a:lnTo>
                  <a:lnTo>
                    <a:pt x="259401" y="1450669"/>
                  </a:lnTo>
                  <a:lnTo>
                    <a:pt x="258572" y="1455394"/>
                  </a:lnTo>
                  <a:lnTo>
                    <a:pt x="257713" y="1460120"/>
                  </a:lnTo>
                  <a:lnTo>
                    <a:pt x="256822" y="1464845"/>
                  </a:lnTo>
                  <a:lnTo>
                    <a:pt x="255900" y="1469570"/>
                  </a:lnTo>
                  <a:lnTo>
                    <a:pt x="254939" y="1474295"/>
                  </a:lnTo>
                  <a:lnTo>
                    <a:pt x="253948" y="1479021"/>
                  </a:lnTo>
                  <a:lnTo>
                    <a:pt x="252929" y="1483746"/>
                  </a:lnTo>
                  <a:lnTo>
                    <a:pt x="251884" y="1488471"/>
                  </a:lnTo>
                  <a:lnTo>
                    <a:pt x="250815" y="1493197"/>
                  </a:lnTo>
                  <a:lnTo>
                    <a:pt x="249725" y="1497922"/>
                  </a:lnTo>
                  <a:lnTo>
                    <a:pt x="248614" y="1502647"/>
                  </a:lnTo>
                  <a:lnTo>
                    <a:pt x="247491" y="1507373"/>
                  </a:lnTo>
                  <a:lnTo>
                    <a:pt x="246360" y="1512098"/>
                  </a:lnTo>
                  <a:lnTo>
                    <a:pt x="245223" y="1516823"/>
                  </a:lnTo>
                  <a:lnTo>
                    <a:pt x="244085" y="1521549"/>
                  </a:lnTo>
                  <a:lnTo>
                    <a:pt x="242950" y="1526274"/>
                  </a:lnTo>
                  <a:lnTo>
                    <a:pt x="241822" y="1530999"/>
                  </a:lnTo>
                  <a:lnTo>
                    <a:pt x="240705" y="1535724"/>
                  </a:lnTo>
                  <a:lnTo>
                    <a:pt x="239602" y="1540450"/>
                  </a:lnTo>
                  <a:lnTo>
                    <a:pt x="238515" y="1545175"/>
                  </a:lnTo>
                  <a:lnTo>
                    <a:pt x="237447" y="1549900"/>
                  </a:lnTo>
                  <a:lnTo>
                    <a:pt x="236399" y="1554626"/>
                  </a:lnTo>
                  <a:lnTo>
                    <a:pt x="235376" y="1559351"/>
                  </a:lnTo>
                  <a:lnTo>
                    <a:pt x="234380" y="1564076"/>
                  </a:lnTo>
                  <a:lnTo>
                    <a:pt x="233408" y="1568802"/>
                  </a:lnTo>
                  <a:lnTo>
                    <a:pt x="232461" y="1573527"/>
                  </a:lnTo>
                  <a:lnTo>
                    <a:pt x="231540" y="1578252"/>
                  </a:lnTo>
                  <a:lnTo>
                    <a:pt x="230643" y="1582978"/>
                  </a:lnTo>
                  <a:lnTo>
                    <a:pt x="229773" y="1587703"/>
                  </a:lnTo>
                  <a:lnTo>
                    <a:pt x="228929" y="1592428"/>
                  </a:lnTo>
                  <a:lnTo>
                    <a:pt x="228107" y="1597153"/>
                  </a:lnTo>
                  <a:lnTo>
                    <a:pt x="227305" y="1601879"/>
                  </a:lnTo>
                  <a:lnTo>
                    <a:pt x="226523" y="1606604"/>
                  </a:lnTo>
                  <a:lnTo>
                    <a:pt x="225758" y="1611329"/>
                  </a:lnTo>
                  <a:lnTo>
                    <a:pt x="225009" y="1616055"/>
                  </a:lnTo>
                  <a:lnTo>
                    <a:pt x="224277" y="1620780"/>
                  </a:lnTo>
                  <a:lnTo>
                    <a:pt x="223555" y="1625505"/>
                  </a:lnTo>
                  <a:lnTo>
                    <a:pt x="222844" y="1630231"/>
                  </a:lnTo>
                  <a:lnTo>
                    <a:pt x="222141" y="1634956"/>
                  </a:lnTo>
                  <a:lnTo>
                    <a:pt x="221445" y="1639681"/>
                  </a:lnTo>
                  <a:lnTo>
                    <a:pt x="220755" y="1644407"/>
                  </a:lnTo>
                  <a:lnTo>
                    <a:pt x="220070" y="1649132"/>
                  </a:lnTo>
                  <a:lnTo>
                    <a:pt x="219388" y="1653857"/>
                  </a:lnTo>
                  <a:lnTo>
                    <a:pt x="218709" y="1658582"/>
                  </a:lnTo>
                  <a:lnTo>
                    <a:pt x="218032" y="1663308"/>
                  </a:lnTo>
                  <a:lnTo>
                    <a:pt x="217357" y="1668033"/>
                  </a:lnTo>
                  <a:lnTo>
                    <a:pt x="216685" y="1672758"/>
                  </a:lnTo>
                  <a:lnTo>
                    <a:pt x="216015" y="1677484"/>
                  </a:lnTo>
                  <a:lnTo>
                    <a:pt x="215347" y="1682209"/>
                  </a:lnTo>
                  <a:lnTo>
                    <a:pt x="214681" y="1686934"/>
                  </a:lnTo>
                  <a:lnTo>
                    <a:pt x="214019" y="1691660"/>
                  </a:lnTo>
                  <a:lnTo>
                    <a:pt x="213359" y="1696385"/>
                  </a:lnTo>
                  <a:lnTo>
                    <a:pt x="212703" y="1701110"/>
                  </a:lnTo>
                  <a:lnTo>
                    <a:pt x="212052" y="1705836"/>
                  </a:lnTo>
                  <a:lnTo>
                    <a:pt x="211405" y="1710561"/>
                  </a:lnTo>
                  <a:lnTo>
                    <a:pt x="210762" y="1715286"/>
                  </a:lnTo>
                  <a:lnTo>
                    <a:pt x="210123" y="1720011"/>
                  </a:lnTo>
                  <a:lnTo>
                    <a:pt x="209488" y="1724737"/>
                  </a:lnTo>
                  <a:lnTo>
                    <a:pt x="208858" y="1729462"/>
                  </a:lnTo>
                  <a:lnTo>
                    <a:pt x="208232" y="1734187"/>
                  </a:lnTo>
                  <a:lnTo>
                    <a:pt x="207611" y="1738913"/>
                  </a:lnTo>
                  <a:lnTo>
                    <a:pt x="206992" y="1743638"/>
                  </a:lnTo>
                  <a:lnTo>
                    <a:pt x="206378" y="1748363"/>
                  </a:lnTo>
                  <a:lnTo>
                    <a:pt x="205766" y="1753089"/>
                  </a:lnTo>
                  <a:lnTo>
                    <a:pt x="205157" y="1757814"/>
                  </a:lnTo>
                  <a:lnTo>
                    <a:pt x="204552" y="1762539"/>
                  </a:lnTo>
                  <a:lnTo>
                    <a:pt x="203950" y="1767265"/>
                  </a:lnTo>
                  <a:lnTo>
                    <a:pt x="203352" y="1771990"/>
                  </a:lnTo>
                  <a:lnTo>
                    <a:pt x="202756" y="1776715"/>
                  </a:lnTo>
                  <a:lnTo>
                    <a:pt x="202165" y="1781440"/>
                  </a:lnTo>
                  <a:lnTo>
                    <a:pt x="201577" y="1786166"/>
                  </a:lnTo>
                  <a:lnTo>
                    <a:pt x="200994" y="1790891"/>
                  </a:lnTo>
                  <a:lnTo>
                    <a:pt x="200416" y="1795616"/>
                  </a:lnTo>
                  <a:lnTo>
                    <a:pt x="199844" y="1800342"/>
                  </a:lnTo>
                  <a:lnTo>
                    <a:pt x="199278" y="1805067"/>
                  </a:lnTo>
                  <a:lnTo>
                    <a:pt x="198719" y="1809792"/>
                  </a:lnTo>
                  <a:lnTo>
                    <a:pt x="198166" y="1814518"/>
                  </a:lnTo>
                  <a:lnTo>
                    <a:pt x="197620" y="1819243"/>
                  </a:lnTo>
                  <a:lnTo>
                    <a:pt x="197083" y="1823968"/>
                  </a:lnTo>
                  <a:lnTo>
                    <a:pt x="196553" y="1828694"/>
                  </a:lnTo>
                  <a:lnTo>
                    <a:pt x="196031" y="1833419"/>
                  </a:lnTo>
                  <a:lnTo>
                    <a:pt x="195516" y="1838144"/>
                  </a:lnTo>
                  <a:lnTo>
                    <a:pt x="195007" y="1842869"/>
                  </a:lnTo>
                  <a:lnTo>
                    <a:pt x="194505" y="1847595"/>
                  </a:lnTo>
                  <a:lnTo>
                    <a:pt x="194010" y="1852320"/>
                  </a:lnTo>
                  <a:lnTo>
                    <a:pt x="193519" y="1857045"/>
                  </a:lnTo>
                  <a:lnTo>
                    <a:pt x="193032" y="1861771"/>
                  </a:lnTo>
                  <a:lnTo>
                    <a:pt x="192548" y="1866496"/>
                  </a:lnTo>
                  <a:lnTo>
                    <a:pt x="192065" y="1871221"/>
                  </a:lnTo>
                  <a:lnTo>
                    <a:pt x="191583" y="1875947"/>
                  </a:lnTo>
                  <a:lnTo>
                    <a:pt x="191100" y="1880672"/>
                  </a:lnTo>
                  <a:lnTo>
                    <a:pt x="190615" y="1885397"/>
                  </a:lnTo>
                  <a:lnTo>
                    <a:pt x="190126" y="1890123"/>
                  </a:lnTo>
                  <a:lnTo>
                    <a:pt x="189633" y="1894848"/>
                  </a:lnTo>
                  <a:lnTo>
                    <a:pt x="189135" y="1899573"/>
                  </a:lnTo>
                  <a:lnTo>
                    <a:pt x="188630" y="1904298"/>
                  </a:lnTo>
                  <a:lnTo>
                    <a:pt x="188117" y="1909024"/>
                  </a:lnTo>
                  <a:lnTo>
                    <a:pt x="187595" y="1913749"/>
                  </a:lnTo>
                  <a:lnTo>
                    <a:pt x="187064" y="1918474"/>
                  </a:lnTo>
                  <a:lnTo>
                    <a:pt x="186525" y="1923200"/>
                  </a:lnTo>
                  <a:lnTo>
                    <a:pt x="185976" y="1927925"/>
                  </a:lnTo>
                  <a:lnTo>
                    <a:pt x="185419" y="1932650"/>
                  </a:lnTo>
                  <a:lnTo>
                    <a:pt x="184850" y="1937376"/>
                  </a:lnTo>
                  <a:lnTo>
                    <a:pt x="184272" y="1942101"/>
                  </a:lnTo>
                  <a:lnTo>
                    <a:pt x="183685" y="1946826"/>
                  </a:lnTo>
                  <a:lnTo>
                    <a:pt x="183091" y="1951552"/>
                  </a:lnTo>
                  <a:lnTo>
                    <a:pt x="182488" y="1956277"/>
                  </a:lnTo>
                  <a:lnTo>
                    <a:pt x="181878" y="1961002"/>
                  </a:lnTo>
                  <a:lnTo>
                    <a:pt x="181261" y="1965727"/>
                  </a:lnTo>
                  <a:lnTo>
                    <a:pt x="180638" y="1970453"/>
                  </a:lnTo>
                  <a:lnTo>
                    <a:pt x="180009" y="1975178"/>
                  </a:lnTo>
                  <a:lnTo>
                    <a:pt x="179376" y="1979903"/>
                  </a:lnTo>
                  <a:lnTo>
                    <a:pt x="178740" y="1984629"/>
                  </a:lnTo>
                  <a:lnTo>
                    <a:pt x="178099" y="1989354"/>
                  </a:lnTo>
                  <a:lnTo>
                    <a:pt x="177456" y="1994079"/>
                  </a:lnTo>
                  <a:lnTo>
                    <a:pt x="176811" y="1998805"/>
                  </a:lnTo>
                  <a:lnTo>
                    <a:pt x="176163" y="2003530"/>
                  </a:lnTo>
                  <a:lnTo>
                    <a:pt x="175515" y="2008255"/>
                  </a:lnTo>
                  <a:lnTo>
                    <a:pt x="174866" y="2012981"/>
                  </a:lnTo>
                  <a:lnTo>
                    <a:pt x="174217" y="2017706"/>
                  </a:lnTo>
                  <a:lnTo>
                    <a:pt x="173568" y="2022431"/>
                  </a:lnTo>
                  <a:lnTo>
                    <a:pt x="172920" y="2027156"/>
                  </a:lnTo>
                  <a:lnTo>
                    <a:pt x="172273" y="2031882"/>
                  </a:lnTo>
                  <a:lnTo>
                    <a:pt x="171629" y="2036607"/>
                  </a:lnTo>
                  <a:lnTo>
                    <a:pt x="170987" y="2041332"/>
                  </a:lnTo>
                  <a:lnTo>
                    <a:pt x="170349" y="2046058"/>
                  </a:lnTo>
                  <a:lnTo>
                    <a:pt x="169715" y="2050783"/>
                  </a:lnTo>
                  <a:lnTo>
                    <a:pt x="169087" y="2055508"/>
                  </a:lnTo>
                  <a:lnTo>
                    <a:pt x="168466" y="2060234"/>
                  </a:lnTo>
                  <a:lnTo>
                    <a:pt x="167852" y="2064959"/>
                  </a:lnTo>
                  <a:lnTo>
                    <a:pt x="167247" y="2069684"/>
                  </a:lnTo>
                  <a:lnTo>
                    <a:pt x="166651" y="2074410"/>
                  </a:lnTo>
                  <a:lnTo>
                    <a:pt x="166065" y="2079135"/>
                  </a:lnTo>
                  <a:lnTo>
                    <a:pt x="165492" y="2083860"/>
                  </a:lnTo>
                  <a:lnTo>
                    <a:pt x="164933" y="2088585"/>
                  </a:lnTo>
                  <a:lnTo>
                    <a:pt x="164387" y="2093311"/>
                  </a:lnTo>
                  <a:lnTo>
                    <a:pt x="163854" y="2098036"/>
                  </a:lnTo>
                  <a:lnTo>
                    <a:pt x="163336" y="2102761"/>
                  </a:lnTo>
                  <a:lnTo>
                    <a:pt x="162834" y="2107487"/>
                  </a:lnTo>
                  <a:lnTo>
                    <a:pt x="162349" y="2112212"/>
                  </a:lnTo>
                  <a:lnTo>
                    <a:pt x="161881" y="2116937"/>
                  </a:lnTo>
                  <a:lnTo>
                    <a:pt x="161428" y="2121663"/>
                  </a:lnTo>
                  <a:lnTo>
                    <a:pt x="160992" y="2126388"/>
                  </a:lnTo>
                  <a:lnTo>
                    <a:pt x="160570" y="2131113"/>
                  </a:lnTo>
                  <a:lnTo>
                    <a:pt x="160164" y="2135838"/>
                  </a:lnTo>
                  <a:lnTo>
                    <a:pt x="159775" y="2140564"/>
                  </a:lnTo>
                  <a:lnTo>
                    <a:pt x="159401" y="2145289"/>
                  </a:lnTo>
                  <a:lnTo>
                    <a:pt x="159041" y="2150014"/>
                  </a:lnTo>
                  <a:lnTo>
                    <a:pt x="158694" y="2154740"/>
                  </a:lnTo>
                  <a:lnTo>
                    <a:pt x="158358" y="2159465"/>
                  </a:lnTo>
                  <a:lnTo>
                    <a:pt x="158035" y="2164190"/>
                  </a:lnTo>
                  <a:lnTo>
                    <a:pt x="157722" y="2168916"/>
                  </a:lnTo>
                  <a:lnTo>
                    <a:pt x="157421" y="2173641"/>
                  </a:lnTo>
                  <a:lnTo>
                    <a:pt x="157129" y="2178366"/>
                  </a:lnTo>
                  <a:lnTo>
                    <a:pt x="156844" y="2183092"/>
                  </a:lnTo>
                  <a:lnTo>
                    <a:pt x="156567" y="2187817"/>
                  </a:lnTo>
                  <a:lnTo>
                    <a:pt x="156295" y="2192542"/>
                  </a:lnTo>
                  <a:lnTo>
                    <a:pt x="156030" y="2197267"/>
                  </a:lnTo>
                  <a:lnTo>
                    <a:pt x="155770" y="2201993"/>
                  </a:lnTo>
                  <a:lnTo>
                    <a:pt x="155513" y="2206718"/>
                  </a:lnTo>
                  <a:lnTo>
                    <a:pt x="155259" y="2211443"/>
                  </a:lnTo>
                  <a:lnTo>
                    <a:pt x="155008" y="2216169"/>
                  </a:lnTo>
                  <a:lnTo>
                    <a:pt x="154758" y="2220894"/>
                  </a:lnTo>
                  <a:lnTo>
                    <a:pt x="154509" y="2225619"/>
                  </a:lnTo>
                  <a:lnTo>
                    <a:pt x="154260" y="2230345"/>
                  </a:lnTo>
                  <a:lnTo>
                    <a:pt x="154011" y="2235070"/>
                  </a:lnTo>
                  <a:lnTo>
                    <a:pt x="153762" y="2239795"/>
                  </a:lnTo>
                  <a:lnTo>
                    <a:pt x="153512" y="2244521"/>
                  </a:lnTo>
                  <a:lnTo>
                    <a:pt x="153261" y="2249246"/>
                  </a:lnTo>
                  <a:lnTo>
                    <a:pt x="153008" y="2253971"/>
                  </a:lnTo>
                  <a:lnTo>
                    <a:pt x="152755" y="2258696"/>
                  </a:lnTo>
                  <a:lnTo>
                    <a:pt x="152500" y="2263422"/>
                  </a:lnTo>
                  <a:lnTo>
                    <a:pt x="152245" y="2268147"/>
                  </a:lnTo>
                  <a:lnTo>
                    <a:pt x="151990" y="2272872"/>
                  </a:lnTo>
                  <a:lnTo>
                    <a:pt x="151735" y="2277598"/>
                  </a:lnTo>
                  <a:lnTo>
                    <a:pt x="151480" y="2282323"/>
                  </a:lnTo>
                  <a:lnTo>
                    <a:pt x="151227" y="2287048"/>
                  </a:lnTo>
                  <a:lnTo>
                    <a:pt x="150976" y="2291774"/>
                  </a:lnTo>
                  <a:lnTo>
                    <a:pt x="150728" y="2296499"/>
                  </a:lnTo>
                  <a:lnTo>
                    <a:pt x="150484" y="2301224"/>
                  </a:lnTo>
                  <a:lnTo>
                    <a:pt x="150244" y="2305950"/>
                  </a:lnTo>
                  <a:lnTo>
                    <a:pt x="150008" y="2310675"/>
                  </a:lnTo>
                  <a:lnTo>
                    <a:pt x="149779" y="2315400"/>
                  </a:lnTo>
                  <a:lnTo>
                    <a:pt x="149557" y="2320125"/>
                  </a:lnTo>
                  <a:lnTo>
                    <a:pt x="149341" y="2324851"/>
                  </a:lnTo>
                  <a:lnTo>
                    <a:pt x="149133" y="2329576"/>
                  </a:lnTo>
                  <a:lnTo>
                    <a:pt x="148933" y="2334301"/>
                  </a:lnTo>
                  <a:lnTo>
                    <a:pt x="148740" y="2339027"/>
                  </a:lnTo>
                  <a:lnTo>
                    <a:pt x="148557" y="2343752"/>
                  </a:lnTo>
                  <a:lnTo>
                    <a:pt x="148383" y="2348477"/>
                  </a:lnTo>
                  <a:lnTo>
                    <a:pt x="148218" y="2353203"/>
                  </a:lnTo>
                  <a:lnTo>
                    <a:pt x="148061" y="2357928"/>
                  </a:lnTo>
                  <a:lnTo>
                    <a:pt x="147912" y="2362653"/>
                  </a:lnTo>
                  <a:lnTo>
                    <a:pt x="147771" y="2367379"/>
                  </a:lnTo>
                  <a:lnTo>
                    <a:pt x="147638" y="2372104"/>
                  </a:lnTo>
                  <a:lnTo>
                    <a:pt x="147514" y="2376829"/>
                  </a:lnTo>
                  <a:lnTo>
                    <a:pt x="147396" y="2381554"/>
                  </a:lnTo>
                  <a:lnTo>
                    <a:pt x="147285" y="2386280"/>
                  </a:lnTo>
                  <a:lnTo>
                    <a:pt x="147181" y="2391005"/>
                  </a:lnTo>
                  <a:lnTo>
                    <a:pt x="147081" y="2395730"/>
                  </a:lnTo>
                  <a:lnTo>
                    <a:pt x="146988" y="2400456"/>
                  </a:lnTo>
                  <a:lnTo>
                    <a:pt x="146900" y="2405181"/>
                  </a:lnTo>
                  <a:lnTo>
                    <a:pt x="146817" y="2409906"/>
                  </a:lnTo>
                  <a:lnTo>
                    <a:pt x="146738" y="2414632"/>
                  </a:lnTo>
                  <a:close/>
                </a:path>
              </a:pathLst>
            </a:custGeom>
            <a:solidFill>
              <a:srgbClr val="00BE7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6" name="pg38">
              <a:extLst>
                <a:ext uri="{FF2B5EF4-FFF2-40B4-BE49-F238E27FC236}">
                  <a16:creationId xmlns:a16="http://schemas.microsoft.com/office/drawing/2014/main" id="{F5C38FF1-9082-4A58-6A7F-80E8FD839A4D}"/>
                </a:ext>
              </a:extLst>
            </p:cNvPr>
            <p:cNvSpPr/>
            <p:nvPr/>
          </p:nvSpPr>
          <p:spPr>
            <a:xfrm>
              <a:off x="6408260" y="4229260"/>
              <a:ext cx="275469" cy="2475432"/>
            </a:xfrm>
            <a:custGeom>
              <a:avLst/>
              <a:gdLst/>
              <a:ahLst/>
              <a:cxnLst/>
              <a:rect l="0" t="0" r="0" b="0"/>
              <a:pathLst>
                <a:path w="275469" h="2475432">
                  <a:moveTo>
                    <a:pt x="136185" y="2475432"/>
                  </a:moveTo>
                  <a:lnTo>
                    <a:pt x="136069" y="2470588"/>
                  </a:lnTo>
                  <a:lnTo>
                    <a:pt x="135949" y="2465744"/>
                  </a:lnTo>
                  <a:lnTo>
                    <a:pt x="135822" y="2460900"/>
                  </a:lnTo>
                  <a:lnTo>
                    <a:pt x="135690" y="2456055"/>
                  </a:lnTo>
                  <a:lnTo>
                    <a:pt x="135551" y="2451211"/>
                  </a:lnTo>
                  <a:lnTo>
                    <a:pt x="135405" y="2446367"/>
                  </a:lnTo>
                  <a:lnTo>
                    <a:pt x="135253" y="2441522"/>
                  </a:lnTo>
                  <a:lnTo>
                    <a:pt x="135094" y="2436678"/>
                  </a:lnTo>
                  <a:lnTo>
                    <a:pt x="134929" y="2431834"/>
                  </a:lnTo>
                  <a:lnTo>
                    <a:pt x="134755" y="2426990"/>
                  </a:lnTo>
                  <a:lnTo>
                    <a:pt x="134573" y="2422145"/>
                  </a:lnTo>
                  <a:lnTo>
                    <a:pt x="134383" y="2417301"/>
                  </a:lnTo>
                  <a:lnTo>
                    <a:pt x="134186" y="2412457"/>
                  </a:lnTo>
                  <a:lnTo>
                    <a:pt x="133980" y="2407612"/>
                  </a:lnTo>
                  <a:lnTo>
                    <a:pt x="133765" y="2402768"/>
                  </a:lnTo>
                  <a:lnTo>
                    <a:pt x="133541" y="2397924"/>
                  </a:lnTo>
                  <a:lnTo>
                    <a:pt x="133306" y="2393079"/>
                  </a:lnTo>
                  <a:lnTo>
                    <a:pt x="133063" y="2388235"/>
                  </a:lnTo>
                  <a:lnTo>
                    <a:pt x="132810" y="2383391"/>
                  </a:lnTo>
                  <a:lnTo>
                    <a:pt x="132548" y="2378547"/>
                  </a:lnTo>
                  <a:lnTo>
                    <a:pt x="132276" y="2373702"/>
                  </a:lnTo>
                  <a:lnTo>
                    <a:pt x="131991" y="2368858"/>
                  </a:lnTo>
                  <a:lnTo>
                    <a:pt x="131697" y="2364014"/>
                  </a:lnTo>
                  <a:lnTo>
                    <a:pt x="131392" y="2359169"/>
                  </a:lnTo>
                  <a:lnTo>
                    <a:pt x="131076" y="2354325"/>
                  </a:lnTo>
                  <a:lnTo>
                    <a:pt x="130750" y="2349481"/>
                  </a:lnTo>
                  <a:lnTo>
                    <a:pt x="130412" y="2344637"/>
                  </a:lnTo>
                  <a:lnTo>
                    <a:pt x="130062" y="2339792"/>
                  </a:lnTo>
                  <a:lnTo>
                    <a:pt x="129701" y="2334948"/>
                  </a:lnTo>
                  <a:lnTo>
                    <a:pt x="129330" y="2330104"/>
                  </a:lnTo>
                  <a:lnTo>
                    <a:pt x="128948" y="2325259"/>
                  </a:lnTo>
                  <a:lnTo>
                    <a:pt x="128556" y="2320415"/>
                  </a:lnTo>
                  <a:lnTo>
                    <a:pt x="128153" y="2315571"/>
                  </a:lnTo>
                  <a:lnTo>
                    <a:pt x="127739" y="2310727"/>
                  </a:lnTo>
                  <a:lnTo>
                    <a:pt x="127316" y="2305882"/>
                  </a:lnTo>
                  <a:lnTo>
                    <a:pt x="126886" y="2301038"/>
                  </a:lnTo>
                  <a:lnTo>
                    <a:pt x="126447" y="2296194"/>
                  </a:lnTo>
                  <a:lnTo>
                    <a:pt x="126002" y="2291349"/>
                  </a:lnTo>
                  <a:lnTo>
                    <a:pt x="125550" y="2286505"/>
                  </a:lnTo>
                  <a:lnTo>
                    <a:pt x="125093" y="2281661"/>
                  </a:lnTo>
                  <a:lnTo>
                    <a:pt x="124632" y="2276816"/>
                  </a:lnTo>
                  <a:lnTo>
                    <a:pt x="124168" y="2271972"/>
                  </a:lnTo>
                  <a:lnTo>
                    <a:pt x="123703" y="2267128"/>
                  </a:lnTo>
                  <a:lnTo>
                    <a:pt x="123236" y="2262284"/>
                  </a:lnTo>
                  <a:lnTo>
                    <a:pt x="122770" y="2257439"/>
                  </a:lnTo>
                  <a:lnTo>
                    <a:pt x="122305" y="2252595"/>
                  </a:lnTo>
                  <a:lnTo>
                    <a:pt x="121842" y="2247751"/>
                  </a:lnTo>
                  <a:lnTo>
                    <a:pt x="121381" y="2242906"/>
                  </a:lnTo>
                  <a:lnTo>
                    <a:pt x="120923" y="2238062"/>
                  </a:lnTo>
                  <a:lnTo>
                    <a:pt x="120469" y="2233218"/>
                  </a:lnTo>
                  <a:lnTo>
                    <a:pt x="120019" y="2228374"/>
                  </a:lnTo>
                  <a:lnTo>
                    <a:pt x="119572" y="2223529"/>
                  </a:lnTo>
                  <a:lnTo>
                    <a:pt x="119129" y="2218685"/>
                  </a:lnTo>
                  <a:lnTo>
                    <a:pt x="118688" y="2213841"/>
                  </a:lnTo>
                  <a:lnTo>
                    <a:pt x="118250" y="2208996"/>
                  </a:lnTo>
                  <a:lnTo>
                    <a:pt x="117814" y="2204152"/>
                  </a:lnTo>
                  <a:lnTo>
                    <a:pt x="117378" y="2199308"/>
                  </a:lnTo>
                  <a:lnTo>
                    <a:pt x="116942" y="2194464"/>
                  </a:lnTo>
                  <a:lnTo>
                    <a:pt x="116505" y="2189619"/>
                  </a:lnTo>
                  <a:lnTo>
                    <a:pt x="116066" y="2184775"/>
                  </a:lnTo>
                  <a:lnTo>
                    <a:pt x="115623" y="2179931"/>
                  </a:lnTo>
                  <a:lnTo>
                    <a:pt x="115175" y="2175086"/>
                  </a:lnTo>
                  <a:lnTo>
                    <a:pt x="114720" y="2170242"/>
                  </a:lnTo>
                  <a:lnTo>
                    <a:pt x="114259" y="2165398"/>
                  </a:lnTo>
                  <a:lnTo>
                    <a:pt x="113790" y="2160553"/>
                  </a:lnTo>
                  <a:lnTo>
                    <a:pt x="113312" y="2155709"/>
                  </a:lnTo>
                  <a:lnTo>
                    <a:pt x="112825" y="2150865"/>
                  </a:lnTo>
                  <a:lnTo>
                    <a:pt x="112325" y="2146021"/>
                  </a:lnTo>
                  <a:lnTo>
                    <a:pt x="111814" y="2141176"/>
                  </a:lnTo>
                  <a:lnTo>
                    <a:pt x="111291" y="2136332"/>
                  </a:lnTo>
                  <a:lnTo>
                    <a:pt x="110756" y="2131488"/>
                  </a:lnTo>
                  <a:lnTo>
                    <a:pt x="110210" y="2126643"/>
                  </a:lnTo>
                  <a:lnTo>
                    <a:pt x="109649" y="2121799"/>
                  </a:lnTo>
                  <a:lnTo>
                    <a:pt x="109073" y="2116955"/>
                  </a:lnTo>
                  <a:lnTo>
                    <a:pt x="108484" y="2112111"/>
                  </a:lnTo>
                  <a:lnTo>
                    <a:pt x="107883" y="2107266"/>
                  </a:lnTo>
                  <a:lnTo>
                    <a:pt x="107268" y="2102422"/>
                  </a:lnTo>
                  <a:lnTo>
                    <a:pt x="106640" y="2097578"/>
                  </a:lnTo>
                  <a:lnTo>
                    <a:pt x="105997" y="2092733"/>
                  </a:lnTo>
                  <a:lnTo>
                    <a:pt x="105341" y="2087889"/>
                  </a:lnTo>
                  <a:lnTo>
                    <a:pt x="104673" y="2083045"/>
                  </a:lnTo>
                  <a:lnTo>
                    <a:pt x="103992" y="2078201"/>
                  </a:lnTo>
                  <a:lnTo>
                    <a:pt x="103300" y="2073356"/>
                  </a:lnTo>
                  <a:lnTo>
                    <a:pt x="102597" y="2068512"/>
                  </a:lnTo>
                  <a:lnTo>
                    <a:pt x="101880" y="2063668"/>
                  </a:lnTo>
                  <a:lnTo>
                    <a:pt x="101154" y="2058823"/>
                  </a:lnTo>
                  <a:lnTo>
                    <a:pt x="100420" y="2053979"/>
                  </a:lnTo>
                  <a:lnTo>
                    <a:pt x="99676" y="2049135"/>
                  </a:lnTo>
                  <a:lnTo>
                    <a:pt x="98925" y="2044290"/>
                  </a:lnTo>
                  <a:lnTo>
                    <a:pt x="98167" y="2039446"/>
                  </a:lnTo>
                  <a:lnTo>
                    <a:pt x="97401" y="2034602"/>
                  </a:lnTo>
                  <a:lnTo>
                    <a:pt x="96631" y="2029758"/>
                  </a:lnTo>
                  <a:lnTo>
                    <a:pt x="95856" y="2024913"/>
                  </a:lnTo>
                  <a:lnTo>
                    <a:pt x="95077" y="2020069"/>
                  </a:lnTo>
                  <a:lnTo>
                    <a:pt x="94295" y="2015225"/>
                  </a:lnTo>
                  <a:lnTo>
                    <a:pt x="93509" y="2010380"/>
                  </a:lnTo>
                  <a:lnTo>
                    <a:pt x="92721" y="2005536"/>
                  </a:lnTo>
                  <a:lnTo>
                    <a:pt x="91931" y="2000692"/>
                  </a:lnTo>
                  <a:lnTo>
                    <a:pt x="91138" y="1995848"/>
                  </a:lnTo>
                  <a:lnTo>
                    <a:pt x="90344" y="1991003"/>
                  </a:lnTo>
                  <a:lnTo>
                    <a:pt x="89548" y="1986159"/>
                  </a:lnTo>
                  <a:lnTo>
                    <a:pt x="88748" y="1981315"/>
                  </a:lnTo>
                  <a:lnTo>
                    <a:pt x="87946" y="1976470"/>
                  </a:lnTo>
                  <a:lnTo>
                    <a:pt x="87141" y="1971626"/>
                  </a:lnTo>
                  <a:lnTo>
                    <a:pt x="86332" y="1966782"/>
                  </a:lnTo>
                  <a:lnTo>
                    <a:pt x="85520" y="1961938"/>
                  </a:lnTo>
                  <a:lnTo>
                    <a:pt x="84703" y="1957093"/>
                  </a:lnTo>
                  <a:lnTo>
                    <a:pt x="83880" y="1952249"/>
                  </a:lnTo>
                  <a:lnTo>
                    <a:pt x="83052" y="1947405"/>
                  </a:lnTo>
                  <a:lnTo>
                    <a:pt x="82220" y="1942560"/>
                  </a:lnTo>
                  <a:lnTo>
                    <a:pt x="81382" y="1937716"/>
                  </a:lnTo>
                  <a:lnTo>
                    <a:pt x="80538" y="1932872"/>
                  </a:lnTo>
                  <a:lnTo>
                    <a:pt x="79689" y="1928028"/>
                  </a:lnTo>
                  <a:lnTo>
                    <a:pt x="78834" y="1923183"/>
                  </a:lnTo>
                  <a:lnTo>
                    <a:pt x="77975" y="1918339"/>
                  </a:lnTo>
                  <a:lnTo>
                    <a:pt x="77112" y="1913495"/>
                  </a:lnTo>
                  <a:lnTo>
                    <a:pt x="76245" y="1908650"/>
                  </a:lnTo>
                  <a:lnTo>
                    <a:pt x="75376" y="1903806"/>
                  </a:lnTo>
                  <a:lnTo>
                    <a:pt x="74504" y="1898962"/>
                  </a:lnTo>
                  <a:lnTo>
                    <a:pt x="73632" y="1894117"/>
                  </a:lnTo>
                  <a:lnTo>
                    <a:pt x="72760" y="1889273"/>
                  </a:lnTo>
                  <a:lnTo>
                    <a:pt x="71888" y="1884429"/>
                  </a:lnTo>
                  <a:lnTo>
                    <a:pt x="71019" y="1879585"/>
                  </a:lnTo>
                  <a:lnTo>
                    <a:pt x="70152" y="1874740"/>
                  </a:lnTo>
                  <a:lnTo>
                    <a:pt x="69291" y="1869896"/>
                  </a:lnTo>
                  <a:lnTo>
                    <a:pt x="68434" y="1865052"/>
                  </a:lnTo>
                  <a:lnTo>
                    <a:pt x="67583" y="1860207"/>
                  </a:lnTo>
                  <a:lnTo>
                    <a:pt x="66738" y="1855363"/>
                  </a:lnTo>
                  <a:lnTo>
                    <a:pt x="65901" y="1850519"/>
                  </a:lnTo>
                  <a:lnTo>
                    <a:pt x="65071" y="1845675"/>
                  </a:lnTo>
                  <a:lnTo>
                    <a:pt x="64252" y="1840830"/>
                  </a:lnTo>
                  <a:lnTo>
                    <a:pt x="63442" y="1835986"/>
                  </a:lnTo>
                  <a:lnTo>
                    <a:pt x="62641" y="1831142"/>
                  </a:lnTo>
                  <a:lnTo>
                    <a:pt x="61849" y="1826297"/>
                  </a:lnTo>
                  <a:lnTo>
                    <a:pt x="61067" y="1821453"/>
                  </a:lnTo>
                  <a:lnTo>
                    <a:pt x="60296" y="1816609"/>
                  </a:lnTo>
                  <a:lnTo>
                    <a:pt x="59536" y="1811765"/>
                  </a:lnTo>
                  <a:lnTo>
                    <a:pt x="58785" y="1806920"/>
                  </a:lnTo>
                  <a:lnTo>
                    <a:pt x="58043" y="1802076"/>
                  </a:lnTo>
                  <a:lnTo>
                    <a:pt x="57310" y="1797232"/>
                  </a:lnTo>
                  <a:lnTo>
                    <a:pt x="56584" y="1792387"/>
                  </a:lnTo>
                  <a:lnTo>
                    <a:pt x="55867" y="1787543"/>
                  </a:lnTo>
                  <a:lnTo>
                    <a:pt x="55156" y="1782699"/>
                  </a:lnTo>
                  <a:lnTo>
                    <a:pt x="54450" y="1777854"/>
                  </a:lnTo>
                  <a:lnTo>
                    <a:pt x="53747" y="1773010"/>
                  </a:lnTo>
                  <a:lnTo>
                    <a:pt x="53046" y="1768166"/>
                  </a:lnTo>
                  <a:lnTo>
                    <a:pt x="52346" y="1763322"/>
                  </a:lnTo>
                  <a:lnTo>
                    <a:pt x="51644" y="1758477"/>
                  </a:lnTo>
                  <a:lnTo>
                    <a:pt x="50939" y="1753633"/>
                  </a:lnTo>
                  <a:lnTo>
                    <a:pt x="50228" y="1748789"/>
                  </a:lnTo>
                  <a:lnTo>
                    <a:pt x="49511" y="1743944"/>
                  </a:lnTo>
                  <a:lnTo>
                    <a:pt x="48787" y="1739100"/>
                  </a:lnTo>
                  <a:lnTo>
                    <a:pt x="48051" y="1734256"/>
                  </a:lnTo>
                  <a:lnTo>
                    <a:pt x="47302" y="1729412"/>
                  </a:lnTo>
                  <a:lnTo>
                    <a:pt x="46541" y="1724567"/>
                  </a:lnTo>
                  <a:lnTo>
                    <a:pt x="45765" y="1719723"/>
                  </a:lnTo>
                  <a:lnTo>
                    <a:pt x="44975" y="1714879"/>
                  </a:lnTo>
                  <a:lnTo>
                    <a:pt x="44170" y="1710034"/>
                  </a:lnTo>
                  <a:lnTo>
                    <a:pt x="43346" y="1705190"/>
                  </a:lnTo>
                  <a:lnTo>
                    <a:pt x="42505" y="1700346"/>
                  </a:lnTo>
                  <a:lnTo>
                    <a:pt x="41649" y="1695502"/>
                  </a:lnTo>
                  <a:lnTo>
                    <a:pt x="40778" y="1690657"/>
                  </a:lnTo>
                  <a:lnTo>
                    <a:pt x="39894" y="1685813"/>
                  </a:lnTo>
                  <a:lnTo>
                    <a:pt x="38996" y="1680969"/>
                  </a:lnTo>
                  <a:lnTo>
                    <a:pt x="38083" y="1676124"/>
                  </a:lnTo>
                  <a:lnTo>
                    <a:pt x="37161" y="1671280"/>
                  </a:lnTo>
                  <a:lnTo>
                    <a:pt x="36231" y="1666436"/>
                  </a:lnTo>
                  <a:lnTo>
                    <a:pt x="35295" y="1661591"/>
                  </a:lnTo>
                  <a:lnTo>
                    <a:pt x="34354" y="1656747"/>
                  </a:lnTo>
                  <a:lnTo>
                    <a:pt x="33411" y="1651903"/>
                  </a:lnTo>
                  <a:lnTo>
                    <a:pt x="32468" y="1647059"/>
                  </a:lnTo>
                  <a:lnTo>
                    <a:pt x="31528" y="1642214"/>
                  </a:lnTo>
                  <a:lnTo>
                    <a:pt x="30593" y="1637370"/>
                  </a:lnTo>
                  <a:lnTo>
                    <a:pt x="29663" y="1632526"/>
                  </a:lnTo>
                  <a:lnTo>
                    <a:pt x="28742" y="1627681"/>
                  </a:lnTo>
                  <a:lnTo>
                    <a:pt x="27833" y="1622837"/>
                  </a:lnTo>
                  <a:lnTo>
                    <a:pt x="26937" y="1617993"/>
                  </a:lnTo>
                  <a:lnTo>
                    <a:pt x="26055" y="1613149"/>
                  </a:lnTo>
                  <a:lnTo>
                    <a:pt x="25189" y="1608304"/>
                  </a:lnTo>
                  <a:lnTo>
                    <a:pt x="24338" y="1603460"/>
                  </a:lnTo>
                  <a:lnTo>
                    <a:pt x="23504" y="1598616"/>
                  </a:lnTo>
                  <a:lnTo>
                    <a:pt x="22693" y="1593771"/>
                  </a:lnTo>
                  <a:lnTo>
                    <a:pt x="21901" y="1588927"/>
                  </a:lnTo>
                  <a:lnTo>
                    <a:pt x="21129" y="1584083"/>
                  </a:lnTo>
                  <a:lnTo>
                    <a:pt x="20377" y="1579239"/>
                  </a:lnTo>
                  <a:lnTo>
                    <a:pt x="19644" y="1574394"/>
                  </a:lnTo>
                  <a:lnTo>
                    <a:pt x="18932" y="1569550"/>
                  </a:lnTo>
                  <a:lnTo>
                    <a:pt x="18245" y="1564706"/>
                  </a:lnTo>
                  <a:lnTo>
                    <a:pt x="17577" y="1559861"/>
                  </a:lnTo>
                  <a:lnTo>
                    <a:pt x="16928" y="1555017"/>
                  </a:lnTo>
                  <a:lnTo>
                    <a:pt x="16298" y="1550173"/>
                  </a:lnTo>
                  <a:lnTo>
                    <a:pt x="15686" y="1545328"/>
                  </a:lnTo>
                  <a:lnTo>
                    <a:pt x="15094" y="1540484"/>
                  </a:lnTo>
                  <a:lnTo>
                    <a:pt x="14520" y="1535640"/>
                  </a:lnTo>
                  <a:lnTo>
                    <a:pt x="13963" y="1530796"/>
                  </a:lnTo>
                  <a:lnTo>
                    <a:pt x="13420" y="1525951"/>
                  </a:lnTo>
                  <a:lnTo>
                    <a:pt x="12891" y="1521107"/>
                  </a:lnTo>
                  <a:lnTo>
                    <a:pt x="12375" y="1516263"/>
                  </a:lnTo>
                  <a:lnTo>
                    <a:pt x="11874" y="1511418"/>
                  </a:lnTo>
                  <a:lnTo>
                    <a:pt x="11385" y="1506574"/>
                  </a:lnTo>
                  <a:lnTo>
                    <a:pt x="10906" y="1501730"/>
                  </a:lnTo>
                  <a:lnTo>
                    <a:pt x="10437" y="1496886"/>
                  </a:lnTo>
                  <a:lnTo>
                    <a:pt x="9976" y="1492041"/>
                  </a:lnTo>
                  <a:lnTo>
                    <a:pt x="9524" y="1487197"/>
                  </a:lnTo>
                  <a:lnTo>
                    <a:pt x="9082" y="1482353"/>
                  </a:lnTo>
                  <a:lnTo>
                    <a:pt x="8646" y="1477508"/>
                  </a:lnTo>
                  <a:lnTo>
                    <a:pt x="8218" y="1472664"/>
                  </a:lnTo>
                  <a:lnTo>
                    <a:pt x="7796" y="1467820"/>
                  </a:lnTo>
                  <a:lnTo>
                    <a:pt x="7380" y="1462976"/>
                  </a:lnTo>
                  <a:lnTo>
                    <a:pt x="6971" y="1458131"/>
                  </a:lnTo>
                  <a:lnTo>
                    <a:pt x="6570" y="1453287"/>
                  </a:lnTo>
                  <a:lnTo>
                    <a:pt x="6176" y="1448443"/>
                  </a:lnTo>
                  <a:lnTo>
                    <a:pt x="5790" y="1443598"/>
                  </a:lnTo>
                  <a:lnTo>
                    <a:pt x="5410" y="1438754"/>
                  </a:lnTo>
                  <a:lnTo>
                    <a:pt x="5039" y="1433910"/>
                  </a:lnTo>
                  <a:lnTo>
                    <a:pt x="4678" y="1429065"/>
                  </a:lnTo>
                  <a:lnTo>
                    <a:pt x="4328" y="1424221"/>
                  </a:lnTo>
                  <a:lnTo>
                    <a:pt x="3989" y="1419377"/>
                  </a:lnTo>
                  <a:lnTo>
                    <a:pt x="3660" y="1414533"/>
                  </a:lnTo>
                  <a:lnTo>
                    <a:pt x="3344" y="1409688"/>
                  </a:lnTo>
                  <a:lnTo>
                    <a:pt x="3040" y="1404844"/>
                  </a:lnTo>
                  <a:lnTo>
                    <a:pt x="2753" y="1400000"/>
                  </a:lnTo>
                  <a:lnTo>
                    <a:pt x="2480" y="1395155"/>
                  </a:lnTo>
                  <a:lnTo>
                    <a:pt x="2223" y="1390311"/>
                  </a:lnTo>
                  <a:lnTo>
                    <a:pt x="1980" y="1385467"/>
                  </a:lnTo>
                  <a:lnTo>
                    <a:pt x="1753" y="1380623"/>
                  </a:lnTo>
                  <a:lnTo>
                    <a:pt x="1543" y="1375778"/>
                  </a:lnTo>
                  <a:lnTo>
                    <a:pt x="1351" y="1370934"/>
                  </a:lnTo>
                  <a:lnTo>
                    <a:pt x="1176" y="1366090"/>
                  </a:lnTo>
                  <a:lnTo>
                    <a:pt x="1015" y="1361245"/>
                  </a:lnTo>
                  <a:lnTo>
                    <a:pt x="870" y="1356401"/>
                  </a:lnTo>
                  <a:lnTo>
                    <a:pt x="738" y="1351557"/>
                  </a:lnTo>
                  <a:lnTo>
                    <a:pt x="622" y="1346713"/>
                  </a:lnTo>
                  <a:lnTo>
                    <a:pt x="520" y="1341868"/>
                  </a:lnTo>
                  <a:lnTo>
                    <a:pt x="429" y="1337024"/>
                  </a:lnTo>
                  <a:lnTo>
                    <a:pt x="349" y="1332180"/>
                  </a:lnTo>
                  <a:lnTo>
                    <a:pt x="278" y="1327335"/>
                  </a:lnTo>
                  <a:lnTo>
                    <a:pt x="216" y="1322491"/>
                  </a:lnTo>
                  <a:lnTo>
                    <a:pt x="164" y="1317647"/>
                  </a:lnTo>
                  <a:lnTo>
                    <a:pt x="119" y="1312802"/>
                  </a:lnTo>
                  <a:lnTo>
                    <a:pt x="82" y="1307958"/>
                  </a:lnTo>
                  <a:lnTo>
                    <a:pt x="50" y="1303114"/>
                  </a:lnTo>
                  <a:lnTo>
                    <a:pt x="26" y="1298270"/>
                  </a:lnTo>
                  <a:lnTo>
                    <a:pt x="8" y="1293425"/>
                  </a:lnTo>
                  <a:lnTo>
                    <a:pt x="0" y="1288581"/>
                  </a:lnTo>
                  <a:lnTo>
                    <a:pt x="0" y="1283737"/>
                  </a:lnTo>
                  <a:lnTo>
                    <a:pt x="10" y="1278892"/>
                  </a:lnTo>
                  <a:lnTo>
                    <a:pt x="31" y="1274048"/>
                  </a:lnTo>
                  <a:lnTo>
                    <a:pt x="65" y="1269204"/>
                  </a:lnTo>
                  <a:lnTo>
                    <a:pt x="114" y="1264360"/>
                  </a:lnTo>
                  <a:lnTo>
                    <a:pt x="183" y="1259515"/>
                  </a:lnTo>
                  <a:lnTo>
                    <a:pt x="271" y="1254671"/>
                  </a:lnTo>
                  <a:lnTo>
                    <a:pt x="380" y="1249827"/>
                  </a:lnTo>
                  <a:lnTo>
                    <a:pt x="512" y="1244982"/>
                  </a:lnTo>
                  <a:lnTo>
                    <a:pt x="669" y="1240138"/>
                  </a:lnTo>
                  <a:lnTo>
                    <a:pt x="856" y="1235294"/>
                  </a:lnTo>
                  <a:lnTo>
                    <a:pt x="1076" y="1230450"/>
                  </a:lnTo>
                  <a:lnTo>
                    <a:pt x="1326" y="1225605"/>
                  </a:lnTo>
                  <a:lnTo>
                    <a:pt x="1607" y="1220761"/>
                  </a:lnTo>
                  <a:lnTo>
                    <a:pt x="1920" y="1215917"/>
                  </a:lnTo>
                  <a:lnTo>
                    <a:pt x="2266" y="1211072"/>
                  </a:lnTo>
                  <a:lnTo>
                    <a:pt x="2653" y="1206228"/>
                  </a:lnTo>
                  <a:lnTo>
                    <a:pt x="3073" y="1201384"/>
                  </a:lnTo>
                  <a:lnTo>
                    <a:pt x="3527" y="1196539"/>
                  </a:lnTo>
                  <a:lnTo>
                    <a:pt x="4012" y="1191695"/>
                  </a:lnTo>
                  <a:lnTo>
                    <a:pt x="4528" y="1186851"/>
                  </a:lnTo>
                  <a:lnTo>
                    <a:pt x="5074" y="1182007"/>
                  </a:lnTo>
                  <a:lnTo>
                    <a:pt x="5655" y="1177162"/>
                  </a:lnTo>
                  <a:lnTo>
                    <a:pt x="6262" y="1172318"/>
                  </a:lnTo>
                  <a:lnTo>
                    <a:pt x="6894" y="1167474"/>
                  </a:lnTo>
                  <a:lnTo>
                    <a:pt x="7547" y="1162629"/>
                  </a:lnTo>
                  <a:lnTo>
                    <a:pt x="8222" y="1157785"/>
                  </a:lnTo>
                  <a:lnTo>
                    <a:pt x="8917" y="1152941"/>
                  </a:lnTo>
                  <a:lnTo>
                    <a:pt x="9631" y="1148097"/>
                  </a:lnTo>
                  <a:lnTo>
                    <a:pt x="10360" y="1143252"/>
                  </a:lnTo>
                  <a:lnTo>
                    <a:pt x="11101" y="1138408"/>
                  </a:lnTo>
                  <a:lnTo>
                    <a:pt x="11854" y="1133564"/>
                  </a:lnTo>
                  <a:lnTo>
                    <a:pt x="12616" y="1128719"/>
                  </a:lnTo>
                  <a:lnTo>
                    <a:pt x="13388" y="1123875"/>
                  </a:lnTo>
                  <a:lnTo>
                    <a:pt x="14167" y="1119031"/>
                  </a:lnTo>
                  <a:lnTo>
                    <a:pt x="14952" y="1114187"/>
                  </a:lnTo>
                  <a:lnTo>
                    <a:pt x="15742" y="1109342"/>
                  </a:lnTo>
                  <a:lnTo>
                    <a:pt x="16537" y="1104498"/>
                  </a:lnTo>
                  <a:lnTo>
                    <a:pt x="17335" y="1099654"/>
                  </a:lnTo>
                  <a:lnTo>
                    <a:pt x="18137" y="1094809"/>
                  </a:lnTo>
                  <a:lnTo>
                    <a:pt x="18942" y="1089965"/>
                  </a:lnTo>
                  <a:lnTo>
                    <a:pt x="19751" y="1085121"/>
                  </a:lnTo>
                  <a:lnTo>
                    <a:pt x="20562" y="1080276"/>
                  </a:lnTo>
                  <a:lnTo>
                    <a:pt x="21377" y="1075432"/>
                  </a:lnTo>
                  <a:lnTo>
                    <a:pt x="22195" y="1070588"/>
                  </a:lnTo>
                  <a:lnTo>
                    <a:pt x="23017" y="1065744"/>
                  </a:lnTo>
                  <a:lnTo>
                    <a:pt x="23844" y="1060899"/>
                  </a:lnTo>
                  <a:lnTo>
                    <a:pt x="24675" y="1056055"/>
                  </a:lnTo>
                  <a:lnTo>
                    <a:pt x="25511" y="1051211"/>
                  </a:lnTo>
                  <a:lnTo>
                    <a:pt x="26352" y="1046366"/>
                  </a:lnTo>
                  <a:lnTo>
                    <a:pt x="27200" y="1041522"/>
                  </a:lnTo>
                  <a:lnTo>
                    <a:pt x="28056" y="1036678"/>
                  </a:lnTo>
                  <a:lnTo>
                    <a:pt x="28920" y="1031834"/>
                  </a:lnTo>
                  <a:lnTo>
                    <a:pt x="29792" y="1026989"/>
                  </a:lnTo>
                  <a:lnTo>
                    <a:pt x="30672" y="1022145"/>
                  </a:lnTo>
                  <a:lnTo>
                    <a:pt x="31562" y="1017301"/>
                  </a:lnTo>
                  <a:lnTo>
                    <a:pt x="32464" y="1012456"/>
                  </a:lnTo>
                  <a:lnTo>
                    <a:pt x="33378" y="1007612"/>
                  </a:lnTo>
                  <a:lnTo>
                    <a:pt x="34304" y="1002768"/>
                  </a:lnTo>
                  <a:lnTo>
                    <a:pt x="35241" y="997924"/>
                  </a:lnTo>
                  <a:lnTo>
                    <a:pt x="36191" y="993079"/>
                  </a:lnTo>
                  <a:lnTo>
                    <a:pt x="37153" y="988235"/>
                  </a:lnTo>
                  <a:lnTo>
                    <a:pt x="38132" y="983391"/>
                  </a:lnTo>
                  <a:lnTo>
                    <a:pt x="39123" y="978546"/>
                  </a:lnTo>
                  <a:lnTo>
                    <a:pt x="40127" y="973702"/>
                  </a:lnTo>
                  <a:lnTo>
                    <a:pt x="41143" y="968858"/>
                  </a:lnTo>
                  <a:lnTo>
                    <a:pt x="42171" y="964014"/>
                  </a:lnTo>
                  <a:lnTo>
                    <a:pt x="43211" y="959169"/>
                  </a:lnTo>
                  <a:lnTo>
                    <a:pt x="44262" y="954325"/>
                  </a:lnTo>
                  <a:lnTo>
                    <a:pt x="45323" y="949481"/>
                  </a:lnTo>
                  <a:lnTo>
                    <a:pt x="46391" y="944636"/>
                  </a:lnTo>
                  <a:lnTo>
                    <a:pt x="47466" y="939792"/>
                  </a:lnTo>
                  <a:lnTo>
                    <a:pt x="48546" y="934948"/>
                  </a:lnTo>
                  <a:lnTo>
                    <a:pt x="49632" y="930103"/>
                  </a:lnTo>
                  <a:lnTo>
                    <a:pt x="50720" y="925259"/>
                  </a:lnTo>
                  <a:lnTo>
                    <a:pt x="51810" y="920415"/>
                  </a:lnTo>
                  <a:lnTo>
                    <a:pt x="52900" y="915571"/>
                  </a:lnTo>
                  <a:lnTo>
                    <a:pt x="53990" y="910726"/>
                  </a:lnTo>
                  <a:lnTo>
                    <a:pt x="55079" y="905882"/>
                  </a:lnTo>
                  <a:lnTo>
                    <a:pt x="56164" y="901038"/>
                  </a:lnTo>
                  <a:lnTo>
                    <a:pt x="57247" y="896193"/>
                  </a:lnTo>
                  <a:lnTo>
                    <a:pt x="58327" y="891349"/>
                  </a:lnTo>
                  <a:lnTo>
                    <a:pt x="59404" y="886505"/>
                  </a:lnTo>
                  <a:lnTo>
                    <a:pt x="60477" y="881661"/>
                  </a:lnTo>
                  <a:lnTo>
                    <a:pt x="61547" y="876816"/>
                  </a:lnTo>
                  <a:lnTo>
                    <a:pt x="62613" y="871972"/>
                  </a:lnTo>
                  <a:lnTo>
                    <a:pt x="63676" y="867128"/>
                  </a:lnTo>
                  <a:lnTo>
                    <a:pt x="64736" y="862283"/>
                  </a:lnTo>
                  <a:lnTo>
                    <a:pt x="65794" y="857439"/>
                  </a:lnTo>
                  <a:lnTo>
                    <a:pt x="66850" y="852595"/>
                  </a:lnTo>
                  <a:lnTo>
                    <a:pt x="67904" y="847751"/>
                  </a:lnTo>
                  <a:lnTo>
                    <a:pt x="68956" y="842906"/>
                  </a:lnTo>
                  <a:lnTo>
                    <a:pt x="70006" y="838062"/>
                  </a:lnTo>
                  <a:lnTo>
                    <a:pt x="71054" y="833218"/>
                  </a:lnTo>
                  <a:lnTo>
                    <a:pt x="72101" y="828373"/>
                  </a:lnTo>
                  <a:lnTo>
                    <a:pt x="73147" y="823529"/>
                  </a:lnTo>
                  <a:lnTo>
                    <a:pt x="74189" y="818685"/>
                  </a:lnTo>
                  <a:lnTo>
                    <a:pt x="75229" y="813840"/>
                  </a:lnTo>
                  <a:lnTo>
                    <a:pt x="76267" y="808996"/>
                  </a:lnTo>
                  <a:lnTo>
                    <a:pt x="77301" y="804152"/>
                  </a:lnTo>
                  <a:lnTo>
                    <a:pt x="78332" y="799308"/>
                  </a:lnTo>
                  <a:lnTo>
                    <a:pt x="79359" y="794463"/>
                  </a:lnTo>
                  <a:lnTo>
                    <a:pt x="80380" y="789619"/>
                  </a:lnTo>
                  <a:lnTo>
                    <a:pt x="81397" y="784775"/>
                  </a:lnTo>
                  <a:lnTo>
                    <a:pt x="82410" y="779930"/>
                  </a:lnTo>
                  <a:lnTo>
                    <a:pt x="83417" y="775086"/>
                  </a:lnTo>
                  <a:lnTo>
                    <a:pt x="84421" y="770242"/>
                  </a:lnTo>
                  <a:lnTo>
                    <a:pt x="85419" y="765398"/>
                  </a:lnTo>
                  <a:lnTo>
                    <a:pt x="86413" y="760553"/>
                  </a:lnTo>
                  <a:lnTo>
                    <a:pt x="87403" y="755709"/>
                  </a:lnTo>
                  <a:lnTo>
                    <a:pt x="88389" y="750865"/>
                  </a:lnTo>
                  <a:lnTo>
                    <a:pt x="89373" y="746020"/>
                  </a:lnTo>
                  <a:lnTo>
                    <a:pt x="90354" y="741176"/>
                  </a:lnTo>
                  <a:lnTo>
                    <a:pt x="91332" y="736332"/>
                  </a:lnTo>
                  <a:lnTo>
                    <a:pt x="92309" y="731488"/>
                  </a:lnTo>
                  <a:lnTo>
                    <a:pt x="93284" y="726643"/>
                  </a:lnTo>
                  <a:lnTo>
                    <a:pt x="94258" y="721799"/>
                  </a:lnTo>
                  <a:lnTo>
                    <a:pt x="95230" y="716955"/>
                  </a:lnTo>
                  <a:lnTo>
                    <a:pt x="96201" y="712110"/>
                  </a:lnTo>
                  <a:lnTo>
                    <a:pt x="97170" y="707266"/>
                  </a:lnTo>
                  <a:lnTo>
                    <a:pt x="98136" y="702422"/>
                  </a:lnTo>
                  <a:lnTo>
                    <a:pt x="99098" y="697577"/>
                  </a:lnTo>
                  <a:lnTo>
                    <a:pt x="100056" y="692733"/>
                  </a:lnTo>
                  <a:lnTo>
                    <a:pt x="101008" y="687889"/>
                  </a:lnTo>
                  <a:lnTo>
                    <a:pt x="101954" y="683045"/>
                  </a:lnTo>
                  <a:lnTo>
                    <a:pt x="102890" y="678200"/>
                  </a:lnTo>
                  <a:lnTo>
                    <a:pt x="103816" y="673356"/>
                  </a:lnTo>
                  <a:lnTo>
                    <a:pt x="104731" y="668512"/>
                  </a:lnTo>
                  <a:lnTo>
                    <a:pt x="105633" y="663667"/>
                  </a:lnTo>
                  <a:lnTo>
                    <a:pt x="106521" y="658823"/>
                  </a:lnTo>
                  <a:lnTo>
                    <a:pt x="107392" y="653979"/>
                  </a:lnTo>
                  <a:lnTo>
                    <a:pt x="108243" y="649135"/>
                  </a:lnTo>
                  <a:lnTo>
                    <a:pt x="109075" y="644290"/>
                  </a:lnTo>
                  <a:lnTo>
                    <a:pt x="109888" y="639446"/>
                  </a:lnTo>
                  <a:lnTo>
                    <a:pt x="110681" y="634602"/>
                  </a:lnTo>
                  <a:lnTo>
                    <a:pt x="111454" y="629757"/>
                  </a:lnTo>
                  <a:lnTo>
                    <a:pt x="112202" y="624913"/>
                  </a:lnTo>
                  <a:lnTo>
                    <a:pt x="112926" y="620069"/>
                  </a:lnTo>
                  <a:lnTo>
                    <a:pt x="113630" y="615225"/>
                  </a:lnTo>
                  <a:lnTo>
                    <a:pt x="114313" y="610380"/>
                  </a:lnTo>
                  <a:lnTo>
                    <a:pt x="114976" y="605536"/>
                  </a:lnTo>
                  <a:lnTo>
                    <a:pt x="115619" y="600692"/>
                  </a:lnTo>
                  <a:lnTo>
                    <a:pt x="116239" y="595847"/>
                  </a:lnTo>
                  <a:lnTo>
                    <a:pt x="116841" y="591003"/>
                  </a:lnTo>
                  <a:lnTo>
                    <a:pt x="117426" y="586159"/>
                  </a:lnTo>
                  <a:lnTo>
                    <a:pt x="117996" y="581314"/>
                  </a:lnTo>
                  <a:lnTo>
                    <a:pt x="118552" y="576470"/>
                  </a:lnTo>
                  <a:lnTo>
                    <a:pt x="119093" y="571626"/>
                  </a:lnTo>
                  <a:lnTo>
                    <a:pt x="119620" y="566782"/>
                  </a:lnTo>
                  <a:lnTo>
                    <a:pt x="120136" y="561937"/>
                  </a:lnTo>
                  <a:lnTo>
                    <a:pt x="120642" y="557093"/>
                  </a:lnTo>
                  <a:lnTo>
                    <a:pt x="121138" y="552249"/>
                  </a:lnTo>
                  <a:lnTo>
                    <a:pt x="121626" y="547404"/>
                  </a:lnTo>
                  <a:lnTo>
                    <a:pt x="122105" y="542560"/>
                  </a:lnTo>
                  <a:lnTo>
                    <a:pt x="122574" y="537716"/>
                  </a:lnTo>
                  <a:lnTo>
                    <a:pt x="123036" y="532872"/>
                  </a:lnTo>
                  <a:lnTo>
                    <a:pt x="123491" y="528027"/>
                  </a:lnTo>
                  <a:lnTo>
                    <a:pt x="123938" y="523183"/>
                  </a:lnTo>
                  <a:lnTo>
                    <a:pt x="124377" y="518339"/>
                  </a:lnTo>
                  <a:lnTo>
                    <a:pt x="124806" y="513494"/>
                  </a:lnTo>
                  <a:lnTo>
                    <a:pt x="125227" y="508650"/>
                  </a:lnTo>
                  <a:lnTo>
                    <a:pt x="125639" y="503806"/>
                  </a:lnTo>
                  <a:lnTo>
                    <a:pt x="126042" y="498962"/>
                  </a:lnTo>
                  <a:lnTo>
                    <a:pt x="126435" y="494117"/>
                  </a:lnTo>
                  <a:lnTo>
                    <a:pt x="126819" y="489273"/>
                  </a:lnTo>
                  <a:lnTo>
                    <a:pt x="127190" y="484429"/>
                  </a:lnTo>
                  <a:lnTo>
                    <a:pt x="127550" y="479584"/>
                  </a:lnTo>
                  <a:lnTo>
                    <a:pt x="127900" y="474740"/>
                  </a:lnTo>
                  <a:lnTo>
                    <a:pt x="128240" y="469896"/>
                  </a:lnTo>
                  <a:lnTo>
                    <a:pt x="128569" y="465051"/>
                  </a:lnTo>
                  <a:lnTo>
                    <a:pt x="128887" y="460207"/>
                  </a:lnTo>
                  <a:lnTo>
                    <a:pt x="129194" y="455363"/>
                  </a:lnTo>
                  <a:lnTo>
                    <a:pt x="129491" y="450519"/>
                  </a:lnTo>
                  <a:lnTo>
                    <a:pt x="129780" y="445674"/>
                  </a:lnTo>
                  <a:lnTo>
                    <a:pt x="130060" y="440830"/>
                  </a:lnTo>
                  <a:lnTo>
                    <a:pt x="130332" y="435986"/>
                  </a:lnTo>
                  <a:lnTo>
                    <a:pt x="130596" y="431141"/>
                  </a:lnTo>
                  <a:lnTo>
                    <a:pt x="130853" y="426297"/>
                  </a:lnTo>
                  <a:lnTo>
                    <a:pt x="131105" y="421453"/>
                  </a:lnTo>
                  <a:lnTo>
                    <a:pt x="131352" y="416609"/>
                  </a:lnTo>
                  <a:lnTo>
                    <a:pt x="131594" y="411764"/>
                  </a:lnTo>
                  <a:lnTo>
                    <a:pt x="131832" y="406920"/>
                  </a:lnTo>
                  <a:lnTo>
                    <a:pt x="132065" y="402076"/>
                  </a:lnTo>
                  <a:lnTo>
                    <a:pt x="132295" y="397231"/>
                  </a:lnTo>
                  <a:lnTo>
                    <a:pt x="132522" y="392387"/>
                  </a:lnTo>
                  <a:lnTo>
                    <a:pt x="132746" y="387543"/>
                  </a:lnTo>
                  <a:lnTo>
                    <a:pt x="132966" y="382699"/>
                  </a:lnTo>
                  <a:lnTo>
                    <a:pt x="133183" y="377854"/>
                  </a:lnTo>
                  <a:lnTo>
                    <a:pt x="133395" y="373010"/>
                  </a:lnTo>
                  <a:lnTo>
                    <a:pt x="133603" y="368166"/>
                  </a:lnTo>
                  <a:lnTo>
                    <a:pt x="133806" y="363321"/>
                  </a:lnTo>
                  <a:lnTo>
                    <a:pt x="134005" y="358477"/>
                  </a:lnTo>
                  <a:lnTo>
                    <a:pt x="134197" y="353633"/>
                  </a:lnTo>
                  <a:lnTo>
                    <a:pt x="134383" y="348788"/>
                  </a:lnTo>
                  <a:lnTo>
                    <a:pt x="134560" y="343944"/>
                  </a:lnTo>
                  <a:lnTo>
                    <a:pt x="134730" y="339100"/>
                  </a:lnTo>
                  <a:lnTo>
                    <a:pt x="134892" y="334256"/>
                  </a:lnTo>
                  <a:lnTo>
                    <a:pt x="135045" y="329411"/>
                  </a:lnTo>
                  <a:lnTo>
                    <a:pt x="135189" y="324567"/>
                  </a:lnTo>
                  <a:lnTo>
                    <a:pt x="135321" y="319723"/>
                  </a:lnTo>
                  <a:lnTo>
                    <a:pt x="135443" y="314878"/>
                  </a:lnTo>
                  <a:lnTo>
                    <a:pt x="135556" y="310034"/>
                  </a:lnTo>
                  <a:lnTo>
                    <a:pt x="135658" y="305190"/>
                  </a:lnTo>
                  <a:lnTo>
                    <a:pt x="135750" y="300346"/>
                  </a:lnTo>
                  <a:lnTo>
                    <a:pt x="135832" y="295501"/>
                  </a:lnTo>
                  <a:lnTo>
                    <a:pt x="135901" y="290657"/>
                  </a:lnTo>
                  <a:lnTo>
                    <a:pt x="135962" y="285813"/>
                  </a:lnTo>
                  <a:lnTo>
                    <a:pt x="136013" y="280968"/>
                  </a:lnTo>
                  <a:lnTo>
                    <a:pt x="136057" y="276124"/>
                  </a:lnTo>
                  <a:lnTo>
                    <a:pt x="136092" y="271280"/>
                  </a:lnTo>
                  <a:lnTo>
                    <a:pt x="136119" y="266436"/>
                  </a:lnTo>
                  <a:lnTo>
                    <a:pt x="136139" y="261591"/>
                  </a:lnTo>
                  <a:lnTo>
                    <a:pt x="136154" y="256747"/>
                  </a:lnTo>
                  <a:lnTo>
                    <a:pt x="136164" y="251903"/>
                  </a:lnTo>
                  <a:lnTo>
                    <a:pt x="136169" y="247058"/>
                  </a:lnTo>
                  <a:lnTo>
                    <a:pt x="136172" y="242214"/>
                  </a:lnTo>
                  <a:lnTo>
                    <a:pt x="136171" y="237370"/>
                  </a:lnTo>
                  <a:lnTo>
                    <a:pt x="136169" y="232525"/>
                  </a:lnTo>
                  <a:lnTo>
                    <a:pt x="136166" y="227681"/>
                  </a:lnTo>
                  <a:lnTo>
                    <a:pt x="136162" y="222837"/>
                  </a:lnTo>
                  <a:lnTo>
                    <a:pt x="136159" y="217993"/>
                  </a:lnTo>
                  <a:lnTo>
                    <a:pt x="136157" y="213148"/>
                  </a:lnTo>
                  <a:lnTo>
                    <a:pt x="136156" y="208304"/>
                  </a:lnTo>
                  <a:lnTo>
                    <a:pt x="136157" y="203460"/>
                  </a:lnTo>
                  <a:lnTo>
                    <a:pt x="136160" y="198615"/>
                  </a:lnTo>
                  <a:lnTo>
                    <a:pt x="136165" y="193771"/>
                  </a:lnTo>
                  <a:lnTo>
                    <a:pt x="136172" y="188927"/>
                  </a:lnTo>
                  <a:lnTo>
                    <a:pt x="136182" y="184083"/>
                  </a:lnTo>
                  <a:lnTo>
                    <a:pt x="136194" y="179238"/>
                  </a:lnTo>
                  <a:lnTo>
                    <a:pt x="136209" y="174394"/>
                  </a:lnTo>
                  <a:lnTo>
                    <a:pt x="136225" y="169550"/>
                  </a:lnTo>
                  <a:lnTo>
                    <a:pt x="136244" y="164705"/>
                  </a:lnTo>
                  <a:lnTo>
                    <a:pt x="136264" y="159861"/>
                  </a:lnTo>
                  <a:lnTo>
                    <a:pt x="136286" y="155017"/>
                  </a:lnTo>
                  <a:lnTo>
                    <a:pt x="136309" y="150173"/>
                  </a:lnTo>
                  <a:lnTo>
                    <a:pt x="136333" y="145328"/>
                  </a:lnTo>
                  <a:lnTo>
                    <a:pt x="136357" y="140484"/>
                  </a:lnTo>
                  <a:lnTo>
                    <a:pt x="136382" y="135640"/>
                  </a:lnTo>
                  <a:lnTo>
                    <a:pt x="136406" y="130795"/>
                  </a:lnTo>
                  <a:lnTo>
                    <a:pt x="136431" y="125951"/>
                  </a:lnTo>
                  <a:lnTo>
                    <a:pt x="136456" y="121107"/>
                  </a:lnTo>
                  <a:lnTo>
                    <a:pt x="136480" y="116262"/>
                  </a:lnTo>
                  <a:lnTo>
                    <a:pt x="136503" y="111418"/>
                  </a:lnTo>
                  <a:lnTo>
                    <a:pt x="136526" y="106574"/>
                  </a:lnTo>
                  <a:lnTo>
                    <a:pt x="136548" y="101730"/>
                  </a:lnTo>
                  <a:lnTo>
                    <a:pt x="136570" y="96885"/>
                  </a:lnTo>
                  <a:lnTo>
                    <a:pt x="136591" y="92041"/>
                  </a:lnTo>
                  <a:lnTo>
                    <a:pt x="136612" y="87197"/>
                  </a:lnTo>
                  <a:lnTo>
                    <a:pt x="136632" y="82352"/>
                  </a:lnTo>
                  <a:lnTo>
                    <a:pt x="136652" y="77508"/>
                  </a:lnTo>
                  <a:lnTo>
                    <a:pt x="136672" y="72664"/>
                  </a:lnTo>
                  <a:lnTo>
                    <a:pt x="136692" y="67820"/>
                  </a:lnTo>
                  <a:lnTo>
                    <a:pt x="136712" y="62975"/>
                  </a:lnTo>
                  <a:lnTo>
                    <a:pt x="136732" y="58131"/>
                  </a:lnTo>
                  <a:lnTo>
                    <a:pt x="136753" y="53287"/>
                  </a:lnTo>
                  <a:lnTo>
                    <a:pt x="136775" y="48442"/>
                  </a:lnTo>
                  <a:lnTo>
                    <a:pt x="136797" y="43598"/>
                  </a:lnTo>
                  <a:lnTo>
                    <a:pt x="136820" y="38754"/>
                  </a:lnTo>
                  <a:lnTo>
                    <a:pt x="136844" y="33910"/>
                  </a:lnTo>
                  <a:lnTo>
                    <a:pt x="136870" y="29065"/>
                  </a:lnTo>
                  <a:lnTo>
                    <a:pt x="136896" y="24221"/>
                  </a:lnTo>
                  <a:lnTo>
                    <a:pt x="136923" y="19377"/>
                  </a:lnTo>
                  <a:lnTo>
                    <a:pt x="136952" y="14532"/>
                  </a:lnTo>
                  <a:lnTo>
                    <a:pt x="136981" y="9688"/>
                  </a:lnTo>
                  <a:lnTo>
                    <a:pt x="137011" y="4844"/>
                  </a:lnTo>
                  <a:lnTo>
                    <a:pt x="137043" y="0"/>
                  </a:lnTo>
                  <a:lnTo>
                    <a:pt x="138426" y="0"/>
                  </a:lnTo>
                  <a:lnTo>
                    <a:pt x="138457" y="4844"/>
                  </a:lnTo>
                  <a:lnTo>
                    <a:pt x="138488" y="9688"/>
                  </a:lnTo>
                  <a:lnTo>
                    <a:pt x="138517" y="14532"/>
                  </a:lnTo>
                  <a:lnTo>
                    <a:pt x="138546" y="19377"/>
                  </a:lnTo>
                  <a:lnTo>
                    <a:pt x="138573" y="24221"/>
                  </a:lnTo>
                  <a:lnTo>
                    <a:pt x="138599" y="29065"/>
                  </a:lnTo>
                  <a:lnTo>
                    <a:pt x="138624" y="33910"/>
                  </a:lnTo>
                  <a:lnTo>
                    <a:pt x="138649" y="38754"/>
                  </a:lnTo>
                  <a:lnTo>
                    <a:pt x="138672" y="43598"/>
                  </a:lnTo>
                  <a:lnTo>
                    <a:pt x="138694" y="48442"/>
                  </a:lnTo>
                  <a:lnTo>
                    <a:pt x="138716" y="53287"/>
                  </a:lnTo>
                  <a:lnTo>
                    <a:pt x="138737" y="58131"/>
                  </a:lnTo>
                  <a:lnTo>
                    <a:pt x="138757" y="62975"/>
                  </a:lnTo>
                  <a:lnTo>
                    <a:pt x="138777" y="67820"/>
                  </a:lnTo>
                  <a:lnTo>
                    <a:pt x="138797" y="72664"/>
                  </a:lnTo>
                  <a:lnTo>
                    <a:pt x="138817" y="77508"/>
                  </a:lnTo>
                  <a:lnTo>
                    <a:pt x="138837" y="82352"/>
                  </a:lnTo>
                  <a:lnTo>
                    <a:pt x="138857" y="87197"/>
                  </a:lnTo>
                  <a:lnTo>
                    <a:pt x="138878" y="92041"/>
                  </a:lnTo>
                  <a:lnTo>
                    <a:pt x="138899" y="96885"/>
                  </a:lnTo>
                  <a:lnTo>
                    <a:pt x="138920" y="101730"/>
                  </a:lnTo>
                  <a:lnTo>
                    <a:pt x="138943" y="106574"/>
                  </a:lnTo>
                  <a:lnTo>
                    <a:pt x="138966" y="111418"/>
                  </a:lnTo>
                  <a:lnTo>
                    <a:pt x="138989" y="116262"/>
                  </a:lnTo>
                  <a:lnTo>
                    <a:pt x="139013" y="121107"/>
                  </a:lnTo>
                  <a:lnTo>
                    <a:pt x="139038" y="125951"/>
                  </a:lnTo>
                  <a:lnTo>
                    <a:pt x="139062" y="130795"/>
                  </a:lnTo>
                  <a:lnTo>
                    <a:pt x="139087" y="135640"/>
                  </a:lnTo>
                  <a:lnTo>
                    <a:pt x="139112" y="140484"/>
                  </a:lnTo>
                  <a:lnTo>
                    <a:pt x="139136" y="145328"/>
                  </a:lnTo>
                  <a:lnTo>
                    <a:pt x="139160" y="150173"/>
                  </a:lnTo>
                  <a:lnTo>
                    <a:pt x="139183" y="155017"/>
                  </a:lnTo>
                  <a:lnTo>
                    <a:pt x="139205" y="159861"/>
                  </a:lnTo>
                  <a:lnTo>
                    <a:pt x="139225" y="164705"/>
                  </a:lnTo>
                  <a:lnTo>
                    <a:pt x="139243" y="169550"/>
                  </a:lnTo>
                  <a:lnTo>
                    <a:pt x="139260" y="174394"/>
                  </a:lnTo>
                  <a:lnTo>
                    <a:pt x="139275" y="179238"/>
                  </a:lnTo>
                  <a:lnTo>
                    <a:pt x="139287" y="184083"/>
                  </a:lnTo>
                  <a:lnTo>
                    <a:pt x="139297" y="188927"/>
                  </a:lnTo>
                  <a:lnTo>
                    <a:pt x="139304" y="193771"/>
                  </a:lnTo>
                  <a:lnTo>
                    <a:pt x="139309" y="198615"/>
                  </a:lnTo>
                  <a:lnTo>
                    <a:pt x="139312" y="203460"/>
                  </a:lnTo>
                  <a:lnTo>
                    <a:pt x="139313" y="208304"/>
                  </a:lnTo>
                  <a:lnTo>
                    <a:pt x="139312" y="213148"/>
                  </a:lnTo>
                  <a:lnTo>
                    <a:pt x="139310" y="217993"/>
                  </a:lnTo>
                  <a:lnTo>
                    <a:pt x="139307" y="222837"/>
                  </a:lnTo>
                  <a:lnTo>
                    <a:pt x="139303" y="227681"/>
                  </a:lnTo>
                  <a:lnTo>
                    <a:pt x="139300" y="232525"/>
                  </a:lnTo>
                  <a:lnTo>
                    <a:pt x="139298" y="237370"/>
                  </a:lnTo>
                  <a:lnTo>
                    <a:pt x="139297" y="242214"/>
                  </a:lnTo>
                  <a:lnTo>
                    <a:pt x="139300" y="247058"/>
                  </a:lnTo>
                  <a:lnTo>
                    <a:pt x="139305" y="251903"/>
                  </a:lnTo>
                  <a:lnTo>
                    <a:pt x="139315" y="256747"/>
                  </a:lnTo>
                  <a:lnTo>
                    <a:pt x="139329" y="261591"/>
                  </a:lnTo>
                  <a:lnTo>
                    <a:pt x="139349" y="266436"/>
                  </a:lnTo>
                  <a:lnTo>
                    <a:pt x="139377" y="271280"/>
                  </a:lnTo>
                  <a:lnTo>
                    <a:pt x="139412" y="276124"/>
                  </a:lnTo>
                  <a:lnTo>
                    <a:pt x="139455" y="280968"/>
                  </a:lnTo>
                  <a:lnTo>
                    <a:pt x="139507" y="285813"/>
                  </a:lnTo>
                  <a:lnTo>
                    <a:pt x="139568" y="290657"/>
                  </a:lnTo>
                  <a:lnTo>
                    <a:pt x="139637" y="295501"/>
                  </a:lnTo>
                  <a:lnTo>
                    <a:pt x="139719" y="300346"/>
                  </a:lnTo>
                  <a:lnTo>
                    <a:pt x="139811" y="305190"/>
                  </a:lnTo>
                  <a:lnTo>
                    <a:pt x="139913" y="310034"/>
                  </a:lnTo>
                  <a:lnTo>
                    <a:pt x="140026" y="314878"/>
                  </a:lnTo>
                  <a:lnTo>
                    <a:pt x="140148" y="319723"/>
                  </a:lnTo>
                  <a:lnTo>
                    <a:pt x="140280" y="324567"/>
                  </a:lnTo>
                  <a:lnTo>
                    <a:pt x="140424" y="329411"/>
                  </a:lnTo>
                  <a:lnTo>
                    <a:pt x="140577" y="334256"/>
                  </a:lnTo>
                  <a:lnTo>
                    <a:pt x="140739" y="339100"/>
                  </a:lnTo>
                  <a:lnTo>
                    <a:pt x="140909" y="343944"/>
                  </a:lnTo>
                  <a:lnTo>
                    <a:pt x="141086" y="348788"/>
                  </a:lnTo>
                  <a:lnTo>
                    <a:pt x="141272" y="353633"/>
                  </a:lnTo>
                  <a:lnTo>
                    <a:pt x="141464" y="358477"/>
                  </a:lnTo>
                  <a:lnTo>
                    <a:pt x="141662" y="363321"/>
                  </a:lnTo>
                  <a:lnTo>
                    <a:pt x="141866" y="368166"/>
                  </a:lnTo>
                  <a:lnTo>
                    <a:pt x="142074" y="373010"/>
                  </a:lnTo>
                  <a:lnTo>
                    <a:pt x="142286" y="377854"/>
                  </a:lnTo>
                  <a:lnTo>
                    <a:pt x="142503" y="382699"/>
                  </a:lnTo>
                  <a:lnTo>
                    <a:pt x="142723" y="387543"/>
                  </a:lnTo>
                  <a:lnTo>
                    <a:pt x="142947" y="392387"/>
                  </a:lnTo>
                  <a:lnTo>
                    <a:pt x="143174" y="397231"/>
                  </a:lnTo>
                  <a:lnTo>
                    <a:pt x="143404" y="402076"/>
                  </a:lnTo>
                  <a:lnTo>
                    <a:pt x="143637" y="406920"/>
                  </a:lnTo>
                  <a:lnTo>
                    <a:pt x="143875" y="411764"/>
                  </a:lnTo>
                  <a:lnTo>
                    <a:pt x="144117" y="416609"/>
                  </a:lnTo>
                  <a:lnTo>
                    <a:pt x="144364" y="421453"/>
                  </a:lnTo>
                  <a:lnTo>
                    <a:pt x="144615" y="426297"/>
                  </a:lnTo>
                  <a:lnTo>
                    <a:pt x="144873" y="431141"/>
                  </a:lnTo>
                  <a:lnTo>
                    <a:pt x="145137" y="435986"/>
                  </a:lnTo>
                  <a:lnTo>
                    <a:pt x="145409" y="440830"/>
                  </a:lnTo>
                  <a:lnTo>
                    <a:pt x="145689" y="445674"/>
                  </a:lnTo>
                  <a:lnTo>
                    <a:pt x="145978" y="450519"/>
                  </a:lnTo>
                  <a:lnTo>
                    <a:pt x="146275" y="455363"/>
                  </a:lnTo>
                  <a:lnTo>
                    <a:pt x="146582" y="460207"/>
                  </a:lnTo>
                  <a:lnTo>
                    <a:pt x="146900" y="465051"/>
                  </a:lnTo>
                  <a:lnTo>
                    <a:pt x="147229" y="469896"/>
                  </a:lnTo>
                  <a:lnTo>
                    <a:pt x="147569" y="474740"/>
                  </a:lnTo>
                  <a:lnTo>
                    <a:pt x="147919" y="479584"/>
                  </a:lnTo>
                  <a:lnTo>
                    <a:pt x="148279" y="484429"/>
                  </a:lnTo>
                  <a:lnTo>
                    <a:pt x="148650" y="489273"/>
                  </a:lnTo>
                  <a:lnTo>
                    <a:pt x="149033" y="494117"/>
                  </a:lnTo>
                  <a:lnTo>
                    <a:pt x="149427" y="498962"/>
                  </a:lnTo>
                  <a:lnTo>
                    <a:pt x="149830" y="503806"/>
                  </a:lnTo>
                  <a:lnTo>
                    <a:pt x="150242" y="508650"/>
                  </a:lnTo>
                  <a:lnTo>
                    <a:pt x="150662" y="513494"/>
                  </a:lnTo>
                  <a:lnTo>
                    <a:pt x="151092" y="518339"/>
                  </a:lnTo>
                  <a:lnTo>
                    <a:pt x="151531" y="523183"/>
                  </a:lnTo>
                  <a:lnTo>
                    <a:pt x="151978" y="528027"/>
                  </a:lnTo>
                  <a:lnTo>
                    <a:pt x="152433" y="532872"/>
                  </a:lnTo>
                  <a:lnTo>
                    <a:pt x="152895" y="537716"/>
                  </a:lnTo>
                  <a:lnTo>
                    <a:pt x="153364" y="542560"/>
                  </a:lnTo>
                  <a:lnTo>
                    <a:pt x="153843" y="547404"/>
                  </a:lnTo>
                  <a:lnTo>
                    <a:pt x="154330" y="552249"/>
                  </a:lnTo>
                  <a:lnTo>
                    <a:pt x="154827" y="557093"/>
                  </a:lnTo>
                  <a:lnTo>
                    <a:pt x="155333" y="561937"/>
                  </a:lnTo>
                  <a:lnTo>
                    <a:pt x="155849" y="566782"/>
                  </a:lnTo>
                  <a:lnTo>
                    <a:pt x="156376" y="571626"/>
                  </a:lnTo>
                  <a:lnTo>
                    <a:pt x="156917" y="576470"/>
                  </a:lnTo>
                  <a:lnTo>
                    <a:pt x="157472" y="581314"/>
                  </a:lnTo>
                  <a:lnTo>
                    <a:pt x="158042" y="586159"/>
                  </a:lnTo>
                  <a:lnTo>
                    <a:pt x="158628" y="591003"/>
                  </a:lnTo>
                  <a:lnTo>
                    <a:pt x="159230" y="595847"/>
                  </a:lnTo>
                  <a:lnTo>
                    <a:pt x="159850" y="600692"/>
                  </a:lnTo>
                  <a:lnTo>
                    <a:pt x="160493" y="605536"/>
                  </a:lnTo>
                  <a:lnTo>
                    <a:pt x="161156" y="610380"/>
                  </a:lnTo>
                  <a:lnTo>
                    <a:pt x="161839" y="615225"/>
                  </a:lnTo>
                  <a:lnTo>
                    <a:pt x="162542" y="620069"/>
                  </a:lnTo>
                  <a:lnTo>
                    <a:pt x="163267" y="624913"/>
                  </a:lnTo>
                  <a:lnTo>
                    <a:pt x="164015" y="629757"/>
                  </a:lnTo>
                  <a:lnTo>
                    <a:pt x="164788" y="634602"/>
                  </a:lnTo>
                  <a:lnTo>
                    <a:pt x="165581" y="639446"/>
                  </a:lnTo>
                  <a:lnTo>
                    <a:pt x="166394" y="644290"/>
                  </a:lnTo>
                  <a:lnTo>
                    <a:pt x="167226" y="649135"/>
                  </a:lnTo>
                  <a:lnTo>
                    <a:pt x="168077" y="653979"/>
                  </a:lnTo>
                  <a:lnTo>
                    <a:pt x="168948" y="658823"/>
                  </a:lnTo>
                  <a:lnTo>
                    <a:pt x="169836" y="663667"/>
                  </a:lnTo>
                  <a:lnTo>
                    <a:pt x="170738" y="668512"/>
                  </a:lnTo>
                  <a:lnTo>
                    <a:pt x="171653" y="673356"/>
                  </a:lnTo>
                  <a:lnTo>
                    <a:pt x="172578" y="678200"/>
                  </a:lnTo>
                  <a:lnTo>
                    <a:pt x="173514" y="683045"/>
                  </a:lnTo>
                  <a:lnTo>
                    <a:pt x="174460" y="687889"/>
                  </a:lnTo>
                  <a:lnTo>
                    <a:pt x="175413" y="692733"/>
                  </a:lnTo>
                  <a:lnTo>
                    <a:pt x="176371" y="697577"/>
                  </a:lnTo>
                  <a:lnTo>
                    <a:pt x="177333" y="702422"/>
                  </a:lnTo>
                  <a:lnTo>
                    <a:pt x="178299" y="707266"/>
                  </a:lnTo>
                  <a:lnTo>
                    <a:pt x="179268" y="712110"/>
                  </a:lnTo>
                  <a:lnTo>
                    <a:pt x="180239" y="716955"/>
                  </a:lnTo>
                  <a:lnTo>
                    <a:pt x="181211" y="721799"/>
                  </a:lnTo>
                  <a:lnTo>
                    <a:pt x="182185" y="726643"/>
                  </a:lnTo>
                  <a:lnTo>
                    <a:pt x="183160" y="731488"/>
                  </a:lnTo>
                  <a:lnTo>
                    <a:pt x="184137" y="736332"/>
                  </a:lnTo>
                  <a:lnTo>
                    <a:pt x="185115" y="741176"/>
                  </a:lnTo>
                  <a:lnTo>
                    <a:pt x="186096" y="746020"/>
                  </a:lnTo>
                  <a:lnTo>
                    <a:pt x="187080" y="750865"/>
                  </a:lnTo>
                  <a:lnTo>
                    <a:pt x="188066" y="755709"/>
                  </a:lnTo>
                  <a:lnTo>
                    <a:pt x="189056" y="760553"/>
                  </a:lnTo>
                  <a:lnTo>
                    <a:pt x="190050" y="765398"/>
                  </a:lnTo>
                  <a:lnTo>
                    <a:pt x="191048" y="770242"/>
                  </a:lnTo>
                  <a:lnTo>
                    <a:pt x="192051" y="775086"/>
                  </a:lnTo>
                  <a:lnTo>
                    <a:pt x="193059" y="779930"/>
                  </a:lnTo>
                  <a:lnTo>
                    <a:pt x="194072" y="784775"/>
                  </a:lnTo>
                  <a:lnTo>
                    <a:pt x="195089" y="789619"/>
                  </a:lnTo>
                  <a:lnTo>
                    <a:pt x="196110" y="794463"/>
                  </a:lnTo>
                  <a:lnTo>
                    <a:pt x="197137" y="799308"/>
                  </a:lnTo>
                  <a:lnTo>
                    <a:pt x="198168" y="804152"/>
                  </a:lnTo>
                  <a:lnTo>
                    <a:pt x="199202" y="808996"/>
                  </a:lnTo>
                  <a:lnTo>
                    <a:pt x="200239" y="813840"/>
                  </a:lnTo>
                  <a:lnTo>
                    <a:pt x="201280" y="818685"/>
                  </a:lnTo>
                  <a:lnTo>
                    <a:pt x="202322" y="823529"/>
                  </a:lnTo>
                  <a:lnTo>
                    <a:pt x="203367" y="828373"/>
                  </a:lnTo>
                  <a:lnTo>
                    <a:pt x="204414" y="833218"/>
                  </a:lnTo>
                  <a:lnTo>
                    <a:pt x="205463" y="838062"/>
                  </a:lnTo>
                  <a:lnTo>
                    <a:pt x="206513" y="842906"/>
                  </a:lnTo>
                  <a:lnTo>
                    <a:pt x="207565" y="847751"/>
                  </a:lnTo>
                  <a:lnTo>
                    <a:pt x="208619" y="852595"/>
                  </a:lnTo>
                  <a:lnTo>
                    <a:pt x="209674" y="857439"/>
                  </a:lnTo>
                  <a:lnTo>
                    <a:pt x="210732" y="862283"/>
                  </a:lnTo>
                  <a:lnTo>
                    <a:pt x="211793" y="867128"/>
                  </a:lnTo>
                  <a:lnTo>
                    <a:pt x="212856" y="871972"/>
                  </a:lnTo>
                  <a:lnTo>
                    <a:pt x="213922" y="876816"/>
                  </a:lnTo>
                  <a:lnTo>
                    <a:pt x="214991" y="881661"/>
                  </a:lnTo>
                  <a:lnTo>
                    <a:pt x="216065" y="886505"/>
                  </a:lnTo>
                  <a:lnTo>
                    <a:pt x="217141" y="891349"/>
                  </a:lnTo>
                  <a:lnTo>
                    <a:pt x="218221" y="896193"/>
                  </a:lnTo>
                  <a:lnTo>
                    <a:pt x="219304" y="901038"/>
                  </a:lnTo>
                  <a:lnTo>
                    <a:pt x="220390" y="905882"/>
                  </a:lnTo>
                  <a:lnTo>
                    <a:pt x="221479" y="910726"/>
                  </a:lnTo>
                  <a:lnTo>
                    <a:pt x="222569" y="915571"/>
                  </a:lnTo>
                  <a:lnTo>
                    <a:pt x="223659" y="920415"/>
                  </a:lnTo>
                  <a:lnTo>
                    <a:pt x="224749" y="925259"/>
                  </a:lnTo>
                  <a:lnTo>
                    <a:pt x="225837" y="930103"/>
                  </a:lnTo>
                  <a:lnTo>
                    <a:pt x="226923" y="934948"/>
                  </a:lnTo>
                  <a:lnTo>
                    <a:pt x="228003" y="939792"/>
                  </a:lnTo>
                  <a:lnTo>
                    <a:pt x="229078" y="944636"/>
                  </a:lnTo>
                  <a:lnTo>
                    <a:pt x="230146" y="949481"/>
                  </a:lnTo>
                  <a:lnTo>
                    <a:pt x="231207" y="954325"/>
                  </a:lnTo>
                  <a:lnTo>
                    <a:pt x="232258" y="959169"/>
                  </a:lnTo>
                  <a:lnTo>
                    <a:pt x="233298" y="964014"/>
                  </a:lnTo>
                  <a:lnTo>
                    <a:pt x="234326" y="968858"/>
                  </a:lnTo>
                  <a:lnTo>
                    <a:pt x="235342" y="973702"/>
                  </a:lnTo>
                  <a:lnTo>
                    <a:pt x="236346" y="978546"/>
                  </a:lnTo>
                  <a:lnTo>
                    <a:pt x="237337" y="983391"/>
                  </a:lnTo>
                  <a:lnTo>
                    <a:pt x="238316" y="988235"/>
                  </a:lnTo>
                  <a:lnTo>
                    <a:pt x="239278" y="993079"/>
                  </a:lnTo>
                  <a:lnTo>
                    <a:pt x="240228" y="997924"/>
                  </a:lnTo>
                  <a:lnTo>
                    <a:pt x="241165" y="1002768"/>
                  </a:lnTo>
                  <a:lnTo>
                    <a:pt x="242091" y="1007612"/>
                  </a:lnTo>
                  <a:lnTo>
                    <a:pt x="243005" y="1012456"/>
                  </a:lnTo>
                  <a:lnTo>
                    <a:pt x="243907" y="1017301"/>
                  </a:lnTo>
                  <a:lnTo>
                    <a:pt x="244797" y="1022145"/>
                  </a:lnTo>
                  <a:lnTo>
                    <a:pt x="245677" y="1026989"/>
                  </a:lnTo>
                  <a:lnTo>
                    <a:pt x="246549" y="1031834"/>
                  </a:lnTo>
                  <a:lnTo>
                    <a:pt x="247413" y="1036678"/>
                  </a:lnTo>
                  <a:lnTo>
                    <a:pt x="248268" y="1041522"/>
                  </a:lnTo>
                  <a:lnTo>
                    <a:pt x="249117" y="1046366"/>
                  </a:lnTo>
                  <a:lnTo>
                    <a:pt x="249958" y="1051211"/>
                  </a:lnTo>
                  <a:lnTo>
                    <a:pt x="250794" y="1056055"/>
                  </a:lnTo>
                  <a:lnTo>
                    <a:pt x="251625" y="1060899"/>
                  </a:lnTo>
                  <a:lnTo>
                    <a:pt x="252451" y="1065744"/>
                  </a:lnTo>
                  <a:lnTo>
                    <a:pt x="253274" y="1070588"/>
                  </a:lnTo>
                  <a:lnTo>
                    <a:pt x="254092" y="1075432"/>
                  </a:lnTo>
                  <a:lnTo>
                    <a:pt x="254906" y="1080276"/>
                  </a:lnTo>
                  <a:lnTo>
                    <a:pt x="255718" y="1085121"/>
                  </a:lnTo>
                  <a:lnTo>
                    <a:pt x="256526" y="1089965"/>
                  </a:lnTo>
                  <a:lnTo>
                    <a:pt x="257332" y="1094809"/>
                  </a:lnTo>
                  <a:lnTo>
                    <a:pt x="258134" y="1099654"/>
                  </a:lnTo>
                  <a:lnTo>
                    <a:pt x="258932" y="1104498"/>
                  </a:lnTo>
                  <a:lnTo>
                    <a:pt x="259727" y="1109342"/>
                  </a:lnTo>
                  <a:lnTo>
                    <a:pt x="260517" y="1114187"/>
                  </a:lnTo>
                  <a:lnTo>
                    <a:pt x="261302" y="1119031"/>
                  </a:lnTo>
                  <a:lnTo>
                    <a:pt x="262081" y="1123875"/>
                  </a:lnTo>
                  <a:lnTo>
                    <a:pt x="262853" y="1128719"/>
                  </a:lnTo>
                  <a:lnTo>
                    <a:pt x="263615" y="1133564"/>
                  </a:lnTo>
                  <a:lnTo>
                    <a:pt x="264368" y="1138408"/>
                  </a:lnTo>
                  <a:lnTo>
                    <a:pt x="265109" y="1143252"/>
                  </a:lnTo>
                  <a:lnTo>
                    <a:pt x="265838" y="1148097"/>
                  </a:lnTo>
                  <a:lnTo>
                    <a:pt x="266552" y="1152941"/>
                  </a:lnTo>
                  <a:lnTo>
                    <a:pt x="267247" y="1157785"/>
                  </a:lnTo>
                  <a:lnTo>
                    <a:pt x="267922" y="1162629"/>
                  </a:lnTo>
                  <a:lnTo>
                    <a:pt x="268575" y="1167474"/>
                  </a:lnTo>
                  <a:lnTo>
                    <a:pt x="269207" y="1172318"/>
                  </a:lnTo>
                  <a:lnTo>
                    <a:pt x="269814" y="1177162"/>
                  </a:lnTo>
                  <a:lnTo>
                    <a:pt x="270395" y="1182007"/>
                  </a:lnTo>
                  <a:lnTo>
                    <a:pt x="270941" y="1186851"/>
                  </a:lnTo>
                  <a:lnTo>
                    <a:pt x="271457" y="1191695"/>
                  </a:lnTo>
                  <a:lnTo>
                    <a:pt x="271942" y="1196539"/>
                  </a:lnTo>
                  <a:lnTo>
                    <a:pt x="272395" y="1201384"/>
                  </a:lnTo>
                  <a:lnTo>
                    <a:pt x="272816" y="1206228"/>
                  </a:lnTo>
                  <a:lnTo>
                    <a:pt x="273202" y="1211072"/>
                  </a:lnTo>
                  <a:lnTo>
                    <a:pt x="273549" y="1215917"/>
                  </a:lnTo>
                  <a:lnTo>
                    <a:pt x="273862" y="1220761"/>
                  </a:lnTo>
                  <a:lnTo>
                    <a:pt x="274143" y="1225605"/>
                  </a:lnTo>
                  <a:lnTo>
                    <a:pt x="274393" y="1230450"/>
                  </a:lnTo>
                  <a:lnTo>
                    <a:pt x="274613" y="1235294"/>
                  </a:lnTo>
                  <a:lnTo>
                    <a:pt x="274800" y="1240138"/>
                  </a:lnTo>
                  <a:lnTo>
                    <a:pt x="274957" y="1244982"/>
                  </a:lnTo>
                  <a:lnTo>
                    <a:pt x="275089" y="1249827"/>
                  </a:lnTo>
                  <a:lnTo>
                    <a:pt x="275198" y="1254671"/>
                  </a:lnTo>
                  <a:lnTo>
                    <a:pt x="275286" y="1259515"/>
                  </a:lnTo>
                  <a:lnTo>
                    <a:pt x="275355" y="1264360"/>
                  </a:lnTo>
                  <a:lnTo>
                    <a:pt x="275404" y="1269204"/>
                  </a:lnTo>
                  <a:lnTo>
                    <a:pt x="275438" y="1274048"/>
                  </a:lnTo>
                  <a:lnTo>
                    <a:pt x="275459" y="1278892"/>
                  </a:lnTo>
                  <a:lnTo>
                    <a:pt x="275469" y="1283737"/>
                  </a:lnTo>
                  <a:lnTo>
                    <a:pt x="275469" y="1288581"/>
                  </a:lnTo>
                  <a:lnTo>
                    <a:pt x="275461" y="1293425"/>
                  </a:lnTo>
                  <a:lnTo>
                    <a:pt x="275443" y="1298270"/>
                  </a:lnTo>
                  <a:lnTo>
                    <a:pt x="275419" y="1303114"/>
                  </a:lnTo>
                  <a:lnTo>
                    <a:pt x="275387" y="1307958"/>
                  </a:lnTo>
                  <a:lnTo>
                    <a:pt x="275349" y="1312802"/>
                  </a:lnTo>
                  <a:lnTo>
                    <a:pt x="275305" y="1317647"/>
                  </a:lnTo>
                  <a:lnTo>
                    <a:pt x="275252" y="1322491"/>
                  </a:lnTo>
                  <a:lnTo>
                    <a:pt x="275191" y="1327335"/>
                  </a:lnTo>
                  <a:lnTo>
                    <a:pt x="275120" y="1332180"/>
                  </a:lnTo>
                  <a:lnTo>
                    <a:pt x="275040" y="1337024"/>
                  </a:lnTo>
                  <a:lnTo>
                    <a:pt x="274949" y="1341868"/>
                  </a:lnTo>
                  <a:lnTo>
                    <a:pt x="274847" y="1346713"/>
                  </a:lnTo>
                  <a:lnTo>
                    <a:pt x="274730" y="1351557"/>
                  </a:lnTo>
                  <a:lnTo>
                    <a:pt x="274599" y="1356401"/>
                  </a:lnTo>
                  <a:lnTo>
                    <a:pt x="274453" y="1361245"/>
                  </a:lnTo>
                  <a:lnTo>
                    <a:pt x="274293" y="1366090"/>
                  </a:lnTo>
                  <a:lnTo>
                    <a:pt x="274117" y="1370934"/>
                  </a:lnTo>
                  <a:lnTo>
                    <a:pt x="273926" y="1375778"/>
                  </a:lnTo>
                  <a:lnTo>
                    <a:pt x="273716" y="1380623"/>
                  </a:lnTo>
                  <a:lnTo>
                    <a:pt x="273489" y="1385467"/>
                  </a:lnTo>
                  <a:lnTo>
                    <a:pt x="273246" y="1390311"/>
                  </a:lnTo>
                  <a:lnTo>
                    <a:pt x="272989" y="1395155"/>
                  </a:lnTo>
                  <a:lnTo>
                    <a:pt x="272716" y="1400000"/>
                  </a:lnTo>
                  <a:lnTo>
                    <a:pt x="272429" y="1404844"/>
                  </a:lnTo>
                  <a:lnTo>
                    <a:pt x="272125" y="1409688"/>
                  </a:lnTo>
                  <a:lnTo>
                    <a:pt x="271808" y="1414533"/>
                  </a:lnTo>
                  <a:lnTo>
                    <a:pt x="271480" y="1419377"/>
                  </a:lnTo>
                  <a:lnTo>
                    <a:pt x="271140" y="1424221"/>
                  </a:lnTo>
                  <a:lnTo>
                    <a:pt x="270790" y="1429065"/>
                  </a:lnTo>
                  <a:lnTo>
                    <a:pt x="270429" y="1433910"/>
                  </a:lnTo>
                  <a:lnTo>
                    <a:pt x="270058" y="1438754"/>
                  </a:lnTo>
                  <a:lnTo>
                    <a:pt x="269679" y="1443598"/>
                  </a:lnTo>
                  <a:lnTo>
                    <a:pt x="269292" y="1448443"/>
                  </a:lnTo>
                  <a:lnTo>
                    <a:pt x="268898" y="1453287"/>
                  </a:lnTo>
                  <a:lnTo>
                    <a:pt x="268498" y="1458131"/>
                  </a:lnTo>
                  <a:lnTo>
                    <a:pt x="268089" y="1462976"/>
                  </a:lnTo>
                  <a:lnTo>
                    <a:pt x="267673" y="1467820"/>
                  </a:lnTo>
                  <a:lnTo>
                    <a:pt x="267251" y="1472664"/>
                  </a:lnTo>
                  <a:lnTo>
                    <a:pt x="266823" y="1477508"/>
                  </a:lnTo>
                  <a:lnTo>
                    <a:pt x="266387" y="1482353"/>
                  </a:lnTo>
                  <a:lnTo>
                    <a:pt x="265945" y="1487197"/>
                  </a:lnTo>
                  <a:lnTo>
                    <a:pt x="265493" y="1492041"/>
                  </a:lnTo>
                  <a:lnTo>
                    <a:pt x="265032" y="1496886"/>
                  </a:lnTo>
                  <a:lnTo>
                    <a:pt x="264563" y="1501730"/>
                  </a:lnTo>
                  <a:lnTo>
                    <a:pt x="264084" y="1506574"/>
                  </a:lnTo>
                  <a:lnTo>
                    <a:pt x="263595" y="1511418"/>
                  </a:lnTo>
                  <a:lnTo>
                    <a:pt x="263094" y="1516263"/>
                  </a:lnTo>
                  <a:lnTo>
                    <a:pt x="262578" y="1521107"/>
                  </a:lnTo>
                  <a:lnTo>
                    <a:pt x="262049" y="1525951"/>
                  </a:lnTo>
                  <a:lnTo>
                    <a:pt x="261506" y="1530796"/>
                  </a:lnTo>
                  <a:lnTo>
                    <a:pt x="260949" y="1535640"/>
                  </a:lnTo>
                  <a:lnTo>
                    <a:pt x="260375" y="1540484"/>
                  </a:lnTo>
                  <a:lnTo>
                    <a:pt x="259783" y="1545328"/>
                  </a:lnTo>
                  <a:lnTo>
                    <a:pt x="259171" y="1550173"/>
                  </a:lnTo>
                  <a:lnTo>
                    <a:pt x="258541" y="1555017"/>
                  </a:lnTo>
                  <a:lnTo>
                    <a:pt x="257892" y="1559861"/>
                  </a:lnTo>
                  <a:lnTo>
                    <a:pt x="257224" y="1564706"/>
                  </a:lnTo>
                  <a:lnTo>
                    <a:pt x="256537" y="1569550"/>
                  </a:lnTo>
                  <a:lnTo>
                    <a:pt x="255825" y="1574394"/>
                  </a:lnTo>
                  <a:lnTo>
                    <a:pt x="255092" y="1579239"/>
                  </a:lnTo>
                  <a:lnTo>
                    <a:pt x="254340" y="1584083"/>
                  </a:lnTo>
                  <a:lnTo>
                    <a:pt x="253568" y="1588927"/>
                  </a:lnTo>
                  <a:lnTo>
                    <a:pt x="252776" y="1593771"/>
                  </a:lnTo>
                  <a:lnTo>
                    <a:pt x="251965" y="1598616"/>
                  </a:lnTo>
                  <a:lnTo>
                    <a:pt x="251131" y="1603460"/>
                  </a:lnTo>
                  <a:lnTo>
                    <a:pt x="250280" y="1608304"/>
                  </a:lnTo>
                  <a:lnTo>
                    <a:pt x="249414" y="1613149"/>
                  </a:lnTo>
                  <a:lnTo>
                    <a:pt x="248532" y="1617993"/>
                  </a:lnTo>
                  <a:lnTo>
                    <a:pt x="247636" y="1622837"/>
                  </a:lnTo>
                  <a:lnTo>
                    <a:pt x="246727" y="1627681"/>
                  </a:lnTo>
                  <a:lnTo>
                    <a:pt x="245805" y="1632526"/>
                  </a:lnTo>
                  <a:lnTo>
                    <a:pt x="244876" y="1637370"/>
                  </a:lnTo>
                  <a:lnTo>
                    <a:pt x="243941" y="1642214"/>
                  </a:lnTo>
                  <a:lnTo>
                    <a:pt x="243001" y="1647059"/>
                  </a:lnTo>
                  <a:lnTo>
                    <a:pt x="242058" y="1651903"/>
                  </a:lnTo>
                  <a:lnTo>
                    <a:pt x="241115" y="1656747"/>
                  </a:lnTo>
                  <a:lnTo>
                    <a:pt x="240174" y="1661591"/>
                  </a:lnTo>
                  <a:lnTo>
                    <a:pt x="239238" y="1666436"/>
                  </a:lnTo>
                  <a:lnTo>
                    <a:pt x="238308" y="1671280"/>
                  </a:lnTo>
                  <a:lnTo>
                    <a:pt x="237386" y="1676124"/>
                  </a:lnTo>
                  <a:lnTo>
                    <a:pt x="236473" y="1680969"/>
                  </a:lnTo>
                  <a:lnTo>
                    <a:pt x="235575" y="1685813"/>
                  </a:lnTo>
                  <a:lnTo>
                    <a:pt x="234691" y="1690657"/>
                  </a:lnTo>
                  <a:lnTo>
                    <a:pt x="233820" y="1695502"/>
                  </a:lnTo>
                  <a:lnTo>
                    <a:pt x="232964" y="1700346"/>
                  </a:lnTo>
                  <a:lnTo>
                    <a:pt x="232123" y="1705190"/>
                  </a:lnTo>
                  <a:lnTo>
                    <a:pt x="231299" y="1710034"/>
                  </a:lnTo>
                  <a:lnTo>
                    <a:pt x="230494" y="1714879"/>
                  </a:lnTo>
                  <a:lnTo>
                    <a:pt x="229704" y="1719723"/>
                  </a:lnTo>
                  <a:lnTo>
                    <a:pt x="228928" y="1724567"/>
                  </a:lnTo>
                  <a:lnTo>
                    <a:pt x="228167" y="1729412"/>
                  </a:lnTo>
                  <a:lnTo>
                    <a:pt x="227418" y="1734256"/>
                  </a:lnTo>
                  <a:lnTo>
                    <a:pt x="226682" y="1739100"/>
                  </a:lnTo>
                  <a:lnTo>
                    <a:pt x="225957" y="1743944"/>
                  </a:lnTo>
                  <a:lnTo>
                    <a:pt x="225241" y="1748789"/>
                  </a:lnTo>
                  <a:lnTo>
                    <a:pt x="224530" y="1753633"/>
                  </a:lnTo>
                  <a:lnTo>
                    <a:pt x="223825" y="1758477"/>
                  </a:lnTo>
                  <a:lnTo>
                    <a:pt x="223123" y="1763322"/>
                  </a:lnTo>
                  <a:lnTo>
                    <a:pt x="222423" y="1768166"/>
                  </a:lnTo>
                  <a:lnTo>
                    <a:pt x="221722" y="1773010"/>
                  </a:lnTo>
                  <a:lnTo>
                    <a:pt x="221019" y="1777854"/>
                  </a:lnTo>
                  <a:lnTo>
                    <a:pt x="220312" y="1782699"/>
                  </a:lnTo>
                  <a:lnTo>
                    <a:pt x="219601" y="1787543"/>
                  </a:lnTo>
                  <a:lnTo>
                    <a:pt x="218885" y="1792387"/>
                  </a:lnTo>
                  <a:lnTo>
                    <a:pt x="218159" y="1797232"/>
                  </a:lnTo>
                  <a:lnTo>
                    <a:pt x="217426" y="1802076"/>
                  </a:lnTo>
                  <a:lnTo>
                    <a:pt x="216684" y="1806920"/>
                  </a:lnTo>
                  <a:lnTo>
                    <a:pt x="215933" y="1811765"/>
                  </a:lnTo>
                  <a:lnTo>
                    <a:pt x="215173" y="1816609"/>
                  </a:lnTo>
                  <a:lnTo>
                    <a:pt x="214402" y="1821453"/>
                  </a:lnTo>
                  <a:lnTo>
                    <a:pt x="213620" y="1826297"/>
                  </a:lnTo>
                  <a:lnTo>
                    <a:pt x="212828" y="1831142"/>
                  </a:lnTo>
                  <a:lnTo>
                    <a:pt x="212027" y="1835986"/>
                  </a:lnTo>
                  <a:lnTo>
                    <a:pt x="211217" y="1840830"/>
                  </a:lnTo>
                  <a:lnTo>
                    <a:pt x="210398" y="1845675"/>
                  </a:lnTo>
                  <a:lnTo>
                    <a:pt x="209568" y="1850519"/>
                  </a:lnTo>
                  <a:lnTo>
                    <a:pt x="208731" y="1855363"/>
                  </a:lnTo>
                  <a:lnTo>
                    <a:pt x="207886" y="1860207"/>
                  </a:lnTo>
                  <a:lnTo>
                    <a:pt x="207035" y="1865052"/>
                  </a:lnTo>
                  <a:lnTo>
                    <a:pt x="206178" y="1869896"/>
                  </a:lnTo>
                  <a:lnTo>
                    <a:pt x="205317" y="1874740"/>
                  </a:lnTo>
                  <a:lnTo>
                    <a:pt x="204450" y="1879585"/>
                  </a:lnTo>
                  <a:lnTo>
                    <a:pt x="203581" y="1884429"/>
                  </a:lnTo>
                  <a:lnTo>
                    <a:pt x="202709" y="1889273"/>
                  </a:lnTo>
                  <a:lnTo>
                    <a:pt x="201837" y="1894117"/>
                  </a:lnTo>
                  <a:lnTo>
                    <a:pt x="200965" y="1898962"/>
                  </a:lnTo>
                  <a:lnTo>
                    <a:pt x="200093" y="1903806"/>
                  </a:lnTo>
                  <a:lnTo>
                    <a:pt x="199224" y="1908650"/>
                  </a:lnTo>
                  <a:lnTo>
                    <a:pt x="198357" y="1913495"/>
                  </a:lnTo>
                  <a:lnTo>
                    <a:pt x="197494" y="1918339"/>
                  </a:lnTo>
                  <a:lnTo>
                    <a:pt x="196635" y="1923183"/>
                  </a:lnTo>
                  <a:lnTo>
                    <a:pt x="195780" y="1928028"/>
                  </a:lnTo>
                  <a:lnTo>
                    <a:pt x="194931" y="1932872"/>
                  </a:lnTo>
                  <a:lnTo>
                    <a:pt x="194087" y="1937716"/>
                  </a:lnTo>
                  <a:lnTo>
                    <a:pt x="193249" y="1942560"/>
                  </a:lnTo>
                  <a:lnTo>
                    <a:pt x="192416" y="1947405"/>
                  </a:lnTo>
                  <a:lnTo>
                    <a:pt x="191589" y="1952249"/>
                  </a:lnTo>
                  <a:lnTo>
                    <a:pt x="190766" y="1957093"/>
                  </a:lnTo>
                  <a:lnTo>
                    <a:pt x="189949" y="1961938"/>
                  </a:lnTo>
                  <a:lnTo>
                    <a:pt x="189137" y="1966782"/>
                  </a:lnTo>
                  <a:lnTo>
                    <a:pt x="188328" y="1971626"/>
                  </a:lnTo>
                  <a:lnTo>
                    <a:pt x="187523" y="1976470"/>
                  </a:lnTo>
                  <a:lnTo>
                    <a:pt x="186721" y="1981315"/>
                  </a:lnTo>
                  <a:lnTo>
                    <a:pt x="185921" y="1986159"/>
                  </a:lnTo>
                  <a:lnTo>
                    <a:pt x="185125" y="1991003"/>
                  </a:lnTo>
                  <a:lnTo>
                    <a:pt x="184331" y="1995848"/>
                  </a:lnTo>
                  <a:lnTo>
                    <a:pt x="183538" y="2000692"/>
                  </a:lnTo>
                  <a:lnTo>
                    <a:pt x="182748" y="2005536"/>
                  </a:lnTo>
                  <a:lnTo>
                    <a:pt x="181960" y="2010380"/>
                  </a:lnTo>
                  <a:lnTo>
                    <a:pt x="181174" y="2015225"/>
                  </a:lnTo>
                  <a:lnTo>
                    <a:pt x="180392" y="2020069"/>
                  </a:lnTo>
                  <a:lnTo>
                    <a:pt x="179613" y="2024913"/>
                  </a:lnTo>
                  <a:lnTo>
                    <a:pt x="178838" y="2029758"/>
                  </a:lnTo>
                  <a:lnTo>
                    <a:pt x="178068" y="2034602"/>
                  </a:lnTo>
                  <a:lnTo>
                    <a:pt x="177302" y="2039446"/>
                  </a:lnTo>
                  <a:lnTo>
                    <a:pt x="176544" y="2044290"/>
                  </a:lnTo>
                  <a:lnTo>
                    <a:pt x="175793" y="2049135"/>
                  </a:lnTo>
                  <a:lnTo>
                    <a:pt x="175049" y="2053979"/>
                  </a:lnTo>
                  <a:lnTo>
                    <a:pt x="174314" y="2058823"/>
                  </a:lnTo>
                  <a:lnTo>
                    <a:pt x="173588" y="2063668"/>
                  </a:lnTo>
                  <a:lnTo>
                    <a:pt x="172872" y="2068512"/>
                  </a:lnTo>
                  <a:lnTo>
                    <a:pt x="172169" y="2073356"/>
                  </a:lnTo>
                  <a:lnTo>
                    <a:pt x="171477" y="2078201"/>
                  </a:lnTo>
                  <a:lnTo>
                    <a:pt x="170796" y="2083045"/>
                  </a:lnTo>
                  <a:lnTo>
                    <a:pt x="170128" y="2087889"/>
                  </a:lnTo>
                  <a:lnTo>
                    <a:pt x="169471" y="2092733"/>
                  </a:lnTo>
                  <a:lnTo>
                    <a:pt x="168828" y="2097578"/>
                  </a:lnTo>
                  <a:lnTo>
                    <a:pt x="168201" y="2102422"/>
                  </a:lnTo>
                  <a:lnTo>
                    <a:pt x="167586" y="2107266"/>
                  </a:lnTo>
                  <a:lnTo>
                    <a:pt x="166985" y="2112111"/>
                  </a:lnTo>
                  <a:lnTo>
                    <a:pt x="166396" y="2116955"/>
                  </a:lnTo>
                  <a:lnTo>
                    <a:pt x="165820" y="2121799"/>
                  </a:lnTo>
                  <a:lnTo>
                    <a:pt x="165259" y="2126643"/>
                  </a:lnTo>
                  <a:lnTo>
                    <a:pt x="164712" y="2131488"/>
                  </a:lnTo>
                  <a:lnTo>
                    <a:pt x="164178" y="2136332"/>
                  </a:lnTo>
                  <a:lnTo>
                    <a:pt x="163655" y="2141176"/>
                  </a:lnTo>
                  <a:lnTo>
                    <a:pt x="163144" y="2146021"/>
                  </a:lnTo>
                  <a:lnTo>
                    <a:pt x="162644" y="2150865"/>
                  </a:lnTo>
                  <a:lnTo>
                    <a:pt x="162157" y="2155709"/>
                  </a:lnTo>
                  <a:lnTo>
                    <a:pt x="161679" y="2160553"/>
                  </a:lnTo>
                  <a:lnTo>
                    <a:pt x="161210" y="2165398"/>
                  </a:lnTo>
                  <a:lnTo>
                    <a:pt x="160749" y="2170242"/>
                  </a:lnTo>
                  <a:lnTo>
                    <a:pt x="160294" y="2175086"/>
                  </a:lnTo>
                  <a:lnTo>
                    <a:pt x="159846" y="2179931"/>
                  </a:lnTo>
                  <a:lnTo>
                    <a:pt x="159403" y="2184775"/>
                  </a:lnTo>
                  <a:lnTo>
                    <a:pt x="158964" y="2189619"/>
                  </a:lnTo>
                  <a:lnTo>
                    <a:pt x="158526" y="2194464"/>
                  </a:lnTo>
                  <a:lnTo>
                    <a:pt x="158090" y="2199308"/>
                  </a:lnTo>
                  <a:lnTo>
                    <a:pt x="157655" y="2204152"/>
                  </a:lnTo>
                  <a:lnTo>
                    <a:pt x="157219" y="2208996"/>
                  </a:lnTo>
                  <a:lnTo>
                    <a:pt x="156780" y="2213841"/>
                  </a:lnTo>
                  <a:lnTo>
                    <a:pt x="156340" y="2218685"/>
                  </a:lnTo>
                  <a:lnTo>
                    <a:pt x="155896" y="2223529"/>
                  </a:lnTo>
                  <a:lnTo>
                    <a:pt x="155450" y="2228374"/>
                  </a:lnTo>
                  <a:lnTo>
                    <a:pt x="155000" y="2233218"/>
                  </a:lnTo>
                  <a:lnTo>
                    <a:pt x="154546" y="2238062"/>
                  </a:lnTo>
                  <a:lnTo>
                    <a:pt x="154088" y="2242906"/>
                  </a:lnTo>
                  <a:lnTo>
                    <a:pt x="153627" y="2247751"/>
                  </a:lnTo>
                  <a:lnTo>
                    <a:pt x="153164" y="2252595"/>
                  </a:lnTo>
                  <a:lnTo>
                    <a:pt x="152699" y="2257439"/>
                  </a:lnTo>
                  <a:lnTo>
                    <a:pt x="152233" y="2262284"/>
                  </a:lnTo>
                  <a:lnTo>
                    <a:pt x="151766" y="2267128"/>
                  </a:lnTo>
                  <a:lnTo>
                    <a:pt x="151301" y="2271972"/>
                  </a:lnTo>
                  <a:lnTo>
                    <a:pt x="150837" y="2276816"/>
                  </a:lnTo>
                  <a:lnTo>
                    <a:pt x="150376" y="2281661"/>
                  </a:lnTo>
                  <a:lnTo>
                    <a:pt x="149919" y="2286505"/>
                  </a:lnTo>
                  <a:lnTo>
                    <a:pt x="149467" y="2291349"/>
                  </a:lnTo>
                  <a:lnTo>
                    <a:pt x="149022" y="2296194"/>
                  </a:lnTo>
                  <a:lnTo>
                    <a:pt x="148583" y="2301038"/>
                  </a:lnTo>
                  <a:lnTo>
                    <a:pt x="148153" y="2305882"/>
                  </a:lnTo>
                  <a:lnTo>
                    <a:pt x="147730" y="2310727"/>
                  </a:lnTo>
                  <a:lnTo>
                    <a:pt x="147316" y="2315571"/>
                  </a:lnTo>
                  <a:lnTo>
                    <a:pt x="146913" y="2320415"/>
                  </a:lnTo>
                  <a:lnTo>
                    <a:pt x="146521" y="2325259"/>
                  </a:lnTo>
                  <a:lnTo>
                    <a:pt x="146139" y="2330104"/>
                  </a:lnTo>
                  <a:lnTo>
                    <a:pt x="145768" y="2334948"/>
                  </a:lnTo>
                  <a:lnTo>
                    <a:pt x="145407" y="2339792"/>
                  </a:lnTo>
                  <a:lnTo>
                    <a:pt x="145056" y="2344637"/>
                  </a:lnTo>
                  <a:lnTo>
                    <a:pt x="144719" y="2349481"/>
                  </a:lnTo>
                  <a:lnTo>
                    <a:pt x="144393" y="2354325"/>
                  </a:lnTo>
                  <a:lnTo>
                    <a:pt x="144077" y="2359169"/>
                  </a:lnTo>
                  <a:lnTo>
                    <a:pt x="143772" y="2364014"/>
                  </a:lnTo>
                  <a:lnTo>
                    <a:pt x="143477" y="2368858"/>
                  </a:lnTo>
                  <a:lnTo>
                    <a:pt x="143193" y="2373702"/>
                  </a:lnTo>
                  <a:lnTo>
                    <a:pt x="142921" y="2378547"/>
                  </a:lnTo>
                  <a:lnTo>
                    <a:pt x="142659" y="2383391"/>
                  </a:lnTo>
                  <a:lnTo>
                    <a:pt x="142406" y="2388235"/>
                  </a:lnTo>
                  <a:lnTo>
                    <a:pt x="142162" y="2393079"/>
                  </a:lnTo>
                  <a:lnTo>
                    <a:pt x="141928" y="2397924"/>
                  </a:lnTo>
                  <a:lnTo>
                    <a:pt x="141704" y="2402768"/>
                  </a:lnTo>
                  <a:lnTo>
                    <a:pt x="141489" y="2407612"/>
                  </a:lnTo>
                  <a:lnTo>
                    <a:pt x="141283" y="2412457"/>
                  </a:lnTo>
                  <a:lnTo>
                    <a:pt x="141085" y="2417301"/>
                  </a:lnTo>
                  <a:lnTo>
                    <a:pt x="140896" y="2422145"/>
                  </a:lnTo>
                  <a:lnTo>
                    <a:pt x="140714" y="2426990"/>
                  </a:lnTo>
                  <a:lnTo>
                    <a:pt x="140540" y="2431834"/>
                  </a:lnTo>
                  <a:lnTo>
                    <a:pt x="140374" y="2436678"/>
                  </a:lnTo>
                  <a:lnTo>
                    <a:pt x="140216" y="2441522"/>
                  </a:lnTo>
                  <a:lnTo>
                    <a:pt x="140064" y="2446367"/>
                  </a:lnTo>
                  <a:lnTo>
                    <a:pt x="139918" y="2451211"/>
                  </a:lnTo>
                  <a:lnTo>
                    <a:pt x="139779" y="2456055"/>
                  </a:lnTo>
                  <a:lnTo>
                    <a:pt x="139647" y="2460900"/>
                  </a:lnTo>
                  <a:lnTo>
                    <a:pt x="139520" y="2465744"/>
                  </a:lnTo>
                  <a:lnTo>
                    <a:pt x="139400" y="2470588"/>
                  </a:lnTo>
                  <a:lnTo>
                    <a:pt x="139284" y="2475432"/>
                  </a:lnTo>
                  <a:close/>
                </a:path>
              </a:pathLst>
            </a:custGeom>
            <a:solidFill>
              <a:srgbClr val="00C1A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7" name="pg39">
              <a:extLst>
                <a:ext uri="{FF2B5EF4-FFF2-40B4-BE49-F238E27FC236}">
                  <a16:creationId xmlns:a16="http://schemas.microsoft.com/office/drawing/2014/main" id="{0F4DEABC-23FA-AD3F-CFAF-97D72DC7C7B4}"/>
                </a:ext>
              </a:extLst>
            </p:cNvPr>
            <p:cNvSpPr/>
            <p:nvPr/>
          </p:nvSpPr>
          <p:spPr>
            <a:xfrm>
              <a:off x="6944329" y="4328331"/>
              <a:ext cx="258311" cy="2484349"/>
            </a:xfrm>
            <a:custGeom>
              <a:avLst/>
              <a:gdLst/>
              <a:ahLst/>
              <a:cxnLst/>
              <a:rect l="0" t="0" r="0" b="0"/>
              <a:pathLst>
                <a:path w="258311" h="2484349">
                  <a:moveTo>
                    <a:pt x="127670" y="2484349"/>
                  </a:moveTo>
                  <a:lnTo>
                    <a:pt x="127547" y="2479487"/>
                  </a:lnTo>
                  <a:lnTo>
                    <a:pt x="127418" y="2474625"/>
                  </a:lnTo>
                  <a:lnTo>
                    <a:pt x="127282" y="2469763"/>
                  </a:lnTo>
                  <a:lnTo>
                    <a:pt x="127136" y="2464902"/>
                  </a:lnTo>
                  <a:lnTo>
                    <a:pt x="126984" y="2460040"/>
                  </a:lnTo>
                  <a:lnTo>
                    <a:pt x="126824" y="2455178"/>
                  </a:lnTo>
                  <a:lnTo>
                    <a:pt x="126656" y="2450316"/>
                  </a:lnTo>
                  <a:lnTo>
                    <a:pt x="126480" y="2445455"/>
                  </a:lnTo>
                  <a:lnTo>
                    <a:pt x="126295" y="2440593"/>
                  </a:lnTo>
                  <a:lnTo>
                    <a:pt x="126100" y="2435731"/>
                  </a:lnTo>
                  <a:lnTo>
                    <a:pt x="125895" y="2430869"/>
                  </a:lnTo>
                  <a:lnTo>
                    <a:pt x="125682" y="2426008"/>
                  </a:lnTo>
                  <a:lnTo>
                    <a:pt x="125459" y="2421146"/>
                  </a:lnTo>
                  <a:lnTo>
                    <a:pt x="125226" y="2416284"/>
                  </a:lnTo>
                  <a:lnTo>
                    <a:pt x="124982" y="2411422"/>
                  </a:lnTo>
                  <a:lnTo>
                    <a:pt x="124726" y="2406561"/>
                  </a:lnTo>
                  <a:lnTo>
                    <a:pt x="124461" y="2401699"/>
                  </a:lnTo>
                  <a:lnTo>
                    <a:pt x="124185" y="2396837"/>
                  </a:lnTo>
                  <a:lnTo>
                    <a:pt x="123899" y="2391975"/>
                  </a:lnTo>
                  <a:lnTo>
                    <a:pt x="123602" y="2387114"/>
                  </a:lnTo>
                  <a:lnTo>
                    <a:pt x="123293" y="2382252"/>
                  </a:lnTo>
                  <a:lnTo>
                    <a:pt x="122973" y="2377390"/>
                  </a:lnTo>
                  <a:lnTo>
                    <a:pt x="122644" y="2372529"/>
                  </a:lnTo>
                  <a:lnTo>
                    <a:pt x="122305" y="2367667"/>
                  </a:lnTo>
                  <a:lnTo>
                    <a:pt x="121957" y="2362805"/>
                  </a:lnTo>
                  <a:lnTo>
                    <a:pt x="121599" y="2357943"/>
                  </a:lnTo>
                  <a:lnTo>
                    <a:pt x="121231" y="2353082"/>
                  </a:lnTo>
                  <a:lnTo>
                    <a:pt x="120855" y="2348220"/>
                  </a:lnTo>
                  <a:lnTo>
                    <a:pt x="120472" y="2343358"/>
                  </a:lnTo>
                  <a:lnTo>
                    <a:pt x="120081" y="2338496"/>
                  </a:lnTo>
                  <a:lnTo>
                    <a:pt x="119683" y="2333635"/>
                  </a:lnTo>
                  <a:lnTo>
                    <a:pt x="119279" y="2328773"/>
                  </a:lnTo>
                  <a:lnTo>
                    <a:pt x="118868" y="2323911"/>
                  </a:lnTo>
                  <a:lnTo>
                    <a:pt x="118452" y="2319049"/>
                  </a:lnTo>
                  <a:lnTo>
                    <a:pt x="118031" y="2314188"/>
                  </a:lnTo>
                  <a:lnTo>
                    <a:pt x="117606" y="2309326"/>
                  </a:lnTo>
                  <a:lnTo>
                    <a:pt x="117178" y="2304464"/>
                  </a:lnTo>
                  <a:lnTo>
                    <a:pt x="116744" y="2299602"/>
                  </a:lnTo>
                  <a:lnTo>
                    <a:pt x="116308" y="2294741"/>
                  </a:lnTo>
                  <a:lnTo>
                    <a:pt x="115868" y="2289879"/>
                  </a:lnTo>
                  <a:lnTo>
                    <a:pt x="115425" y="2285017"/>
                  </a:lnTo>
                  <a:lnTo>
                    <a:pt x="114978" y="2280155"/>
                  </a:lnTo>
                  <a:lnTo>
                    <a:pt x="114528" y="2275294"/>
                  </a:lnTo>
                  <a:lnTo>
                    <a:pt x="114074" y="2270432"/>
                  </a:lnTo>
                  <a:lnTo>
                    <a:pt x="113615" y="2265570"/>
                  </a:lnTo>
                  <a:lnTo>
                    <a:pt x="113151" y="2260709"/>
                  </a:lnTo>
                  <a:lnTo>
                    <a:pt x="112682" y="2255847"/>
                  </a:lnTo>
                  <a:lnTo>
                    <a:pt x="112207" y="2250985"/>
                  </a:lnTo>
                  <a:lnTo>
                    <a:pt x="111725" y="2246123"/>
                  </a:lnTo>
                  <a:lnTo>
                    <a:pt x="111232" y="2241262"/>
                  </a:lnTo>
                  <a:lnTo>
                    <a:pt x="110730" y="2236400"/>
                  </a:lnTo>
                  <a:lnTo>
                    <a:pt x="110217" y="2231538"/>
                  </a:lnTo>
                  <a:lnTo>
                    <a:pt x="109692" y="2226676"/>
                  </a:lnTo>
                  <a:lnTo>
                    <a:pt x="109153" y="2221815"/>
                  </a:lnTo>
                  <a:lnTo>
                    <a:pt x="108598" y="2216953"/>
                  </a:lnTo>
                  <a:lnTo>
                    <a:pt x="108023" y="2212091"/>
                  </a:lnTo>
                  <a:lnTo>
                    <a:pt x="107430" y="2207229"/>
                  </a:lnTo>
                  <a:lnTo>
                    <a:pt x="106818" y="2202368"/>
                  </a:lnTo>
                  <a:lnTo>
                    <a:pt x="106184" y="2197506"/>
                  </a:lnTo>
                  <a:lnTo>
                    <a:pt x="105529" y="2192644"/>
                  </a:lnTo>
                  <a:lnTo>
                    <a:pt x="104844" y="2187782"/>
                  </a:lnTo>
                  <a:lnTo>
                    <a:pt x="104134" y="2182921"/>
                  </a:lnTo>
                  <a:lnTo>
                    <a:pt x="103397" y="2178059"/>
                  </a:lnTo>
                  <a:lnTo>
                    <a:pt x="102635" y="2173197"/>
                  </a:lnTo>
                  <a:lnTo>
                    <a:pt x="101845" y="2168335"/>
                  </a:lnTo>
                  <a:lnTo>
                    <a:pt x="101029" y="2163474"/>
                  </a:lnTo>
                  <a:lnTo>
                    <a:pt x="100178" y="2158612"/>
                  </a:lnTo>
                  <a:lnTo>
                    <a:pt x="99301" y="2153750"/>
                  </a:lnTo>
                  <a:lnTo>
                    <a:pt x="98399" y="2148888"/>
                  </a:lnTo>
                  <a:lnTo>
                    <a:pt x="97471" y="2144027"/>
                  </a:lnTo>
                  <a:lnTo>
                    <a:pt x="96519" y="2139165"/>
                  </a:lnTo>
                  <a:lnTo>
                    <a:pt x="95543" y="2134303"/>
                  </a:lnTo>
                  <a:lnTo>
                    <a:pt x="94542" y="2129442"/>
                  </a:lnTo>
                  <a:lnTo>
                    <a:pt x="93523" y="2124580"/>
                  </a:lnTo>
                  <a:lnTo>
                    <a:pt x="92486" y="2119718"/>
                  </a:lnTo>
                  <a:lnTo>
                    <a:pt x="91435" y="2114856"/>
                  </a:lnTo>
                  <a:lnTo>
                    <a:pt x="90371" y="2109995"/>
                  </a:lnTo>
                  <a:lnTo>
                    <a:pt x="89295" y="2105133"/>
                  </a:lnTo>
                  <a:lnTo>
                    <a:pt x="88210" y="2100271"/>
                  </a:lnTo>
                  <a:lnTo>
                    <a:pt x="87120" y="2095409"/>
                  </a:lnTo>
                  <a:lnTo>
                    <a:pt x="86026" y="2090548"/>
                  </a:lnTo>
                  <a:lnTo>
                    <a:pt x="84930" y="2085686"/>
                  </a:lnTo>
                  <a:lnTo>
                    <a:pt x="83833" y="2080824"/>
                  </a:lnTo>
                  <a:lnTo>
                    <a:pt x="82737" y="2075962"/>
                  </a:lnTo>
                  <a:lnTo>
                    <a:pt x="81645" y="2071101"/>
                  </a:lnTo>
                  <a:lnTo>
                    <a:pt x="80555" y="2066239"/>
                  </a:lnTo>
                  <a:lnTo>
                    <a:pt x="79469" y="2061377"/>
                  </a:lnTo>
                  <a:lnTo>
                    <a:pt x="78387" y="2056515"/>
                  </a:lnTo>
                  <a:lnTo>
                    <a:pt x="77309" y="2051654"/>
                  </a:lnTo>
                  <a:lnTo>
                    <a:pt x="76235" y="2046792"/>
                  </a:lnTo>
                  <a:lnTo>
                    <a:pt x="75163" y="2041930"/>
                  </a:lnTo>
                  <a:lnTo>
                    <a:pt x="74091" y="2037068"/>
                  </a:lnTo>
                  <a:lnTo>
                    <a:pt x="73019" y="2032207"/>
                  </a:lnTo>
                  <a:lnTo>
                    <a:pt x="71945" y="2027345"/>
                  </a:lnTo>
                  <a:lnTo>
                    <a:pt x="70868" y="2022483"/>
                  </a:lnTo>
                  <a:lnTo>
                    <a:pt x="69783" y="2017622"/>
                  </a:lnTo>
                  <a:lnTo>
                    <a:pt x="68689" y="2012760"/>
                  </a:lnTo>
                  <a:lnTo>
                    <a:pt x="67586" y="2007898"/>
                  </a:lnTo>
                  <a:lnTo>
                    <a:pt x="66471" y="2003036"/>
                  </a:lnTo>
                  <a:lnTo>
                    <a:pt x="65342" y="1998175"/>
                  </a:lnTo>
                  <a:lnTo>
                    <a:pt x="64196" y="1993313"/>
                  </a:lnTo>
                  <a:lnTo>
                    <a:pt x="63030" y="1988451"/>
                  </a:lnTo>
                  <a:lnTo>
                    <a:pt x="61847" y="1983589"/>
                  </a:lnTo>
                  <a:lnTo>
                    <a:pt x="60644" y="1978728"/>
                  </a:lnTo>
                  <a:lnTo>
                    <a:pt x="59422" y="1973866"/>
                  </a:lnTo>
                  <a:lnTo>
                    <a:pt x="58179" y="1969004"/>
                  </a:lnTo>
                  <a:lnTo>
                    <a:pt x="56913" y="1964142"/>
                  </a:lnTo>
                  <a:lnTo>
                    <a:pt x="55627" y="1959281"/>
                  </a:lnTo>
                  <a:lnTo>
                    <a:pt x="54323" y="1954419"/>
                  </a:lnTo>
                  <a:lnTo>
                    <a:pt x="53001" y="1949557"/>
                  </a:lnTo>
                  <a:lnTo>
                    <a:pt x="51664" y="1944695"/>
                  </a:lnTo>
                  <a:lnTo>
                    <a:pt x="50312" y="1939834"/>
                  </a:lnTo>
                  <a:lnTo>
                    <a:pt x="48946" y="1934972"/>
                  </a:lnTo>
                  <a:lnTo>
                    <a:pt x="47570" y="1930110"/>
                  </a:lnTo>
                  <a:lnTo>
                    <a:pt x="46188" y="1925248"/>
                  </a:lnTo>
                  <a:lnTo>
                    <a:pt x="44801" y="1920387"/>
                  </a:lnTo>
                  <a:lnTo>
                    <a:pt x="43412" y="1915525"/>
                  </a:lnTo>
                  <a:lnTo>
                    <a:pt x="42024" y="1910663"/>
                  </a:lnTo>
                  <a:lnTo>
                    <a:pt x="40642" y="1905802"/>
                  </a:lnTo>
                  <a:lnTo>
                    <a:pt x="39267" y="1900940"/>
                  </a:lnTo>
                  <a:lnTo>
                    <a:pt x="37902" y="1896078"/>
                  </a:lnTo>
                  <a:lnTo>
                    <a:pt x="36551" y="1891216"/>
                  </a:lnTo>
                  <a:lnTo>
                    <a:pt x="35215" y="1886355"/>
                  </a:lnTo>
                  <a:lnTo>
                    <a:pt x="33901" y="1881493"/>
                  </a:lnTo>
                  <a:lnTo>
                    <a:pt x="32611" y="1876631"/>
                  </a:lnTo>
                  <a:lnTo>
                    <a:pt x="31346" y="1871769"/>
                  </a:lnTo>
                  <a:lnTo>
                    <a:pt x="30108" y="1866908"/>
                  </a:lnTo>
                  <a:lnTo>
                    <a:pt x="28898" y="1862046"/>
                  </a:lnTo>
                  <a:lnTo>
                    <a:pt x="27719" y="1857184"/>
                  </a:lnTo>
                  <a:lnTo>
                    <a:pt x="26579" y="1852322"/>
                  </a:lnTo>
                  <a:lnTo>
                    <a:pt x="25475" y="1847461"/>
                  </a:lnTo>
                  <a:lnTo>
                    <a:pt x="24406" y="1842599"/>
                  </a:lnTo>
                  <a:lnTo>
                    <a:pt x="23372" y="1837737"/>
                  </a:lnTo>
                  <a:lnTo>
                    <a:pt x="22374" y="1832875"/>
                  </a:lnTo>
                  <a:lnTo>
                    <a:pt x="21414" y="1828014"/>
                  </a:lnTo>
                  <a:lnTo>
                    <a:pt x="20497" y="1823152"/>
                  </a:lnTo>
                  <a:lnTo>
                    <a:pt x="19615" y="1818290"/>
                  </a:lnTo>
                  <a:lnTo>
                    <a:pt x="18767" y="1813428"/>
                  </a:lnTo>
                  <a:lnTo>
                    <a:pt x="17952" y="1808567"/>
                  </a:lnTo>
                  <a:lnTo>
                    <a:pt x="17168" y="1803705"/>
                  </a:lnTo>
                  <a:lnTo>
                    <a:pt x="16416" y="1798843"/>
                  </a:lnTo>
                  <a:lnTo>
                    <a:pt x="15696" y="1793981"/>
                  </a:lnTo>
                  <a:lnTo>
                    <a:pt x="15001" y="1789120"/>
                  </a:lnTo>
                  <a:lnTo>
                    <a:pt x="14329" y="1784258"/>
                  </a:lnTo>
                  <a:lnTo>
                    <a:pt x="13678" y="1779396"/>
                  </a:lnTo>
                  <a:lnTo>
                    <a:pt x="13046" y="1774535"/>
                  </a:lnTo>
                  <a:lnTo>
                    <a:pt x="12433" y="1769673"/>
                  </a:lnTo>
                  <a:lnTo>
                    <a:pt x="11836" y="1764811"/>
                  </a:lnTo>
                  <a:lnTo>
                    <a:pt x="11253" y="1759949"/>
                  </a:lnTo>
                  <a:lnTo>
                    <a:pt x="10680" y="1755088"/>
                  </a:lnTo>
                  <a:lnTo>
                    <a:pt x="10118" y="1750226"/>
                  </a:lnTo>
                  <a:lnTo>
                    <a:pt x="9565" y="1745364"/>
                  </a:lnTo>
                  <a:lnTo>
                    <a:pt x="9022" y="1740502"/>
                  </a:lnTo>
                  <a:lnTo>
                    <a:pt x="8487" y="1735641"/>
                  </a:lnTo>
                  <a:lnTo>
                    <a:pt x="7959" y="1730779"/>
                  </a:lnTo>
                  <a:lnTo>
                    <a:pt x="7439" y="1725917"/>
                  </a:lnTo>
                  <a:lnTo>
                    <a:pt x="6926" y="1721055"/>
                  </a:lnTo>
                  <a:lnTo>
                    <a:pt x="6422" y="1716194"/>
                  </a:lnTo>
                  <a:lnTo>
                    <a:pt x="5929" y="1711332"/>
                  </a:lnTo>
                  <a:lnTo>
                    <a:pt x="5445" y="1706470"/>
                  </a:lnTo>
                  <a:lnTo>
                    <a:pt x="4974" y="1701608"/>
                  </a:lnTo>
                  <a:lnTo>
                    <a:pt x="4514" y="1696747"/>
                  </a:lnTo>
                  <a:lnTo>
                    <a:pt x="4068" y="1691885"/>
                  </a:lnTo>
                  <a:lnTo>
                    <a:pt x="3638" y="1687023"/>
                  </a:lnTo>
                  <a:lnTo>
                    <a:pt x="3228" y="1682161"/>
                  </a:lnTo>
                  <a:lnTo>
                    <a:pt x="2836" y="1677300"/>
                  </a:lnTo>
                  <a:lnTo>
                    <a:pt x="2464" y="1672438"/>
                  </a:lnTo>
                  <a:lnTo>
                    <a:pt x="2113" y="1667576"/>
                  </a:lnTo>
                  <a:lnTo>
                    <a:pt x="1785" y="1662715"/>
                  </a:lnTo>
                  <a:lnTo>
                    <a:pt x="1484" y="1657853"/>
                  </a:lnTo>
                  <a:lnTo>
                    <a:pt x="1211" y="1652991"/>
                  </a:lnTo>
                  <a:lnTo>
                    <a:pt x="965" y="1648129"/>
                  </a:lnTo>
                  <a:lnTo>
                    <a:pt x="744" y="1643268"/>
                  </a:lnTo>
                  <a:lnTo>
                    <a:pt x="551" y="1638406"/>
                  </a:lnTo>
                  <a:lnTo>
                    <a:pt x="386" y="1633544"/>
                  </a:lnTo>
                  <a:lnTo>
                    <a:pt x="255" y="1628682"/>
                  </a:lnTo>
                  <a:lnTo>
                    <a:pt x="152" y="1623821"/>
                  </a:lnTo>
                  <a:lnTo>
                    <a:pt x="76" y="1618959"/>
                  </a:lnTo>
                  <a:lnTo>
                    <a:pt x="25" y="1614097"/>
                  </a:lnTo>
                  <a:lnTo>
                    <a:pt x="0" y="1609235"/>
                  </a:lnTo>
                  <a:lnTo>
                    <a:pt x="0" y="1604374"/>
                  </a:lnTo>
                  <a:lnTo>
                    <a:pt x="26" y="1599512"/>
                  </a:lnTo>
                  <a:lnTo>
                    <a:pt x="73" y="1594650"/>
                  </a:lnTo>
                  <a:lnTo>
                    <a:pt x="139" y="1589788"/>
                  </a:lnTo>
                  <a:lnTo>
                    <a:pt x="221" y="1584927"/>
                  </a:lnTo>
                  <a:lnTo>
                    <a:pt x="319" y="1580065"/>
                  </a:lnTo>
                  <a:lnTo>
                    <a:pt x="431" y="1575203"/>
                  </a:lnTo>
                  <a:lnTo>
                    <a:pt x="555" y="1570341"/>
                  </a:lnTo>
                  <a:lnTo>
                    <a:pt x="689" y="1565480"/>
                  </a:lnTo>
                  <a:lnTo>
                    <a:pt x="829" y="1560618"/>
                  </a:lnTo>
                  <a:lnTo>
                    <a:pt x="975" y="1555756"/>
                  </a:lnTo>
                  <a:lnTo>
                    <a:pt x="1125" y="1550895"/>
                  </a:lnTo>
                  <a:lnTo>
                    <a:pt x="1279" y="1546033"/>
                  </a:lnTo>
                  <a:lnTo>
                    <a:pt x="1434" y="1541171"/>
                  </a:lnTo>
                  <a:lnTo>
                    <a:pt x="1590" y="1536309"/>
                  </a:lnTo>
                  <a:lnTo>
                    <a:pt x="1746" y="1531448"/>
                  </a:lnTo>
                  <a:lnTo>
                    <a:pt x="1901" y="1526586"/>
                  </a:lnTo>
                  <a:lnTo>
                    <a:pt x="2055" y="1521724"/>
                  </a:lnTo>
                  <a:lnTo>
                    <a:pt x="2208" y="1516862"/>
                  </a:lnTo>
                  <a:lnTo>
                    <a:pt x="2359" y="1512001"/>
                  </a:lnTo>
                  <a:lnTo>
                    <a:pt x="2509" y="1507139"/>
                  </a:lnTo>
                  <a:lnTo>
                    <a:pt x="2658" y="1502277"/>
                  </a:lnTo>
                  <a:lnTo>
                    <a:pt x="2806" y="1497415"/>
                  </a:lnTo>
                  <a:lnTo>
                    <a:pt x="2954" y="1492554"/>
                  </a:lnTo>
                  <a:lnTo>
                    <a:pt x="3101" y="1487692"/>
                  </a:lnTo>
                  <a:lnTo>
                    <a:pt x="3248" y="1482830"/>
                  </a:lnTo>
                  <a:lnTo>
                    <a:pt x="3395" y="1477968"/>
                  </a:lnTo>
                  <a:lnTo>
                    <a:pt x="3544" y="1473107"/>
                  </a:lnTo>
                  <a:lnTo>
                    <a:pt x="3694" y="1468245"/>
                  </a:lnTo>
                  <a:lnTo>
                    <a:pt x="3846" y="1463383"/>
                  </a:lnTo>
                  <a:lnTo>
                    <a:pt x="4001" y="1458521"/>
                  </a:lnTo>
                  <a:lnTo>
                    <a:pt x="4159" y="1453660"/>
                  </a:lnTo>
                  <a:lnTo>
                    <a:pt x="4320" y="1448798"/>
                  </a:lnTo>
                  <a:lnTo>
                    <a:pt x="4486" y="1443936"/>
                  </a:lnTo>
                  <a:lnTo>
                    <a:pt x="4657" y="1439074"/>
                  </a:lnTo>
                  <a:lnTo>
                    <a:pt x="4834" y="1434213"/>
                  </a:lnTo>
                  <a:lnTo>
                    <a:pt x="5017" y="1429351"/>
                  </a:lnTo>
                  <a:lnTo>
                    <a:pt x="5208" y="1424489"/>
                  </a:lnTo>
                  <a:lnTo>
                    <a:pt x="5407" y="1419628"/>
                  </a:lnTo>
                  <a:lnTo>
                    <a:pt x="5614" y="1414766"/>
                  </a:lnTo>
                  <a:lnTo>
                    <a:pt x="5829" y="1409904"/>
                  </a:lnTo>
                  <a:lnTo>
                    <a:pt x="6057" y="1405042"/>
                  </a:lnTo>
                  <a:lnTo>
                    <a:pt x="6294" y="1400181"/>
                  </a:lnTo>
                  <a:lnTo>
                    <a:pt x="6541" y="1395319"/>
                  </a:lnTo>
                  <a:lnTo>
                    <a:pt x="6799" y="1390457"/>
                  </a:lnTo>
                  <a:lnTo>
                    <a:pt x="7066" y="1385595"/>
                  </a:lnTo>
                  <a:lnTo>
                    <a:pt x="7343" y="1380734"/>
                  </a:lnTo>
                  <a:lnTo>
                    <a:pt x="7631" y="1375872"/>
                  </a:lnTo>
                  <a:lnTo>
                    <a:pt x="7928" y="1371010"/>
                  </a:lnTo>
                  <a:lnTo>
                    <a:pt x="8231" y="1366148"/>
                  </a:lnTo>
                  <a:lnTo>
                    <a:pt x="8541" y="1361287"/>
                  </a:lnTo>
                  <a:lnTo>
                    <a:pt x="8855" y="1356425"/>
                  </a:lnTo>
                  <a:lnTo>
                    <a:pt x="9174" y="1351563"/>
                  </a:lnTo>
                  <a:lnTo>
                    <a:pt x="9494" y="1346701"/>
                  </a:lnTo>
                  <a:lnTo>
                    <a:pt x="9815" y="1341840"/>
                  </a:lnTo>
                  <a:lnTo>
                    <a:pt x="10134" y="1336978"/>
                  </a:lnTo>
                  <a:lnTo>
                    <a:pt x="10451" y="1332116"/>
                  </a:lnTo>
                  <a:lnTo>
                    <a:pt x="10765" y="1327254"/>
                  </a:lnTo>
                  <a:lnTo>
                    <a:pt x="11073" y="1322393"/>
                  </a:lnTo>
                  <a:lnTo>
                    <a:pt x="11374" y="1317531"/>
                  </a:lnTo>
                  <a:lnTo>
                    <a:pt x="11671" y="1312669"/>
                  </a:lnTo>
                  <a:lnTo>
                    <a:pt x="11961" y="1307808"/>
                  </a:lnTo>
                  <a:lnTo>
                    <a:pt x="12246" y="1302946"/>
                  </a:lnTo>
                  <a:lnTo>
                    <a:pt x="12526" y="1298084"/>
                  </a:lnTo>
                  <a:lnTo>
                    <a:pt x="12801" y="1293222"/>
                  </a:lnTo>
                  <a:lnTo>
                    <a:pt x="13074" y="1288361"/>
                  </a:lnTo>
                  <a:lnTo>
                    <a:pt x="13348" y="1283499"/>
                  </a:lnTo>
                  <a:lnTo>
                    <a:pt x="13623" y="1278637"/>
                  </a:lnTo>
                  <a:lnTo>
                    <a:pt x="13902" y="1273775"/>
                  </a:lnTo>
                  <a:lnTo>
                    <a:pt x="14189" y="1268914"/>
                  </a:lnTo>
                  <a:lnTo>
                    <a:pt x="14486" y="1264052"/>
                  </a:lnTo>
                  <a:lnTo>
                    <a:pt x="14796" y="1259190"/>
                  </a:lnTo>
                  <a:lnTo>
                    <a:pt x="15121" y="1254328"/>
                  </a:lnTo>
                  <a:lnTo>
                    <a:pt x="15462" y="1249467"/>
                  </a:lnTo>
                  <a:lnTo>
                    <a:pt x="15822" y="1244605"/>
                  </a:lnTo>
                  <a:lnTo>
                    <a:pt x="16205" y="1239743"/>
                  </a:lnTo>
                  <a:lnTo>
                    <a:pt x="16614" y="1234881"/>
                  </a:lnTo>
                  <a:lnTo>
                    <a:pt x="17045" y="1230020"/>
                  </a:lnTo>
                  <a:lnTo>
                    <a:pt x="17501" y="1225158"/>
                  </a:lnTo>
                  <a:lnTo>
                    <a:pt x="17979" y="1220296"/>
                  </a:lnTo>
                  <a:lnTo>
                    <a:pt x="18481" y="1215434"/>
                  </a:lnTo>
                  <a:lnTo>
                    <a:pt x="19009" y="1210573"/>
                  </a:lnTo>
                  <a:lnTo>
                    <a:pt x="19559" y="1205711"/>
                  </a:lnTo>
                  <a:lnTo>
                    <a:pt x="20128" y="1200849"/>
                  </a:lnTo>
                  <a:lnTo>
                    <a:pt x="20714" y="1195987"/>
                  </a:lnTo>
                  <a:lnTo>
                    <a:pt x="21314" y="1191126"/>
                  </a:lnTo>
                  <a:lnTo>
                    <a:pt x="21927" y="1186264"/>
                  </a:lnTo>
                  <a:lnTo>
                    <a:pt x="22551" y="1181402"/>
                  </a:lnTo>
                  <a:lnTo>
                    <a:pt x="23181" y="1176541"/>
                  </a:lnTo>
                  <a:lnTo>
                    <a:pt x="23815" y="1171679"/>
                  </a:lnTo>
                  <a:lnTo>
                    <a:pt x="24449" y="1166817"/>
                  </a:lnTo>
                  <a:lnTo>
                    <a:pt x="25083" y="1161955"/>
                  </a:lnTo>
                  <a:lnTo>
                    <a:pt x="25712" y="1157094"/>
                  </a:lnTo>
                  <a:lnTo>
                    <a:pt x="26334" y="1152232"/>
                  </a:lnTo>
                  <a:lnTo>
                    <a:pt x="26947" y="1147370"/>
                  </a:lnTo>
                  <a:lnTo>
                    <a:pt x="27551" y="1142508"/>
                  </a:lnTo>
                  <a:lnTo>
                    <a:pt x="28145" y="1137647"/>
                  </a:lnTo>
                  <a:lnTo>
                    <a:pt x="28728" y="1132785"/>
                  </a:lnTo>
                  <a:lnTo>
                    <a:pt x="29297" y="1127923"/>
                  </a:lnTo>
                  <a:lnTo>
                    <a:pt x="29853" y="1123061"/>
                  </a:lnTo>
                  <a:lnTo>
                    <a:pt x="30398" y="1118200"/>
                  </a:lnTo>
                  <a:lnTo>
                    <a:pt x="30932" y="1113338"/>
                  </a:lnTo>
                  <a:lnTo>
                    <a:pt x="31456" y="1108476"/>
                  </a:lnTo>
                  <a:lnTo>
                    <a:pt x="31972" y="1103614"/>
                  </a:lnTo>
                  <a:lnTo>
                    <a:pt x="32479" y="1098753"/>
                  </a:lnTo>
                  <a:lnTo>
                    <a:pt x="32982" y="1093891"/>
                  </a:lnTo>
                  <a:lnTo>
                    <a:pt x="33482" y="1089029"/>
                  </a:lnTo>
                  <a:lnTo>
                    <a:pt x="33981" y="1084167"/>
                  </a:lnTo>
                  <a:lnTo>
                    <a:pt x="34482" y="1079306"/>
                  </a:lnTo>
                  <a:lnTo>
                    <a:pt x="34987" y="1074444"/>
                  </a:lnTo>
                  <a:lnTo>
                    <a:pt x="35501" y="1069582"/>
                  </a:lnTo>
                  <a:lnTo>
                    <a:pt x="36024" y="1064721"/>
                  </a:lnTo>
                  <a:lnTo>
                    <a:pt x="36560" y="1059859"/>
                  </a:lnTo>
                  <a:lnTo>
                    <a:pt x="37110" y="1054997"/>
                  </a:lnTo>
                  <a:lnTo>
                    <a:pt x="37677" y="1050135"/>
                  </a:lnTo>
                  <a:lnTo>
                    <a:pt x="38264" y="1045274"/>
                  </a:lnTo>
                  <a:lnTo>
                    <a:pt x="38876" y="1040412"/>
                  </a:lnTo>
                  <a:lnTo>
                    <a:pt x="39511" y="1035550"/>
                  </a:lnTo>
                  <a:lnTo>
                    <a:pt x="40171" y="1030688"/>
                  </a:lnTo>
                  <a:lnTo>
                    <a:pt x="40856" y="1025827"/>
                  </a:lnTo>
                  <a:lnTo>
                    <a:pt x="41567" y="1020965"/>
                  </a:lnTo>
                  <a:lnTo>
                    <a:pt x="42310" y="1016103"/>
                  </a:lnTo>
                  <a:lnTo>
                    <a:pt x="43082" y="1011241"/>
                  </a:lnTo>
                  <a:lnTo>
                    <a:pt x="43882" y="1006380"/>
                  </a:lnTo>
                  <a:lnTo>
                    <a:pt x="44708" y="1001518"/>
                  </a:lnTo>
                  <a:lnTo>
                    <a:pt x="45559" y="996656"/>
                  </a:lnTo>
                  <a:lnTo>
                    <a:pt x="46434" y="991794"/>
                  </a:lnTo>
                  <a:lnTo>
                    <a:pt x="47337" y="986933"/>
                  </a:lnTo>
                  <a:lnTo>
                    <a:pt x="48262" y="982071"/>
                  </a:lnTo>
                  <a:lnTo>
                    <a:pt x="49204" y="977209"/>
                  </a:lnTo>
                  <a:lnTo>
                    <a:pt x="50162" y="972347"/>
                  </a:lnTo>
                  <a:lnTo>
                    <a:pt x="51134" y="967486"/>
                  </a:lnTo>
                  <a:lnTo>
                    <a:pt x="52116" y="962624"/>
                  </a:lnTo>
                  <a:lnTo>
                    <a:pt x="53108" y="957762"/>
                  </a:lnTo>
                  <a:lnTo>
                    <a:pt x="54104" y="952901"/>
                  </a:lnTo>
                  <a:lnTo>
                    <a:pt x="55100" y="948039"/>
                  </a:lnTo>
                  <a:lnTo>
                    <a:pt x="56095" y="943177"/>
                  </a:lnTo>
                  <a:lnTo>
                    <a:pt x="57085" y="938315"/>
                  </a:lnTo>
                  <a:lnTo>
                    <a:pt x="58067" y="933454"/>
                  </a:lnTo>
                  <a:lnTo>
                    <a:pt x="59036" y="928592"/>
                  </a:lnTo>
                  <a:lnTo>
                    <a:pt x="59992" y="923730"/>
                  </a:lnTo>
                  <a:lnTo>
                    <a:pt x="60932" y="918868"/>
                  </a:lnTo>
                  <a:lnTo>
                    <a:pt x="61855" y="914007"/>
                  </a:lnTo>
                  <a:lnTo>
                    <a:pt x="62759" y="909145"/>
                  </a:lnTo>
                  <a:lnTo>
                    <a:pt x="63640" y="904283"/>
                  </a:lnTo>
                  <a:lnTo>
                    <a:pt x="64498" y="899421"/>
                  </a:lnTo>
                  <a:lnTo>
                    <a:pt x="65334" y="894560"/>
                  </a:lnTo>
                  <a:lnTo>
                    <a:pt x="66149" y="889698"/>
                  </a:lnTo>
                  <a:lnTo>
                    <a:pt x="66942" y="884836"/>
                  </a:lnTo>
                  <a:lnTo>
                    <a:pt x="67716" y="879974"/>
                  </a:lnTo>
                  <a:lnTo>
                    <a:pt x="68466" y="875113"/>
                  </a:lnTo>
                  <a:lnTo>
                    <a:pt x="69199" y="870251"/>
                  </a:lnTo>
                  <a:lnTo>
                    <a:pt x="69917" y="865389"/>
                  </a:lnTo>
                  <a:lnTo>
                    <a:pt x="70622" y="860527"/>
                  </a:lnTo>
                  <a:lnTo>
                    <a:pt x="71317" y="855666"/>
                  </a:lnTo>
                  <a:lnTo>
                    <a:pt x="72003" y="850804"/>
                  </a:lnTo>
                  <a:lnTo>
                    <a:pt x="72683" y="845942"/>
                  </a:lnTo>
                  <a:lnTo>
                    <a:pt x="73362" y="841080"/>
                  </a:lnTo>
                  <a:lnTo>
                    <a:pt x="74042" y="836219"/>
                  </a:lnTo>
                  <a:lnTo>
                    <a:pt x="74726" y="831357"/>
                  </a:lnTo>
                  <a:lnTo>
                    <a:pt x="75415" y="826495"/>
                  </a:lnTo>
                  <a:lnTo>
                    <a:pt x="76114" y="821634"/>
                  </a:lnTo>
                  <a:lnTo>
                    <a:pt x="76825" y="816772"/>
                  </a:lnTo>
                  <a:lnTo>
                    <a:pt x="77549" y="811910"/>
                  </a:lnTo>
                  <a:lnTo>
                    <a:pt x="78287" y="807048"/>
                  </a:lnTo>
                  <a:lnTo>
                    <a:pt x="79040" y="802187"/>
                  </a:lnTo>
                  <a:lnTo>
                    <a:pt x="79808" y="797325"/>
                  </a:lnTo>
                  <a:lnTo>
                    <a:pt x="80595" y="792463"/>
                  </a:lnTo>
                  <a:lnTo>
                    <a:pt x="81399" y="787601"/>
                  </a:lnTo>
                  <a:lnTo>
                    <a:pt x="82217" y="782740"/>
                  </a:lnTo>
                  <a:lnTo>
                    <a:pt x="83050" y="777878"/>
                  </a:lnTo>
                  <a:lnTo>
                    <a:pt x="83896" y="773016"/>
                  </a:lnTo>
                  <a:lnTo>
                    <a:pt x="84754" y="768154"/>
                  </a:lnTo>
                  <a:lnTo>
                    <a:pt x="85623" y="763293"/>
                  </a:lnTo>
                  <a:lnTo>
                    <a:pt x="86499" y="758431"/>
                  </a:lnTo>
                  <a:lnTo>
                    <a:pt x="87381" y="753569"/>
                  </a:lnTo>
                  <a:lnTo>
                    <a:pt x="88266" y="748707"/>
                  </a:lnTo>
                  <a:lnTo>
                    <a:pt x="89152" y="743846"/>
                  </a:lnTo>
                  <a:lnTo>
                    <a:pt x="90037" y="738984"/>
                  </a:lnTo>
                  <a:lnTo>
                    <a:pt x="90918" y="734122"/>
                  </a:lnTo>
                  <a:lnTo>
                    <a:pt x="91791" y="729260"/>
                  </a:lnTo>
                  <a:lnTo>
                    <a:pt x="92657" y="724399"/>
                  </a:lnTo>
                  <a:lnTo>
                    <a:pt x="93513" y="719537"/>
                  </a:lnTo>
                  <a:lnTo>
                    <a:pt x="94357" y="714675"/>
                  </a:lnTo>
                  <a:lnTo>
                    <a:pt x="95186" y="709814"/>
                  </a:lnTo>
                  <a:lnTo>
                    <a:pt x="95998" y="704952"/>
                  </a:lnTo>
                  <a:lnTo>
                    <a:pt x="96793" y="700090"/>
                  </a:lnTo>
                  <a:lnTo>
                    <a:pt x="97571" y="695228"/>
                  </a:lnTo>
                  <a:lnTo>
                    <a:pt x="98330" y="690367"/>
                  </a:lnTo>
                  <a:lnTo>
                    <a:pt x="99071" y="685505"/>
                  </a:lnTo>
                  <a:lnTo>
                    <a:pt x="99789" y="680643"/>
                  </a:lnTo>
                  <a:lnTo>
                    <a:pt x="100486" y="675781"/>
                  </a:lnTo>
                  <a:lnTo>
                    <a:pt x="101163" y="670920"/>
                  </a:lnTo>
                  <a:lnTo>
                    <a:pt x="101821" y="666058"/>
                  </a:lnTo>
                  <a:lnTo>
                    <a:pt x="102459" y="661196"/>
                  </a:lnTo>
                  <a:lnTo>
                    <a:pt x="103079" y="656334"/>
                  </a:lnTo>
                  <a:lnTo>
                    <a:pt x="103676" y="651473"/>
                  </a:lnTo>
                  <a:lnTo>
                    <a:pt x="104255" y="646611"/>
                  </a:lnTo>
                  <a:lnTo>
                    <a:pt x="104817" y="641749"/>
                  </a:lnTo>
                  <a:lnTo>
                    <a:pt x="105363" y="636887"/>
                  </a:lnTo>
                  <a:lnTo>
                    <a:pt x="105895" y="632026"/>
                  </a:lnTo>
                  <a:lnTo>
                    <a:pt x="106412" y="627164"/>
                  </a:lnTo>
                  <a:lnTo>
                    <a:pt x="106914" y="622302"/>
                  </a:lnTo>
                  <a:lnTo>
                    <a:pt x="107404" y="617440"/>
                  </a:lnTo>
                  <a:lnTo>
                    <a:pt x="107885" y="612579"/>
                  </a:lnTo>
                  <a:lnTo>
                    <a:pt x="108355" y="607717"/>
                  </a:lnTo>
                  <a:lnTo>
                    <a:pt x="108818" y="602855"/>
                  </a:lnTo>
                  <a:lnTo>
                    <a:pt x="109273" y="597993"/>
                  </a:lnTo>
                  <a:lnTo>
                    <a:pt x="109720" y="593132"/>
                  </a:lnTo>
                  <a:lnTo>
                    <a:pt x="110163" y="588270"/>
                  </a:lnTo>
                  <a:lnTo>
                    <a:pt x="110600" y="583408"/>
                  </a:lnTo>
                  <a:lnTo>
                    <a:pt x="111034" y="578547"/>
                  </a:lnTo>
                  <a:lnTo>
                    <a:pt x="111465" y="573685"/>
                  </a:lnTo>
                  <a:lnTo>
                    <a:pt x="111892" y="568823"/>
                  </a:lnTo>
                  <a:lnTo>
                    <a:pt x="112316" y="563961"/>
                  </a:lnTo>
                  <a:lnTo>
                    <a:pt x="112737" y="559100"/>
                  </a:lnTo>
                  <a:lnTo>
                    <a:pt x="113157" y="554238"/>
                  </a:lnTo>
                  <a:lnTo>
                    <a:pt x="113573" y="549376"/>
                  </a:lnTo>
                  <a:lnTo>
                    <a:pt x="113988" y="544514"/>
                  </a:lnTo>
                  <a:lnTo>
                    <a:pt x="114399" y="539653"/>
                  </a:lnTo>
                  <a:lnTo>
                    <a:pt x="114807" y="534791"/>
                  </a:lnTo>
                  <a:lnTo>
                    <a:pt x="115211" y="529929"/>
                  </a:lnTo>
                  <a:lnTo>
                    <a:pt x="115611" y="525067"/>
                  </a:lnTo>
                  <a:lnTo>
                    <a:pt x="116008" y="520206"/>
                  </a:lnTo>
                  <a:lnTo>
                    <a:pt x="116399" y="515344"/>
                  </a:lnTo>
                  <a:lnTo>
                    <a:pt x="116784" y="510482"/>
                  </a:lnTo>
                  <a:lnTo>
                    <a:pt x="117163" y="505620"/>
                  </a:lnTo>
                  <a:lnTo>
                    <a:pt x="117536" y="500759"/>
                  </a:lnTo>
                  <a:lnTo>
                    <a:pt x="117902" y="495897"/>
                  </a:lnTo>
                  <a:lnTo>
                    <a:pt x="118260" y="491035"/>
                  </a:lnTo>
                  <a:lnTo>
                    <a:pt x="118610" y="486173"/>
                  </a:lnTo>
                  <a:lnTo>
                    <a:pt x="118951" y="481312"/>
                  </a:lnTo>
                  <a:lnTo>
                    <a:pt x="119283" y="476450"/>
                  </a:lnTo>
                  <a:lnTo>
                    <a:pt x="119606" y="471588"/>
                  </a:lnTo>
                  <a:lnTo>
                    <a:pt x="119920" y="466727"/>
                  </a:lnTo>
                  <a:lnTo>
                    <a:pt x="120225" y="461865"/>
                  </a:lnTo>
                  <a:lnTo>
                    <a:pt x="120518" y="457003"/>
                  </a:lnTo>
                  <a:lnTo>
                    <a:pt x="120801" y="452141"/>
                  </a:lnTo>
                  <a:lnTo>
                    <a:pt x="121074" y="447280"/>
                  </a:lnTo>
                  <a:lnTo>
                    <a:pt x="121337" y="442418"/>
                  </a:lnTo>
                  <a:lnTo>
                    <a:pt x="121590" y="437556"/>
                  </a:lnTo>
                  <a:lnTo>
                    <a:pt x="121834" y="432694"/>
                  </a:lnTo>
                  <a:lnTo>
                    <a:pt x="122066" y="427833"/>
                  </a:lnTo>
                  <a:lnTo>
                    <a:pt x="122289" y="422971"/>
                  </a:lnTo>
                  <a:lnTo>
                    <a:pt x="122503" y="418109"/>
                  </a:lnTo>
                  <a:lnTo>
                    <a:pt x="122709" y="413247"/>
                  </a:lnTo>
                  <a:lnTo>
                    <a:pt x="122906" y="408386"/>
                  </a:lnTo>
                  <a:lnTo>
                    <a:pt x="123095" y="403524"/>
                  </a:lnTo>
                  <a:lnTo>
                    <a:pt x="123276" y="398662"/>
                  </a:lnTo>
                  <a:lnTo>
                    <a:pt x="123450" y="393800"/>
                  </a:lnTo>
                  <a:lnTo>
                    <a:pt x="123618" y="388939"/>
                  </a:lnTo>
                  <a:lnTo>
                    <a:pt x="123780" y="384077"/>
                  </a:lnTo>
                  <a:lnTo>
                    <a:pt x="123937" y="379215"/>
                  </a:lnTo>
                  <a:lnTo>
                    <a:pt x="124088" y="374353"/>
                  </a:lnTo>
                  <a:lnTo>
                    <a:pt x="124235" y="369492"/>
                  </a:lnTo>
                  <a:lnTo>
                    <a:pt x="124377" y="364630"/>
                  </a:lnTo>
                  <a:lnTo>
                    <a:pt x="124516" y="359768"/>
                  </a:lnTo>
                  <a:lnTo>
                    <a:pt x="124651" y="354907"/>
                  </a:lnTo>
                  <a:lnTo>
                    <a:pt x="124783" y="350045"/>
                  </a:lnTo>
                  <a:lnTo>
                    <a:pt x="124911" y="345183"/>
                  </a:lnTo>
                  <a:lnTo>
                    <a:pt x="125036" y="340321"/>
                  </a:lnTo>
                  <a:lnTo>
                    <a:pt x="125158" y="335460"/>
                  </a:lnTo>
                  <a:lnTo>
                    <a:pt x="125277" y="330598"/>
                  </a:lnTo>
                  <a:lnTo>
                    <a:pt x="125393" y="325736"/>
                  </a:lnTo>
                  <a:lnTo>
                    <a:pt x="125506" y="320874"/>
                  </a:lnTo>
                  <a:lnTo>
                    <a:pt x="125615" y="316013"/>
                  </a:lnTo>
                  <a:lnTo>
                    <a:pt x="125721" y="311151"/>
                  </a:lnTo>
                  <a:lnTo>
                    <a:pt x="125824" y="306289"/>
                  </a:lnTo>
                  <a:lnTo>
                    <a:pt x="125923" y="301427"/>
                  </a:lnTo>
                  <a:lnTo>
                    <a:pt x="126019" y="296566"/>
                  </a:lnTo>
                  <a:lnTo>
                    <a:pt x="126112" y="291704"/>
                  </a:lnTo>
                  <a:lnTo>
                    <a:pt x="126201" y="286842"/>
                  </a:lnTo>
                  <a:lnTo>
                    <a:pt x="126287" y="281980"/>
                  </a:lnTo>
                  <a:lnTo>
                    <a:pt x="126370" y="277119"/>
                  </a:lnTo>
                  <a:lnTo>
                    <a:pt x="126451" y="272257"/>
                  </a:lnTo>
                  <a:lnTo>
                    <a:pt x="126528" y="267395"/>
                  </a:lnTo>
                  <a:lnTo>
                    <a:pt x="126603" y="262533"/>
                  </a:lnTo>
                  <a:lnTo>
                    <a:pt x="126675" y="257672"/>
                  </a:lnTo>
                  <a:lnTo>
                    <a:pt x="126745" y="252810"/>
                  </a:lnTo>
                  <a:lnTo>
                    <a:pt x="126814" y="247948"/>
                  </a:lnTo>
                  <a:lnTo>
                    <a:pt x="126881" y="243086"/>
                  </a:lnTo>
                  <a:lnTo>
                    <a:pt x="126947" y="238225"/>
                  </a:lnTo>
                  <a:lnTo>
                    <a:pt x="127011" y="233363"/>
                  </a:lnTo>
                  <a:lnTo>
                    <a:pt x="127075" y="228501"/>
                  </a:lnTo>
                  <a:lnTo>
                    <a:pt x="127138" y="223640"/>
                  </a:lnTo>
                  <a:lnTo>
                    <a:pt x="127200" y="218778"/>
                  </a:lnTo>
                  <a:lnTo>
                    <a:pt x="127262" y="213916"/>
                  </a:lnTo>
                  <a:lnTo>
                    <a:pt x="127323" y="209054"/>
                  </a:lnTo>
                  <a:lnTo>
                    <a:pt x="127384" y="204193"/>
                  </a:lnTo>
                  <a:lnTo>
                    <a:pt x="127445" y="199331"/>
                  </a:lnTo>
                  <a:lnTo>
                    <a:pt x="127505" y="194469"/>
                  </a:lnTo>
                  <a:lnTo>
                    <a:pt x="127564" y="189607"/>
                  </a:lnTo>
                  <a:lnTo>
                    <a:pt x="127623" y="184746"/>
                  </a:lnTo>
                  <a:lnTo>
                    <a:pt x="127681" y="179884"/>
                  </a:lnTo>
                  <a:lnTo>
                    <a:pt x="127738" y="175022"/>
                  </a:lnTo>
                  <a:lnTo>
                    <a:pt x="127794" y="170160"/>
                  </a:lnTo>
                  <a:lnTo>
                    <a:pt x="127849" y="165299"/>
                  </a:lnTo>
                  <a:lnTo>
                    <a:pt x="127902" y="160437"/>
                  </a:lnTo>
                  <a:lnTo>
                    <a:pt x="127954" y="155575"/>
                  </a:lnTo>
                  <a:lnTo>
                    <a:pt x="128004" y="150713"/>
                  </a:lnTo>
                  <a:lnTo>
                    <a:pt x="128053" y="145852"/>
                  </a:lnTo>
                  <a:lnTo>
                    <a:pt x="128099" y="140990"/>
                  </a:lnTo>
                  <a:lnTo>
                    <a:pt x="128144" y="136128"/>
                  </a:lnTo>
                  <a:lnTo>
                    <a:pt x="128187" y="131266"/>
                  </a:lnTo>
                  <a:lnTo>
                    <a:pt x="128229" y="126405"/>
                  </a:lnTo>
                  <a:lnTo>
                    <a:pt x="128268" y="121543"/>
                  </a:lnTo>
                  <a:lnTo>
                    <a:pt x="128305" y="116681"/>
                  </a:lnTo>
                  <a:lnTo>
                    <a:pt x="128341" y="111820"/>
                  </a:lnTo>
                  <a:lnTo>
                    <a:pt x="128375" y="106958"/>
                  </a:lnTo>
                  <a:lnTo>
                    <a:pt x="128408" y="102096"/>
                  </a:lnTo>
                  <a:lnTo>
                    <a:pt x="128439" y="97234"/>
                  </a:lnTo>
                  <a:lnTo>
                    <a:pt x="128468" y="92373"/>
                  </a:lnTo>
                  <a:lnTo>
                    <a:pt x="128496" y="87511"/>
                  </a:lnTo>
                  <a:lnTo>
                    <a:pt x="128523" y="82649"/>
                  </a:lnTo>
                  <a:lnTo>
                    <a:pt x="128549" y="77787"/>
                  </a:lnTo>
                  <a:lnTo>
                    <a:pt x="128573" y="72926"/>
                  </a:lnTo>
                  <a:lnTo>
                    <a:pt x="128597" y="68064"/>
                  </a:lnTo>
                  <a:lnTo>
                    <a:pt x="128619" y="63202"/>
                  </a:lnTo>
                  <a:lnTo>
                    <a:pt x="128641" y="58340"/>
                  </a:lnTo>
                  <a:lnTo>
                    <a:pt x="128662" y="53479"/>
                  </a:lnTo>
                  <a:lnTo>
                    <a:pt x="128683" y="48617"/>
                  </a:lnTo>
                  <a:lnTo>
                    <a:pt x="128702" y="43755"/>
                  </a:lnTo>
                  <a:lnTo>
                    <a:pt x="128721" y="38893"/>
                  </a:lnTo>
                  <a:lnTo>
                    <a:pt x="128740" y="34032"/>
                  </a:lnTo>
                  <a:lnTo>
                    <a:pt x="128758" y="29170"/>
                  </a:lnTo>
                  <a:lnTo>
                    <a:pt x="128775" y="24308"/>
                  </a:lnTo>
                  <a:lnTo>
                    <a:pt x="128793" y="19446"/>
                  </a:lnTo>
                  <a:lnTo>
                    <a:pt x="128809" y="14585"/>
                  </a:lnTo>
                  <a:lnTo>
                    <a:pt x="128826" y="9723"/>
                  </a:lnTo>
                  <a:lnTo>
                    <a:pt x="128842" y="4861"/>
                  </a:lnTo>
                  <a:lnTo>
                    <a:pt x="128858" y="0"/>
                  </a:lnTo>
                  <a:lnTo>
                    <a:pt x="129453" y="0"/>
                  </a:lnTo>
                  <a:lnTo>
                    <a:pt x="129468" y="4861"/>
                  </a:lnTo>
                  <a:lnTo>
                    <a:pt x="129485" y="9723"/>
                  </a:lnTo>
                  <a:lnTo>
                    <a:pt x="129501" y="14585"/>
                  </a:lnTo>
                  <a:lnTo>
                    <a:pt x="129518" y="19446"/>
                  </a:lnTo>
                  <a:lnTo>
                    <a:pt x="129535" y="24308"/>
                  </a:lnTo>
                  <a:lnTo>
                    <a:pt x="129552" y="29170"/>
                  </a:lnTo>
                  <a:lnTo>
                    <a:pt x="129571" y="34032"/>
                  </a:lnTo>
                  <a:lnTo>
                    <a:pt x="129589" y="38893"/>
                  </a:lnTo>
                  <a:lnTo>
                    <a:pt x="129608" y="43755"/>
                  </a:lnTo>
                  <a:lnTo>
                    <a:pt x="129628" y="48617"/>
                  </a:lnTo>
                  <a:lnTo>
                    <a:pt x="129648" y="53479"/>
                  </a:lnTo>
                  <a:lnTo>
                    <a:pt x="129669" y="58340"/>
                  </a:lnTo>
                  <a:lnTo>
                    <a:pt x="129691" y="63202"/>
                  </a:lnTo>
                  <a:lnTo>
                    <a:pt x="129714" y="68064"/>
                  </a:lnTo>
                  <a:lnTo>
                    <a:pt x="129737" y="72926"/>
                  </a:lnTo>
                  <a:lnTo>
                    <a:pt x="129762" y="77787"/>
                  </a:lnTo>
                  <a:lnTo>
                    <a:pt x="129787" y="82649"/>
                  </a:lnTo>
                  <a:lnTo>
                    <a:pt x="129814" y="87511"/>
                  </a:lnTo>
                  <a:lnTo>
                    <a:pt x="129842" y="92373"/>
                  </a:lnTo>
                  <a:lnTo>
                    <a:pt x="129872" y="97234"/>
                  </a:lnTo>
                  <a:lnTo>
                    <a:pt x="129903" y="102096"/>
                  </a:lnTo>
                  <a:lnTo>
                    <a:pt x="129935" y="106958"/>
                  </a:lnTo>
                  <a:lnTo>
                    <a:pt x="129969" y="111820"/>
                  </a:lnTo>
                  <a:lnTo>
                    <a:pt x="130005" y="116681"/>
                  </a:lnTo>
                  <a:lnTo>
                    <a:pt x="130042" y="121543"/>
                  </a:lnTo>
                  <a:lnTo>
                    <a:pt x="130082" y="126405"/>
                  </a:lnTo>
                  <a:lnTo>
                    <a:pt x="130123" y="131266"/>
                  </a:lnTo>
                  <a:lnTo>
                    <a:pt x="130166" y="136128"/>
                  </a:lnTo>
                  <a:lnTo>
                    <a:pt x="130211" y="140990"/>
                  </a:lnTo>
                  <a:lnTo>
                    <a:pt x="130258" y="145852"/>
                  </a:lnTo>
                  <a:lnTo>
                    <a:pt x="130306" y="150713"/>
                  </a:lnTo>
                  <a:lnTo>
                    <a:pt x="130356" y="155575"/>
                  </a:lnTo>
                  <a:lnTo>
                    <a:pt x="130408" y="160437"/>
                  </a:lnTo>
                  <a:lnTo>
                    <a:pt x="130462" y="165299"/>
                  </a:lnTo>
                  <a:lnTo>
                    <a:pt x="130516" y="170160"/>
                  </a:lnTo>
                  <a:lnTo>
                    <a:pt x="130572" y="175022"/>
                  </a:lnTo>
                  <a:lnTo>
                    <a:pt x="130629" y="179884"/>
                  </a:lnTo>
                  <a:lnTo>
                    <a:pt x="130687" y="184746"/>
                  </a:lnTo>
                  <a:lnTo>
                    <a:pt x="130746" y="189607"/>
                  </a:lnTo>
                  <a:lnTo>
                    <a:pt x="130805" y="194469"/>
                  </a:lnTo>
                  <a:lnTo>
                    <a:pt x="130865" y="199331"/>
                  </a:lnTo>
                  <a:lnTo>
                    <a:pt x="130926" y="204193"/>
                  </a:lnTo>
                  <a:lnTo>
                    <a:pt x="130987" y="209054"/>
                  </a:lnTo>
                  <a:lnTo>
                    <a:pt x="131048" y="213916"/>
                  </a:lnTo>
                  <a:lnTo>
                    <a:pt x="131110" y="218778"/>
                  </a:lnTo>
                  <a:lnTo>
                    <a:pt x="131173" y="223640"/>
                  </a:lnTo>
                  <a:lnTo>
                    <a:pt x="131236" y="228501"/>
                  </a:lnTo>
                  <a:lnTo>
                    <a:pt x="131299" y="233363"/>
                  </a:lnTo>
                  <a:lnTo>
                    <a:pt x="131364" y="238225"/>
                  </a:lnTo>
                  <a:lnTo>
                    <a:pt x="131429" y="243086"/>
                  </a:lnTo>
                  <a:lnTo>
                    <a:pt x="131497" y="247948"/>
                  </a:lnTo>
                  <a:lnTo>
                    <a:pt x="131565" y="252810"/>
                  </a:lnTo>
                  <a:lnTo>
                    <a:pt x="131635" y="257672"/>
                  </a:lnTo>
                  <a:lnTo>
                    <a:pt x="131708" y="262533"/>
                  </a:lnTo>
                  <a:lnTo>
                    <a:pt x="131782" y="267395"/>
                  </a:lnTo>
                  <a:lnTo>
                    <a:pt x="131860" y="272257"/>
                  </a:lnTo>
                  <a:lnTo>
                    <a:pt x="131940" y="277119"/>
                  </a:lnTo>
                  <a:lnTo>
                    <a:pt x="132023" y="281980"/>
                  </a:lnTo>
                  <a:lnTo>
                    <a:pt x="132109" y="286842"/>
                  </a:lnTo>
                  <a:lnTo>
                    <a:pt x="132198" y="291704"/>
                  </a:lnTo>
                  <a:lnTo>
                    <a:pt x="132291" y="296566"/>
                  </a:lnTo>
                  <a:lnTo>
                    <a:pt x="132387" y="301427"/>
                  </a:lnTo>
                  <a:lnTo>
                    <a:pt x="132487" y="306289"/>
                  </a:lnTo>
                  <a:lnTo>
                    <a:pt x="132590" y="311151"/>
                  </a:lnTo>
                  <a:lnTo>
                    <a:pt x="132695" y="316013"/>
                  </a:lnTo>
                  <a:lnTo>
                    <a:pt x="132805" y="320874"/>
                  </a:lnTo>
                  <a:lnTo>
                    <a:pt x="132918" y="325736"/>
                  </a:lnTo>
                  <a:lnTo>
                    <a:pt x="133034" y="330598"/>
                  </a:lnTo>
                  <a:lnTo>
                    <a:pt x="133153" y="335460"/>
                  </a:lnTo>
                  <a:lnTo>
                    <a:pt x="133274" y="340321"/>
                  </a:lnTo>
                  <a:lnTo>
                    <a:pt x="133399" y="345183"/>
                  </a:lnTo>
                  <a:lnTo>
                    <a:pt x="133528" y="350045"/>
                  </a:lnTo>
                  <a:lnTo>
                    <a:pt x="133659" y="354907"/>
                  </a:lnTo>
                  <a:lnTo>
                    <a:pt x="133795" y="359768"/>
                  </a:lnTo>
                  <a:lnTo>
                    <a:pt x="133933" y="364630"/>
                  </a:lnTo>
                  <a:lnTo>
                    <a:pt x="134076" y="369492"/>
                  </a:lnTo>
                  <a:lnTo>
                    <a:pt x="134222" y="374353"/>
                  </a:lnTo>
                  <a:lnTo>
                    <a:pt x="134374" y="379215"/>
                  </a:lnTo>
                  <a:lnTo>
                    <a:pt x="134530" y="384077"/>
                  </a:lnTo>
                  <a:lnTo>
                    <a:pt x="134693" y="388939"/>
                  </a:lnTo>
                  <a:lnTo>
                    <a:pt x="134860" y="393800"/>
                  </a:lnTo>
                  <a:lnTo>
                    <a:pt x="135034" y="398662"/>
                  </a:lnTo>
                  <a:lnTo>
                    <a:pt x="135215" y="403524"/>
                  </a:lnTo>
                  <a:lnTo>
                    <a:pt x="135404" y="408386"/>
                  </a:lnTo>
                  <a:lnTo>
                    <a:pt x="135602" y="413247"/>
                  </a:lnTo>
                  <a:lnTo>
                    <a:pt x="135807" y="418109"/>
                  </a:lnTo>
                  <a:lnTo>
                    <a:pt x="136021" y="422971"/>
                  </a:lnTo>
                  <a:lnTo>
                    <a:pt x="136244" y="427833"/>
                  </a:lnTo>
                  <a:lnTo>
                    <a:pt x="136476" y="432694"/>
                  </a:lnTo>
                  <a:lnTo>
                    <a:pt x="136720" y="437556"/>
                  </a:lnTo>
                  <a:lnTo>
                    <a:pt x="136973" y="442418"/>
                  </a:lnTo>
                  <a:lnTo>
                    <a:pt x="137236" y="447280"/>
                  </a:lnTo>
                  <a:lnTo>
                    <a:pt x="137509" y="452141"/>
                  </a:lnTo>
                  <a:lnTo>
                    <a:pt x="137792" y="457003"/>
                  </a:lnTo>
                  <a:lnTo>
                    <a:pt x="138085" y="461865"/>
                  </a:lnTo>
                  <a:lnTo>
                    <a:pt x="138390" y="466727"/>
                  </a:lnTo>
                  <a:lnTo>
                    <a:pt x="138704" y="471588"/>
                  </a:lnTo>
                  <a:lnTo>
                    <a:pt x="139027" y="476450"/>
                  </a:lnTo>
                  <a:lnTo>
                    <a:pt x="139359" y="481312"/>
                  </a:lnTo>
                  <a:lnTo>
                    <a:pt x="139700" y="486173"/>
                  </a:lnTo>
                  <a:lnTo>
                    <a:pt x="140050" y="491035"/>
                  </a:lnTo>
                  <a:lnTo>
                    <a:pt x="140409" y="495897"/>
                  </a:lnTo>
                  <a:lnTo>
                    <a:pt x="140775" y="500759"/>
                  </a:lnTo>
                  <a:lnTo>
                    <a:pt x="141147" y="505620"/>
                  </a:lnTo>
                  <a:lnTo>
                    <a:pt x="141526" y="510482"/>
                  </a:lnTo>
                  <a:lnTo>
                    <a:pt x="141911" y="515344"/>
                  </a:lnTo>
                  <a:lnTo>
                    <a:pt x="142303" y="520206"/>
                  </a:lnTo>
                  <a:lnTo>
                    <a:pt x="142699" y="525067"/>
                  </a:lnTo>
                  <a:lnTo>
                    <a:pt x="143099" y="529929"/>
                  </a:lnTo>
                  <a:lnTo>
                    <a:pt x="143504" y="534791"/>
                  </a:lnTo>
                  <a:lnTo>
                    <a:pt x="143912" y="539653"/>
                  </a:lnTo>
                  <a:lnTo>
                    <a:pt x="144323" y="544514"/>
                  </a:lnTo>
                  <a:lnTo>
                    <a:pt x="144737" y="549376"/>
                  </a:lnTo>
                  <a:lnTo>
                    <a:pt x="145154" y="554238"/>
                  </a:lnTo>
                  <a:lnTo>
                    <a:pt x="145573" y="559100"/>
                  </a:lnTo>
                  <a:lnTo>
                    <a:pt x="145995" y="563961"/>
                  </a:lnTo>
                  <a:lnTo>
                    <a:pt x="146419" y="568823"/>
                  </a:lnTo>
                  <a:lnTo>
                    <a:pt x="146846" y="573685"/>
                  </a:lnTo>
                  <a:lnTo>
                    <a:pt x="147276" y="578547"/>
                  </a:lnTo>
                  <a:lnTo>
                    <a:pt x="147710" y="583408"/>
                  </a:lnTo>
                  <a:lnTo>
                    <a:pt x="148148" y="588270"/>
                  </a:lnTo>
                  <a:lnTo>
                    <a:pt x="148590" y="593132"/>
                  </a:lnTo>
                  <a:lnTo>
                    <a:pt x="149038" y="597993"/>
                  </a:lnTo>
                  <a:lnTo>
                    <a:pt x="149492" y="602855"/>
                  </a:lnTo>
                  <a:lnTo>
                    <a:pt x="149955" y="607717"/>
                  </a:lnTo>
                  <a:lnTo>
                    <a:pt x="150426" y="612579"/>
                  </a:lnTo>
                  <a:lnTo>
                    <a:pt x="150906" y="617440"/>
                  </a:lnTo>
                  <a:lnTo>
                    <a:pt x="151396" y="622302"/>
                  </a:lnTo>
                  <a:lnTo>
                    <a:pt x="151898" y="627164"/>
                  </a:lnTo>
                  <a:lnTo>
                    <a:pt x="152415" y="632026"/>
                  </a:lnTo>
                  <a:lnTo>
                    <a:pt x="152947" y="636887"/>
                  </a:lnTo>
                  <a:lnTo>
                    <a:pt x="153494" y="641749"/>
                  </a:lnTo>
                  <a:lnTo>
                    <a:pt x="154056" y="646611"/>
                  </a:lnTo>
                  <a:lnTo>
                    <a:pt x="154635" y="651473"/>
                  </a:lnTo>
                  <a:lnTo>
                    <a:pt x="155232" y="656334"/>
                  </a:lnTo>
                  <a:lnTo>
                    <a:pt x="155851" y="661196"/>
                  </a:lnTo>
                  <a:lnTo>
                    <a:pt x="156489" y="666058"/>
                  </a:lnTo>
                  <a:lnTo>
                    <a:pt x="157147" y="670920"/>
                  </a:lnTo>
                  <a:lnTo>
                    <a:pt x="157824" y="675781"/>
                  </a:lnTo>
                  <a:lnTo>
                    <a:pt x="158521" y="680643"/>
                  </a:lnTo>
                  <a:lnTo>
                    <a:pt x="159239" y="685505"/>
                  </a:lnTo>
                  <a:lnTo>
                    <a:pt x="159980" y="690367"/>
                  </a:lnTo>
                  <a:lnTo>
                    <a:pt x="160740" y="695228"/>
                  </a:lnTo>
                  <a:lnTo>
                    <a:pt x="161518" y="700090"/>
                  </a:lnTo>
                  <a:lnTo>
                    <a:pt x="162313" y="704952"/>
                  </a:lnTo>
                  <a:lnTo>
                    <a:pt x="163124" y="709814"/>
                  </a:lnTo>
                  <a:lnTo>
                    <a:pt x="163954" y="714675"/>
                  </a:lnTo>
                  <a:lnTo>
                    <a:pt x="164798" y="719537"/>
                  </a:lnTo>
                  <a:lnTo>
                    <a:pt x="165653" y="724399"/>
                  </a:lnTo>
                  <a:lnTo>
                    <a:pt x="166519" y="729260"/>
                  </a:lnTo>
                  <a:lnTo>
                    <a:pt x="167393" y="734122"/>
                  </a:lnTo>
                  <a:lnTo>
                    <a:pt x="168273" y="738984"/>
                  </a:lnTo>
                  <a:lnTo>
                    <a:pt x="169158" y="743846"/>
                  </a:lnTo>
                  <a:lnTo>
                    <a:pt x="170044" y="748707"/>
                  </a:lnTo>
                  <a:lnTo>
                    <a:pt x="170929" y="753569"/>
                  </a:lnTo>
                  <a:lnTo>
                    <a:pt x="171811" y="758431"/>
                  </a:lnTo>
                  <a:lnTo>
                    <a:pt x="172688" y="763293"/>
                  </a:lnTo>
                  <a:lnTo>
                    <a:pt x="173557" y="768154"/>
                  </a:lnTo>
                  <a:lnTo>
                    <a:pt x="174414" y="773016"/>
                  </a:lnTo>
                  <a:lnTo>
                    <a:pt x="175260" y="777878"/>
                  </a:lnTo>
                  <a:lnTo>
                    <a:pt x="176093" y="782740"/>
                  </a:lnTo>
                  <a:lnTo>
                    <a:pt x="176912" y="787601"/>
                  </a:lnTo>
                  <a:lnTo>
                    <a:pt x="177716" y="792463"/>
                  </a:lnTo>
                  <a:lnTo>
                    <a:pt x="178502" y="797325"/>
                  </a:lnTo>
                  <a:lnTo>
                    <a:pt x="179271" y="802187"/>
                  </a:lnTo>
                  <a:lnTo>
                    <a:pt x="180023" y="807048"/>
                  </a:lnTo>
                  <a:lnTo>
                    <a:pt x="180761" y="811910"/>
                  </a:lnTo>
                  <a:lnTo>
                    <a:pt x="181485" y="816772"/>
                  </a:lnTo>
                  <a:lnTo>
                    <a:pt x="182197" y="821634"/>
                  </a:lnTo>
                  <a:lnTo>
                    <a:pt x="182895" y="826495"/>
                  </a:lnTo>
                  <a:lnTo>
                    <a:pt x="183585" y="831357"/>
                  </a:lnTo>
                  <a:lnTo>
                    <a:pt x="184268" y="836219"/>
                  </a:lnTo>
                  <a:lnTo>
                    <a:pt x="184948" y="841080"/>
                  </a:lnTo>
                  <a:lnTo>
                    <a:pt x="185627" y="845942"/>
                  </a:lnTo>
                  <a:lnTo>
                    <a:pt x="186308" y="850804"/>
                  </a:lnTo>
                  <a:lnTo>
                    <a:pt x="186994" y="855666"/>
                  </a:lnTo>
                  <a:lnTo>
                    <a:pt x="187688" y="860527"/>
                  </a:lnTo>
                  <a:lnTo>
                    <a:pt x="188393" y="865389"/>
                  </a:lnTo>
                  <a:lnTo>
                    <a:pt x="189111" y="870251"/>
                  </a:lnTo>
                  <a:lnTo>
                    <a:pt x="189844" y="875113"/>
                  </a:lnTo>
                  <a:lnTo>
                    <a:pt x="190594" y="879974"/>
                  </a:lnTo>
                  <a:lnTo>
                    <a:pt x="191368" y="884836"/>
                  </a:lnTo>
                  <a:lnTo>
                    <a:pt x="192162" y="889698"/>
                  </a:lnTo>
                  <a:lnTo>
                    <a:pt x="192976" y="894560"/>
                  </a:lnTo>
                  <a:lnTo>
                    <a:pt x="193813" y="899421"/>
                  </a:lnTo>
                  <a:lnTo>
                    <a:pt x="194670" y="904283"/>
                  </a:lnTo>
                  <a:lnTo>
                    <a:pt x="195551" y="909145"/>
                  </a:lnTo>
                  <a:lnTo>
                    <a:pt x="196456" y="914007"/>
                  </a:lnTo>
                  <a:lnTo>
                    <a:pt x="197379" y="918868"/>
                  </a:lnTo>
                  <a:lnTo>
                    <a:pt x="198319" y="923730"/>
                  </a:lnTo>
                  <a:lnTo>
                    <a:pt x="199275" y="928592"/>
                  </a:lnTo>
                  <a:lnTo>
                    <a:pt x="200244" y="933454"/>
                  </a:lnTo>
                  <a:lnTo>
                    <a:pt x="201226" y="938315"/>
                  </a:lnTo>
                  <a:lnTo>
                    <a:pt x="202216" y="943177"/>
                  </a:lnTo>
                  <a:lnTo>
                    <a:pt x="203210" y="948039"/>
                  </a:lnTo>
                  <a:lnTo>
                    <a:pt x="204207" y="952901"/>
                  </a:lnTo>
                  <a:lnTo>
                    <a:pt x="205202" y="957762"/>
                  </a:lnTo>
                  <a:lnTo>
                    <a:pt x="206194" y="962624"/>
                  </a:lnTo>
                  <a:lnTo>
                    <a:pt x="207177" y="967486"/>
                  </a:lnTo>
                  <a:lnTo>
                    <a:pt x="208148" y="972347"/>
                  </a:lnTo>
                  <a:lnTo>
                    <a:pt x="209107" y="977209"/>
                  </a:lnTo>
                  <a:lnTo>
                    <a:pt x="210049" y="982071"/>
                  </a:lnTo>
                  <a:lnTo>
                    <a:pt x="210973" y="986933"/>
                  </a:lnTo>
                  <a:lnTo>
                    <a:pt x="211876" y="991794"/>
                  </a:lnTo>
                  <a:lnTo>
                    <a:pt x="212752" y="996656"/>
                  </a:lnTo>
                  <a:lnTo>
                    <a:pt x="213603" y="1001518"/>
                  </a:lnTo>
                  <a:lnTo>
                    <a:pt x="214429" y="1006380"/>
                  </a:lnTo>
                  <a:lnTo>
                    <a:pt x="215228" y="1011241"/>
                  </a:lnTo>
                  <a:lnTo>
                    <a:pt x="216001" y="1016103"/>
                  </a:lnTo>
                  <a:lnTo>
                    <a:pt x="216743" y="1020965"/>
                  </a:lnTo>
                  <a:lnTo>
                    <a:pt x="217454" y="1025827"/>
                  </a:lnTo>
                  <a:lnTo>
                    <a:pt x="218140" y="1030688"/>
                  </a:lnTo>
                  <a:lnTo>
                    <a:pt x="218799" y="1035550"/>
                  </a:lnTo>
                  <a:lnTo>
                    <a:pt x="219434" y="1040412"/>
                  </a:lnTo>
                  <a:lnTo>
                    <a:pt x="220047" y="1045274"/>
                  </a:lnTo>
                  <a:lnTo>
                    <a:pt x="220633" y="1050135"/>
                  </a:lnTo>
                  <a:lnTo>
                    <a:pt x="221200" y="1054997"/>
                  </a:lnTo>
                  <a:lnTo>
                    <a:pt x="221750" y="1059859"/>
                  </a:lnTo>
                  <a:lnTo>
                    <a:pt x="222286" y="1064721"/>
                  </a:lnTo>
                  <a:lnTo>
                    <a:pt x="222810" y="1069582"/>
                  </a:lnTo>
                  <a:lnTo>
                    <a:pt x="223323" y="1074444"/>
                  </a:lnTo>
                  <a:lnTo>
                    <a:pt x="223828" y="1079306"/>
                  </a:lnTo>
                  <a:lnTo>
                    <a:pt x="224329" y="1084167"/>
                  </a:lnTo>
                  <a:lnTo>
                    <a:pt x="224828" y="1089029"/>
                  </a:lnTo>
                  <a:lnTo>
                    <a:pt x="225328" y="1093891"/>
                  </a:lnTo>
                  <a:lnTo>
                    <a:pt x="225831" y="1098753"/>
                  </a:lnTo>
                  <a:lnTo>
                    <a:pt x="226339" y="1103614"/>
                  </a:lnTo>
                  <a:lnTo>
                    <a:pt x="226854" y="1108476"/>
                  </a:lnTo>
                  <a:lnTo>
                    <a:pt x="227379" y="1113338"/>
                  </a:lnTo>
                  <a:lnTo>
                    <a:pt x="227913" y="1118200"/>
                  </a:lnTo>
                  <a:lnTo>
                    <a:pt x="228457" y="1123061"/>
                  </a:lnTo>
                  <a:lnTo>
                    <a:pt x="229013" y="1127923"/>
                  </a:lnTo>
                  <a:lnTo>
                    <a:pt x="229583" y="1132785"/>
                  </a:lnTo>
                  <a:lnTo>
                    <a:pt x="230165" y="1137647"/>
                  </a:lnTo>
                  <a:lnTo>
                    <a:pt x="230759" y="1142508"/>
                  </a:lnTo>
                  <a:lnTo>
                    <a:pt x="231363" y="1147370"/>
                  </a:lnTo>
                  <a:lnTo>
                    <a:pt x="231977" y="1152232"/>
                  </a:lnTo>
                  <a:lnTo>
                    <a:pt x="232598" y="1157094"/>
                  </a:lnTo>
                  <a:lnTo>
                    <a:pt x="233228" y="1161955"/>
                  </a:lnTo>
                  <a:lnTo>
                    <a:pt x="233861" y="1166817"/>
                  </a:lnTo>
                  <a:lnTo>
                    <a:pt x="234495" y="1171679"/>
                  </a:lnTo>
                  <a:lnTo>
                    <a:pt x="235129" y="1176541"/>
                  </a:lnTo>
                  <a:lnTo>
                    <a:pt x="235759" y="1181402"/>
                  </a:lnTo>
                  <a:lnTo>
                    <a:pt x="236384" y="1186264"/>
                  </a:lnTo>
                  <a:lnTo>
                    <a:pt x="236996" y="1191126"/>
                  </a:lnTo>
                  <a:lnTo>
                    <a:pt x="237597" y="1195987"/>
                  </a:lnTo>
                  <a:lnTo>
                    <a:pt x="238182" y="1200849"/>
                  </a:lnTo>
                  <a:lnTo>
                    <a:pt x="238751" y="1205711"/>
                  </a:lnTo>
                  <a:lnTo>
                    <a:pt x="239301" y="1210573"/>
                  </a:lnTo>
                  <a:lnTo>
                    <a:pt x="239830" y="1215434"/>
                  </a:lnTo>
                  <a:lnTo>
                    <a:pt x="240331" y="1220296"/>
                  </a:lnTo>
                  <a:lnTo>
                    <a:pt x="240810" y="1225158"/>
                  </a:lnTo>
                  <a:lnTo>
                    <a:pt x="241265" y="1230020"/>
                  </a:lnTo>
                  <a:lnTo>
                    <a:pt x="241696" y="1234881"/>
                  </a:lnTo>
                  <a:lnTo>
                    <a:pt x="242105" y="1239743"/>
                  </a:lnTo>
                  <a:lnTo>
                    <a:pt x="242488" y="1244605"/>
                  </a:lnTo>
                  <a:lnTo>
                    <a:pt x="242848" y="1249467"/>
                  </a:lnTo>
                  <a:lnTo>
                    <a:pt x="243190" y="1254328"/>
                  </a:lnTo>
                  <a:lnTo>
                    <a:pt x="243514" y="1259190"/>
                  </a:lnTo>
                  <a:lnTo>
                    <a:pt x="243824" y="1264052"/>
                  </a:lnTo>
                  <a:lnTo>
                    <a:pt x="244122" y="1268914"/>
                  </a:lnTo>
                  <a:lnTo>
                    <a:pt x="244408" y="1273775"/>
                  </a:lnTo>
                  <a:lnTo>
                    <a:pt x="244687" y="1278637"/>
                  </a:lnTo>
                  <a:lnTo>
                    <a:pt x="244963" y="1283499"/>
                  </a:lnTo>
                  <a:lnTo>
                    <a:pt x="245236" y="1288361"/>
                  </a:lnTo>
                  <a:lnTo>
                    <a:pt x="245510" y="1293222"/>
                  </a:lnTo>
                  <a:lnTo>
                    <a:pt x="245785" y="1298084"/>
                  </a:lnTo>
                  <a:lnTo>
                    <a:pt x="246065" y="1302946"/>
                  </a:lnTo>
                  <a:lnTo>
                    <a:pt x="246349" y="1307808"/>
                  </a:lnTo>
                  <a:lnTo>
                    <a:pt x="246640" y="1312669"/>
                  </a:lnTo>
                  <a:lnTo>
                    <a:pt x="246936" y="1317531"/>
                  </a:lnTo>
                  <a:lnTo>
                    <a:pt x="247238" y="1322393"/>
                  </a:lnTo>
                  <a:lnTo>
                    <a:pt x="247546" y="1327254"/>
                  </a:lnTo>
                  <a:lnTo>
                    <a:pt x="247859" y="1332116"/>
                  </a:lnTo>
                  <a:lnTo>
                    <a:pt x="248176" y="1336978"/>
                  </a:lnTo>
                  <a:lnTo>
                    <a:pt x="248496" y="1341840"/>
                  </a:lnTo>
                  <a:lnTo>
                    <a:pt x="248816" y="1346701"/>
                  </a:lnTo>
                  <a:lnTo>
                    <a:pt x="249137" y="1351563"/>
                  </a:lnTo>
                  <a:lnTo>
                    <a:pt x="249455" y="1356425"/>
                  </a:lnTo>
                  <a:lnTo>
                    <a:pt x="249770" y="1361287"/>
                  </a:lnTo>
                  <a:lnTo>
                    <a:pt x="250079" y="1366148"/>
                  </a:lnTo>
                  <a:lnTo>
                    <a:pt x="250383" y="1371010"/>
                  </a:lnTo>
                  <a:lnTo>
                    <a:pt x="250679" y="1375872"/>
                  </a:lnTo>
                  <a:lnTo>
                    <a:pt x="250967" y="1380734"/>
                  </a:lnTo>
                  <a:lnTo>
                    <a:pt x="251245" y="1385595"/>
                  </a:lnTo>
                  <a:lnTo>
                    <a:pt x="251512" y="1390457"/>
                  </a:lnTo>
                  <a:lnTo>
                    <a:pt x="251769" y="1395319"/>
                  </a:lnTo>
                  <a:lnTo>
                    <a:pt x="252016" y="1400181"/>
                  </a:lnTo>
                  <a:lnTo>
                    <a:pt x="252253" y="1405042"/>
                  </a:lnTo>
                  <a:lnTo>
                    <a:pt x="252481" y="1409904"/>
                  </a:lnTo>
                  <a:lnTo>
                    <a:pt x="252696" y="1414766"/>
                  </a:lnTo>
                  <a:lnTo>
                    <a:pt x="252903" y="1419628"/>
                  </a:lnTo>
                  <a:lnTo>
                    <a:pt x="253102" y="1424489"/>
                  </a:lnTo>
                  <a:lnTo>
                    <a:pt x="253293" y="1429351"/>
                  </a:lnTo>
                  <a:lnTo>
                    <a:pt x="253477" y="1434213"/>
                  </a:lnTo>
                  <a:lnTo>
                    <a:pt x="253654" y="1439074"/>
                  </a:lnTo>
                  <a:lnTo>
                    <a:pt x="253824" y="1443936"/>
                  </a:lnTo>
                  <a:lnTo>
                    <a:pt x="253990" y="1448798"/>
                  </a:lnTo>
                  <a:lnTo>
                    <a:pt x="254152" y="1453660"/>
                  </a:lnTo>
                  <a:lnTo>
                    <a:pt x="254310" y="1458521"/>
                  </a:lnTo>
                  <a:lnTo>
                    <a:pt x="254464" y="1463383"/>
                  </a:lnTo>
                  <a:lnTo>
                    <a:pt x="254617" y="1468245"/>
                  </a:lnTo>
                  <a:lnTo>
                    <a:pt x="254766" y="1473107"/>
                  </a:lnTo>
                  <a:lnTo>
                    <a:pt x="254915" y="1477968"/>
                  </a:lnTo>
                  <a:lnTo>
                    <a:pt x="255063" y="1482830"/>
                  </a:lnTo>
                  <a:lnTo>
                    <a:pt x="255210" y="1487692"/>
                  </a:lnTo>
                  <a:lnTo>
                    <a:pt x="255357" y="1492554"/>
                  </a:lnTo>
                  <a:lnTo>
                    <a:pt x="255504" y="1497415"/>
                  </a:lnTo>
                  <a:lnTo>
                    <a:pt x="255652" y="1502277"/>
                  </a:lnTo>
                  <a:lnTo>
                    <a:pt x="255801" y="1507139"/>
                  </a:lnTo>
                  <a:lnTo>
                    <a:pt x="255951" y="1512001"/>
                  </a:lnTo>
                  <a:lnTo>
                    <a:pt x="256102" y="1516862"/>
                  </a:lnTo>
                  <a:lnTo>
                    <a:pt x="256255" y="1521724"/>
                  </a:lnTo>
                  <a:lnTo>
                    <a:pt x="256409" y="1526586"/>
                  </a:lnTo>
                  <a:lnTo>
                    <a:pt x="256564" y="1531448"/>
                  </a:lnTo>
                  <a:lnTo>
                    <a:pt x="256720" y="1536309"/>
                  </a:lnTo>
                  <a:lnTo>
                    <a:pt x="256876" y="1541171"/>
                  </a:lnTo>
                  <a:lnTo>
                    <a:pt x="257031" y="1546033"/>
                  </a:lnTo>
                  <a:lnTo>
                    <a:pt x="257185" y="1550895"/>
                  </a:lnTo>
                  <a:lnTo>
                    <a:pt x="257335" y="1555756"/>
                  </a:lnTo>
                  <a:lnTo>
                    <a:pt x="257481" y="1560618"/>
                  </a:lnTo>
                  <a:lnTo>
                    <a:pt x="257622" y="1565480"/>
                  </a:lnTo>
                  <a:lnTo>
                    <a:pt x="257755" y="1570341"/>
                  </a:lnTo>
                  <a:lnTo>
                    <a:pt x="257879" y="1575203"/>
                  </a:lnTo>
                  <a:lnTo>
                    <a:pt x="257992" y="1580065"/>
                  </a:lnTo>
                  <a:lnTo>
                    <a:pt x="258089" y="1584927"/>
                  </a:lnTo>
                  <a:lnTo>
                    <a:pt x="258172" y="1589788"/>
                  </a:lnTo>
                  <a:lnTo>
                    <a:pt x="258237" y="1594650"/>
                  </a:lnTo>
                  <a:lnTo>
                    <a:pt x="258284" y="1599512"/>
                  </a:lnTo>
                  <a:lnTo>
                    <a:pt x="258311" y="1604374"/>
                  </a:lnTo>
                  <a:lnTo>
                    <a:pt x="258311" y="1609235"/>
                  </a:lnTo>
                  <a:lnTo>
                    <a:pt x="258285" y="1614097"/>
                  </a:lnTo>
                  <a:lnTo>
                    <a:pt x="258235" y="1618959"/>
                  </a:lnTo>
                  <a:lnTo>
                    <a:pt x="258158" y="1623821"/>
                  </a:lnTo>
                  <a:lnTo>
                    <a:pt x="258055" y="1628682"/>
                  </a:lnTo>
                  <a:lnTo>
                    <a:pt x="257924" y="1633544"/>
                  </a:lnTo>
                  <a:lnTo>
                    <a:pt x="257759" y="1638406"/>
                  </a:lnTo>
                  <a:lnTo>
                    <a:pt x="257566" y="1643268"/>
                  </a:lnTo>
                  <a:lnTo>
                    <a:pt x="257346" y="1648129"/>
                  </a:lnTo>
                  <a:lnTo>
                    <a:pt x="257099" y="1652991"/>
                  </a:lnTo>
                  <a:lnTo>
                    <a:pt x="256826" y="1657853"/>
                  </a:lnTo>
                  <a:lnTo>
                    <a:pt x="256526" y="1662715"/>
                  </a:lnTo>
                  <a:lnTo>
                    <a:pt x="256197" y="1667576"/>
                  </a:lnTo>
                  <a:lnTo>
                    <a:pt x="255846" y="1672438"/>
                  </a:lnTo>
                  <a:lnTo>
                    <a:pt x="255474" y="1677300"/>
                  </a:lnTo>
                  <a:lnTo>
                    <a:pt x="255083" y="1682161"/>
                  </a:lnTo>
                  <a:lnTo>
                    <a:pt x="254672" y="1687023"/>
                  </a:lnTo>
                  <a:lnTo>
                    <a:pt x="254243" y="1691885"/>
                  </a:lnTo>
                  <a:lnTo>
                    <a:pt x="253797" y="1696747"/>
                  </a:lnTo>
                  <a:lnTo>
                    <a:pt x="253337" y="1701608"/>
                  </a:lnTo>
                  <a:lnTo>
                    <a:pt x="252865" y="1706470"/>
                  </a:lnTo>
                  <a:lnTo>
                    <a:pt x="252382" y="1711332"/>
                  </a:lnTo>
                  <a:lnTo>
                    <a:pt x="251889" y="1716194"/>
                  </a:lnTo>
                  <a:lnTo>
                    <a:pt x="251384" y="1721055"/>
                  </a:lnTo>
                  <a:lnTo>
                    <a:pt x="250872" y="1725917"/>
                  </a:lnTo>
                  <a:lnTo>
                    <a:pt x="250352" y="1730779"/>
                  </a:lnTo>
                  <a:lnTo>
                    <a:pt x="249824" y="1735641"/>
                  </a:lnTo>
                  <a:lnTo>
                    <a:pt x="249289" y="1740502"/>
                  </a:lnTo>
                  <a:lnTo>
                    <a:pt x="248746" y="1745364"/>
                  </a:lnTo>
                  <a:lnTo>
                    <a:pt x="248193" y="1750226"/>
                  </a:lnTo>
                  <a:lnTo>
                    <a:pt x="247630" y="1755088"/>
                  </a:lnTo>
                  <a:lnTo>
                    <a:pt x="247058" y="1759949"/>
                  </a:lnTo>
                  <a:lnTo>
                    <a:pt x="246474" y="1764811"/>
                  </a:lnTo>
                  <a:lnTo>
                    <a:pt x="245877" y="1769673"/>
                  </a:lnTo>
                  <a:lnTo>
                    <a:pt x="245265" y="1774535"/>
                  </a:lnTo>
                  <a:lnTo>
                    <a:pt x="244633" y="1779396"/>
                  </a:lnTo>
                  <a:lnTo>
                    <a:pt x="243982" y="1784258"/>
                  </a:lnTo>
                  <a:lnTo>
                    <a:pt x="243309" y="1789120"/>
                  </a:lnTo>
                  <a:lnTo>
                    <a:pt x="242614" y="1793981"/>
                  </a:lnTo>
                  <a:lnTo>
                    <a:pt x="241894" y="1798843"/>
                  </a:lnTo>
                  <a:lnTo>
                    <a:pt x="241143" y="1803705"/>
                  </a:lnTo>
                  <a:lnTo>
                    <a:pt x="240358" y="1808567"/>
                  </a:lnTo>
                  <a:lnTo>
                    <a:pt x="239543" y="1813428"/>
                  </a:lnTo>
                  <a:lnTo>
                    <a:pt x="238695" y="1818290"/>
                  </a:lnTo>
                  <a:lnTo>
                    <a:pt x="237813" y="1823152"/>
                  </a:lnTo>
                  <a:lnTo>
                    <a:pt x="236896" y="1828014"/>
                  </a:lnTo>
                  <a:lnTo>
                    <a:pt x="235936" y="1832875"/>
                  </a:lnTo>
                  <a:lnTo>
                    <a:pt x="234938" y="1837737"/>
                  </a:lnTo>
                  <a:lnTo>
                    <a:pt x="233904" y="1842599"/>
                  </a:lnTo>
                  <a:lnTo>
                    <a:pt x="232835" y="1847461"/>
                  </a:lnTo>
                  <a:lnTo>
                    <a:pt x="231731" y="1852322"/>
                  </a:lnTo>
                  <a:lnTo>
                    <a:pt x="230592" y="1857184"/>
                  </a:lnTo>
                  <a:lnTo>
                    <a:pt x="229412" y="1862046"/>
                  </a:lnTo>
                  <a:lnTo>
                    <a:pt x="228203" y="1866908"/>
                  </a:lnTo>
                  <a:lnTo>
                    <a:pt x="226964" y="1871769"/>
                  </a:lnTo>
                  <a:lnTo>
                    <a:pt x="225699" y="1876631"/>
                  </a:lnTo>
                  <a:lnTo>
                    <a:pt x="224409" y="1881493"/>
                  </a:lnTo>
                  <a:lnTo>
                    <a:pt x="223096" y="1886355"/>
                  </a:lnTo>
                  <a:lnTo>
                    <a:pt x="221760" y="1891216"/>
                  </a:lnTo>
                  <a:lnTo>
                    <a:pt x="220408" y="1896078"/>
                  </a:lnTo>
                  <a:lnTo>
                    <a:pt x="219044" y="1900940"/>
                  </a:lnTo>
                  <a:lnTo>
                    <a:pt x="217669" y="1905802"/>
                  </a:lnTo>
                  <a:lnTo>
                    <a:pt x="216286" y="1910663"/>
                  </a:lnTo>
                  <a:lnTo>
                    <a:pt x="214898" y="1915525"/>
                  </a:lnTo>
                  <a:lnTo>
                    <a:pt x="213509" y="1920387"/>
                  </a:lnTo>
                  <a:lnTo>
                    <a:pt x="212123" y="1925248"/>
                  </a:lnTo>
                  <a:lnTo>
                    <a:pt x="210740" y="1930110"/>
                  </a:lnTo>
                  <a:lnTo>
                    <a:pt x="209365" y="1934972"/>
                  </a:lnTo>
                  <a:lnTo>
                    <a:pt x="207998" y="1939834"/>
                  </a:lnTo>
                  <a:lnTo>
                    <a:pt x="206646" y="1944695"/>
                  </a:lnTo>
                  <a:lnTo>
                    <a:pt x="205309" y="1949557"/>
                  </a:lnTo>
                  <a:lnTo>
                    <a:pt x="203988" y="1954419"/>
                  </a:lnTo>
                  <a:lnTo>
                    <a:pt x="202683" y="1959281"/>
                  </a:lnTo>
                  <a:lnTo>
                    <a:pt x="201397" y="1964142"/>
                  </a:lnTo>
                  <a:lnTo>
                    <a:pt x="200131" y="1969004"/>
                  </a:lnTo>
                  <a:lnTo>
                    <a:pt x="198889" y="1973866"/>
                  </a:lnTo>
                  <a:lnTo>
                    <a:pt x="197667" y="1978728"/>
                  </a:lnTo>
                  <a:lnTo>
                    <a:pt x="196464" y="1983589"/>
                  </a:lnTo>
                  <a:lnTo>
                    <a:pt x="195280" y="1988451"/>
                  </a:lnTo>
                  <a:lnTo>
                    <a:pt x="194115" y="1993313"/>
                  </a:lnTo>
                  <a:lnTo>
                    <a:pt x="192968" y="1998175"/>
                  </a:lnTo>
                  <a:lnTo>
                    <a:pt x="191839" y="2003036"/>
                  </a:lnTo>
                  <a:lnTo>
                    <a:pt x="190724" y="2007898"/>
                  </a:lnTo>
                  <a:lnTo>
                    <a:pt x="189621" y="2012760"/>
                  </a:lnTo>
                  <a:lnTo>
                    <a:pt x="188528" y="2017622"/>
                  </a:lnTo>
                  <a:lnTo>
                    <a:pt x="187443" y="2022483"/>
                  </a:lnTo>
                  <a:lnTo>
                    <a:pt x="186365" y="2027345"/>
                  </a:lnTo>
                  <a:lnTo>
                    <a:pt x="185291" y="2032207"/>
                  </a:lnTo>
                  <a:lnTo>
                    <a:pt x="184219" y="2037068"/>
                  </a:lnTo>
                  <a:lnTo>
                    <a:pt x="183148" y="2041930"/>
                  </a:lnTo>
                  <a:lnTo>
                    <a:pt x="182075" y="2046792"/>
                  </a:lnTo>
                  <a:lnTo>
                    <a:pt x="181001" y="2051654"/>
                  </a:lnTo>
                  <a:lnTo>
                    <a:pt x="179923" y="2056515"/>
                  </a:lnTo>
                  <a:lnTo>
                    <a:pt x="178841" y="2061377"/>
                  </a:lnTo>
                  <a:lnTo>
                    <a:pt x="177755" y="2066239"/>
                  </a:lnTo>
                  <a:lnTo>
                    <a:pt x="176666" y="2071101"/>
                  </a:lnTo>
                  <a:lnTo>
                    <a:pt x="175573" y="2075962"/>
                  </a:lnTo>
                  <a:lnTo>
                    <a:pt x="174478" y="2080824"/>
                  </a:lnTo>
                  <a:lnTo>
                    <a:pt x="173381" y="2085686"/>
                  </a:lnTo>
                  <a:lnTo>
                    <a:pt x="172285" y="2090548"/>
                  </a:lnTo>
                  <a:lnTo>
                    <a:pt x="171190" y="2095409"/>
                  </a:lnTo>
                  <a:lnTo>
                    <a:pt x="170100" y="2100271"/>
                  </a:lnTo>
                  <a:lnTo>
                    <a:pt x="169015" y="2105133"/>
                  </a:lnTo>
                  <a:lnTo>
                    <a:pt x="167939" y="2109995"/>
                  </a:lnTo>
                  <a:lnTo>
                    <a:pt x="166875" y="2114856"/>
                  </a:lnTo>
                  <a:lnTo>
                    <a:pt x="165824" y="2119718"/>
                  </a:lnTo>
                  <a:lnTo>
                    <a:pt x="164788" y="2124580"/>
                  </a:lnTo>
                  <a:lnTo>
                    <a:pt x="163768" y="2129442"/>
                  </a:lnTo>
                  <a:lnTo>
                    <a:pt x="162768" y="2134303"/>
                  </a:lnTo>
                  <a:lnTo>
                    <a:pt x="161791" y="2139165"/>
                  </a:lnTo>
                  <a:lnTo>
                    <a:pt x="160839" y="2144027"/>
                  </a:lnTo>
                  <a:lnTo>
                    <a:pt x="159912" y="2148888"/>
                  </a:lnTo>
                  <a:lnTo>
                    <a:pt x="159009" y="2153750"/>
                  </a:lnTo>
                  <a:lnTo>
                    <a:pt x="158132" y="2158612"/>
                  </a:lnTo>
                  <a:lnTo>
                    <a:pt x="157282" y="2163474"/>
                  </a:lnTo>
                  <a:lnTo>
                    <a:pt x="156465" y="2168335"/>
                  </a:lnTo>
                  <a:lnTo>
                    <a:pt x="155676" y="2173197"/>
                  </a:lnTo>
                  <a:lnTo>
                    <a:pt x="154913" y="2178059"/>
                  </a:lnTo>
                  <a:lnTo>
                    <a:pt x="154177" y="2182921"/>
                  </a:lnTo>
                  <a:lnTo>
                    <a:pt x="153466" y="2187782"/>
                  </a:lnTo>
                  <a:lnTo>
                    <a:pt x="152782" y="2192644"/>
                  </a:lnTo>
                  <a:lnTo>
                    <a:pt x="152126" y="2197506"/>
                  </a:lnTo>
                  <a:lnTo>
                    <a:pt x="151493" y="2202368"/>
                  </a:lnTo>
                  <a:lnTo>
                    <a:pt x="150880" y="2207229"/>
                  </a:lnTo>
                  <a:lnTo>
                    <a:pt x="150287" y="2212091"/>
                  </a:lnTo>
                  <a:lnTo>
                    <a:pt x="149713" y="2216953"/>
                  </a:lnTo>
                  <a:lnTo>
                    <a:pt x="149157" y="2221815"/>
                  </a:lnTo>
                  <a:lnTo>
                    <a:pt x="148619" y="2226676"/>
                  </a:lnTo>
                  <a:lnTo>
                    <a:pt x="148094" y="2231538"/>
                  </a:lnTo>
                  <a:lnTo>
                    <a:pt x="147581" y="2236400"/>
                  </a:lnTo>
                  <a:lnTo>
                    <a:pt x="147078" y="2241262"/>
                  </a:lnTo>
                  <a:lnTo>
                    <a:pt x="146586" y="2246123"/>
                  </a:lnTo>
                  <a:lnTo>
                    <a:pt x="146103" y="2250985"/>
                  </a:lnTo>
                  <a:lnTo>
                    <a:pt x="145628" y="2255847"/>
                  </a:lnTo>
                  <a:lnTo>
                    <a:pt x="145159" y="2260709"/>
                  </a:lnTo>
                  <a:lnTo>
                    <a:pt x="144696" y="2265570"/>
                  </a:lnTo>
                  <a:lnTo>
                    <a:pt x="144237" y="2270432"/>
                  </a:lnTo>
                  <a:lnTo>
                    <a:pt x="143782" y="2275294"/>
                  </a:lnTo>
                  <a:lnTo>
                    <a:pt x="143332" y="2280155"/>
                  </a:lnTo>
                  <a:lnTo>
                    <a:pt x="142886" y="2285017"/>
                  </a:lnTo>
                  <a:lnTo>
                    <a:pt x="142443" y="2289879"/>
                  </a:lnTo>
                  <a:lnTo>
                    <a:pt x="142003" y="2294741"/>
                  </a:lnTo>
                  <a:lnTo>
                    <a:pt x="141566" y="2299602"/>
                  </a:lnTo>
                  <a:lnTo>
                    <a:pt x="141133" y="2304464"/>
                  </a:lnTo>
                  <a:lnTo>
                    <a:pt x="140704" y="2309326"/>
                  </a:lnTo>
                  <a:lnTo>
                    <a:pt x="140279" y="2314188"/>
                  </a:lnTo>
                  <a:lnTo>
                    <a:pt x="139858" y="2319049"/>
                  </a:lnTo>
                  <a:lnTo>
                    <a:pt x="139443" y="2323911"/>
                  </a:lnTo>
                  <a:lnTo>
                    <a:pt x="139032" y="2328773"/>
                  </a:lnTo>
                  <a:lnTo>
                    <a:pt x="138627" y="2333635"/>
                  </a:lnTo>
                  <a:lnTo>
                    <a:pt x="138230" y="2338496"/>
                  </a:lnTo>
                  <a:lnTo>
                    <a:pt x="137839" y="2343358"/>
                  </a:lnTo>
                  <a:lnTo>
                    <a:pt x="137455" y="2348220"/>
                  </a:lnTo>
                  <a:lnTo>
                    <a:pt x="137079" y="2353082"/>
                  </a:lnTo>
                  <a:lnTo>
                    <a:pt x="136711" y="2357943"/>
                  </a:lnTo>
                  <a:lnTo>
                    <a:pt x="136353" y="2362805"/>
                  </a:lnTo>
                  <a:lnTo>
                    <a:pt x="136005" y="2367667"/>
                  </a:lnTo>
                  <a:lnTo>
                    <a:pt x="135666" y="2372529"/>
                  </a:lnTo>
                  <a:lnTo>
                    <a:pt x="135337" y="2377390"/>
                  </a:lnTo>
                  <a:lnTo>
                    <a:pt x="135018" y="2382252"/>
                  </a:lnTo>
                  <a:lnTo>
                    <a:pt x="134708" y="2387114"/>
                  </a:lnTo>
                  <a:lnTo>
                    <a:pt x="134412" y="2391975"/>
                  </a:lnTo>
                  <a:lnTo>
                    <a:pt x="134126" y="2396837"/>
                  </a:lnTo>
                  <a:lnTo>
                    <a:pt x="133850" y="2401699"/>
                  </a:lnTo>
                  <a:lnTo>
                    <a:pt x="133584" y="2406561"/>
                  </a:lnTo>
                  <a:lnTo>
                    <a:pt x="133329" y="2411422"/>
                  </a:lnTo>
                  <a:lnTo>
                    <a:pt x="133084" y="2416284"/>
                  </a:lnTo>
                  <a:lnTo>
                    <a:pt x="132851" y="2421146"/>
                  </a:lnTo>
                  <a:lnTo>
                    <a:pt x="132628" y="2426008"/>
                  </a:lnTo>
                  <a:lnTo>
                    <a:pt x="132415" y="2430869"/>
                  </a:lnTo>
                  <a:lnTo>
                    <a:pt x="132211" y="2435731"/>
                  </a:lnTo>
                  <a:lnTo>
                    <a:pt x="132015" y="2440593"/>
                  </a:lnTo>
                  <a:lnTo>
                    <a:pt x="131830" y="2445455"/>
                  </a:lnTo>
                  <a:lnTo>
                    <a:pt x="131654" y="2450316"/>
                  </a:lnTo>
                  <a:lnTo>
                    <a:pt x="131486" y="2455178"/>
                  </a:lnTo>
                  <a:lnTo>
                    <a:pt x="131326" y="2460040"/>
                  </a:lnTo>
                  <a:lnTo>
                    <a:pt x="131174" y="2464902"/>
                  </a:lnTo>
                  <a:lnTo>
                    <a:pt x="131029" y="2469763"/>
                  </a:lnTo>
                  <a:lnTo>
                    <a:pt x="130892" y="2474625"/>
                  </a:lnTo>
                  <a:lnTo>
                    <a:pt x="130763" y="2479487"/>
                  </a:lnTo>
                  <a:lnTo>
                    <a:pt x="130640" y="2484349"/>
                  </a:lnTo>
                  <a:close/>
                </a:path>
              </a:pathLst>
            </a:custGeom>
            <a:solidFill>
              <a:srgbClr val="00BBD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8" name="pg40">
              <a:extLst>
                <a:ext uri="{FF2B5EF4-FFF2-40B4-BE49-F238E27FC236}">
                  <a16:creationId xmlns:a16="http://schemas.microsoft.com/office/drawing/2014/main" id="{3BED487B-FD0D-8418-9D83-CCC68285C4DA}"/>
                </a:ext>
              </a:extLst>
            </p:cNvPr>
            <p:cNvSpPr/>
            <p:nvPr/>
          </p:nvSpPr>
          <p:spPr>
            <a:xfrm>
              <a:off x="7444805" y="4360778"/>
              <a:ext cx="312338" cy="2508168"/>
            </a:xfrm>
            <a:custGeom>
              <a:avLst/>
              <a:gdLst/>
              <a:ahLst/>
              <a:cxnLst/>
              <a:rect l="0" t="0" r="0" b="0"/>
              <a:pathLst>
                <a:path w="312338" h="2508168">
                  <a:moveTo>
                    <a:pt x="155526" y="2508168"/>
                  </a:moveTo>
                  <a:lnTo>
                    <a:pt x="155462" y="2503260"/>
                  </a:lnTo>
                  <a:lnTo>
                    <a:pt x="155394" y="2498351"/>
                  </a:lnTo>
                  <a:lnTo>
                    <a:pt x="155322" y="2493443"/>
                  </a:lnTo>
                  <a:lnTo>
                    <a:pt x="155246" y="2488535"/>
                  </a:lnTo>
                  <a:lnTo>
                    <a:pt x="155166" y="2483626"/>
                  </a:lnTo>
                  <a:lnTo>
                    <a:pt x="155081" y="2478718"/>
                  </a:lnTo>
                  <a:lnTo>
                    <a:pt x="154992" y="2473810"/>
                  </a:lnTo>
                  <a:lnTo>
                    <a:pt x="154899" y="2468901"/>
                  </a:lnTo>
                  <a:lnTo>
                    <a:pt x="154801" y="2463993"/>
                  </a:lnTo>
                  <a:lnTo>
                    <a:pt x="154699" y="2459084"/>
                  </a:lnTo>
                  <a:lnTo>
                    <a:pt x="154593" y="2454176"/>
                  </a:lnTo>
                  <a:lnTo>
                    <a:pt x="154482" y="2449268"/>
                  </a:lnTo>
                  <a:lnTo>
                    <a:pt x="154367" y="2444359"/>
                  </a:lnTo>
                  <a:lnTo>
                    <a:pt x="154247" y="2439451"/>
                  </a:lnTo>
                  <a:lnTo>
                    <a:pt x="154122" y="2434543"/>
                  </a:lnTo>
                  <a:lnTo>
                    <a:pt x="153992" y="2429634"/>
                  </a:lnTo>
                  <a:lnTo>
                    <a:pt x="153857" y="2424726"/>
                  </a:lnTo>
                  <a:lnTo>
                    <a:pt x="153716" y="2419818"/>
                  </a:lnTo>
                  <a:lnTo>
                    <a:pt x="153570" y="2414909"/>
                  </a:lnTo>
                  <a:lnTo>
                    <a:pt x="153416" y="2410001"/>
                  </a:lnTo>
                  <a:lnTo>
                    <a:pt x="153256" y="2405093"/>
                  </a:lnTo>
                  <a:lnTo>
                    <a:pt x="153088" y="2400184"/>
                  </a:lnTo>
                  <a:lnTo>
                    <a:pt x="152912" y="2395276"/>
                  </a:lnTo>
                  <a:lnTo>
                    <a:pt x="152728" y="2390368"/>
                  </a:lnTo>
                  <a:lnTo>
                    <a:pt x="152536" y="2385459"/>
                  </a:lnTo>
                  <a:lnTo>
                    <a:pt x="152332" y="2380551"/>
                  </a:lnTo>
                  <a:lnTo>
                    <a:pt x="152117" y="2375642"/>
                  </a:lnTo>
                  <a:lnTo>
                    <a:pt x="151891" y="2370734"/>
                  </a:lnTo>
                  <a:lnTo>
                    <a:pt x="151652" y="2365826"/>
                  </a:lnTo>
                  <a:lnTo>
                    <a:pt x="151400" y="2360917"/>
                  </a:lnTo>
                  <a:lnTo>
                    <a:pt x="151135" y="2356009"/>
                  </a:lnTo>
                  <a:lnTo>
                    <a:pt x="150855" y="2351101"/>
                  </a:lnTo>
                  <a:lnTo>
                    <a:pt x="150556" y="2346192"/>
                  </a:lnTo>
                  <a:lnTo>
                    <a:pt x="150241" y="2341284"/>
                  </a:lnTo>
                  <a:lnTo>
                    <a:pt x="149908" y="2336376"/>
                  </a:lnTo>
                  <a:lnTo>
                    <a:pt x="149558" y="2331467"/>
                  </a:lnTo>
                  <a:lnTo>
                    <a:pt x="149189" y="2326559"/>
                  </a:lnTo>
                  <a:lnTo>
                    <a:pt x="148801" y="2321651"/>
                  </a:lnTo>
                  <a:lnTo>
                    <a:pt x="148391" y="2316742"/>
                  </a:lnTo>
                  <a:lnTo>
                    <a:pt x="147960" y="2311834"/>
                  </a:lnTo>
                  <a:lnTo>
                    <a:pt x="147508" y="2306926"/>
                  </a:lnTo>
                  <a:lnTo>
                    <a:pt x="147037" y="2302017"/>
                  </a:lnTo>
                  <a:lnTo>
                    <a:pt x="146546" y="2297109"/>
                  </a:lnTo>
                  <a:lnTo>
                    <a:pt x="146036" y="2292200"/>
                  </a:lnTo>
                  <a:lnTo>
                    <a:pt x="145505" y="2287292"/>
                  </a:lnTo>
                  <a:lnTo>
                    <a:pt x="144954" y="2282384"/>
                  </a:lnTo>
                  <a:lnTo>
                    <a:pt x="144385" y="2277475"/>
                  </a:lnTo>
                  <a:lnTo>
                    <a:pt x="143801" y="2272567"/>
                  </a:lnTo>
                  <a:lnTo>
                    <a:pt x="143201" y="2267659"/>
                  </a:lnTo>
                  <a:lnTo>
                    <a:pt x="142588" y="2262750"/>
                  </a:lnTo>
                  <a:lnTo>
                    <a:pt x="141961" y="2257842"/>
                  </a:lnTo>
                  <a:lnTo>
                    <a:pt x="141322" y="2252934"/>
                  </a:lnTo>
                  <a:lnTo>
                    <a:pt x="140673" y="2248025"/>
                  </a:lnTo>
                  <a:lnTo>
                    <a:pt x="140015" y="2243117"/>
                  </a:lnTo>
                  <a:lnTo>
                    <a:pt x="139350" y="2238209"/>
                  </a:lnTo>
                  <a:lnTo>
                    <a:pt x="138680" y="2233300"/>
                  </a:lnTo>
                  <a:lnTo>
                    <a:pt x="138004" y="2228392"/>
                  </a:lnTo>
                  <a:lnTo>
                    <a:pt x="137323" y="2223484"/>
                  </a:lnTo>
                  <a:lnTo>
                    <a:pt x="136639" y="2218575"/>
                  </a:lnTo>
                  <a:lnTo>
                    <a:pt x="135952" y="2213667"/>
                  </a:lnTo>
                  <a:lnTo>
                    <a:pt x="135262" y="2208758"/>
                  </a:lnTo>
                  <a:lnTo>
                    <a:pt x="134570" y="2203850"/>
                  </a:lnTo>
                  <a:lnTo>
                    <a:pt x="133874" y="2198942"/>
                  </a:lnTo>
                  <a:lnTo>
                    <a:pt x="133176" y="2194033"/>
                  </a:lnTo>
                  <a:lnTo>
                    <a:pt x="132473" y="2189125"/>
                  </a:lnTo>
                  <a:lnTo>
                    <a:pt x="131766" y="2184217"/>
                  </a:lnTo>
                  <a:lnTo>
                    <a:pt x="131053" y="2179308"/>
                  </a:lnTo>
                  <a:lnTo>
                    <a:pt x="130335" y="2174400"/>
                  </a:lnTo>
                  <a:lnTo>
                    <a:pt x="129610" y="2169492"/>
                  </a:lnTo>
                  <a:lnTo>
                    <a:pt x="128877" y="2164583"/>
                  </a:lnTo>
                  <a:lnTo>
                    <a:pt x="128134" y="2159675"/>
                  </a:lnTo>
                  <a:lnTo>
                    <a:pt x="127381" y="2154767"/>
                  </a:lnTo>
                  <a:lnTo>
                    <a:pt x="126618" y="2149858"/>
                  </a:lnTo>
                  <a:lnTo>
                    <a:pt x="125844" y="2144950"/>
                  </a:lnTo>
                  <a:lnTo>
                    <a:pt x="125058" y="2140042"/>
                  </a:lnTo>
                  <a:lnTo>
                    <a:pt x="124261" y="2135133"/>
                  </a:lnTo>
                  <a:lnTo>
                    <a:pt x="123450" y="2130225"/>
                  </a:lnTo>
                  <a:lnTo>
                    <a:pt x="122625" y="2125316"/>
                  </a:lnTo>
                  <a:lnTo>
                    <a:pt x="121787" y="2120408"/>
                  </a:lnTo>
                  <a:lnTo>
                    <a:pt x="120936" y="2115500"/>
                  </a:lnTo>
                  <a:lnTo>
                    <a:pt x="120072" y="2110591"/>
                  </a:lnTo>
                  <a:lnTo>
                    <a:pt x="119194" y="2105683"/>
                  </a:lnTo>
                  <a:lnTo>
                    <a:pt x="118302" y="2100775"/>
                  </a:lnTo>
                  <a:lnTo>
                    <a:pt x="117393" y="2095866"/>
                  </a:lnTo>
                  <a:lnTo>
                    <a:pt x="116468" y="2090958"/>
                  </a:lnTo>
                  <a:lnTo>
                    <a:pt x="115527" y="2086050"/>
                  </a:lnTo>
                  <a:lnTo>
                    <a:pt x="114570" y="2081141"/>
                  </a:lnTo>
                  <a:lnTo>
                    <a:pt x="113594" y="2076233"/>
                  </a:lnTo>
                  <a:lnTo>
                    <a:pt x="112599" y="2071325"/>
                  </a:lnTo>
                  <a:lnTo>
                    <a:pt x="111580" y="2066416"/>
                  </a:lnTo>
                  <a:lnTo>
                    <a:pt x="110537" y="2061508"/>
                  </a:lnTo>
                  <a:lnTo>
                    <a:pt x="109468" y="2056600"/>
                  </a:lnTo>
                  <a:lnTo>
                    <a:pt x="108372" y="2051691"/>
                  </a:lnTo>
                  <a:lnTo>
                    <a:pt x="107247" y="2046783"/>
                  </a:lnTo>
                  <a:lnTo>
                    <a:pt x="106093" y="2041874"/>
                  </a:lnTo>
                  <a:lnTo>
                    <a:pt x="104904" y="2036966"/>
                  </a:lnTo>
                  <a:lnTo>
                    <a:pt x="103675" y="2032058"/>
                  </a:lnTo>
                  <a:lnTo>
                    <a:pt x="102409" y="2027149"/>
                  </a:lnTo>
                  <a:lnTo>
                    <a:pt x="101105" y="2022241"/>
                  </a:lnTo>
                  <a:lnTo>
                    <a:pt x="99763" y="2017333"/>
                  </a:lnTo>
                  <a:lnTo>
                    <a:pt x="98382" y="2012424"/>
                  </a:lnTo>
                  <a:lnTo>
                    <a:pt x="96960" y="2007516"/>
                  </a:lnTo>
                  <a:lnTo>
                    <a:pt x="95489" y="2002608"/>
                  </a:lnTo>
                  <a:lnTo>
                    <a:pt x="93977" y="1997699"/>
                  </a:lnTo>
                  <a:lnTo>
                    <a:pt x="92425" y="1992791"/>
                  </a:lnTo>
                  <a:lnTo>
                    <a:pt x="90833" y="1987883"/>
                  </a:lnTo>
                  <a:lnTo>
                    <a:pt x="89203" y="1982974"/>
                  </a:lnTo>
                  <a:lnTo>
                    <a:pt x="87535" y="1978066"/>
                  </a:lnTo>
                  <a:lnTo>
                    <a:pt x="85829" y="1973158"/>
                  </a:lnTo>
                  <a:lnTo>
                    <a:pt x="84085" y="1968249"/>
                  </a:lnTo>
                  <a:lnTo>
                    <a:pt x="82311" y="1963341"/>
                  </a:lnTo>
                  <a:lnTo>
                    <a:pt x="80508" y="1958432"/>
                  </a:lnTo>
                  <a:lnTo>
                    <a:pt x="78680" y="1953524"/>
                  </a:lnTo>
                  <a:lnTo>
                    <a:pt x="76828" y="1948616"/>
                  </a:lnTo>
                  <a:lnTo>
                    <a:pt x="74955" y="1943707"/>
                  </a:lnTo>
                  <a:lnTo>
                    <a:pt x="73062" y="1938799"/>
                  </a:lnTo>
                  <a:lnTo>
                    <a:pt x="71155" y="1933891"/>
                  </a:lnTo>
                  <a:lnTo>
                    <a:pt x="69238" y="1928982"/>
                  </a:lnTo>
                  <a:lnTo>
                    <a:pt x="67312" y="1924074"/>
                  </a:lnTo>
                  <a:lnTo>
                    <a:pt x="65382" y="1919166"/>
                  </a:lnTo>
                  <a:lnTo>
                    <a:pt x="63449" y="1914257"/>
                  </a:lnTo>
                  <a:lnTo>
                    <a:pt x="61516" y="1909349"/>
                  </a:lnTo>
                  <a:lnTo>
                    <a:pt x="59586" y="1904441"/>
                  </a:lnTo>
                  <a:lnTo>
                    <a:pt x="57662" y="1899532"/>
                  </a:lnTo>
                  <a:lnTo>
                    <a:pt x="55744" y="1894624"/>
                  </a:lnTo>
                  <a:lnTo>
                    <a:pt x="53834" y="1889715"/>
                  </a:lnTo>
                  <a:lnTo>
                    <a:pt x="51934" y="1884807"/>
                  </a:lnTo>
                  <a:lnTo>
                    <a:pt x="50044" y="1879899"/>
                  </a:lnTo>
                  <a:lnTo>
                    <a:pt x="48168" y="1874990"/>
                  </a:lnTo>
                  <a:lnTo>
                    <a:pt x="46304" y="1870082"/>
                  </a:lnTo>
                  <a:lnTo>
                    <a:pt x="44453" y="1865174"/>
                  </a:lnTo>
                  <a:lnTo>
                    <a:pt x="42614" y="1860265"/>
                  </a:lnTo>
                  <a:lnTo>
                    <a:pt x="40788" y="1855357"/>
                  </a:lnTo>
                  <a:lnTo>
                    <a:pt x="38976" y="1850449"/>
                  </a:lnTo>
                  <a:lnTo>
                    <a:pt x="37180" y="1845540"/>
                  </a:lnTo>
                  <a:lnTo>
                    <a:pt x="35400" y="1840632"/>
                  </a:lnTo>
                  <a:lnTo>
                    <a:pt x="33635" y="1835724"/>
                  </a:lnTo>
                  <a:lnTo>
                    <a:pt x="31888" y="1830815"/>
                  </a:lnTo>
                  <a:lnTo>
                    <a:pt x="30159" y="1825907"/>
                  </a:lnTo>
                  <a:lnTo>
                    <a:pt x="28451" y="1820999"/>
                  </a:lnTo>
                  <a:lnTo>
                    <a:pt x="26768" y="1816090"/>
                  </a:lnTo>
                  <a:lnTo>
                    <a:pt x="25114" y="1811182"/>
                  </a:lnTo>
                  <a:lnTo>
                    <a:pt x="23491" y="1806273"/>
                  </a:lnTo>
                  <a:lnTo>
                    <a:pt x="21901" y="1801365"/>
                  </a:lnTo>
                  <a:lnTo>
                    <a:pt x="20347" y="1796457"/>
                  </a:lnTo>
                  <a:lnTo>
                    <a:pt x="18835" y="1791548"/>
                  </a:lnTo>
                  <a:lnTo>
                    <a:pt x="17367" y="1786640"/>
                  </a:lnTo>
                  <a:lnTo>
                    <a:pt x="15960" y="1781732"/>
                  </a:lnTo>
                  <a:lnTo>
                    <a:pt x="14606" y="1776823"/>
                  </a:lnTo>
                  <a:lnTo>
                    <a:pt x="13310" y="1771915"/>
                  </a:lnTo>
                  <a:lnTo>
                    <a:pt x="12075" y="1767007"/>
                  </a:lnTo>
                  <a:lnTo>
                    <a:pt x="10903" y="1762098"/>
                  </a:lnTo>
                  <a:lnTo>
                    <a:pt x="9798" y="1757190"/>
                  </a:lnTo>
                  <a:lnTo>
                    <a:pt x="8770" y="1752282"/>
                  </a:lnTo>
                  <a:lnTo>
                    <a:pt x="7817" y="1747373"/>
                  </a:lnTo>
                  <a:lnTo>
                    <a:pt x="6933" y="1742465"/>
                  </a:lnTo>
                  <a:lnTo>
                    <a:pt x="6117" y="1737557"/>
                  </a:lnTo>
                  <a:lnTo>
                    <a:pt x="5368" y="1732648"/>
                  </a:lnTo>
                  <a:lnTo>
                    <a:pt x="4685" y="1727740"/>
                  </a:lnTo>
                  <a:lnTo>
                    <a:pt x="4070" y="1722831"/>
                  </a:lnTo>
                  <a:lnTo>
                    <a:pt x="3522" y="1717923"/>
                  </a:lnTo>
                  <a:lnTo>
                    <a:pt x="3030" y="1713015"/>
                  </a:lnTo>
                  <a:lnTo>
                    <a:pt x="2588" y="1708106"/>
                  </a:lnTo>
                  <a:lnTo>
                    <a:pt x="2193" y="1703198"/>
                  </a:lnTo>
                  <a:lnTo>
                    <a:pt x="1841" y="1698290"/>
                  </a:lnTo>
                  <a:lnTo>
                    <a:pt x="1528" y="1693381"/>
                  </a:lnTo>
                  <a:lnTo>
                    <a:pt x="1257" y="1688473"/>
                  </a:lnTo>
                  <a:lnTo>
                    <a:pt x="1016" y="1683565"/>
                  </a:lnTo>
                  <a:lnTo>
                    <a:pt x="804" y="1678656"/>
                  </a:lnTo>
                  <a:lnTo>
                    <a:pt x="617" y="1673748"/>
                  </a:lnTo>
                  <a:lnTo>
                    <a:pt x="454" y="1668840"/>
                  </a:lnTo>
                  <a:lnTo>
                    <a:pt x="314" y="1663931"/>
                  </a:lnTo>
                  <a:lnTo>
                    <a:pt x="199" y="1659023"/>
                  </a:lnTo>
                  <a:lnTo>
                    <a:pt x="111" y="1654115"/>
                  </a:lnTo>
                  <a:lnTo>
                    <a:pt x="47" y="1649206"/>
                  </a:lnTo>
                  <a:lnTo>
                    <a:pt x="9" y="1644298"/>
                  </a:lnTo>
                  <a:lnTo>
                    <a:pt x="0" y="1639389"/>
                  </a:lnTo>
                  <a:lnTo>
                    <a:pt x="20" y="1634481"/>
                  </a:lnTo>
                  <a:lnTo>
                    <a:pt x="73" y="1629573"/>
                  </a:lnTo>
                  <a:lnTo>
                    <a:pt x="169" y="1624664"/>
                  </a:lnTo>
                  <a:lnTo>
                    <a:pt x="302" y="1619756"/>
                  </a:lnTo>
                  <a:lnTo>
                    <a:pt x="473" y="1614848"/>
                  </a:lnTo>
                  <a:lnTo>
                    <a:pt x="685" y="1609939"/>
                  </a:lnTo>
                  <a:lnTo>
                    <a:pt x="937" y="1605031"/>
                  </a:lnTo>
                  <a:lnTo>
                    <a:pt x="1230" y="1600123"/>
                  </a:lnTo>
                  <a:lnTo>
                    <a:pt x="1571" y="1595214"/>
                  </a:lnTo>
                  <a:lnTo>
                    <a:pt x="1952" y="1590306"/>
                  </a:lnTo>
                  <a:lnTo>
                    <a:pt x="2371" y="1585398"/>
                  </a:lnTo>
                  <a:lnTo>
                    <a:pt x="2825" y="1580489"/>
                  </a:lnTo>
                  <a:lnTo>
                    <a:pt x="3312" y="1575581"/>
                  </a:lnTo>
                  <a:lnTo>
                    <a:pt x="3829" y="1570673"/>
                  </a:lnTo>
                  <a:lnTo>
                    <a:pt x="4374" y="1565764"/>
                  </a:lnTo>
                  <a:lnTo>
                    <a:pt x="4946" y="1560856"/>
                  </a:lnTo>
                  <a:lnTo>
                    <a:pt x="5538" y="1555947"/>
                  </a:lnTo>
                  <a:lnTo>
                    <a:pt x="6146" y="1551039"/>
                  </a:lnTo>
                  <a:lnTo>
                    <a:pt x="6768" y="1546131"/>
                  </a:lnTo>
                  <a:lnTo>
                    <a:pt x="7402" y="1541222"/>
                  </a:lnTo>
                  <a:lnTo>
                    <a:pt x="8046" y="1536314"/>
                  </a:lnTo>
                  <a:lnTo>
                    <a:pt x="8699" y="1531406"/>
                  </a:lnTo>
                  <a:lnTo>
                    <a:pt x="9359" y="1526497"/>
                  </a:lnTo>
                  <a:lnTo>
                    <a:pt x="10026" y="1521589"/>
                  </a:lnTo>
                  <a:lnTo>
                    <a:pt x="10698" y="1516681"/>
                  </a:lnTo>
                  <a:lnTo>
                    <a:pt x="11378" y="1511772"/>
                  </a:lnTo>
                  <a:lnTo>
                    <a:pt x="12064" y="1506864"/>
                  </a:lnTo>
                  <a:lnTo>
                    <a:pt x="12759" y="1501956"/>
                  </a:lnTo>
                  <a:lnTo>
                    <a:pt x="13464" y="1497047"/>
                  </a:lnTo>
                  <a:lnTo>
                    <a:pt x="14180" y="1492139"/>
                  </a:lnTo>
                  <a:lnTo>
                    <a:pt x="14908" y="1487231"/>
                  </a:lnTo>
                  <a:lnTo>
                    <a:pt x="15649" y="1482322"/>
                  </a:lnTo>
                  <a:lnTo>
                    <a:pt x="16405" y="1477414"/>
                  </a:lnTo>
                  <a:lnTo>
                    <a:pt x="17178" y="1472505"/>
                  </a:lnTo>
                  <a:lnTo>
                    <a:pt x="17970" y="1467597"/>
                  </a:lnTo>
                  <a:lnTo>
                    <a:pt x="18780" y="1462689"/>
                  </a:lnTo>
                  <a:lnTo>
                    <a:pt x="19608" y="1457780"/>
                  </a:lnTo>
                  <a:lnTo>
                    <a:pt x="20454" y="1452872"/>
                  </a:lnTo>
                  <a:lnTo>
                    <a:pt x="21318" y="1447964"/>
                  </a:lnTo>
                  <a:lnTo>
                    <a:pt x="22198" y="1443055"/>
                  </a:lnTo>
                  <a:lnTo>
                    <a:pt x="23096" y="1438147"/>
                  </a:lnTo>
                  <a:lnTo>
                    <a:pt x="24009" y="1433239"/>
                  </a:lnTo>
                  <a:lnTo>
                    <a:pt x="24934" y="1428330"/>
                  </a:lnTo>
                  <a:lnTo>
                    <a:pt x="25869" y="1423422"/>
                  </a:lnTo>
                  <a:lnTo>
                    <a:pt x="26811" y="1418514"/>
                  </a:lnTo>
                  <a:lnTo>
                    <a:pt x="27759" y="1413605"/>
                  </a:lnTo>
                  <a:lnTo>
                    <a:pt x="28709" y="1408697"/>
                  </a:lnTo>
                  <a:lnTo>
                    <a:pt x="29659" y="1403789"/>
                  </a:lnTo>
                  <a:lnTo>
                    <a:pt x="30606" y="1398880"/>
                  </a:lnTo>
                  <a:lnTo>
                    <a:pt x="31547" y="1393972"/>
                  </a:lnTo>
                  <a:lnTo>
                    <a:pt x="32481" y="1389063"/>
                  </a:lnTo>
                  <a:lnTo>
                    <a:pt x="33405" y="1384155"/>
                  </a:lnTo>
                  <a:lnTo>
                    <a:pt x="34317" y="1379247"/>
                  </a:lnTo>
                  <a:lnTo>
                    <a:pt x="35213" y="1374338"/>
                  </a:lnTo>
                  <a:lnTo>
                    <a:pt x="36093" y="1369430"/>
                  </a:lnTo>
                  <a:lnTo>
                    <a:pt x="36957" y="1364522"/>
                  </a:lnTo>
                  <a:lnTo>
                    <a:pt x="37805" y="1359613"/>
                  </a:lnTo>
                  <a:lnTo>
                    <a:pt x="38635" y="1354705"/>
                  </a:lnTo>
                  <a:lnTo>
                    <a:pt x="39448" y="1349797"/>
                  </a:lnTo>
                  <a:lnTo>
                    <a:pt x="40241" y="1344888"/>
                  </a:lnTo>
                  <a:lnTo>
                    <a:pt x="41016" y="1339980"/>
                  </a:lnTo>
                  <a:lnTo>
                    <a:pt x="41774" y="1335072"/>
                  </a:lnTo>
                  <a:lnTo>
                    <a:pt x="42516" y="1330163"/>
                  </a:lnTo>
                  <a:lnTo>
                    <a:pt x="43243" y="1325255"/>
                  </a:lnTo>
                  <a:lnTo>
                    <a:pt x="43955" y="1320347"/>
                  </a:lnTo>
                  <a:lnTo>
                    <a:pt x="44653" y="1315438"/>
                  </a:lnTo>
                  <a:lnTo>
                    <a:pt x="45337" y="1310530"/>
                  </a:lnTo>
                  <a:lnTo>
                    <a:pt x="46009" y="1305621"/>
                  </a:lnTo>
                  <a:lnTo>
                    <a:pt x="46671" y="1300713"/>
                  </a:lnTo>
                  <a:lnTo>
                    <a:pt x="47323" y="1295805"/>
                  </a:lnTo>
                  <a:lnTo>
                    <a:pt x="47967" y="1290896"/>
                  </a:lnTo>
                  <a:lnTo>
                    <a:pt x="48602" y="1285988"/>
                  </a:lnTo>
                  <a:lnTo>
                    <a:pt x="49229" y="1281080"/>
                  </a:lnTo>
                  <a:lnTo>
                    <a:pt x="49850" y="1276171"/>
                  </a:lnTo>
                  <a:lnTo>
                    <a:pt x="50465" y="1271263"/>
                  </a:lnTo>
                  <a:lnTo>
                    <a:pt x="51076" y="1266355"/>
                  </a:lnTo>
                  <a:lnTo>
                    <a:pt x="51682" y="1261446"/>
                  </a:lnTo>
                  <a:lnTo>
                    <a:pt x="52285" y="1256538"/>
                  </a:lnTo>
                  <a:lnTo>
                    <a:pt x="52885" y="1251630"/>
                  </a:lnTo>
                  <a:lnTo>
                    <a:pt x="53482" y="1246721"/>
                  </a:lnTo>
                  <a:lnTo>
                    <a:pt x="54079" y="1241813"/>
                  </a:lnTo>
                  <a:lnTo>
                    <a:pt x="54676" y="1236905"/>
                  </a:lnTo>
                  <a:lnTo>
                    <a:pt x="55274" y="1231996"/>
                  </a:lnTo>
                  <a:lnTo>
                    <a:pt x="55874" y="1227088"/>
                  </a:lnTo>
                  <a:lnTo>
                    <a:pt x="56476" y="1222179"/>
                  </a:lnTo>
                  <a:lnTo>
                    <a:pt x="57085" y="1217271"/>
                  </a:lnTo>
                  <a:lnTo>
                    <a:pt x="57700" y="1212363"/>
                  </a:lnTo>
                  <a:lnTo>
                    <a:pt x="58323" y="1207454"/>
                  </a:lnTo>
                  <a:lnTo>
                    <a:pt x="58955" y="1202546"/>
                  </a:lnTo>
                  <a:lnTo>
                    <a:pt x="59598" y="1197638"/>
                  </a:lnTo>
                  <a:lnTo>
                    <a:pt x="60252" y="1192729"/>
                  </a:lnTo>
                  <a:lnTo>
                    <a:pt x="60923" y="1187821"/>
                  </a:lnTo>
                  <a:lnTo>
                    <a:pt x="61610" y="1182913"/>
                  </a:lnTo>
                  <a:lnTo>
                    <a:pt x="62313" y="1178004"/>
                  </a:lnTo>
                  <a:lnTo>
                    <a:pt x="63033" y="1173096"/>
                  </a:lnTo>
                  <a:lnTo>
                    <a:pt x="63771" y="1168188"/>
                  </a:lnTo>
                  <a:lnTo>
                    <a:pt x="64527" y="1163279"/>
                  </a:lnTo>
                  <a:lnTo>
                    <a:pt x="65302" y="1158371"/>
                  </a:lnTo>
                  <a:lnTo>
                    <a:pt x="66097" y="1153463"/>
                  </a:lnTo>
                  <a:lnTo>
                    <a:pt x="66909" y="1148554"/>
                  </a:lnTo>
                  <a:lnTo>
                    <a:pt x="67737" y="1143646"/>
                  </a:lnTo>
                  <a:lnTo>
                    <a:pt x="68579" y="1138737"/>
                  </a:lnTo>
                  <a:lnTo>
                    <a:pt x="69433" y="1133829"/>
                  </a:lnTo>
                  <a:lnTo>
                    <a:pt x="70298" y="1128921"/>
                  </a:lnTo>
                  <a:lnTo>
                    <a:pt x="71174" y="1124012"/>
                  </a:lnTo>
                  <a:lnTo>
                    <a:pt x="72056" y="1119104"/>
                  </a:lnTo>
                  <a:lnTo>
                    <a:pt x="72941" y="1114196"/>
                  </a:lnTo>
                  <a:lnTo>
                    <a:pt x="73828" y="1109287"/>
                  </a:lnTo>
                  <a:lnTo>
                    <a:pt x="74716" y="1104379"/>
                  </a:lnTo>
                  <a:lnTo>
                    <a:pt x="75602" y="1099471"/>
                  </a:lnTo>
                  <a:lnTo>
                    <a:pt x="76484" y="1094562"/>
                  </a:lnTo>
                  <a:lnTo>
                    <a:pt x="77361" y="1089654"/>
                  </a:lnTo>
                  <a:lnTo>
                    <a:pt x="78232" y="1084746"/>
                  </a:lnTo>
                  <a:lnTo>
                    <a:pt x="79097" y="1079837"/>
                  </a:lnTo>
                  <a:lnTo>
                    <a:pt x="79956" y="1074929"/>
                  </a:lnTo>
                  <a:lnTo>
                    <a:pt x="80808" y="1070021"/>
                  </a:lnTo>
                  <a:lnTo>
                    <a:pt x="81653" y="1065112"/>
                  </a:lnTo>
                  <a:lnTo>
                    <a:pt x="82491" y="1060204"/>
                  </a:lnTo>
                  <a:lnTo>
                    <a:pt x="83324" y="1055295"/>
                  </a:lnTo>
                  <a:lnTo>
                    <a:pt x="84152" y="1050387"/>
                  </a:lnTo>
                  <a:lnTo>
                    <a:pt x="84975" y="1045479"/>
                  </a:lnTo>
                  <a:lnTo>
                    <a:pt x="85794" y="1040570"/>
                  </a:lnTo>
                  <a:lnTo>
                    <a:pt x="86610" y="1035662"/>
                  </a:lnTo>
                  <a:lnTo>
                    <a:pt x="87421" y="1030754"/>
                  </a:lnTo>
                  <a:lnTo>
                    <a:pt x="88229" y="1025845"/>
                  </a:lnTo>
                  <a:lnTo>
                    <a:pt x="89034" y="1020937"/>
                  </a:lnTo>
                  <a:lnTo>
                    <a:pt x="89834" y="1016029"/>
                  </a:lnTo>
                  <a:lnTo>
                    <a:pt x="90631" y="1011120"/>
                  </a:lnTo>
                  <a:lnTo>
                    <a:pt x="91422" y="1006212"/>
                  </a:lnTo>
                  <a:lnTo>
                    <a:pt x="92207" y="1001304"/>
                  </a:lnTo>
                  <a:lnTo>
                    <a:pt x="92984" y="996395"/>
                  </a:lnTo>
                  <a:lnTo>
                    <a:pt x="93753" y="991487"/>
                  </a:lnTo>
                  <a:lnTo>
                    <a:pt x="94513" y="986579"/>
                  </a:lnTo>
                  <a:lnTo>
                    <a:pt x="95263" y="981670"/>
                  </a:lnTo>
                  <a:lnTo>
                    <a:pt x="96002" y="976762"/>
                  </a:lnTo>
                  <a:lnTo>
                    <a:pt x="96730" y="971853"/>
                  </a:lnTo>
                  <a:lnTo>
                    <a:pt x="97442" y="966945"/>
                  </a:lnTo>
                  <a:lnTo>
                    <a:pt x="98140" y="962037"/>
                  </a:lnTo>
                  <a:lnTo>
                    <a:pt x="98826" y="957128"/>
                  </a:lnTo>
                  <a:lnTo>
                    <a:pt x="99497" y="952220"/>
                  </a:lnTo>
                  <a:lnTo>
                    <a:pt x="100154" y="947312"/>
                  </a:lnTo>
                  <a:lnTo>
                    <a:pt x="100798" y="942403"/>
                  </a:lnTo>
                  <a:lnTo>
                    <a:pt x="101425" y="937495"/>
                  </a:lnTo>
                  <a:lnTo>
                    <a:pt x="102038" y="932587"/>
                  </a:lnTo>
                  <a:lnTo>
                    <a:pt x="102638" y="927678"/>
                  </a:lnTo>
                  <a:lnTo>
                    <a:pt x="103225" y="922770"/>
                  </a:lnTo>
                  <a:lnTo>
                    <a:pt x="103800" y="917862"/>
                  </a:lnTo>
                  <a:lnTo>
                    <a:pt x="104363" y="912953"/>
                  </a:lnTo>
                  <a:lnTo>
                    <a:pt x="104913" y="908045"/>
                  </a:lnTo>
                  <a:lnTo>
                    <a:pt x="105451" y="903136"/>
                  </a:lnTo>
                  <a:lnTo>
                    <a:pt x="105978" y="898228"/>
                  </a:lnTo>
                  <a:lnTo>
                    <a:pt x="106495" y="893320"/>
                  </a:lnTo>
                  <a:lnTo>
                    <a:pt x="107002" y="888411"/>
                  </a:lnTo>
                  <a:lnTo>
                    <a:pt x="107500" y="883503"/>
                  </a:lnTo>
                  <a:lnTo>
                    <a:pt x="107989" y="878595"/>
                  </a:lnTo>
                  <a:lnTo>
                    <a:pt x="108468" y="873686"/>
                  </a:lnTo>
                  <a:lnTo>
                    <a:pt x="108941" y="868778"/>
                  </a:lnTo>
                  <a:lnTo>
                    <a:pt x="109408" y="863870"/>
                  </a:lnTo>
                  <a:lnTo>
                    <a:pt x="109871" y="858961"/>
                  </a:lnTo>
                  <a:lnTo>
                    <a:pt x="110330" y="854053"/>
                  </a:lnTo>
                  <a:lnTo>
                    <a:pt x="110788" y="849145"/>
                  </a:lnTo>
                  <a:lnTo>
                    <a:pt x="111247" y="844236"/>
                  </a:lnTo>
                  <a:lnTo>
                    <a:pt x="111708" y="839328"/>
                  </a:lnTo>
                  <a:lnTo>
                    <a:pt x="112175" y="834420"/>
                  </a:lnTo>
                  <a:lnTo>
                    <a:pt x="112650" y="829511"/>
                  </a:lnTo>
                  <a:lnTo>
                    <a:pt x="113135" y="824603"/>
                  </a:lnTo>
                  <a:lnTo>
                    <a:pt x="113632" y="819694"/>
                  </a:lnTo>
                  <a:lnTo>
                    <a:pt x="114144" y="814786"/>
                  </a:lnTo>
                  <a:lnTo>
                    <a:pt x="114676" y="809878"/>
                  </a:lnTo>
                  <a:lnTo>
                    <a:pt x="115229" y="804969"/>
                  </a:lnTo>
                  <a:lnTo>
                    <a:pt x="115802" y="800061"/>
                  </a:lnTo>
                  <a:lnTo>
                    <a:pt x="116398" y="795153"/>
                  </a:lnTo>
                  <a:lnTo>
                    <a:pt x="117018" y="790244"/>
                  </a:lnTo>
                  <a:lnTo>
                    <a:pt x="117661" y="785336"/>
                  </a:lnTo>
                  <a:lnTo>
                    <a:pt x="118333" y="780428"/>
                  </a:lnTo>
                  <a:lnTo>
                    <a:pt x="119030" y="775519"/>
                  </a:lnTo>
                  <a:lnTo>
                    <a:pt x="119749" y="770611"/>
                  </a:lnTo>
                  <a:lnTo>
                    <a:pt x="120490" y="765703"/>
                  </a:lnTo>
                  <a:lnTo>
                    <a:pt x="121250" y="760794"/>
                  </a:lnTo>
                  <a:lnTo>
                    <a:pt x="122028" y="755886"/>
                  </a:lnTo>
                  <a:lnTo>
                    <a:pt x="122821" y="750978"/>
                  </a:lnTo>
                  <a:lnTo>
                    <a:pt x="123627" y="746069"/>
                  </a:lnTo>
                  <a:lnTo>
                    <a:pt x="124441" y="741161"/>
                  </a:lnTo>
                  <a:lnTo>
                    <a:pt x="125259" y="736252"/>
                  </a:lnTo>
                  <a:lnTo>
                    <a:pt x="126078" y="731344"/>
                  </a:lnTo>
                  <a:lnTo>
                    <a:pt x="126896" y="726436"/>
                  </a:lnTo>
                  <a:lnTo>
                    <a:pt x="127707" y="721527"/>
                  </a:lnTo>
                  <a:lnTo>
                    <a:pt x="128508" y="716619"/>
                  </a:lnTo>
                  <a:lnTo>
                    <a:pt x="129295" y="711711"/>
                  </a:lnTo>
                  <a:lnTo>
                    <a:pt x="130067" y="706802"/>
                  </a:lnTo>
                  <a:lnTo>
                    <a:pt x="130821" y="701894"/>
                  </a:lnTo>
                  <a:lnTo>
                    <a:pt x="131555" y="696986"/>
                  </a:lnTo>
                  <a:lnTo>
                    <a:pt x="132266" y="692077"/>
                  </a:lnTo>
                  <a:lnTo>
                    <a:pt x="132951" y="687169"/>
                  </a:lnTo>
                  <a:lnTo>
                    <a:pt x="133608" y="682261"/>
                  </a:lnTo>
                  <a:lnTo>
                    <a:pt x="134238" y="677352"/>
                  </a:lnTo>
                  <a:lnTo>
                    <a:pt x="134841" y="672444"/>
                  </a:lnTo>
                  <a:lnTo>
                    <a:pt x="135417" y="667536"/>
                  </a:lnTo>
                  <a:lnTo>
                    <a:pt x="135965" y="662627"/>
                  </a:lnTo>
                  <a:lnTo>
                    <a:pt x="136486" y="657719"/>
                  </a:lnTo>
                  <a:lnTo>
                    <a:pt x="136976" y="652810"/>
                  </a:lnTo>
                  <a:lnTo>
                    <a:pt x="137440" y="647902"/>
                  </a:lnTo>
                  <a:lnTo>
                    <a:pt x="137881" y="642994"/>
                  </a:lnTo>
                  <a:lnTo>
                    <a:pt x="138298" y="638085"/>
                  </a:lnTo>
                  <a:lnTo>
                    <a:pt x="138695" y="633177"/>
                  </a:lnTo>
                  <a:lnTo>
                    <a:pt x="139071" y="628269"/>
                  </a:lnTo>
                  <a:lnTo>
                    <a:pt x="139427" y="623360"/>
                  </a:lnTo>
                  <a:lnTo>
                    <a:pt x="139766" y="618452"/>
                  </a:lnTo>
                  <a:lnTo>
                    <a:pt x="140093" y="613544"/>
                  </a:lnTo>
                  <a:lnTo>
                    <a:pt x="140407" y="608635"/>
                  </a:lnTo>
                  <a:lnTo>
                    <a:pt x="140712" y="603727"/>
                  </a:lnTo>
                  <a:lnTo>
                    <a:pt x="141009" y="598819"/>
                  </a:lnTo>
                  <a:lnTo>
                    <a:pt x="141299" y="593910"/>
                  </a:lnTo>
                  <a:lnTo>
                    <a:pt x="141584" y="589002"/>
                  </a:lnTo>
                  <a:lnTo>
                    <a:pt x="141867" y="584094"/>
                  </a:lnTo>
                  <a:lnTo>
                    <a:pt x="142148" y="579185"/>
                  </a:lnTo>
                  <a:lnTo>
                    <a:pt x="142429" y="574277"/>
                  </a:lnTo>
                  <a:lnTo>
                    <a:pt x="142710" y="569368"/>
                  </a:lnTo>
                  <a:lnTo>
                    <a:pt x="142993" y="564460"/>
                  </a:lnTo>
                  <a:lnTo>
                    <a:pt x="143277" y="559552"/>
                  </a:lnTo>
                  <a:lnTo>
                    <a:pt x="143563" y="554643"/>
                  </a:lnTo>
                  <a:lnTo>
                    <a:pt x="143850" y="549735"/>
                  </a:lnTo>
                  <a:lnTo>
                    <a:pt x="144138" y="544827"/>
                  </a:lnTo>
                  <a:lnTo>
                    <a:pt x="144427" y="539918"/>
                  </a:lnTo>
                  <a:lnTo>
                    <a:pt x="144717" y="535010"/>
                  </a:lnTo>
                  <a:lnTo>
                    <a:pt x="145005" y="530102"/>
                  </a:lnTo>
                  <a:lnTo>
                    <a:pt x="145292" y="525193"/>
                  </a:lnTo>
                  <a:lnTo>
                    <a:pt x="145576" y="520285"/>
                  </a:lnTo>
                  <a:lnTo>
                    <a:pt x="145857" y="515377"/>
                  </a:lnTo>
                  <a:lnTo>
                    <a:pt x="146134" y="510468"/>
                  </a:lnTo>
                  <a:lnTo>
                    <a:pt x="146406" y="505560"/>
                  </a:lnTo>
                  <a:lnTo>
                    <a:pt x="146672" y="500652"/>
                  </a:lnTo>
                  <a:lnTo>
                    <a:pt x="146931" y="495743"/>
                  </a:lnTo>
                  <a:lnTo>
                    <a:pt x="147182" y="490835"/>
                  </a:lnTo>
                  <a:lnTo>
                    <a:pt x="147427" y="485926"/>
                  </a:lnTo>
                  <a:lnTo>
                    <a:pt x="147664" y="481018"/>
                  </a:lnTo>
                  <a:lnTo>
                    <a:pt x="147894" y="476110"/>
                  </a:lnTo>
                  <a:lnTo>
                    <a:pt x="148117" y="471201"/>
                  </a:lnTo>
                  <a:lnTo>
                    <a:pt x="148331" y="466293"/>
                  </a:lnTo>
                  <a:lnTo>
                    <a:pt x="148538" y="461385"/>
                  </a:lnTo>
                  <a:lnTo>
                    <a:pt x="148739" y="456476"/>
                  </a:lnTo>
                  <a:lnTo>
                    <a:pt x="148934" y="451568"/>
                  </a:lnTo>
                  <a:lnTo>
                    <a:pt x="149123" y="446660"/>
                  </a:lnTo>
                  <a:lnTo>
                    <a:pt x="149307" y="441751"/>
                  </a:lnTo>
                  <a:lnTo>
                    <a:pt x="149487" y="436843"/>
                  </a:lnTo>
                  <a:lnTo>
                    <a:pt x="149662" y="431935"/>
                  </a:lnTo>
                  <a:lnTo>
                    <a:pt x="149834" y="427026"/>
                  </a:lnTo>
                  <a:lnTo>
                    <a:pt x="150002" y="422118"/>
                  </a:lnTo>
                  <a:lnTo>
                    <a:pt x="150168" y="417210"/>
                  </a:lnTo>
                  <a:lnTo>
                    <a:pt x="150331" y="412301"/>
                  </a:lnTo>
                  <a:lnTo>
                    <a:pt x="150492" y="407393"/>
                  </a:lnTo>
                  <a:lnTo>
                    <a:pt x="150651" y="402484"/>
                  </a:lnTo>
                  <a:lnTo>
                    <a:pt x="150807" y="397576"/>
                  </a:lnTo>
                  <a:lnTo>
                    <a:pt x="150961" y="392668"/>
                  </a:lnTo>
                  <a:lnTo>
                    <a:pt x="151114" y="387759"/>
                  </a:lnTo>
                  <a:lnTo>
                    <a:pt x="151264" y="382851"/>
                  </a:lnTo>
                  <a:lnTo>
                    <a:pt x="151413" y="377943"/>
                  </a:lnTo>
                  <a:lnTo>
                    <a:pt x="151559" y="373034"/>
                  </a:lnTo>
                  <a:lnTo>
                    <a:pt x="151702" y="368126"/>
                  </a:lnTo>
                  <a:lnTo>
                    <a:pt x="151844" y="363218"/>
                  </a:lnTo>
                  <a:lnTo>
                    <a:pt x="151983" y="358309"/>
                  </a:lnTo>
                  <a:lnTo>
                    <a:pt x="152119" y="353401"/>
                  </a:lnTo>
                  <a:lnTo>
                    <a:pt x="152253" y="348493"/>
                  </a:lnTo>
                  <a:lnTo>
                    <a:pt x="152385" y="343584"/>
                  </a:lnTo>
                  <a:lnTo>
                    <a:pt x="152514" y="338676"/>
                  </a:lnTo>
                  <a:lnTo>
                    <a:pt x="152640" y="333768"/>
                  </a:lnTo>
                  <a:lnTo>
                    <a:pt x="152763" y="328859"/>
                  </a:lnTo>
                  <a:lnTo>
                    <a:pt x="152884" y="323951"/>
                  </a:lnTo>
                  <a:lnTo>
                    <a:pt x="153001" y="319042"/>
                  </a:lnTo>
                  <a:lnTo>
                    <a:pt x="153116" y="314134"/>
                  </a:lnTo>
                  <a:lnTo>
                    <a:pt x="153228" y="309226"/>
                  </a:lnTo>
                  <a:lnTo>
                    <a:pt x="153336" y="304317"/>
                  </a:lnTo>
                  <a:lnTo>
                    <a:pt x="153441" y="299409"/>
                  </a:lnTo>
                  <a:lnTo>
                    <a:pt x="153543" y="294501"/>
                  </a:lnTo>
                  <a:lnTo>
                    <a:pt x="153642" y="289592"/>
                  </a:lnTo>
                  <a:lnTo>
                    <a:pt x="153737" y="284684"/>
                  </a:lnTo>
                  <a:lnTo>
                    <a:pt x="153828" y="279776"/>
                  </a:lnTo>
                  <a:lnTo>
                    <a:pt x="153915" y="274867"/>
                  </a:lnTo>
                  <a:lnTo>
                    <a:pt x="153998" y="269959"/>
                  </a:lnTo>
                  <a:lnTo>
                    <a:pt x="154078" y="265051"/>
                  </a:lnTo>
                  <a:lnTo>
                    <a:pt x="154154" y="260142"/>
                  </a:lnTo>
                  <a:lnTo>
                    <a:pt x="154227" y="255234"/>
                  </a:lnTo>
                  <a:lnTo>
                    <a:pt x="154295" y="250326"/>
                  </a:lnTo>
                  <a:lnTo>
                    <a:pt x="154360" y="245417"/>
                  </a:lnTo>
                  <a:lnTo>
                    <a:pt x="154422" y="240509"/>
                  </a:lnTo>
                  <a:lnTo>
                    <a:pt x="154480" y="235600"/>
                  </a:lnTo>
                  <a:lnTo>
                    <a:pt x="154534" y="230692"/>
                  </a:lnTo>
                  <a:lnTo>
                    <a:pt x="154586" y="225784"/>
                  </a:lnTo>
                  <a:lnTo>
                    <a:pt x="154635" y="220875"/>
                  </a:lnTo>
                  <a:lnTo>
                    <a:pt x="154681" y="215967"/>
                  </a:lnTo>
                  <a:lnTo>
                    <a:pt x="154723" y="211059"/>
                  </a:lnTo>
                  <a:lnTo>
                    <a:pt x="154763" y="206150"/>
                  </a:lnTo>
                  <a:lnTo>
                    <a:pt x="154800" y="201242"/>
                  </a:lnTo>
                  <a:lnTo>
                    <a:pt x="154834" y="196334"/>
                  </a:lnTo>
                  <a:lnTo>
                    <a:pt x="154866" y="191425"/>
                  </a:lnTo>
                  <a:lnTo>
                    <a:pt x="154895" y="186517"/>
                  </a:lnTo>
                  <a:lnTo>
                    <a:pt x="154922" y="181609"/>
                  </a:lnTo>
                  <a:lnTo>
                    <a:pt x="154946" y="176700"/>
                  </a:lnTo>
                  <a:lnTo>
                    <a:pt x="154968" y="171792"/>
                  </a:lnTo>
                  <a:lnTo>
                    <a:pt x="154988" y="166884"/>
                  </a:lnTo>
                  <a:lnTo>
                    <a:pt x="155007" y="161975"/>
                  </a:lnTo>
                  <a:lnTo>
                    <a:pt x="155023" y="157067"/>
                  </a:lnTo>
                  <a:lnTo>
                    <a:pt x="155038" y="152158"/>
                  </a:lnTo>
                  <a:lnTo>
                    <a:pt x="155052" y="147250"/>
                  </a:lnTo>
                  <a:lnTo>
                    <a:pt x="155066" y="142342"/>
                  </a:lnTo>
                  <a:lnTo>
                    <a:pt x="155079" y="137433"/>
                  </a:lnTo>
                  <a:lnTo>
                    <a:pt x="155091" y="132525"/>
                  </a:lnTo>
                  <a:lnTo>
                    <a:pt x="155104" y="127617"/>
                  </a:lnTo>
                  <a:lnTo>
                    <a:pt x="155118" y="122708"/>
                  </a:lnTo>
                  <a:lnTo>
                    <a:pt x="155133" y="117800"/>
                  </a:lnTo>
                  <a:lnTo>
                    <a:pt x="155149" y="112892"/>
                  </a:lnTo>
                  <a:lnTo>
                    <a:pt x="155167" y="107983"/>
                  </a:lnTo>
                  <a:lnTo>
                    <a:pt x="155186" y="103075"/>
                  </a:lnTo>
                  <a:lnTo>
                    <a:pt x="155207" y="98167"/>
                  </a:lnTo>
                  <a:lnTo>
                    <a:pt x="155230" y="93258"/>
                  </a:lnTo>
                  <a:lnTo>
                    <a:pt x="155256" y="88350"/>
                  </a:lnTo>
                  <a:lnTo>
                    <a:pt x="155283" y="83442"/>
                  </a:lnTo>
                  <a:lnTo>
                    <a:pt x="155312" y="78533"/>
                  </a:lnTo>
                  <a:lnTo>
                    <a:pt x="155343" y="73625"/>
                  </a:lnTo>
                  <a:lnTo>
                    <a:pt x="155375" y="68716"/>
                  </a:lnTo>
                  <a:lnTo>
                    <a:pt x="155409" y="63808"/>
                  </a:lnTo>
                  <a:lnTo>
                    <a:pt x="155444" y="58900"/>
                  </a:lnTo>
                  <a:lnTo>
                    <a:pt x="155479" y="53991"/>
                  </a:lnTo>
                  <a:lnTo>
                    <a:pt x="155515" y="49083"/>
                  </a:lnTo>
                  <a:lnTo>
                    <a:pt x="155551" y="44175"/>
                  </a:lnTo>
                  <a:lnTo>
                    <a:pt x="155587" y="39266"/>
                  </a:lnTo>
                  <a:lnTo>
                    <a:pt x="155622" y="34358"/>
                  </a:lnTo>
                  <a:lnTo>
                    <a:pt x="155657" y="29450"/>
                  </a:lnTo>
                  <a:lnTo>
                    <a:pt x="155691" y="24541"/>
                  </a:lnTo>
                  <a:lnTo>
                    <a:pt x="155724" y="19633"/>
                  </a:lnTo>
                  <a:lnTo>
                    <a:pt x="155755" y="14725"/>
                  </a:lnTo>
                  <a:lnTo>
                    <a:pt x="155785" y="9816"/>
                  </a:lnTo>
                  <a:lnTo>
                    <a:pt x="155814" y="4908"/>
                  </a:lnTo>
                  <a:lnTo>
                    <a:pt x="155842" y="0"/>
                  </a:lnTo>
                  <a:lnTo>
                    <a:pt x="156496" y="0"/>
                  </a:lnTo>
                  <a:lnTo>
                    <a:pt x="156524" y="4908"/>
                  </a:lnTo>
                  <a:lnTo>
                    <a:pt x="156553" y="9816"/>
                  </a:lnTo>
                  <a:lnTo>
                    <a:pt x="156583" y="14725"/>
                  </a:lnTo>
                  <a:lnTo>
                    <a:pt x="156614" y="19633"/>
                  </a:lnTo>
                  <a:lnTo>
                    <a:pt x="156647" y="24541"/>
                  </a:lnTo>
                  <a:lnTo>
                    <a:pt x="156681" y="29450"/>
                  </a:lnTo>
                  <a:lnTo>
                    <a:pt x="156715" y="34358"/>
                  </a:lnTo>
                  <a:lnTo>
                    <a:pt x="156751" y="39266"/>
                  </a:lnTo>
                  <a:lnTo>
                    <a:pt x="156787" y="44175"/>
                  </a:lnTo>
                  <a:lnTo>
                    <a:pt x="156823" y="49083"/>
                  </a:lnTo>
                  <a:lnTo>
                    <a:pt x="156859" y="53991"/>
                  </a:lnTo>
                  <a:lnTo>
                    <a:pt x="156894" y="58900"/>
                  </a:lnTo>
                  <a:lnTo>
                    <a:pt x="156929" y="63808"/>
                  </a:lnTo>
                  <a:lnTo>
                    <a:pt x="156963" y="68716"/>
                  </a:lnTo>
                  <a:lnTo>
                    <a:pt x="156995" y="73625"/>
                  </a:lnTo>
                  <a:lnTo>
                    <a:pt x="157026" y="78533"/>
                  </a:lnTo>
                  <a:lnTo>
                    <a:pt x="157055" y="83442"/>
                  </a:lnTo>
                  <a:lnTo>
                    <a:pt x="157082" y="88350"/>
                  </a:lnTo>
                  <a:lnTo>
                    <a:pt x="157108" y="93258"/>
                  </a:lnTo>
                  <a:lnTo>
                    <a:pt x="157131" y="98167"/>
                  </a:lnTo>
                  <a:lnTo>
                    <a:pt x="157152" y="103075"/>
                  </a:lnTo>
                  <a:lnTo>
                    <a:pt x="157171" y="107983"/>
                  </a:lnTo>
                  <a:lnTo>
                    <a:pt x="157189" y="112892"/>
                  </a:lnTo>
                  <a:lnTo>
                    <a:pt x="157205" y="117800"/>
                  </a:lnTo>
                  <a:lnTo>
                    <a:pt x="157220" y="122708"/>
                  </a:lnTo>
                  <a:lnTo>
                    <a:pt x="157234" y="127617"/>
                  </a:lnTo>
                  <a:lnTo>
                    <a:pt x="157247" y="132525"/>
                  </a:lnTo>
                  <a:lnTo>
                    <a:pt x="157259" y="137433"/>
                  </a:lnTo>
                  <a:lnTo>
                    <a:pt x="157272" y="142342"/>
                  </a:lnTo>
                  <a:lnTo>
                    <a:pt x="157286" y="147250"/>
                  </a:lnTo>
                  <a:lnTo>
                    <a:pt x="157300" y="152158"/>
                  </a:lnTo>
                  <a:lnTo>
                    <a:pt x="157315" y="157067"/>
                  </a:lnTo>
                  <a:lnTo>
                    <a:pt x="157331" y="161975"/>
                  </a:lnTo>
                  <a:lnTo>
                    <a:pt x="157349" y="166884"/>
                  </a:lnTo>
                  <a:lnTo>
                    <a:pt x="157370" y="171792"/>
                  </a:lnTo>
                  <a:lnTo>
                    <a:pt x="157392" y="176700"/>
                  </a:lnTo>
                  <a:lnTo>
                    <a:pt x="157416" y="181609"/>
                  </a:lnTo>
                  <a:lnTo>
                    <a:pt x="157442" y="186517"/>
                  </a:lnTo>
                  <a:lnTo>
                    <a:pt x="157472" y="191425"/>
                  </a:lnTo>
                  <a:lnTo>
                    <a:pt x="157504" y="196334"/>
                  </a:lnTo>
                  <a:lnTo>
                    <a:pt x="157538" y="201242"/>
                  </a:lnTo>
                  <a:lnTo>
                    <a:pt x="157575" y="206150"/>
                  </a:lnTo>
                  <a:lnTo>
                    <a:pt x="157615" y="211059"/>
                  </a:lnTo>
                  <a:lnTo>
                    <a:pt x="157657" y="215967"/>
                  </a:lnTo>
                  <a:lnTo>
                    <a:pt x="157703" y="220875"/>
                  </a:lnTo>
                  <a:lnTo>
                    <a:pt x="157752" y="225784"/>
                  </a:lnTo>
                  <a:lnTo>
                    <a:pt x="157803" y="230692"/>
                  </a:lnTo>
                  <a:lnTo>
                    <a:pt x="157858" y="235600"/>
                  </a:lnTo>
                  <a:lnTo>
                    <a:pt x="157916" y="240509"/>
                  </a:lnTo>
                  <a:lnTo>
                    <a:pt x="157978" y="245417"/>
                  </a:lnTo>
                  <a:lnTo>
                    <a:pt x="158042" y="250326"/>
                  </a:lnTo>
                  <a:lnTo>
                    <a:pt x="158111" y="255234"/>
                  </a:lnTo>
                  <a:lnTo>
                    <a:pt x="158184" y="260142"/>
                  </a:lnTo>
                  <a:lnTo>
                    <a:pt x="158260" y="265051"/>
                  </a:lnTo>
                  <a:lnTo>
                    <a:pt x="158340" y="269959"/>
                  </a:lnTo>
                  <a:lnTo>
                    <a:pt x="158423" y="274867"/>
                  </a:lnTo>
                  <a:lnTo>
                    <a:pt x="158510" y="279776"/>
                  </a:lnTo>
                  <a:lnTo>
                    <a:pt x="158601" y="284684"/>
                  </a:lnTo>
                  <a:lnTo>
                    <a:pt x="158696" y="289592"/>
                  </a:lnTo>
                  <a:lnTo>
                    <a:pt x="158795" y="294501"/>
                  </a:lnTo>
                  <a:lnTo>
                    <a:pt x="158897" y="299409"/>
                  </a:lnTo>
                  <a:lnTo>
                    <a:pt x="159002" y="304317"/>
                  </a:lnTo>
                  <a:lnTo>
                    <a:pt x="159110" y="309226"/>
                  </a:lnTo>
                  <a:lnTo>
                    <a:pt x="159221" y="314134"/>
                  </a:lnTo>
                  <a:lnTo>
                    <a:pt x="159336" y="319042"/>
                  </a:lnTo>
                  <a:lnTo>
                    <a:pt x="159454" y="323951"/>
                  </a:lnTo>
                  <a:lnTo>
                    <a:pt x="159575" y="328859"/>
                  </a:lnTo>
                  <a:lnTo>
                    <a:pt x="159698" y="333768"/>
                  </a:lnTo>
                  <a:lnTo>
                    <a:pt x="159824" y="338676"/>
                  </a:lnTo>
                  <a:lnTo>
                    <a:pt x="159953" y="343584"/>
                  </a:lnTo>
                  <a:lnTo>
                    <a:pt x="160084" y="348493"/>
                  </a:lnTo>
                  <a:lnTo>
                    <a:pt x="160219" y="353401"/>
                  </a:lnTo>
                  <a:lnTo>
                    <a:pt x="160355" y="358309"/>
                  </a:lnTo>
                  <a:lnTo>
                    <a:pt x="160494" y="363218"/>
                  </a:lnTo>
                  <a:lnTo>
                    <a:pt x="160636" y="368126"/>
                  </a:lnTo>
                  <a:lnTo>
                    <a:pt x="160779" y="373034"/>
                  </a:lnTo>
                  <a:lnTo>
                    <a:pt x="160925" y="377943"/>
                  </a:lnTo>
                  <a:lnTo>
                    <a:pt x="161074" y="382851"/>
                  </a:lnTo>
                  <a:lnTo>
                    <a:pt x="161224" y="387759"/>
                  </a:lnTo>
                  <a:lnTo>
                    <a:pt x="161376" y="392668"/>
                  </a:lnTo>
                  <a:lnTo>
                    <a:pt x="161531" y="397576"/>
                  </a:lnTo>
                  <a:lnTo>
                    <a:pt x="161687" y="402484"/>
                  </a:lnTo>
                  <a:lnTo>
                    <a:pt x="161846" y="407393"/>
                  </a:lnTo>
                  <a:lnTo>
                    <a:pt x="162007" y="412301"/>
                  </a:lnTo>
                  <a:lnTo>
                    <a:pt x="162170" y="417210"/>
                  </a:lnTo>
                  <a:lnTo>
                    <a:pt x="162336" y="422118"/>
                  </a:lnTo>
                  <a:lnTo>
                    <a:pt x="162504" y="427026"/>
                  </a:lnTo>
                  <a:lnTo>
                    <a:pt x="162676" y="431935"/>
                  </a:lnTo>
                  <a:lnTo>
                    <a:pt x="162851" y="436843"/>
                  </a:lnTo>
                  <a:lnTo>
                    <a:pt x="163030" y="441751"/>
                  </a:lnTo>
                  <a:lnTo>
                    <a:pt x="163215" y="446660"/>
                  </a:lnTo>
                  <a:lnTo>
                    <a:pt x="163404" y="451568"/>
                  </a:lnTo>
                  <a:lnTo>
                    <a:pt x="163599" y="456476"/>
                  </a:lnTo>
                  <a:lnTo>
                    <a:pt x="163800" y="461385"/>
                  </a:lnTo>
                  <a:lnTo>
                    <a:pt x="164007" y="466293"/>
                  </a:lnTo>
                  <a:lnTo>
                    <a:pt x="164221" y="471201"/>
                  </a:lnTo>
                  <a:lnTo>
                    <a:pt x="164444" y="476110"/>
                  </a:lnTo>
                  <a:lnTo>
                    <a:pt x="164674" y="481018"/>
                  </a:lnTo>
                  <a:lnTo>
                    <a:pt x="164911" y="485926"/>
                  </a:lnTo>
                  <a:lnTo>
                    <a:pt x="165156" y="490835"/>
                  </a:lnTo>
                  <a:lnTo>
                    <a:pt x="165407" y="495743"/>
                  </a:lnTo>
                  <a:lnTo>
                    <a:pt x="165666" y="500652"/>
                  </a:lnTo>
                  <a:lnTo>
                    <a:pt x="165932" y="505560"/>
                  </a:lnTo>
                  <a:lnTo>
                    <a:pt x="166204" y="510468"/>
                  </a:lnTo>
                  <a:lnTo>
                    <a:pt x="166481" y="515377"/>
                  </a:lnTo>
                  <a:lnTo>
                    <a:pt x="166762" y="520285"/>
                  </a:lnTo>
                  <a:lnTo>
                    <a:pt x="167046" y="525193"/>
                  </a:lnTo>
                  <a:lnTo>
                    <a:pt x="167333" y="530102"/>
                  </a:lnTo>
                  <a:lnTo>
                    <a:pt x="167621" y="535010"/>
                  </a:lnTo>
                  <a:lnTo>
                    <a:pt x="167911" y="539918"/>
                  </a:lnTo>
                  <a:lnTo>
                    <a:pt x="168200" y="544827"/>
                  </a:lnTo>
                  <a:lnTo>
                    <a:pt x="168488" y="549735"/>
                  </a:lnTo>
                  <a:lnTo>
                    <a:pt x="168775" y="554643"/>
                  </a:lnTo>
                  <a:lnTo>
                    <a:pt x="169061" y="559552"/>
                  </a:lnTo>
                  <a:lnTo>
                    <a:pt x="169345" y="564460"/>
                  </a:lnTo>
                  <a:lnTo>
                    <a:pt x="169627" y="569368"/>
                  </a:lnTo>
                  <a:lnTo>
                    <a:pt x="169909" y="574277"/>
                  </a:lnTo>
                  <a:lnTo>
                    <a:pt x="170190" y="579185"/>
                  </a:lnTo>
                  <a:lnTo>
                    <a:pt x="170471" y="584094"/>
                  </a:lnTo>
                  <a:lnTo>
                    <a:pt x="170754" y="589002"/>
                  </a:lnTo>
                  <a:lnTo>
                    <a:pt x="171039" y="593910"/>
                  </a:lnTo>
                  <a:lnTo>
                    <a:pt x="171329" y="598819"/>
                  </a:lnTo>
                  <a:lnTo>
                    <a:pt x="171626" y="603727"/>
                  </a:lnTo>
                  <a:lnTo>
                    <a:pt x="171931" y="608635"/>
                  </a:lnTo>
                  <a:lnTo>
                    <a:pt x="172245" y="613544"/>
                  </a:lnTo>
                  <a:lnTo>
                    <a:pt x="172571" y="618452"/>
                  </a:lnTo>
                  <a:lnTo>
                    <a:pt x="172911" y="623360"/>
                  </a:lnTo>
                  <a:lnTo>
                    <a:pt x="173267" y="628269"/>
                  </a:lnTo>
                  <a:lnTo>
                    <a:pt x="173643" y="633177"/>
                  </a:lnTo>
                  <a:lnTo>
                    <a:pt x="174040" y="638085"/>
                  </a:lnTo>
                  <a:lnTo>
                    <a:pt x="174457" y="642994"/>
                  </a:lnTo>
                  <a:lnTo>
                    <a:pt x="174898" y="647902"/>
                  </a:lnTo>
                  <a:lnTo>
                    <a:pt x="175362" y="652810"/>
                  </a:lnTo>
                  <a:lnTo>
                    <a:pt x="175852" y="657719"/>
                  </a:lnTo>
                  <a:lnTo>
                    <a:pt x="176373" y="662627"/>
                  </a:lnTo>
                  <a:lnTo>
                    <a:pt x="176921" y="667536"/>
                  </a:lnTo>
                  <a:lnTo>
                    <a:pt x="177497" y="672444"/>
                  </a:lnTo>
                  <a:lnTo>
                    <a:pt x="178100" y="677352"/>
                  </a:lnTo>
                  <a:lnTo>
                    <a:pt x="178730" y="682261"/>
                  </a:lnTo>
                  <a:lnTo>
                    <a:pt x="179387" y="687169"/>
                  </a:lnTo>
                  <a:lnTo>
                    <a:pt x="180072" y="692077"/>
                  </a:lnTo>
                  <a:lnTo>
                    <a:pt x="180783" y="696986"/>
                  </a:lnTo>
                  <a:lnTo>
                    <a:pt x="181517" y="701894"/>
                  </a:lnTo>
                  <a:lnTo>
                    <a:pt x="182271" y="706802"/>
                  </a:lnTo>
                  <a:lnTo>
                    <a:pt x="183042" y="711711"/>
                  </a:lnTo>
                  <a:lnTo>
                    <a:pt x="183830" y="716619"/>
                  </a:lnTo>
                  <a:lnTo>
                    <a:pt x="184631" y="721527"/>
                  </a:lnTo>
                  <a:lnTo>
                    <a:pt x="185442" y="726436"/>
                  </a:lnTo>
                  <a:lnTo>
                    <a:pt x="186259" y="731344"/>
                  </a:lnTo>
                  <a:lnTo>
                    <a:pt x="187079" y="736252"/>
                  </a:lnTo>
                  <a:lnTo>
                    <a:pt x="187897" y="741161"/>
                  </a:lnTo>
                  <a:lnTo>
                    <a:pt x="188710" y="746069"/>
                  </a:lnTo>
                  <a:lnTo>
                    <a:pt x="189517" y="750978"/>
                  </a:lnTo>
                  <a:lnTo>
                    <a:pt x="190310" y="755886"/>
                  </a:lnTo>
                  <a:lnTo>
                    <a:pt x="191088" y="760794"/>
                  </a:lnTo>
                  <a:lnTo>
                    <a:pt x="191848" y="765703"/>
                  </a:lnTo>
                  <a:lnTo>
                    <a:pt x="192589" y="770611"/>
                  </a:lnTo>
                  <a:lnTo>
                    <a:pt x="193308" y="775519"/>
                  </a:lnTo>
                  <a:lnTo>
                    <a:pt x="194005" y="780428"/>
                  </a:lnTo>
                  <a:lnTo>
                    <a:pt x="194677" y="785336"/>
                  </a:lnTo>
                  <a:lnTo>
                    <a:pt x="195320" y="790244"/>
                  </a:lnTo>
                  <a:lnTo>
                    <a:pt x="195940" y="795153"/>
                  </a:lnTo>
                  <a:lnTo>
                    <a:pt x="196536" y="800061"/>
                  </a:lnTo>
                  <a:lnTo>
                    <a:pt x="197109" y="804969"/>
                  </a:lnTo>
                  <a:lnTo>
                    <a:pt x="197662" y="809878"/>
                  </a:lnTo>
                  <a:lnTo>
                    <a:pt x="198194" y="814786"/>
                  </a:lnTo>
                  <a:lnTo>
                    <a:pt x="198706" y="819694"/>
                  </a:lnTo>
                  <a:lnTo>
                    <a:pt x="199203" y="824603"/>
                  </a:lnTo>
                  <a:lnTo>
                    <a:pt x="199688" y="829511"/>
                  </a:lnTo>
                  <a:lnTo>
                    <a:pt x="200163" y="834420"/>
                  </a:lnTo>
                  <a:lnTo>
                    <a:pt x="200630" y="839328"/>
                  </a:lnTo>
                  <a:lnTo>
                    <a:pt x="201091" y="844236"/>
                  </a:lnTo>
                  <a:lnTo>
                    <a:pt x="201550" y="849145"/>
                  </a:lnTo>
                  <a:lnTo>
                    <a:pt x="202008" y="854053"/>
                  </a:lnTo>
                  <a:lnTo>
                    <a:pt x="202467" y="858961"/>
                  </a:lnTo>
                  <a:lnTo>
                    <a:pt x="202930" y="863870"/>
                  </a:lnTo>
                  <a:lnTo>
                    <a:pt x="203397" y="868778"/>
                  </a:lnTo>
                  <a:lnTo>
                    <a:pt x="203870" y="873686"/>
                  </a:lnTo>
                  <a:lnTo>
                    <a:pt x="204349" y="878595"/>
                  </a:lnTo>
                  <a:lnTo>
                    <a:pt x="204838" y="883503"/>
                  </a:lnTo>
                  <a:lnTo>
                    <a:pt x="205336" y="888411"/>
                  </a:lnTo>
                  <a:lnTo>
                    <a:pt x="205843" y="893320"/>
                  </a:lnTo>
                  <a:lnTo>
                    <a:pt x="206360" y="898228"/>
                  </a:lnTo>
                  <a:lnTo>
                    <a:pt x="206887" y="903136"/>
                  </a:lnTo>
                  <a:lnTo>
                    <a:pt x="207424" y="908045"/>
                  </a:lnTo>
                  <a:lnTo>
                    <a:pt x="207975" y="912953"/>
                  </a:lnTo>
                  <a:lnTo>
                    <a:pt x="208538" y="917862"/>
                  </a:lnTo>
                  <a:lnTo>
                    <a:pt x="209113" y="922770"/>
                  </a:lnTo>
                  <a:lnTo>
                    <a:pt x="209700" y="927678"/>
                  </a:lnTo>
                  <a:lnTo>
                    <a:pt x="210300" y="932587"/>
                  </a:lnTo>
                  <a:lnTo>
                    <a:pt x="210913" y="937495"/>
                  </a:lnTo>
                  <a:lnTo>
                    <a:pt x="211540" y="942403"/>
                  </a:lnTo>
                  <a:lnTo>
                    <a:pt x="212184" y="947312"/>
                  </a:lnTo>
                  <a:lnTo>
                    <a:pt x="212841" y="952220"/>
                  </a:lnTo>
                  <a:lnTo>
                    <a:pt x="213512" y="957128"/>
                  </a:lnTo>
                  <a:lnTo>
                    <a:pt x="214197" y="962037"/>
                  </a:lnTo>
                  <a:lnTo>
                    <a:pt x="214896" y="966945"/>
                  </a:lnTo>
                  <a:lnTo>
                    <a:pt x="215608" y="971853"/>
                  </a:lnTo>
                  <a:lnTo>
                    <a:pt x="216335" y="976762"/>
                  </a:lnTo>
                  <a:lnTo>
                    <a:pt x="217075" y="981670"/>
                  </a:lnTo>
                  <a:lnTo>
                    <a:pt x="217824" y="986579"/>
                  </a:lnTo>
                  <a:lnTo>
                    <a:pt x="218584" y="991487"/>
                  </a:lnTo>
                  <a:lnTo>
                    <a:pt x="219353" y="996395"/>
                  </a:lnTo>
                  <a:lnTo>
                    <a:pt x="220131" y="1001304"/>
                  </a:lnTo>
                  <a:lnTo>
                    <a:pt x="220916" y="1006212"/>
                  </a:lnTo>
                  <a:lnTo>
                    <a:pt x="221707" y="1011120"/>
                  </a:lnTo>
                  <a:lnTo>
                    <a:pt x="222503" y="1016029"/>
                  </a:lnTo>
                  <a:lnTo>
                    <a:pt x="223304" y="1020937"/>
                  </a:lnTo>
                  <a:lnTo>
                    <a:pt x="224109" y="1025845"/>
                  </a:lnTo>
                  <a:lnTo>
                    <a:pt x="224917" y="1030754"/>
                  </a:lnTo>
                  <a:lnTo>
                    <a:pt x="225728" y="1035662"/>
                  </a:lnTo>
                  <a:lnTo>
                    <a:pt x="226544" y="1040570"/>
                  </a:lnTo>
                  <a:lnTo>
                    <a:pt x="227363" y="1045479"/>
                  </a:lnTo>
                  <a:lnTo>
                    <a:pt x="228186" y="1050387"/>
                  </a:lnTo>
                  <a:lnTo>
                    <a:pt x="229014" y="1055295"/>
                  </a:lnTo>
                  <a:lnTo>
                    <a:pt x="229846" y="1060204"/>
                  </a:lnTo>
                  <a:lnTo>
                    <a:pt x="230685" y="1065112"/>
                  </a:lnTo>
                  <a:lnTo>
                    <a:pt x="231530" y="1070021"/>
                  </a:lnTo>
                  <a:lnTo>
                    <a:pt x="232382" y="1074929"/>
                  </a:lnTo>
                  <a:lnTo>
                    <a:pt x="233241" y="1079837"/>
                  </a:lnTo>
                  <a:lnTo>
                    <a:pt x="234106" y="1084746"/>
                  </a:lnTo>
                  <a:lnTo>
                    <a:pt x="234977" y="1089654"/>
                  </a:lnTo>
                  <a:lnTo>
                    <a:pt x="235854" y="1094562"/>
                  </a:lnTo>
                  <a:lnTo>
                    <a:pt x="236736" y="1099471"/>
                  </a:lnTo>
                  <a:lnTo>
                    <a:pt x="237622" y="1104379"/>
                  </a:lnTo>
                  <a:lnTo>
                    <a:pt x="238510" y="1109287"/>
                  </a:lnTo>
                  <a:lnTo>
                    <a:pt x="239397" y="1114196"/>
                  </a:lnTo>
                  <a:lnTo>
                    <a:pt x="240282" y="1119104"/>
                  </a:lnTo>
                  <a:lnTo>
                    <a:pt x="241164" y="1124012"/>
                  </a:lnTo>
                  <a:lnTo>
                    <a:pt x="242040" y="1128921"/>
                  </a:lnTo>
                  <a:lnTo>
                    <a:pt x="242905" y="1133829"/>
                  </a:lnTo>
                  <a:lnTo>
                    <a:pt x="243759" y="1138737"/>
                  </a:lnTo>
                  <a:lnTo>
                    <a:pt x="244601" y="1143646"/>
                  </a:lnTo>
                  <a:lnTo>
                    <a:pt x="245429" y="1148554"/>
                  </a:lnTo>
                  <a:lnTo>
                    <a:pt x="246241" y="1153463"/>
                  </a:lnTo>
                  <a:lnTo>
                    <a:pt x="247036" y="1158371"/>
                  </a:lnTo>
                  <a:lnTo>
                    <a:pt x="247811" y="1163279"/>
                  </a:lnTo>
                  <a:lnTo>
                    <a:pt x="248567" y="1168188"/>
                  </a:lnTo>
                  <a:lnTo>
                    <a:pt x="249305" y="1173096"/>
                  </a:lnTo>
                  <a:lnTo>
                    <a:pt x="250025" y="1178004"/>
                  </a:lnTo>
                  <a:lnTo>
                    <a:pt x="250728" y="1182913"/>
                  </a:lnTo>
                  <a:lnTo>
                    <a:pt x="251415" y="1187821"/>
                  </a:lnTo>
                  <a:lnTo>
                    <a:pt x="252086" y="1192729"/>
                  </a:lnTo>
                  <a:lnTo>
                    <a:pt x="252740" y="1197638"/>
                  </a:lnTo>
                  <a:lnTo>
                    <a:pt x="253383" y="1202546"/>
                  </a:lnTo>
                  <a:lnTo>
                    <a:pt x="254015" y="1207454"/>
                  </a:lnTo>
                  <a:lnTo>
                    <a:pt x="254638" y="1212363"/>
                  </a:lnTo>
                  <a:lnTo>
                    <a:pt x="255253" y="1217271"/>
                  </a:lnTo>
                  <a:lnTo>
                    <a:pt x="255861" y="1222179"/>
                  </a:lnTo>
                  <a:lnTo>
                    <a:pt x="256464" y="1227088"/>
                  </a:lnTo>
                  <a:lnTo>
                    <a:pt x="257064" y="1231996"/>
                  </a:lnTo>
                  <a:lnTo>
                    <a:pt x="257662" y="1236905"/>
                  </a:lnTo>
                  <a:lnTo>
                    <a:pt x="258259" y="1241813"/>
                  </a:lnTo>
                  <a:lnTo>
                    <a:pt x="258856" y="1246721"/>
                  </a:lnTo>
                  <a:lnTo>
                    <a:pt x="259453" y="1251630"/>
                  </a:lnTo>
                  <a:lnTo>
                    <a:pt x="260053" y="1256538"/>
                  </a:lnTo>
                  <a:lnTo>
                    <a:pt x="260656" y="1261446"/>
                  </a:lnTo>
                  <a:lnTo>
                    <a:pt x="261262" y="1266355"/>
                  </a:lnTo>
                  <a:lnTo>
                    <a:pt x="261873" y="1271263"/>
                  </a:lnTo>
                  <a:lnTo>
                    <a:pt x="262488" y="1276171"/>
                  </a:lnTo>
                  <a:lnTo>
                    <a:pt x="263109" y="1281080"/>
                  </a:lnTo>
                  <a:lnTo>
                    <a:pt x="263736" y="1285988"/>
                  </a:lnTo>
                  <a:lnTo>
                    <a:pt x="264371" y="1290896"/>
                  </a:lnTo>
                  <a:lnTo>
                    <a:pt x="265015" y="1295805"/>
                  </a:lnTo>
                  <a:lnTo>
                    <a:pt x="265667" y="1300713"/>
                  </a:lnTo>
                  <a:lnTo>
                    <a:pt x="266329" y="1305621"/>
                  </a:lnTo>
                  <a:lnTo>
                    <a:pt x="267001" y="1310530"/>
                  </a:lnTo>
                  <a:lnTo>
                    <a:pt x="267685" y="1315438"/>
                  </a:lnTo>
                  <a:lnTo>
                    <a:pt x="268383" y="1320347"/>
                  </a:lnTo>
                  <a:lnTo>
                    <a:pt x="269095" y="1325255"/>
                  </a:lnTo>
                  <a:lnTo>
                    <a:pt x="269822" y="1330163"/>
                  </a:lnTo>
                  <a:lnTo>
                    <a:pt x="270564" y="1335072"/>
                  </a:lnTo>
                  <a:lnTo>
                    <a:pt x="271322" y="1339980"/>
                  </a:lnTo>
                  <a:lnTo>
                    <a:pt x="272097" y="1344888"/>
                  </a:lnTo>
                  <a:lnTo>
                    <a:pt x="272890" y="1349797"/>
                  </a:lnTo>
                  <a:lnTo>
                    <a:pt x="273703" y="1354705"/>
                  </a:lnTo>
                  <a:lnTo>
                    <a:pt x="274533" y="1359613"/>
                  </a:lnTo>
                  <a:lnTo>
                    <a:pt x="275381" y="1364522"/>
                  </a:lnTo>
                  <a:lnTo>
                    <a:pt x="276245" y="1369430"/>
                  </a:lnTo>
                  <a:lnTo>
                    <a:pt x="277125" y="1374338"/>
                  </a:lnTo>
                  <a:lnTo>
                    <a:pt x="278021" y="1379247"/>
                  </a:lnTo>
                  <a:lnTo>
                    <a:pt x="278933" y="1384155"/>
                  </a:lnTo>
                  <a:lnTo>
                    <a:pt x="279857" y="1389063"/>
                  </a:lnTo>
                  <a:lnTo>
                    <a:pt x="280790" y="1393972"/>
                  </a:lnTo>
                  <a:lnTo>
                    <a:pt x="281732" y="1398880"/>
                  </a:lnTo>
                  <a:lnTo>
                    <a:pt x="282679" y="1403789"/>
                  </a:lnTo>
                  <a:lnTo>
                    <a:pt x="283629" y="1408697"/>
                  </a:lnTo>
                  <a:lnTo>
                    <a:pt x="284579" y="1413605"/>
                  </a:lnTo>
                  <a:lnTo>
                    <a:pt x="285527" y="1418514"/>
                  </a:lnTo>
                  <a:lnTo>
                    <a:pt x="286469" y="1423422"/>
                  </a:lnTo>
                  <a:lnTo>
                    <a:pt x="287404" y="1428330"/>
                  </a:lnTo>
                  <a:lnTo>
                    <a:pt x="288329" y="1433239"/>
                  </a:lnTo>
                  <a:lnTo>
                    <a:pt x="289241" y="1438147"/>
                  </a:lnTo>
                  <a:lnTo>
                    <a:pt x="290140" y="1443055"/>
                  </a:lnTo>
                  <a:lnTo>
                    <a:pt x="291020" y="1447964"/>
                  </a:lnTo>
                  <a:lnTo>
                    <a:pt x="291884" y="1452872"/>
                  </a:lnTo>
                  <a:lnTo>
                    <a:pt x="292729" y="1457780"/>
                  </a:lnTo>
                  <a:lnTo>
                    <a:pt x="293557" y="1462689"/>
                  </a:lnTo>
                  <a:lnTo>
                    <a:pt x="294368" y="1467597"/>
                  </a:lnTo>
                  <a:lnTo>
                    <a:pt x="295160" y="1472505"/>
                  </a:lnTo>
                  <a:lnTo>
                    <a:pt x="295933" y="1477414"/>
                  </a:lnTo>
                  <a:lnTo>
                    <a:pt x="296689" y="1482322"/>
                  </a:lnTo>
                  <a:lnTo>
                    <a:pt x="297430" y="1487231"/>
                  </a:lnTo>
                  <a:lnTo>
                    <a:pt x="298158" y="1492139"/>
                  </a:lnTo>
                  <a:lnTo>
                    <a:pt x="298874" y="1497047"/>
                  </a:lnTo>
                  <a:lnTo>
                    <a:pt x="299579" y="1501956"/>
                  </a:lnTo>
                  <a:lnTo>
                    <a:pt x="300274" y="1506864"/>
                  </a:lnTo>
                  <a:lnTo>
                    <a:pt x="300960" y="1511772"/>
                  </a:lnTo>
                  <a:lnTo>
                    <a:pt x="301639" y="1516681"/>
                  </a:lnTo>
                  <a:lnTo>
                    <a:pt x="302312" y="1521589"/>
                  </a:lnTo>
                  <a:lnTo>
                    <a:pt x="302979" y="1526497"/>
                  </a:lnTo>
                  <a:lnTo>
                    <a:pt x="303639" y="1531406"/>
                  </a:lnTo>
                  <a:lnTo>
                    <a:pt x="304292" y="1536314"/>
                  </a:lnTo>
                  <a:lnTo>
                    <a:pt x="304936" y="1541222"/>
                  </a:lnTo>
                  <a:lnTo>
                    <a:pt x="305570" y="1546131"/>
                  </a:lnTo>
                  <a:lnTo>
                    <a:pt x="306192" y="1551039"/>
                  </a:lnTo>
                  <a:lnTo>
                    <a:pt x="306800" y="1555947"/>
                  </a:lnTo>
                  <a:lnTo>
                    <a:pt x="307392" y="1560856"/>
                  </a:lnTo>
                  <a:lnTo>
                    <a:pt x="307963" y="1565764"/>
                  </a:lnTo>
                  <a:lnTo>
                    <a:pt x="308509" y="1570673"/>
                  </a:lnTo>
                  <a:lnTo>
                    <a:pt x="309026" y="1575581"/>
                  </a:lnTo>
                  <a:lnTo>
                    <a:pt x="309513" y="1580489"/>
                  </a:lnTo>
                  <a:lnTo>
                    <a:pt x="309967" y="1585398"/>
                  </a:lnTo>
                  <a:lnTo>
                    <a:pt x="310385" y="1590306"/>
                  </a:lnTo>
                  <a:lnTo>
                    <a:pt x="310767" y="1595214"/>
                  </a:lnTo>
                  <a:lnTo>
                    <a:pt x="311108" y="1600123"/>
                  </a:lnTo>
                  <a:lnTo>
                    <a:pt x="311401" y="1605031"/>
                  </a:lnTo>
                  <a:lnTo>
                    <a:pt x="311653" y="1609939"/>
                  </a:lnTo>
                  <a:lnTo>
                    <a:pt x="311865" y="1614848"/>
                  </a:lnTo>
                  <a:lnTo>
                    <a:pt x="312036" y="1619756"/>
                  </a:lnTo>
                  <a:lnTo>
                    <a:pt x="312169" y="1624664"/>
                  </a:lnTo>
                  <a:lnTo>
                    <a:pt x="312264" y="1629573"/>
                  </a:lnTo>
                  <a:lnTo>
                    <a:pt x="312318" y="1634481"/>
                  </a:lnTo>
                  <a:lnTo>
                    <a:pt x="312338" y="1639389"/>
                  </a:lnTo>
                  <a:lnTo>
                    <a:pt x="312329" y="1644298"/>
                  </a:lnTo>
                  <a:lnTo>
                    <a:pt x="312291" y="1649206"/>
                  </a:lnTo>
                  <a:lnTo>
                    <a:pt x="312227" y="1654115"/>
                  </a:lnTo>
                  <a:lnTo>
                    <a:pt x="312138" y="1659023"/>
                  </a:lnTo>
                  <a:lnTo>
                    <a:pt x="312024" y="1663931"/>
                  </a:lnTo>
                  <a:lnTo>
                    <a:pt x="311884" y="1668840"/>
                  </a:lnTo>
                  <a:lnTo>
                    <a:pt x="311721" y="1673748"/>
                  </a:lnTo>
                  <a:lnTo>
                    <a:pt x="311534" y="1678656"/>
                  </a:lnTo>
                  <a:lnTo>
                    <a:pt x="311321" y="1683565"/>
                  </a:lnTo>
                  <a:lnTo>
                    <a:pt x="311081" y="1688473"/>
                  </a:lnTo>
                  <a:lnTo>
                    <a:pt x="310810" y="1693381"/>
                  </a:lnTo>
                  <a:lnTo>
                    <a:pt x="310497" y="1698290"/>
                  </a:lnTo>
                  <a:lnTo>
                    <a:pt x="310145" y="1703198"/>
                  </a:lnTo>
                  <a:lnTo>
                    <a:pt x="309750" y="1708106"/>
                  </a:lnTo>
                  <a:lnTo>
                    <a:pt x="309308" y="1713015"/>
                  </a:lnTo>
                  <a:lnTo>
                    <a:pt x="308815" y="1717923"/>
                  </a:lnTo>
                  <a:lnTo>
                    <a:pt x="308268" y="1722831"/>
                  </a:lnTo>
                  <a:lnTo>
                    <a:pt x="307652" y="1727740"/>
                  </a:lnTo>
                  <a:lnTo>
                    <a:pt x="306969" y="1732648"/>
                  </a:lnTo>
                  <a:lnTo>
                    <a:pt x="306221" y="1737557"/>
                  </a:lnTo>
                  <a:lnTo>
                    <a:pt x="305405" y="1742465"/>
                  </a:lnTo>
                  <a:lnTo>
                    <a:pt x="304521" y="1747373"/>
                  </a:lnTo>
                  <a:lnTo>
                    <a:pt x="303567" y="1752282"/>
                  </a:lnTo>
                  <a:lnTo>
                    <a:pt x="302540" y="1757190"/>
                  </a:lnTo>
                  <a:lnTo>
                    <a:pt x="301435" y="1762098"/>
                  </a:lnTo>
                  <a:lnTo>
                    <a:pt x="300263" y="1767007"/>
                  </a:lnTo>
                  <a:lnTo>
                    <a:pt x="299028" y="1771915"/>
                  </a:lnTo>
                  <a:lnTo>
                    <a:pt x="297732" y="1776823"/>
                  </a:lnTo>
                  <a:lnTo>
                    <a:pt x="296378" y="1781732"/>
                  </a:lnTo>
                  <a:lnTo>
                    <a:pt x="294971" y="1786640"/>
                  </a:lnTo>
                  <a:lnTo>
                    <a:pt x="293503" y="1791548"/>
                  </a:lnTo>
                  <a:lnTo>
                    <a:pt x="291991" y="1796457"/>
                  </a:lnTo>
                  <a:lnTo>
                    <a:pt x="290437" y="1801365"/>
                  </a:lnTo>
                  <a:lnTo>
                    <a:pt x="288847" y="1806273"/>
                  </a:lnTo>
                  <a:lnTo>
                    <a:pt x="287224" y="1811182"/>
                  </a:lnTo>
                  <a:lnTo>
                    <a:pt x="285570" y="1816090"/>
                  </a:lnTo>
                  <a:lnTo>
                    <a:pt x="283887" y="1820999"/>
                  </a:lnTo>
                  <a:lnTo>
                    <a:pt x="282179" y="1825907"/>
                  </a:lnTo>
                  <a:lnTo>
                    <a:pt x="280450" y="1830815"/>
                  </a:lnTo>
                  <a:lnTo>
                    <a:pt x="278703" y="1835724"/>
                  </a:lnTo>
                  <a:lnTo>
                    <a:pt x="276938" y="1840632"/>
                  </a:lnTo>
                  <a:lnTo>
                    <a:pt x="275158" y="1845540"/>
                  </a:lnTo>
                  <a:lnTo>
                    <a:pt x="273362" y="1850449"/>
                  </a:lnTo>
                  <a:lnTo>
                    <a:pt x="271550" y="1855357"/>
                  </a:lnTo>
                  <a:lnTo>
                    <a:pt x="269724" y="1860265"/>
                  </a:lnTo>
                  <a:lnTo>
                    <a:pt x="267885" y="1865174"/>
                  </a:lnTo>
                  <a:lnTo>
                    <a:pt x="266034" y="1870082"/>
                  </a:lnTo>
                  <a:lnTo>
                    <a:pt x="264170" y="1874990"/>
                  </a:lnTo>
                  <a:lnTo>
                    <a:pt x="262294" y="1879899"/>
                  </a:lnTo>
                  <a:lnTo>
                    <a:pt x="260404" y="1884807"/>
                  </a:lnTo>
                  <a:lnTo>
                    <a:pt x="258504" y="1889715"/>
                  </a:lnTo>
                  <a:lnTo>
                    <a:pt x="256594" y="1894624"/>
                  </a:lnTo>
                  <a:lnTo>
                    <a:pt x="254676" y="1899532"/>
                  </a:lnTo>
                  <a:lnTo>
                    <a:pt x="252752" y="1904441"/>
                  </a:lnTo>
                  <a:lnTo>
                    <a:pt x="250822" y="1909349"/>
                  </a:lnTo>
                  <a:lnTo>
                    <a:pt x="248889" y="1914257"/>
                  </a:lnTo>
                  <a:lnTo>
                    <a:pt x="246956" y="1919166"/>
                  </a:lnTo>
                  <a:lnTo>
                    <a:pt x="245026" y="1924074"/>
                  </a:lnTo>
                  <a:lnTo>
                    <a:pt x="243100" y="1928982"/>
                  </a:lnTo>
                  <a:lnTo>
                    <a:pt x="241183" y="1933891"/>
                  </a:lnTo>
                  <a:lnTo>
                    <a:pt x="239276" y="1938799"/>
                  </a:lnTo>
                  <a:lnTo>
                    <a:pt x="237383" y="1943707"/>
                  </a:lnTo>
                  <a:lnTo>
                    <a:pt x="235510" y="1948616"/>
                  </a:lnTo>
                  <a:lnTo>
                    <a:pt x="233658" y="1953524"/>
                  </a:lnTo>
                  <a:lnTo>
                    <a:pt x="231829" y="1958432"/>
                  </a:lnTo>
                  <a:lnTo>
                    <a:pt x="230027" y="1963341"/>
                  </a:lnTo>
                  <a:lnTo>
                    <a:pt x="228252" y="1968249"/>
                  </a:lnTo>
                  <a:lnTo>
                    <a:pt x="226509" y="1973158"/>
                  </a:lnTo>
                  <a:lnTo>
                    <a:pt x="224803" y="1978066"/>
                  </a:lnTo>
                  <a:lnTo>
                    <a:pt x="223135" y="1982974"/>
                  </a:lnTo>
                  <a:lnTo>
                    <a:pt x="221505" y="1987883"/>
                  </a:lnTo>
                  <a:lnTo>
                    <a:pt x="219913" y="1992791"/>
                  </a:lnTo>
                  <a:lnTo>
                    <a:pt x="218361" y="1997699"/>
                  </a:lnTo>
                  <a:lnTo>
                    <a:pt x="216848" y="2002608"/>
                  </a:lnTo>
                  <a:lnTo>
                    <a:pt x="215378" y="2007516"/>
                  </a:lnTo>
                  <a:lnTo>
                    <a:pt x="213956" y="2012424"/>
                  </a:lnTo>
                  <a:lnTo>
                    <a:pt x="212575" y="2017333"/>
                  </a:lnTo>
                  <a:lnTo>
                    <a:pt x="211232" y="2022241"/>
                  </a:lnTo>
                  <a:lnTo>
                    <a:pt x="209929" y="2027149"/>
                  </a:lnTo>
                  <a:lnTo>
                    <a:pt x="208663" y="2032058"/>
                  </a:lnTo>
                  <a:lnTo>
                    <a:pt x="207434" y="2036966"/>
                  </a:lnTo>
                  <a:lnTo>
                    <a:pt x="206245" y="2041874"/>
                  </a:lnTo>
                  <a:lnTo>
                    <a:pt x="205090" y="2046783"/>
                  </a:lnTo>
                  <a:lnTo>
                    <a:pt x="203966" y="2051691"/>
                  </a:lnTo>
                  <a:lnTo>
                    <a:pt x="202870" y="2056600"/>
                  </a:lnTo>
                  <a:lnTo>
                    <a:pt x="201801" y="2061508"/>
                  </a:lnTo>
                  <a:lnTo>
                    <a:pt x="200757" y="2066416"/>
                  </a:lnTo>
                  <a:lnTo>
                    <a:pt x="199739" y="2071325"/>
                  </a:lnTo>
                  <a:lnTo>
                    <a:pt x="198744" y="2076233"/>
                  </a:lnTo>
                  <a:lnTo>
                    <a:pt x="197768" y="2081141"/>
                  </a:lnTo>
                  <a:lnTo>
                    <a:pt x="196810" y="2086050"/>
                  </a:lnTo>
                  <a:lnTo>
                    <a:pt x="195870" y="2090958"/>
                  </a:lnTo>
                  <a:lnTo>
                    <a:pt x="194945" y="2095866"/>
                  </a:lnTo>
                  <a:lnTo>
                    <a:pt x="194036" y="2100775"/>
                  </a:lnTo>
                  <a:lnTo>
                    <a:pt x="193144" y="2105683"/>
                  </a:lnTo>
                  <a:lnTo>
                    <a:pt x="192266" y="2110591"/>
                  </a:lnTo>
                  <a:lnTo>
                    <a:pt x="191402" y="2115500"/>
                  </a:lnTo>
                  <a:lnTo>
                    <a:pt x="190551" y="2120408"/>
                  </a:lnTo>
                  <a:lnTo>
                    <a:pt x="189713" y="2125316"/>
                  </a:lnTo>
                  <a:lnTo>
                    <a:pt x="188888" y="2130225"/>
                  </a:lnTo>
                  <a:lnTo>
                    <a:pt x="188077" y="2135133"/>
                  </a:lnTo>
                  <a:lnTo>
                    <a:pt x="187280" y="2140042"/>
                  </a:lnTo>
                  <a:lnTo>
                    <a:pt x="186494" y="2144950"/>
                  </a:lnTo>
                  <a:lnTo>
                    <a:pt x="185720" y="2149858"/>
                  </a:lnTo>
                  <a:lnTo>
                    <a:pt x="184957" y="2154767"/>
                  </a:lnTo>
                  <a:lnTo>
                    <a:pt x="184204" y="2159675"/>
                  </a:lnTo>
                  <a:lnTo>
                    <a:pt x="183461" y="2164583"/>
                  </a:lnTo>
                  <a:lnTo>
                    <a:pt x="182728" y="2169492"/>
                  </a:lnTo>
                  <a:lnTo>
                    <a:pt x="182003" y="2174400"/>
                  </a:lnTo>
                  <a:lnTo>
                    <a:pt x="181285" y="2179308"/>
                  </a:lnTo>
                  <a:lnTo>
                    <a:pt x="180572" y="2184217"/>
                  </a:lnTo>
                  <a:lnTo>
                    <a:pt x="179865" y="2189125"/>
                  </a:lnTo>
                  <a:lnTo>
                    <a:pt x="179162" y="2194033"/>
                  </a:lnTo>
                  <a:lnTo>
                    <a:pt x="178464" y="2198942"/>
                  </a:lnTo>
                  <a:lnTo>
                    <a:pt x="177768" y="2203850"/>
                  </a:lnTo>
                  <a:lnTo>
                    <a:pt x="177076" y="2208758"/>
                  </a:lnTo>
                  <a:lnTo>
                    <a:pt x="176386" y="2213667"/>
                  </a:lnTo>
                  <a:lnTo>
                    <a:pt x="175699" y="2218575"/>
                  </a:lnTo>
                  <a:lnTo>
                    <a:pt x="175015" y="2223484"/>
                  </a:lnTo>
                  <a:lnTo>
                    <a:pt x="174334" y="2228392"/>
                  </a:lnTo>
                  <a:lnTo>
                    <a:pt x="173658" y="2233300"/>
                  </a:lnTo>
                  <a:lnTo>
                    <a:pt x="172988" y="2238209"/>
                  </a:lnTo>
                  <a:lnTo>
                    <a:pt x="172323" y="2243117"/>
                  </a:lnTo>
                  <a:lnTo>
                    <a:pt x="171665" y="2248025"/>
                  </a:lnTo>
                  <a:lnTo>
                    <a:pt x="171016" y="2252934"/>
                  </a:lnTo>
                  <a:lnTo>
                    <a:pt x="170376" y="2257842"/>
                  </a:lnTo>
                  <a:lnTo>
                    <a:pt x="169750" y="2262750"/>
                  </a:lnTo>
                  <a:lnTo>
                    <a:pt x="169137" y="2267659"/>
                  </a:lnTo>
                  <a:lnTo>
                    <a:pt x="168537" y="2272567"/>
                  </a:lnTo>
                  <a:lnTo>
                    <a:pt x="167953" y="2277475"/>
                  </a:lnTo>
                  <a:lnTo>
                    <a:pt x="167384" y="2282384"/>
                  </a:lnTo>
                  <a:lnTo>
                    <a:pt x="166833" y="2287292"/>
                  </a:lnTo>
                  <a:lnTo>
                    <a:pt x="166302" y="2292200"/>
                  </a:lnTo>
                  <a:lnTo>
                    <a:pt x="165792" y="2297109"/>
                  </a:lnTo>
                  <a:lnTo>
                    <a:pt x="165301" y="2302017"/>
                  </a:lnTo>
                  <a:lnTo>
                    <a:pt x="164830" y="2306926"/>
                  </a:lnTo>
                  <a:lnTo>
                    <a:pt x="164378" y="2311834"/>
                  </a:lnTo>
                  <a:lnTo>
                    <a:pt x="163947" y="2316742"/>
                  </a:lnTo>
                  <a:lnTo>
                    <a:pt x="163537" y="2321651"/>
                  </a:lnTo>
                  <a:lnTo>
                    <a:pt x="163149" y="2326559"/>
                  </a:lnTo>
                  <a:lnTo>
                    <a:pt x="162780" y="2331467"/>
                  </a:lnTo>
                  <a:lnTo>
                    <a:pt x="162430" y="2336376"/>
                  </a:lnTo>
                  <a:lnTo>
                    <a:pt x="162097" y="2341284"/>
                  </a:lnTo>
                  <a:lnTo>
                    <a:pt x="161782" y="2346192"/>
                  </a:lnTo>
                  <a:lnTo>
                    <a:pt x="161483" y="2351101"/>
                  </a:lnTo>
                  <a:lnTo>
                    <a:pt x="161203" y="2356009"/>
                  </a:lnTo>
                  <a:lnTo>
                    <a:pt x="160938" y="2360917"/>
                  </a:lnTo>
                  <a:lnTo>
                    <a:pt x="160686" y="2365826"/>
                  </a:lnTo>
                  <a:lnTo>
                    <a:pt x="160447" y="2370734"/>
                  </a:lnTo>
                  <a:lnTo>
                    <a:pt x="160221" y="2375642"/>
                  </a:lnTo>
                  <a:lnTo>
                    <a:pt x="160006" y="2380551"/>
                  </a:lnTo>
                  <a:lnTo>
                    <a:pt x="159802" y="2385459"/>
                  </a:lnTo>
                  <a:lnTo>
                    <a:pt x="159610" y="2390368"/>
                  </a:lnTo>
                  <a:lnTo>
                    <a:pt x="159426" y="2395276"/>
                  </a:lnTo>
                  <a:lnTo>
                    <a:pt x="159250" y="2400184"/>
                  </a:lnTo>
                  <a:lnTo>
                    <a:pt x="159082" y="2405093"/>
                  </a:lnTo>
                  <a:lnTo>
                    <a:pt x="158922" y="2410001"/>
                  </a:lnTo>
                  <a:lnTo>
                    <a:pt x="158768" y="2414909"/>
                  </a:lnTo>
                  <a:lnTo>
                    <a:pt x="158622" y="2419818"/>
                  </a:lnTo>
                  <a:lnTo>
                    <a:pt x="158481" y="2424726"/>
                  </a:lnTo>
                  <a:lnTo>
                    <a:pt x="158346" y="2429634"/>
                  </a:lnTo>
                  <a:lnTo>
                    <a:pt x="158216" y="2434543"/>
                  </a:lnTo>
                  <a:lnTo>
                    <a:pt x="158091" y="2439451"/>
                  </a:lnTo>
                  <a:lnTo>
                    <a:pt x="157971" y="2444359"/>
                  </a:lnTo>
                  <a:lnTo>
                    <a:pt x="157856" y="2449268"/>
                  </a:lnTo>
                  <a:lnTo>
                    <a:pt x="157745" y="2454176"/>
                  </a:lnTo>
                  <a:lnTo>
                    <a:pt x="157639" y="2459084"/>
                  </a:lnTo>
                  <a:lnTo>
                    <a:pt x="157537" y="2463993"/>
                  </a:lnTo>
                  <a:lnTo>
                    <a:pt x="157439" y="2468901"/>
                  </a:lnTo>
                  <a:lnTo>
                    <a:pt x="157346" y="2473810"/>
                  </a:lnTo>
                  <a:lnTo>
                    <a:pt x="157257" y="2478718"/>
                  </a:lnTo>
                  <a:lnTo>
                    <a:pt x="157172" y="2483626"/>
                  </a:lnTo>
                  <a:lnTo>
                    <a:pt x="157092" y="2488535"/>
                  </a:lnTo>
                  <a:lnTo>
                    <a:pt x="157016" y="2493443"/>
                  </a:lnTo>
                  <a:lnTo>
                    <a:pt x="156944" y="2498351"/>
                  </a:lnTo>
                  <a:lnTo>
                    <a:pt x="156876" y="2503260"/>
                  </a:lnTo>
                  <a:lnTo>
                    <a:pt x="156812" y="2508168"/>
                  </a:lnTo>
                  <a:close/>
                </a:path>
              </a:pathLst>
            </a:custGeom>
            <a:solidFill>
              <a:srgbClr val="00ACF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29" name="pg41">
              <a:extLst>
                <a:ext uri="{FF2B5EF4-FFF2-40B4-BE49-F238E27FC236}">
                  <a16:creationId xmlns:a16="http://schemas.microsoft.com/office/drawing/2014/main" id="{3FFB52DB-2232-FC0B-6CBD-32280B5A25C8}"/>
                </a:ext>
              </a:extLst>
            </p:cNvPr>
            <p:cNvSpPr/>
            <p:nvPr/>
          </p:nvSpPr>
          <p:spPr>
            <a:xfrm>
              <a:off x="7947091" y="4381576"/>
              <a:ext cx="362746" cy="2468155"/>
            </a:xfrm>
            <a:custGeom>
              <a:avLst/>
              <a:gdLst/>
              <a:ahLst/>
              <a:cxnLst/>
              <a:rect l="0" t="0" r="0" b="0"/>
              <a:pathLst>
                <a:path w="362746" h="2468155">
                  <a:moveTo>
                    <a:pt x="180933" y="2468155"/>
                  </a:moveTo>
                  <a:lnTo>
                    <a:pt x="180912" y="2463324"/>
                  </a:lnTo>
                  <a:lnTo>
                    <a:pt x="180890" y="2458494"/>
                  </a:lnTo>
                  <a:lnTo>
                    <a:pt x="180869" y="2453664"/>
                  </a:lnTo>
                  <a:lnTo>
                    <a:pt x="180849" y="2448834"/>
                  </a:lnTo>
                  <a:lnTo>
                    <a:pt x="180828" y="2444004"/>
                  </a:lnTo>
                  <a:lnTo>
                    <a:pt x="180808" y="2439174"/>
                  </a:lnTo>
                  <a:lnTo>
                    <a:pt x="180788" y="2434344"/>
                  </a:lnTo>
                  <a:lnTo>
                    <a:pt x="180769" y="2429514"/>
                  </a:lnTo>
                  <a:lnTo>
                    <a:pt x="180750" y="2424684"/>
                  </a:lnTo>
                  <a:lnTo>
                    <a:pt x="180731" y="2419854"/>
                  </a:lnTo>
                  <a:lnTo>
                    <a:pt x="180713" y="2415024"/>
                  </a:lnTo>
                  <a:lnTo>
                    <a:pt x="180694" y="2410194"/>
                  </a:lnTo>
                  <a:lnTo>
                    <a:pt x="180677" y="2405364"/>
                  </a:lnTo>
                  <a:lnTo>
                    <a:pt x="180659" y="2400534"/>
                  </a:lnTo>
                  <a:lnTo>
                    <a:pt x="180641" y="2395704"/>
                  </a:lnTo>
                  <a:lnTo>
                    <a:pt x="180622" y="2390874"/>
                  </a:lnTo>
                  <a:lnTo>
                    <a:pt x="180603" y="2386044"/>
                  </a:lnTo>
                  <a:lnTo>
                    <a:pt x="180583" y="2381214"/>
                  </a:lnTo>
                  <a:lnTo>
                    <a:pt x="180562" y="2376384"/>
                  </a:lnTo>
                  <a:lnTo>
                    <a:pt x="180538" y="2371554"/>
                  </a:lnTo>
                  <a:lnTo>
                    <a:pt x="180513" y="2366724"/>
                  </a:lnTo>
                  <a:lnTo>
                    <a:pt x="180485" y="2361893"/>
                  </a:lnTo>
                  <a:lnTo>
                    <a:pt x="180454" y="2357063"/>
                  </a:lnTo>
                  <a:lnTo>
                    <a:pt x="180419" y="2352233"/>
                  </a:lnTo>
                  <a:lnTo>
                    <a:pt x="180381" y="2347403"/>
                  </a:lnTo>
                  <a:lnTo>
                    <a:pt x="180337" y="2342573"/>
                  </a:lnTo>
                  <a:lnTo>
                    <a:pt x="180288" y="2337743"/>
                  </a:lnTo>
                  <a:lnTo>
                    <a:pt x="180234" y="2332913"/>
                  </a:lnTo>
                  <a:lnTo>
                    <a:pt x="180175" y="2328083"/>
                  </a:lnTo>
                  <a:lnTo>
                    <a:pt x="180110" y="2323253"/>
                  </a:lnTo>
                  <a:lnTo>
                    <a:pt x="180039" y="2318423"/>
                  </a:lnTo>
                  <a:lnTo>
                    <a:pt x="179961" y="2313593"/>
                  </a:lnTo>
                  <a:lnTo>
                    <a:pt x="179878" y="2308763"/>
                  </a:lnTo>
                  <a:lnTo>
                    <a:pt x="179789" y="2303933"/>
                  </a:lnTo>
                  <a:lnTo>
                    <a:pt x="179695" y="2299103"/>
                  </a:lnTo>
                  <a:lnTo>
                    <a:pt x="179595" y="2294273"/>
                  </a:lnTo>
                  <a:lnTo>
                    <a:pt x="179492" y="2289443"/>
                  </a:lnTo>
                  <a:lnTo>
                    <a:pt x="179384" y="2284613"/>
                  </a:lnTo>
                  <a:lnTo>
                    <a:pt x="179273" y="2279783"/>
                  </a:lnTo>
                  <a:lnTo>
                    <a:pt x="179159" y="2274953"/>
                  </a:lnTo>
                  <a:lnTo>
                    <a:pt x="179044" y="2270123"/>
                  </a:lnTo>
                  <a:lnTo>
                    <a:pt x="178927" y="2265292"/>
                  </a:lnTo>
                  <a:lnTo>
                    <a:pt x="178811" y="2260462"/>
                  </a:lnTo>
                  <a:lnTo>
                    <a:pt x="178695" y="2255632"/>
                  </a:lnTo>
                  <a:lnTo>
                    <a:pt x="178580" y="2250802"/>
                  </a:lnTo>
                  <a:lnTo>
                    <a:pt x="178467" y="2245972"/>
                  </a:lnTo>
                  <a:lnTo>
                    <a:pt x="178356" y="2241142"/>
                  </a:lnTo>
                  <a:lnTo>
                    <a:pt x="178247" y="2236312"/>
                  </a:lnTo>
                  <a:lnTo>
                    <a:pt x="178142" y="2231482"/>
                  </a:lnTo>
                  <a:lnTo>
                    <a:pt x="178040" y="2226652"/>
                  </a:lnTo>
                  <a:lnTo>
                    <a:pt x="177941" y="2221822"/>
                  </a:lnTo>
                  <a:lnTo>
                    <a:pt x="177845" y="2216992"/>
                  </a:lnTo>
                  <a:lnTo>
                    <a:pt x="177751" y="2212162"/>
                  </a:lnTo>
                  <a:lnTo>
                    <a:pt x="177660" y="2207332"/>
                  </a:lnTo>
                  <a:lnTo>
                    <a:pt x="177571" y="2202502"/>
                  </a:lnTo>
                  <a:lnTo>
                    <a:pt x="177483" y="2197672"/>
                  </a:lnTo>
                  <a:lnTo>
                    <a:pt x="177395" y="2192842"/>
                  </a:lnTo>
                  <a:lnTo>
                    <a:pt x="177307" y="2188012"/>
                  </a:lnTo>
                  <a:lnTo>
                    <a:pt x="177217" y="2183182"/>
                  </a:lnTo>
                  <a:lnTo>
                    <a:pt x="177125" y="2178352"/>
                  </a:lnTo>
                  <a:lnTo>
                    <a:pt x="177029" y="2173522"/>
                  </a:lnTo>
                  <a:lnTo>
                    <a:pt x="176929" y="2168691"/>
                  </a:lnTo>
                  <a:lnTo>
                    <a:pt x="176823" y="2163861"/>
                  </a:lnTo>
                  <a:lnTo>
                    <a:pt x="176710" y="2159031"/>
                  </a:lnTo>
                  <a:lnTo>
                    <a:pt x="176590" y="2154201"/>
                  </a:lnTo>
                  <a:lnTo>
                    <a:pt x="176461" y="2149371"/>
                  </a:lnTo>
                  <a:lnTo>
                    <a:pt x="176323" y="2144541"/>
                  </a:lnTo>
                  <a:lnTo>
                    <a:pt x="176174" y="2139711"/>
                  </a:lnTo>
                  <a:lnTo>
                    <a:pt x="176012" y="2134881"/>
                  </a:lnTo>
                  <a:lnTo>
                    <a:pt x="175839" y="2130051"/>
                  </a:lnTo>
                  <a:lnTo>
                    <a:pt x="175652" y="2125221"/>
                  </a:lnTo>
                  <a:lnTo>
                    <a:pt x="175452" y="2120391"/>
                  </a:lnTo>
                  <a:lnTo>
                    <a:pt x="175238" y="2115561"/>
                  </a:lnTo>
                  <a:lnTo>
                    <a:pt x="175006" y="2110731"/>
                  </a:lnTo>
                  <a:lnTo>
                    <a:pt x="174756" y="2105901"/>
                  </a:lnTo>
                  <a:lnTo>
                    <a:pt x="174489" y="2101071"/>
                  </a:lnTo>
                  <a:lnTo>
                    <a:pt x="174203" y="2096241"/>
                  </a:lnTo>
                  <a:lnTo>
                    <a:pt x="173897" y="2091411"/>
                  </a:lnTo>
                  <a:lnTo>
                    <a:pt x="173571" y="2086581"/>
                  </a:lnTo>
                  <a:lnTo>
                    <a:pt x="173221" y="2081751"/>
                  </a:lnTo>
                  <a:lnTo>
                    <a:pt x="172844" y="2076921"/>
                  </a:lnTo>
                  <a:lnTo>
                    <a:pt x="172441" y="2072091"/>
                  </a:lnTo>
                  <a:lnTo>
                    <a:pt x="172012" y="2067260"/>
                  </a:lnTo>
                  <a:lnTo>
                    <a:pt x="171553" y="2062430"/>
                  </a:lnTo>
                  <a:lnTo>
                    <a:pt x="171065" y="2057600"/>
                  </a:lnTo>
                  <a:lnTo>
                    <a:pt x="170541" y="2052770"/>
                  </a:lnTo>
                  <a:lnTo>
                    <a:pt x="169977" y="2047940"/>
                  </a:lnTo>
                  <a:lnTo>
                    <a:pt x="169377" y="2043110"/>
                  </a:lnTo>
                  <a:lnTo>
                    <a:pt x="168737" y="2038280"/>
                  </a:lnTo>
                  <a:lnTo>
                    <a:pt x="168057" y="2033450"/>
                  </a:lnTo>
                  <a:lnTo>
                    <a:pt x="167335" y="2028620"/>
                  </a:lnTo>
                  <a:lnTo>
                    <a:pt x="166564" y="2023790"/>
                  </a:lnTo>
                  <a:lnTo>
                    <a:pt x="165740" y="2018960"/>
                  </a:lnTo>
                  <a:lnTo>
                    <a:pt x="164866" y="2014130"/>
                  </a:lnTo>
                  <a:lnTo>
                    <a:pt x="163943" y="2009300"/>
                  </a:lnTo>
                  <a:lnTo>
                    <a:pt x="162968" y="2004470"/>
                  </a:lnTo>
                  <a:lnTo>
                    <a:pt x="161941" y="1999640"/>
                  </a:lnTo>
                  <a:lnTo>
                    <a:pt x="160857" y="1994810"/>
                  </a:lnTo>
                  <a:lnTo>
                    <a:pt x="159708" y="1989980"/>
                  </a:lnTo>
                  <a:lnTo>
                    <a:pt x="158505" y="1985150"/>
                  </a:lnTo>
                  <a:lnTo>
                    <a:pt x="157245" y="1980320"/>
                  </a:lnTo>
                  <a:lnTo>
                    <a:pt x="155931" y="1975490"/>
                  </a:lnTo>
                  <a:lnTo>
                    <a:pt x="154561" y="1970659"/>
                  </a:lnTo>
                  <a:lnTo>
                    <a:pt x="153134" y="1965829"/>
                  </a:lnTo>
                  <a:lnTo>
                    <a:pt x="151642" y="1960999"/>
                  </a:lnTo>
                  <a:lnTo>
                    <a:pt x="150098" y="1956169"/>
                  </a:lnTo>
                  <a:lnTo>
                    <a:pt x="148502" y="1951339"/>
                  </a:lnTo>
                  <a:lnTo>
                    <a:pt x="146856" y="1946509"/>
                  </a:lnTo>
                  <a:lnTo>
                    <a:pt x="145162" y="1941679"/>
                  </a:lnTo>
                  <a:lnTo>
                    <a:pt x="143419" y="1936849"/>
                  </a:lnTo>
                  <a:lnTo>
                    <a:pt x="141623" y="1932019"/>
                  </a:lnTo>
                  <a:lnTo>
                    <a:pt x="139786" y="1927189"/>
                  </a:lnTo>
                  <a:lnTo>
                    <a:pt x="137910" y="1922359"/>
                  </a:lnTo>
                  <a:lnTo>
                    <a:pt x="135997" y="1917529"/>
                  </a:lnTo>
                  <a:lnTo>
                    <a:pt x="134051" y="1912699"/>
                  </a:lnTo>
                  <a:lnTo>
                    <a:pt x="132072" y="1907869"/>
                  </a:lnTo>
                  <a:lnTo>
                    <a:pt x="130058" y="1903039"/>
                  </a:lnTo>
                  <a:lnTo>
                    <a:pt x="128019" y="1898209"/>
                  </a:lnTo>
                  <a:lnTo>
                    <a:pt x="125958" y="1893379"/>
                  </a:lnTo>
                  <a:lnTo>
                    <a:pt x="123876" y="1888549"/>
                  </a:lnTo>
                  <a:lnTo>
                    <a:pt x="121777" y="1883719"/>
                  </a:lnTo>
                  <a:lnTo>
                    <a:pt x="119663" y="1878889"/>
                  </a:lnTo>
                  <a:lnTo>
                    <a:pt x="117533" y="1874059"/>
                  </a:lnTo>
                  <a:lnTo>
                    <a:pt x="115392" y="1869228"/>
                  </a:lnTo>
                  <a:lnTo>
                    <a:pt x="113244" y="1864398"/>
                  </a:lnTo>
                  <a:lnTo>
                    <a:pt x="111089" y="1859568"/>
                  </a:lnTo>
                  <a:lnTo>
                    <a:pt x="108928" y="1854738"/>
                  </a:lnTo>
                  <a:lnTo>
                    <a:pt x="106763" y="1849908"/>
                  </a:lnTo>
                  <a:lnTo>
                    <a:pt x="104594" y="1845078"/>
                  </a:lnTo>
                  <a:lnTo>
                    <a:pt x="102423" y="1840248"/>
                  </a:lnTo>
                  <a:lnTo>
                    <a:pt x="100249" y="1835418"/>
                  </a:lnTo>
                  <a:lnTo>
                    <a:pt x="98073" y="1830588"/>
                  </a:lnTo>
                  <a:lnTo>
                    <a:pt x="95895" y="1825758"/>
                  </a:lnTo>
                  <a:lnTo>
                    <a:pt x="93714" y="1820928"/>
                  </a:lnTo>
                  <a:lnTo>
                    <a:pt x="91528" y="1816098"/>
                  </a:lnTo>
                  <a:lnTo>
                    <a:pt x="89336" y="1811268"/>
                  </a:lnTo>
                  <a:lnTo>
                    <a:pt x="87138" y="1806438"/>
                  </a:lnTo>
                  <a:lnTo>
                    <a:pt x="84931" y="1801608"/>
                  </a:lnTo>
                  <a:lnTo>
                    <a:pt x="82714" y="1796778"/>
                  </a:lnTo>
                  <a:lnTo>
                    <a:pt x="80485" y="1791948"/>
                  </a:lnTo>
                  <a:lnTo>
                    <a:pt x="78240" y="1787118"/>
                  </a:lnTo>
                  <a:lnTo>
                    <a:pt x="75977" y="1782288"/>
                  </a:lnTo>
                  <a:lnTo>
                    <a:pt x="73695" y="1777458"/>
                  </a:lnTo>
                  <a:lnTo>
                    <a:pt x="71392" y="1772627"/>
                  </a:lnTo>
                  <a:lnTo>
                    <a:pt x="69067" y="1767797"/>
                  </a:lnTo>
                  <a:lnTo>
                    <a:pt x="66718" y="1762967"/>
                  </a:lnTo>
                  <a:lnTo>
                    <a:pt x="64338" y="1758137"/>
                  </a:lnTo>
                  <a:lnTo>
                    <a:pt x="61928" y="1753307"/>
                  </a:lnTo>
                  <a:lnTo>
                    <a:pt x="59490" y="1748477"/>
                  </a:lnTo>
                  <a:lnTo>
                    <a:pt x="57024" y="1743647"/>
                  </a:lnTo>
                  <a:lnTo>
                    <a:pt x="54529" y="1738817"/>
                  </a:lnTo>
                  <a:lnTo>
                    <a:pt x="52006" y="1733987"/>
                  </a:lnTo>
                  <a:lnTo>
                    <a:pt x="49453" y="1729157"/>
                  </a:lnTo>
                  <a:lnTo>
                    <a:pt x="46875" y="1724327"/>
                  </a:lnTo>
                  <a:lnTo>
                    <a:pt x="44277" y="1719497"/>
                  </a:lnTo>
                  <a:lnTo>
                    <a:pt x="41663" y="1714667"/>
                  </a:lnTo>
                  <a:lnTo>
                    <a:pt x="39038" y="1709837"/>
                  </a:lnTo>
                  <a:lnTo>
                    <a:pt x="36408" y="1705007"/>
                  </a:lnTo>
                  <a:lnTo>
                    <a:pt x="33780" y="1700177"/>
                  </a:lnTo>
                  <a:lnTo>
                    <a:pt x="31166" y="1695347"/>
                  </a:lnTo>
                  <a:lnTo>
                    <a:pt x="28574" y="1690517"/>
                  </a:lnTo>
                  <a:lnTo>
                    <a:pt x="26014" y="1685687"/>
                  </a:lnTo>
                  <a:lnTo>
                    <a:pt x="23496" y="1680857"/>
                  </a:lnTo>
                  <a:lnTo>
                    <a:pt x="21031" y="1676026"/>
                  </a:lnTo>
                  <a:lnTo>
                    <a:pt x="18640" y="1671196"/>
                  </a:lnTo>
                  <a:lnTo>
                    <a:pt x="16343" y="1666366"/>
                  </a:lnTo>
                  <a:lnTo>
                    <a:pt x="14142" y="1661536"/>
                  </a:lnTo>
                  <a:lnTo>
                    <a:pt x="12051" y="1656706"/>
                  </a:lnTo>
                  <a:lnTo>
                    <a:pt x="10082" y="1651876"/>
                  </a:lnTo>
                  <a:lnTo>
                    <a:pt x="8248" y="1647046"/>
                  </a:lnTo>
                  <a:lnTo>
                    <a:pt x="6577" y="1642216"/>
                  </a:lnTo>
                  <a:lnTo>
                    <a:pt x="5090" y="1637386"/>
                  </a:lnTo>
                  <a:lnTo>
                    <a:pt x="3777" y="1632556"/>
                  </a:lnTo>
                  <a:lnTo>
                    <a:pt x="2644" y="1627726"/>
                  </a:lnTo>
                  <a:lnTo>
                    <a:pt x="1700" y="1622896"/>
                  </a:lnTo>
                  <a:lnTo>
                    <a:pt x="949" y="1618066"/>
                  </a:lnTo>
                  <a:lnTo>
                    <a:pt x="414" y="1613236"/>
                  </a:lnTo>
                  <a:lnTo>
                    <a:pt x="108" y="1608406"/>
                  </a:lnTo>
                  <a:lnTo>
                    <a:pt x="0" y="1603576"/>
                  </a:lnTo>
                  <a:lnTo>
                    <a:pt x="84" y="1598746"/>
                  </a:lnTo>
                  <a:lnTo>
                    <a:pt x="357" y="1593916"/>
                  </a:lnTo>
                  <a:lnTo>
                    <a:pt x="811" y="1589086"/>
                  </a:lnTo>
                  <a:lnTo>
                    <a:pt x="1447" y="1584256"/>
                  </a:lnTo>
                  <a:lnTo>
                    <a:pt x="2266" y="1579426"/>
                  </a:lnTo>
                  <a:lnTo>
                    <a:pt x="3222" y="1574595"/>
                  </a:lnTo>
                  <a:lnTo>
                    <a:pt x="4302" y="1569765"/>
                  </a:lnTo>
                  <a:lnTo>
                    <a:pt x="5489" y="1564935"/>
                  </a:lnTo>
                  <a:lnTo>
                    <a:pt x="6767" y="1560105"/>
                  </a:lnTo>
                  <a:lnTo>
                    <a:pt x="8121" y="1555275"/>
                  </a:lnTo>
                  <a:lnTo>
                    <a:pt x="9533" y="1550445"/>
                  </a:lnTo>
                  <a:lnTo>
                    <a:pt x="10973" y="1545615"/>
                  </a:lnTo>
                  <a:lnTo>
                    <a:pt x="12425" y="1540785"/>
                  </a:lnTo>
                  <a:lnTo>
                    <a:pt x="13872" y="1535955"/>
                  </a:lnTo>
                  <a:lnTo>
                    <a:pt x="15300" y="1531125"/>
                  </a:lnTo>
                  <a:lnTo>
                    <a:pt x="16694" y="1526295"/>
                  </a:lnTo>
                  <a:lnTo>
                    <a:pt x="18029" y="1521465"/>
                  </a:lnTo>
                  <a:lnTo>
                    <a:pt x="19305" y="1516635"/>
                  </a:lnTo>
                  <a:lnTo>
                    <a:pt x="20513" y="1511805"/>
                  </a:lnTo>
                  <a:lnTo>
                    <a:pt x="21649" y="1506975"/>
                  </a:lnTo>
                  <a:lnTo>
                    <a:pt x="22709" y="1502145"/>
                  </a:lnTo>
                  <a:lnTo>
                    <a:pt x="23687" y="1497315"/>
                  </a:lnTo>
                  <a:lnTo>
                    <a:pt x="24569" y="1492485"/>
                  </a:lnTo>
                  <a:lnTo>
                    <a:pt x="25375" y="1487655"/>
                  </a:lnTo>
                  <a:lnTo>
                    <a:pt x="26108" y="1482825"/>
                  </a:lnTo>
                  <a:lnTo>
                    <a:pt x="26772" y="1477994"/>
                  </a:lnTo>
                  <a:lnTo>
                    <a:pt x="27373" y="1473164"/>
                  </a:lnTo>
                  <a:lnTo>
                    <a:pt x="27916" y="1468334"/>
                  </a:lnTo>
                  <a:lnTo>
                    <a:pt x="28400" y="1463504"/>
                  </a:lnTo>
                  <a:lnTo>
                    <a:pt x="28844" y="1458674"/>
                  </a:lnTo>
                  <a:lnTo>
                    <a:pt x="29257" y="1453844"/>
                  </a:lnTo>
                  <a:lnTo>
                    <a:pt x="29645" y="1449014"/>
                  </a:lnTo>
                  <a:lnTo>
                    <a:pt x="30014" y="1444184"/>
                  </a:lnTo>
                  <a:lnTo>
                    <a:pt x="30372" y="1439354"/>
                  </a:lnTo>
                  <a:lnTo>
                    <a:pt x="30726" y="1434524"/>
                  </a:lnTo>
                  <a:lnTo>
                    <a:pt x="31084" y="1429694"/>
                  </a:lnTo>
                  <a:lnTo>
                    <a:pt x="31450" y="1424864"/>
                  </a:lnTo>
                  <a:lnTo>
                    <a:pt x="31829" y="1420034"/>
                  </a:lnTo>
                  <a:lnTo>
                    <a:pt x="32224" y="1415204"/>
                  </a:lnTo>
                  <a:lnTo>
                    <a:pt x="32638" y="1410374"/>
                  </a:lnTo>
                  <a:lnTo>
                    <a:pt x="33079" y="1405544"/>
                  </a:lnTo>
                  <a:lnTo>
                    <a:pt x="33546" y="1400714"/>
                  </a:lnTo>
                  <a:lnTo>
                    <a:pt x="34039" y="1395884"/>
                  </a:lnTo>
                  <a:lnTo>
                    <a:pt x="34558" y="1391054"/>
                  </a:lnTo>
                  <a:lnTo>
                    <a:pt x="35103" y="1386224"/>
                  </a:lnTo>
                  <a:lnTo>
                    <a:pt x="35675" y="1381394"/>
                  </a:lnTo>
                  <a:lnTo>
                    <a:pt x="36277" y="1376563"/>
                  </a:lnTo>
                  <a:lnTo>
                    <a:pt x="36903" y="1371733"/>
                  </a:lnTo>
                  <a:lnTo>
                    <a:pt x="37551" y="1366903"/>
                  </a:lnTo>
                  <a:lnTo>
                    <a:pt x="38217" y="1362073"/>
                  </a:lnTo>
                  <a:lnTo>
                    <a:pt x="38900" y="1357243"/>
                  </a:lnTo>
                  <a:lnTo>
                    <a:pt x="39595" y="1352413"/>
                  </a:lnTo>
                  <a:lnTo>
                    <a:pt x="40300" y="1347583"/>
                  </a:lnTo>
                  <a:lnTo>
                    <a:pt x="41009" y="1342753"/>
                  </a:lnTo>
                  <a:lnTo>
                    <a:pt x="41716" y="1337923"/>
                  </a:lnTo>
                  <a:lnTo>
                    <a:pt x="42417" y="1333093"/>
                  </a:lnTo>
                  <a:lnTo>
                    <a:pt x="43107" y="1328263"/>
                  </a:lnTo>
                  <a:lnTo>
                    <a:pt x="43782" y="1323433"/>
                  </a:lnTo>
                  <a:lnTo>
                    <a:pt x="44433" y="1318603"/>
                  </a:lnTo>
                  <a:lnTo>
                    <a:pt x="45055" y="1313773"/>
                  </a:lnTo>
                  <a:lnTo>
                    <a:pt x="45648" y="1308943"/>
                  </a:lnTo>
                  <a:lnTo>
                    <a:pt x="46206" y="1304113"/>
                  </a:lnTo>
                  <a:lnTo>
                    <a:pt x="46728" y="1299283"/>
                  </a:lnTo>
                  <a:lnTo>
                    <a:pt x="47212" y="1294453"/>
                  </a:lnTo>
                  <a:lnTo>
                    <a:pt x="47650" y="1289623"/>
                  </a:lnTo>
                  <a:lnTo>
                    <a:pt x="48045" y="1284793"/>
                  </a:lnTo>
                  <a:lnTo>
                    <a:pt x="48402" y="1279962"/>
                  </a:lnTo>
                  <a:lnTo>
                    <a:pt x="48722" y="1275132"/>
                  </a:lnTo>
                  <a:lnTo>
                    <a:pt x="49009" y="1270302"/>
                  </a:lnTo>
                  <a:lnTo>
                    <a:pt x="49266" y="1265472"/>
                  </a:lnTo>
                  <a:lnTo>
                    <a:pt x="49497" y="1260642"/>
                  </a:lnTo>
                  <a:lnTo>
                    <a:pt x="49709" y="1255812"/>
                  </a:lnTo>
                  <a:lnTo>
                    <a:pt x="49914" y="1250982"/>
                  </a:lnTo>
                  <a:lnTo>
                    <a:pt x="50117" y="1246152"/>
                  </a:lnTo>
                  <a:lnTo>
                    <a:pt x="50327" y="1241322"/>
                  </a:lnTo>
                  <a:lnTo>
                    <a:pt x="50551" y="1236492"/>
                  </a:lnTo>
                  <a:lnTo>
                    <a:pt x="50801" y="1231662"/>
                  </a:lnTo>
                  <a:lnTo>
                    <a:pt x="51089" y="1226832"/>
                  </a:lnTo>
                  <a:lnTo>
                    <a:pt x="51419" y="1222002"/>
                  </a:lnTo>
                  <a:lnTo>
                    <a:pt x="51799" y="1217172"/>
                  </a:lnTo>
                  <a:lnTo>
                    <a:pt x="52234" y="1212342"/>
                  </a:lnTo>
                  <a:lnTo>
                    <a:pt x="52730" y="1207512"/>
                  </a:lnTo>
                  <a:lnTo>
                    <a:pt x="53302" y="1202682"/>
                  </a:lnTo>
                  <a:lnTo>
                    <a:pt x="53955" y="1197852"/>
                  </a:lnTo>
                  <a:lnTo>
                    <a:pt x="54684" y="1193022"/>
                  </a:lnTo>
                  <a:lnTo>
                    <a:pt x="55491" y="1188192"/>
                  </a:lnTo>
                  <a:lnTo>
                    <a:pt x="56374" y="1183362"/>
                  </a:lnTo>
                  <a:lnTo>
                    <a:pt x="57336" y="1178531"/>
                  </a:lnTo>
                  <a:lnTo>
                    <a:pt x="58380" y="1173701"/>
                  </a:lnTo>
                  <a:lnTo>
                    <a:pt x="59508" y="1168871"/>
                  </a:lnTo>
                  <a:lnTo>
                    <a:pt x="60705" y="1164041"/>
                  </a:lnTo>
                  <a:lnTo>
                    <a:pt x="61965" y="1159211"/>
                  </a:lnTo>
                  <a:lnTo>
                    <a:pt x="63284" y="1154381"/>
                  </a:lnTo>
                  <a:lnTo>
                    <a:pt x="64656" y="1149551"/>
                  </a:lnTo>
                  <a:lnTo>
                    <a:pt x="66077" y="1144721"/>
                  </a:lnTo>
                  <a:lnTo>
                    <a:pt x="67541" y="1139891"/>
                  </a:lnTo>
                  <a:lnTo>
                    <a:pt x="69034" y="1135061"/>
                  </a:lnTo>
                  <a:lnTo>
                    <a:pt x="70548" y="1130231"/>
                  </a:lnTo>
                  <a:lnTo>
                    <a:pt x="72075" y="1125401"/>
                  </a:lnTo>
                  <a:lnTo>
                    <a:pt x="73609" y="1120571"/>
                  </a:lnTo>
                  <a:lnTo>
                    <a:pt x="75141" y="1115741"/>
                  </a:lnTo>
                  <a:lnTo>
                    <a:pt x="76662" y="1110911"/>
                  </a:lnTo>
                  <a:lnTo>
                    <a:pt x="78166" y="1106081"/>
                  </a:lnTo>
                  <a:lnTo>
                    <a:pt x="79647" y="1101251"/>
                  </a:lnTo>
                  <a:lnTo>
                    <a:pt x="81100" y="1096421"/>
                  </a:lnTo>
                  <a:lnTo>
                    <a:pt x="82521" y="1091591"/>
                  </a:lnTo>
                  <a:lnTo>
                    <a:pt x="83905" y="1086761"/>
                  </a:lnTo>
                  <a:lnTo>
                    <a:pt x="85241" y="1081930"/>
                  </a:lnTo>
                  <a:lnTo>
                    <a:pt x="86535" y="1077100"/>
                  </a:lnTo>
                  <a:lnTo>
                    <a:pt x="87786" y="1072270"/>
                  </a:lnTo>
                  <a:lnTo>
                    <a:pt x="88995" y="1067440"/>
                  </a:lnTo>
                  <a:lnTo>
                    <a:pt x="90161" y="1062610"/>
                  </a:lnTo>
                  <a:lnTo>
                    <a:pt x="91285" y="1057780"/>
                  </a:lnTo>
                  <a:lnTo>
                    <a:pt x="92361" y="1052950"/>
                  </a:lnTo>
                  <a:lnTo>
                    <a:pt x="93401" y="1048120"/>
                  </a:lnTo>
                  <a:lnTo>
                    <a:pt x="94408" y="1043290"/>
                  </a:lnTo>
                  <a:lnTo>
                    <a:pt x="95384" y="1038460"/>
                  </a:lnTo>
                  <a:lnTo>
                    <a:pt x="96334" y="1033630"/>
                  </a:lnTo>
                  <a:lnTo>
                    <a:pt x="97260" y="1028800"/>
                  </a:lnTo>
                  <a:lnTo>
                    <a:pt x="98162" y="1023970"/>
                  </a:lnTo>
                  <a:lnTo>
                    <a:pt x="99050" y="1019140"/>
                  </a:lnTo>
                  <a:lnTo>
                    <a:pt x="99926" y="1014310"/>
                  </a:lnTo>
                  <a:lnTo>
                    <a:pt x="100793" y="1009480"/>
                  </a:lnTo>
                  <a:lnTo>
                    <a:pt x="101654" y="1004650"/>
                  </a:lnTo>
                  <a:lnTo>
                    <a:pt x="102511" y="999820"/>
                  </a:lnTo>
                  <a:lnTo>
                    <a:pt x="103366" y="994990"/>
                  </a:lnTo>
                  <a:lnTo>
                    <a:pt x="104221" y="990160"/>
                  </a:lnTo>
                  <a:lnTo>
                    <a:pt x="105078" y="985329"/>
                  </a:lnTo>
                  <a:lnTo>
                    <a:pt x="105936" y="980499"/>
                  </a:lnTo>
                  <a:lnTo>
                    <a:pt x="106796" y="975669"/>
                  </a:lnTo>
                  <a:lnTo>
                    <a:pt x="107658" y="970839"/>
                  </a:lnTo>
                  <a:lnTo>
                    <a:pt x="108522" y="966009"/>
                  </a:lnTo>
                  <a:lnTo>
                    <a:pt x="109386" y="961179"/>
                  </a:lnTo>
                  <a:lnTo>
                    <a:pt x="110249" y="956349"/>
                  </a:lnTo>
                  <a:lnTo>
                    <a:pt x="111111" y="951519"/>
                  </a:lnTo>
                  <a:lnTo>
                    <a:pt x="111971" y="946689"/>
                  </a:lnTo>
                  <a:lnTo>
                    <a:pt x="112827" y="941859"/>
                  </a:lnTo>
                  <a:lnTo>
                    <a:pt x="113677" y="937029"/>
                  </a:lnTo>
                  <a:lnTo>
                    <a:pt x="114521" y="932199"/>
                  </a:lnTo>
                  <a:lnTo>
                    <a:pt x="115357" y="927369"/>
                  </a:lnTo>
                  <a:lnTo>
                    <a:pt x="116186" y="922539"/>
                  </a:lnTo>
                  <a:lnTo>
                    <a:pt x="117007" y="917709"/>
                  </a:lnTo>
                  <a:lnTo>
                    <a:pt x="117820" y="912879"/>
                  </a:lnTo>
                  <a:lnTo>
                    <a:pt x="118622" y="908049"/>
                  </a:lnTo>
                  <a:lnTo>
                    <a:pt x="119415" y="903219"/>
                  </a:lnTo>
                  <a:lnTo>
                    <a:pt x="120199" y="898389"/>
                  </a:lnTo>
                  <a:lnTo>
                    <a:pt x="120976" y="893559"/>
                  </a:lnTo>
                  <a:lnTo>
                    <a:pt x="121745" y="888729"/>
                  </a:lnTo>
                  <a:lnTo>
                    <a:pt x="122507" y="883898"/>
                  </a:lnTo>
                  <a:lnTo>
                    <a:pt x="123262" y="879068"/>
                  </a:lnTo>
                  <a:lnTo>
                    <a:pt x="124012" y="874238"/>
                  </a:lnTo>
                  <a:lnTo>
                    <a:pt x="124759" y="869408"/>
                  </a:lnTo>
                  <a:lnTo>
                    <a:pt x="125502" y="864578"/>
                  </a:lnTo>
                  <a:lnTo>
                    <a:pt x="126243" y="859748"/>
                  </a:lnTo>
                  <a:lnTo>
                    <a:pt x="126983" y="854918"/>
                  </a:lnTo>
                  <a:lnTo>
                    <a:pt x="127722" y="850088"/>
                  </a:lnTo>
                  <a:lnTo>
                    <a:pt x="128462" y="845258"/>
                  </a:lnTo>
                  <a:lnTo>
                    <a:pt x="129202" y="840428"/>
                  </a:lnTo>
                  <a:lnTo>
                    <a:pt x="129943" y="835598"/>
                  </a:lnTo>
                  <a:lnTo>
                    <a:pt x="130685" y="830768"/>
                  </a:lnTo>
                  <a:lnTo>
                    <a:pt x="131427" y="825938"/>
                  </a:lnTo>
                  <a:lnTo>
                    <a:pt x="132171" y="821108"/>
                  </a:lnTo>
                  <a:lnTo>
                    <a:pt x="132914" y="816278"/>
                  </a:lnTo>
                  <a:lnTo>
                    <a:pt x="133656" y="811448"/>
                  </a:lnTo>
                  <a:lnTo>
                    <a:pt x="134397" y="806618"/>
                  </a:lnTo>
                  <a:lnTo>
                    <a:pt x="135135" y="801788"/>
                  </a:lnTo>
                  <a:lnTo>
                    <a:pt x="135869" y="796958"/>
                  </a:lnTo>
                  <a:lnTo>
                    <a:pt x="136597" y="792128"/>
                  </a:lnTo>
                  <a:lnTo>
                    <a:pt x="137319" y="787297"/>
                  </a:lnTo>
                  <a:lnTo>
                    <a:pt x="138032" y="782467"/>
                  </a:lnTo>
                  <a:lnTo>
                    <a:pt x="138736" y="777637"/>
                  </a:lnTo>
                  <a:lnTo>
                    <a:pt x="139431" y="772807"/>
                  </a:lnTo>
                  <a:lnTo>
                    <a:pt x="140114" y="767977"/>
                  </a:lnTo>
                  <a:lnTo>
                    <a:pt x="140785" y="763147"/>
                  </a:lnTo>
                  <a:lnTo>
                    <a:pt x="141440" y="758317"/>
                  </a:lnTo>
                  <a:lnTo>
                    <a:pt x="142083" y="753487"/>
                  </a:lnTo>
                  <a:lnTo>
                    <a:pt x="142712" y="748657"/>
                  </a:lnTo>
                  <a:lnTo>
                    <a:pt x="143328" y="743827"/>
                  </a:lnTo>
                  <a:lnTo>
                    <a:pt x="143931" y="738997"/>
                  </a:lnTo>
                  <a:lnTo>
                    <a:pt x="144521" y="734167"/>
                  </a:lnTo>
                  <a:lnTo>
                    <a:pt x="145097" y="729337"/>
                  </a:lnTo>
                  <a:lnTo>
                    <a:pt x="145662" y="724507"/>
                  </a:lnTo>
                  <a:lnTo>
                    <a:pt x="146219" y="719677"/>
                  </a:lnTo>
                  <a:lnTo>
                    <a:pt x="146768" y="714847"/>
                  </a:lnTo>
                  <a:lnTo>
                    <a:pt x="147311" y="710017"/>
                  </a:lnTo>
                  <a:lnTo>
                    <a:pt x="147849" y="705187"/>
                  </a:lnTo>
                  <a:lnTo>
                    <a:pt x="148384" y="700357"/>
                  </a:lnTo>
                  <a:lnTo>
                    <a:pt x="148919" y="695527"/>
                  </a:lnTo>
                  <a:lnTo>
                    <a:pt x="149456" y="690697"/>
                  </a:lnTo>
                  <a:lnTo>
                    <a:pt x="149996" y="685866"/>
                  </a:lnTo>
                  <a:lnTo>
                    <a:pt x="150541" y="681036"/>
                  </a:lnTo>
                  <a:lnTo>
                    <a:pt x="151092" y="676206"/>
                  </a:lnTo>
                  <a:lnTo>
                    <a:pt x="151652" y="671376"/>
                  </a:lnTo>
                  <a:lnTo>
                    <a:pt x="152222" y="666546"/>
                  </a:lnTo>
                  <a:lnTo>
                    <a:pt x="152801" y="661716"/>
                  </a:lnTo>
                  <a:lnTo>
                    <a:pt x="153390" y="656886"/>
                  </a:lnTo>
                  <a:lnTo>
                    <a:pt x="153990" y="652056"/>
                  </a:lnTo>
                  <a:lnTo>
                    <a:pt x="154599" y="647226"/>
                  </a:lnTo>
                  <a:lnTo>
                    <a:pt x="155221" y="642396"/>
                  </a:lnTo>
                  <a:lnTo>
                    <a:pt x="155850" y="637566"/>
                  </a:lnTo>
                  <a:lnTo>
                    <a:pt x="156486" y="632736"/>
                  </a:lnTo>
                  <a:lnTo>
                    <a:pt x="157128" y="627906"/>
                  </a:lnTo>
                  <a:lnTo>
                    <a:pt x="157774" y="623076"/>
                  </a:lnTo>
                  <a:lnTo>
                    <a:pt x="158422" y="618246"/>
                  </a:lnTo>
                  <a:lnTo>
                    <a:pt x="159069" y="613416"/>
                  </a:lnTo>
                  <a:lnTo>
                    <a:pt x="159713" y="608586"/>
                  </a:lnTo>
                  <a:lnTo>
                    <a:pt x="160351" y="603756"/>
                  </a:lnTo>
                  <a:lnTo>
                    <a:pt x="160981" y="598926"/>
                  </a:lnTo>
                  <a:lnTo>
                    <a:pt x="161601" y="594096"/>
                  </a:lnTo>
                  <a:lnTo>
                    <a:pt x="162208" y="589265"/>
                  </a:lnTo>
                  <a:lnTo>
                    <a:pt x="162797" y="584435"/>
                  </a:lnTo>
                  <a:lnTo>
                    <a:pt x="163368" y="579605"/>
                  </a:lnTo>
                  <a:lnTo>
                    <a:pt x="163920" y="574775"/>
                  </a:lnTo>
                  <a:lnTo>
                    <a:pt x="164453" y="569945"/>
                  </a:lnTo>
                  <a:lnTo>
                    <a:pt x="164963" y="565115"/>
                  </a:lnTo>
                  <a:lnTo>
                    <a:pt x="165452" y="560285"/>
                  </a:lnTo>
                  <a:lnTo>
                    <a:pt x="165912" y="555455"/>
                  </a:lnTo>
                  <a:lnTo>
                    <a:pt x="166350" y="550625"/>
                  </a:lnTo>
                  <a:lnTo>
                    <a:pt x="166764" y="545795"/>
                  </a:lnTo>
                  <a:lnTo>
                    <a:pt x="167156" y="540965"/>
                  </a:lnTo>
                  <a:lnTo>
                    <a:pt x="167526" y="536135"/>
                  </a:lnTo>
                  <a:lnTo>
                    <a:pt x="167875" y="531305"/>
                  </a:lnTo>
                  <a:lnTo>
                    <a:pt x="168201" y="526475"/>
                  </a:lnTo>
                  <a:lnTo>
                    <a:pt x="168508" y="521645"/>
                  </a:lnTo>
                  <a:lnTo>
                    <a:pt x="168799" y="516815"/>
                  </a:lnTo>
                  <a:lnTo>
                    <a:pt x="169074" y="511985"/>
                  </a:lnTo>
                  <a:lnTo>
                    <a:pt x="169337" y="507155"/>
                  </a:lnTo>
                  <a:lnTo>
                    <a:pt x="169588" y="502325"/>
                  </a:lnTo>
                  <a:lnTo>
                    <a:pt x="169827" y="497495"/>
                  </a:lnTo>
                  <a:lnTo>
                    <a:pt x="170058" y="492664"/>
                  </a:lnTo>
                  <a:lnTo>
                    <a:pt x="170282" y="487834"/>
                  </a:lnTo>
                  <a:lnTo>
                    <a:pt x="170502" y="483004"/>
                  </a:lnTo>
                  <a:lnTo>
                    <a:pt x="170718" y="478174"/>
                  </a:lnTo>
                  <a:lnTo>
                    <a:pt x="170931" y="473344"/>
                  </a:lnTo>
                  <a:lnTo>
                    <a:pt x="171142" y="468514"/>
                  </a:lnTo>
                  <a:lnTo>
                    <a:pt x="171353" y="463684"/>
                  </a:lnTo>
                  <a:lnTo>
                    <a:pt x="171565" y="458854"/>
                  </a:lnTo>
                  <a:lnTo>
                    <a:pt x="171777" y="454024"/>
                  </a:lnTo>
                  <a:lnTo>
                    <a:pt x="171990" y="449194"/>
                  </a:lnTo>
                  <a:lnTo>
                    <a:pt x="172205" y="444364"/>
                  </a:lnTo>
                  <a:lnTo>
                    <a:pt x="172421" y="439534"/>
                  </a:lnTo>
                  <a:lnTo>
                    <a:pt x="172639" y="434704"/>
                  </a:lnTo>
                  <a:lnTo>
                    <a:pt x="172857" y="429874"/>
                  </a:lnTo>
                  <a:lnTo>
                    <a:pt x="173077" y="425044"/>
                  </a:lnTo>
                  <a:lnTo>
                    <a:pt x="173296" y="420214"/>
                  </a:lnTo>
                  <a:lnTo>
                    <a:pt x="173516" y="415384"/>
                  </a:lnTo>
                  <a:lnTo>
                    <a:pt x="173734" y="410554"/>
                  </a:lnTo>
                  <a:lnTo>
                    <a:pt x="173950" y="405724"/>
                  </a:lnTo>
                  <a:lnTo>
                    <a:pt x="174164" y="400894"/>
                  </a:lnTo>
                  <a:lnTo>
                    <a:pt x="174375" y="396064"/>
                  </a:lnTo>
                  <a:lnTo>
                    <a:pt x="174583" y="391233"/>
                  </a:lnTo>
                  <a:lnTo>
                    <a:pt x="174786" y="386403"/>
                  </a:lnTo>
                  <a:lnTo>
                    <a:pt x="174983" y="381573"/>
                  </a:lnTo>
                  <a:lnTo>
                    <a:pt x="175174" y="376743"/>
                  </a:lnTo>
                  <a:lnTo>
                    <a:pt x="175360" y="371913"/>
                  </a:lnTo>
                  <a:lnTo>
                    <a:pt x="175538" y="367083"/>
                  </a:lnTo>
                  <a:lnTo>
                    <a:pt x="175710" y="362253"/>
                  </a:lnTo>
                  <a:lnTo>
                    <a:pt x="175875" y="357423"/>
                  </a:lnTo>
                  <a:lnTo>
                    <a:pt x="176033" y="352593"/>
                  </a:lnTo>
                  <a:lnTo>
                    <a:pt x="176182" y="347763"/>
                  </a:lnTo>
                  <a:lnTo>
                    <a:pt x="176324" y="342933"/>
                  </a:lnTo>
                  <a:lnTo>
                    <a:pt x="176459" y="338103"/>
                  </a:lnTo>
                  <a:lnTo>
                    <a:pt x="176588" y="333273"/>
                  </a:lnTo>
                  <a:lnTo>
                    <a:pt x="176710" y="328443"/>
                  </a:lnTo>
                  <a:lnTo>
                    <a:pt x="176826" y="323613"/>
                  </a:lnTo>
                  <a:lnTo>
                    <a:pt x="176935" y="318783"/>
                  </a:lnTo>
                  <a:lnTo>
                    <a:pt x="177040" y="313953"/>
                  </a:lnTo>
                  <a:lnTo>
                    <a:pt x="177140" y="309123"/>
                  </a:lnTo>
                  <a:lnTo>
                    <a:pt x="177236" y="304293"/>
                  </a:lnTo>
                  <a:lnTo>
                    <a:pt x="177328" y="299463"/>
                  </a:lnTo>
                  <a:lnTo>
                    <a:pt x="177417" y="294632"/>
                  </a:lnTo>
                  <a:lnTo>
                    <a:pt x="177503" y="289802"/>
                  </a:lnTo>
                  <a:lnTo>
                    <a:pt x="177587" y="284972"/>
                  </a:lnTo>
                  <a:lnTo>
                    <a:pt x="177670" y="280142"/>
                  </a:lnTo>
                  <a:lnTo>
                    <a:pt x="177751" y="275312"/>
                  </a:lnTo>
                  <a:lnTo>
                    <a:pt x="177831" y="270482"/>
                  </a:lnTo>
                  <a:lnTo>
                    <a:pt x="177910" y="265652"/>
                  </a:lnTo>
                  <a:lnTo>
                    <a:pt x="177990" y="260822"/>
                  </a:lnTo>
                  <a:lnTo>
                    <a:pt x="178069" y="255992"/>
                  </a:lnTo>
                  <a:lnTo>
                    <a:pt x="178148" y="251162"/>
                  </a:lnTo>
                  <a:lnTo>
                    <a:pt x="178228" y="246332"/>
                  </a:lnTo>
                  <a:lnTo>
                    <a:pt x="178309" y="241502"/>
                  </a:lnTo>
                  <a:lnTo>
                    <a:pt x="178390" y="236672"/>
                  </a:lnTo>
                  <a:lnTo>
                    <a:pt x="178472" y="231842"/>
                  </a:lnTo>
                  <a:lnTo>
                    <a:pt x="178554" y="227012"/>
                  </a:lnTo>
                  <a:lnTo>
                    <a:pt x="178638" y="222182"/>
                  </a:lnTo>
                  <a:lnTo>
                    <a:pt x="178722" y="217352"/>
                  </a:lnTo>
                  <a:lnTo>
                    <a:pt x="178806" y="212522"/>
                  </a:lnTo>
                  <a:lnTo>
                    <a:pt x="178892" y="207692"/>
                  </a:lnTo>
                  <a:lnTo>
                    <a:pt x="178977" y="202862"/>
                  </a:lnTo>
                  <a:lnTo>
                    <a:pt x="179063" y="198032"/>
                  </a:lnTo>
                  <a:lnTo>
                    <a:pt x="179149" y="193201"/>
                  </a:lnTo>
                  <a:lnTo>
                    <a:pt x="179234" y="188371"/>
                  </a:lnTo>
                  <a:lnTo>
                    <a:pt x="179319" y="183541"/>
                  </a:lnTo>
                  <a:lnTo>
                    <a:pt x="179403" y="178711"/>
                  </a:lnTo>
                  <a:lnTo>
                    <a:pt x="179486" y="173881"/>
                  </a:lnTo>
                  <a:lnTo>
                    <a:pt x="179568" y="169051"/>
                  </a:lnTo>
                  <a:lnTo>
                    <a:pt x="179648" y="164221"/>
                  </a:lnTo>
                  <a:lnTo>
                    <a:pt x="179726" y="159391"/>
                  </a:lnTo>
                  <a:lnTo>
                    <a:pt x="179802" y="154561"/>
                  </a:lnTo>
                  <a:lnTo>
                    <a:pt x="179875" y="149731"/>
                  </a:lnTo>
                  <a:lnTo>
                    <a:pt x="179945" y="144901"/>
                  </a:lnTo>
                  <a:lnTo>
                    <a:pt x="180012" y="140071"/>
                  </a:lnTo>
                  <a:lnTo>
                    <a:pt x="180076" y="135241"/>
                  </a:lnTo>
                  <a:lnTo>
                    <a:pt x="180137" y="130411"/>
                  </a:lnTo>
                  <a:lnTo>
                    <a:pt x="180194" y="125581"/>
                  </a:lnTo>
                  <a:lnTo>
                    <a:pt x="180248" y="120751"/>
                  </a:lnTo>
                  <a:lnTo>
                    <a:pt x="180298" y="115921"/>
                  </a:lnTo>
                  <a:lnTo>
                    <a:pt x="180344" y="111091"/>
                  </a:lnTo>
                  <a:lnTo>
                    <a:pt x="180386" y="106261"/>
                  </a:lnTo>
                  <a:lnTo>
                    <a:pt x="180425" y="101431"/>
                  </a:lnTo>
                  <a:lnTo>
                    <a:pt x="180461" y="96600"/>
                  </a:lnTo>
                  <a:lnTo>
                    <a:pt x="180493" y="91770"/>
                  </a:lnTo>
                  <a:lnTo>
                    <a:pt x="180522" y="86940"/>
                  </a:lnTo>
                  <a:lnTo>
                    <a:pt x="180548" y="82110"/>
                  </a:lnTo>
                  <a:lnTo>
                    <a:pt x="180571" y="77280"/>
                  </a:lnTo>
                  <a:lnTo>
                    <a:pt x="180592" y="72450"/>
                  </a:lnTo>
                  <a:lnTo>
                    <a:pt x="180612" y="67620"/>
                  </a:lnTo>
                  <a:lnTo>
                    <a:pt x="180629" y="62790"/>
                  </a:lnTo>
                  <a:lnTo>
                    <a:pt x="180645" y="57960"/>
                  </a:lnTo>
                  <a:lnTo>
                    <a:pt x="180660" y="53130"/>
                  </a:lnTo>
                  <a:lnTo>
                    <a:pt x="180674" y="48300"/>
                  </a:lnTo>
                  <a:lnTo>
                    <a:pt x="180688" y="43470"/>
                  </a:lnTo>
                  <a:lnTo>
                    <a:pt x="180701" y="38640"/>
                  </a:lnTo>
                  <a:lnTo>
                    <a:pt x="180715" y="33810"/>
                  </a:lnTo>
                  <a:lnTo>
                    <a:pt x="180729" y="28980"/>
                  </a:lnTo>
                  <a:lnTo>
                    <a:pt x="180744" y="24150"/>
                  </a:lnTo>
                  <a:lnTo>
                    <a:pt x="180760" y="19320"/>
                  </a:lnTo>
                  <a:lnTo>
                    <a:pt x="180777" y="14490"/>
                  </a:lnTo>
                  <a:lnTo>
                    <a:pt x="180795" y="9660"/>
                  </a:lnTo>
                  <a:lnTo>
                    <a:pt x="180813" y="4830"/>
                  </a:lnTo>
                  <a:lnTo>
                    <a:pt x="180834" y="0"/>
                  </a:lnTo>
                  <a:lnTo>
                    <a:pt x="181912" y="0"/>
                  </a:lnTo>
                  <a:lnTo>
                    <a:pt x="181932" y="4830"/>
                  </a:lnTo>
                  <a:lnTo>
                    <a:pt x="181951" y="9660"/>
                  </a:lnTo>
                  <a:lnTo>
                    <a:pt x="181969" y="14490"/>
                  </a:lnTo>
                  <a:lnTo>
                    <a:pt x="181986" y="19320"/>
                  </a:lnTo>
                  <a:lnTo>
                    <a:pt x="182002" y="24150"/>
                  </a:lnTo>
                  <a:lnTo>
                    <a:pt x="182016" y="28980"/>
                  </a:lnTo>
                  <a:lnTo>
                    <a:pt x="182031" y="33810"/>
                  </a:lnTo>
                  <a:lnTo>
                    <a:pt x="182045" y="38640"/>
                  </a:lnTo>
                  <a:lnTo>
                    <a:pt x="182058" y="43470"/>
                  </a:lnTo>
                  <a:lnTo>
                    <a:pt x="182072" y="48300"/>
                  </a:lnTo>
                  <a:lnTo>
                    <a:pt x="182086" y="53130"/>
                  </a:lnTo>
                  <a:lnTo>
                    <a:pt x="182101" y="57960"/>
                  </a:lnTo>
                  <a:lnTo>
                    <a:pt x="182117" y="62790"/>
                  </a:lnTo>
                  <a:lnTo>
                    <a:pt x="182134" y="67620"/>
                  </a:lnTo>
                  <a:lnTo>
                    <a:pt x="182153" y="72450"/>
                  </a:lnTo>
                  <a:lnTo>
                    <a:pt x="182175" y="77280"/>
                  </a:lnTo>
                  <a:lnTo>
                    <a:pt x="182198" y="82110"/>
                  </a:lnTo>
                  <a:lnTo>
                    <a:pt x="182224" y="86940"/>
                  </a:lnTo>
                  <a:lnTo>
                    <a:pt x="182253" y="91770"/>
                  </a:lnTo>
                  <a:lnTo>
                    <a:pt x="182285" y="96600"/>
                  </a:lnTo>
                  <a:lnTo>
                    <a:pt x="182321" y="101431"/>
                  </a:lnTo>
                  <a:lnTo>
                    <a:pt x="182360" y="106261"/>
                  </a:lnTo>
                  <a:lnTo>
                    <a:pt x="182402" y="111091"/>
                  </a:lnTo>
                  <a:lnTo>
                    <a:pt x="182448" y="115921"/>
                  </a:lnTo>
                  <a:lnTo>
                    <a:pt x="182498" y="120751"/>
                  </a:lnTo>
                  <a:lnTo>
                    <a:pt x="182551" y="125581"/>
                  </a:lnTo>
                  <a:lnTo>
                    <a:pt x="182609" y="130411"/>
                  </a:lnTo>
                  <a:lnTo>
                    <a:pt x="182669" y="135241"/>
                  </a:lnTo>
                  <a:lnTo>
                    <a:pt x="182733" y="140071"/>
                  </a:lnTo>
                  <a:lnTo>
                    <a:pt x="182801" y="144901"/>
                  </a:lnTo>
                  <a:lnTo>
                    <a:pt x="182871" y="149731"/>
                  </a:lnTo>
                  <a:lnTo>
                    <a:pt x="182944" y="154561"/>
                  </a:lnTo>
                  <a:lnTo>
                    <a:pt x="183020" y="159391"/>
                  </a:lnTo>
                  <a:lnTo>
                    <a:pt x="183098" y="164221"/>
                  </a:lnTo>
                  <a:lnTo>
                    <a:pt x="183178" y="169051"/>
                  </a:lnTo>
                  <a:lnTo>
                    <a:pt x="183259" y="173881"/>
                  </a:lnTo>
                  <a:lnTo>
                    <a:pt x="183342" y="178711"/>
                  </a:lnTo>
                  <a:lnTo>
                    <a:pt x="183427" y="183541"/>
                  </a:lnTo>
                  <a:lnTo>
                    <a:pt x="183512" y="188371"/>
                  </a:lnTo>
                  <a:lnTo>
                    <a:pt x="183597" y="193201"/>
                  </a:lnTo>
                  <a:lnTo>
                    <a:pt x="183683" y="198032"/>
                  </a:lnTo>
                  <a:lnTo>
                    <a:pt x="183769" y="202862"/>
                  </a:lnTo>
                  <a:lnTo>
                    <a:pt x="183854" y="207692"/>
                  </a:lnTo>
                  <a:lnTo>
                    <a:pt x="183939" y="212522"/>
                  </a:lnTo>
                  <a:lnTo>
                    <a:pt x="184024" y="217352"/>
                  </a:lnTo>
                  <a:lnTo>
                    <a:pt x="184108" y="222182"/>
                  </a:lnTo>
                  <a:lnTo>
                    <a:pt x="184191" y="227012"/>
                  </a:lnTo>
                  <a:lnTo>
                    <a:pt x="184274" y="231842"/>
                  </a:lnTo>
                  <a:lnTo>
                    <a:pt x="184356" y="236672"/>
                  </a:lnTo>
                  <a:lnTo>
                    <a:pt x="184437" y="241502"/>
                  </a:lnTo>
                  <a:lnTo>
                    <a:pt x="184517" y="246332"/>
                  </a:lnTo>
                  <a:lnTo>
                    <a:pt x="184597" y="251162"/>
                  </a:lnTo>
                  <a:lnTo>
                    <a:pt x="184677" y="255992"/>
                  </a:lnTo>
                  <a:lnTo>
                    <a:pt x="184756" y="260822"/>
                  </a:lnTo>
                  <a:lnTo>
                    <a:pt x="184835" y="265652"/>
                  </a:lnTo>
                  <a:lnTo>
                    <a:pt x="184915" y="270482"/>
                  </a:lnTo>
                  <a:lnTo>
                    <a:pt x="184995" y="275312"/>
                  </a:lnTo>
                  <a:lnTo>
                    <a:pt x="185076" y="280142"/>
                  </a:lnTo>
                  <a:lnTo>
                    <a:pt x="185159" y="284972"/>
                  </a:lnTo>
                  <a:lnTo>
                    <a:pt x="185243" y="289802"/>
                  </a:lnTo>
                  <a:lnTo>
                    <a:pt x="185329" y="294632"/>
                  </a:lnTo>
                  <a:lnTo>
                    <a:pt x="185418" y="299463"/>
                  </a:lnTo>
                  <a:lnTo>
                    <a:pt x="185510" y="304293"/>
                  </a:lnTo>
                  <a:lnTo>
                    <a:pt x="185606" y="309123"/>
                  </a:lnTo>
                  <a:lnTo>
                    <a:pt x="185706" y="313953"/>
                  </a:lnTo>
                  <a:lnTo>
                    <a:pt x="185810" y="318783"/>
                  </a:lnTo>
                  <a:lnTo>
                    <a:pt x="185920" y="323613"/>
                  </a:lnTo>
                  <a:lnTo>
                    <a:pt x="186036" y="328443"/>
                  </a:lnTo>
                  <a:lnTo>
                    <a:pt x="186158" y="333273"/>
                  </a:lnTo>
                  <a:lnTo>
                    <a:pt x="186287" y="338103"/>
                  </a:lnTo>
                  <a:lnTo>
                    <a:pt x="186422" y="342933"/>
                  </a:lnTo>
                  <a:lnTo>
                    <a:pt x="186564" y="347763"/>
                  </a:lnTo>
                  <a:lnTo>
                    <a:pt x="186713" y="352593"/>
                  </a:lnTo>
                  <a:lnTo>
                    <a:pt x="186870" y="357423"/>
                  </a:lnTo>
                  <a:lnTo>
                    <a:pt x="187036" y="362253"/>
                  </a:lnTo>
                  <a:lnTo>
                    <a:pt x="187208" y="367083"/>
                  </a:lnTo>
                  <a:lnTo>
                    <a:pt x="187386" y="371913"/>
                  </a:lnTo>
                  <a:lnTo>
                    <a:pt x="187571" y="376743"/>
                  </a:lnTo>
                  <a:lnTo>
                    <a:pt x="187763" y="381573"/>
                  </a:lnTo>
                  <a:lnTo>
                    <a:pt x="187960" y="386403"/>
                  </a:lnTo>
                  <a:lnTo>
                    <a:pt x="188163" y="391233"/>
                  </a:lnTo>
                  <a:lnTo>
                    <a:pt x="188371" y="396064"/>
                  </a:lnTo>
                  <a:lnTo>
                    <a:pt x="188582" y="400894"/>
                  </a:lnTo>
                  <a:lnTo>
                    <a:pt x="188796" y="405724"/>
                  </a:lnTo>
                  <a:lnTo>
                    <a:pt x="189012" y="410554"/>
                  </a:lnTo>
                  <a:lnTo>
                    <a:pt x="189230" y="415384"/>
                  </a:lnTo>
                  <a:lnTo>
                    <a:pt x="189450" y="420214"/>
                  </a:lnTo>
                  <a:lnTo>
                    <a:pt x="189669" y="425044"/>
                  </a:lnTo>
                  <a:lnTo>
                    <a:pt x="189888" y="429874"/>
                  </a:lnTo>
                  <a:lnTo>
                    <a:pt x="190107" y="434704"/>
                  </a:lnTo>
                  <a:lnTo>
                    <a:pt x="190325" y="439534"/>
                  </a:lnTo>
                  <a:lnTo>
                    <a:pt x="190541" y="444364"/>
                  </a:lnTo>
                  <a:lnTo>
                    <a:pt x="190755" y="449194"/>
                  </a:lnTo>
                  <a:lnTo>
                    <a:pt x="190969" y="454024"/>
                  </a:lnTo>
                  <a:lnTo>
                    <a:pt x="191181" y="458854"/>
                  </a:lnTo>
                  <a:lnTo>
                    <a:pt x="191392" y="463684"/>
                  </a:lnTo>
                  <a:lnTo>
                    <a:pt x="191603" y="468514"/>
                  </a:lnTo>
                  <a:lnTo>
                    <a:pt x="191815" y="473344"/>
                  </a:lnTo>
                  <a:lnTo>
                    <a:pt x="192028" y="478174"/>
                  </a:lnTo>
                  <a:lnTo>
                    <a:pt x="192244" y="483004"/>
                  </a:lnTo>
                  <a:lnTo>
                    <a:pt x="192463" y="487834"/>
                  </a:lnTo>
                  <a:lnTo>
                    <a:pt x="192688" y="492664"/>
                  </a:lnTo>
                  <a:lnTo>
                    <a:pt x="192919" y="497495"/>
                  </a:lnTo>
                  <a:lnTo>
                    <a:pt x="193158" y="502325"/>
                  </a:lnTo>
                  <a:lnTo>
                    <a:pt x="193409" y="507155"/>
                  </a:lnTo>
                  <a:lnTo>
                    <a:pt x="193671" y="511985"/>
                  </a:lnTo>
                  <a:lnTo>
                    <a:pt x="193947" y="516815"/>
                  </a:lnTo>
                  <a:lnTo>
                    <a:pt x="194238" y="521645"/>
                  </a:lnTo>
                  <a:lnTo>
                    <a:pt x="194545" y="526475"/>
                  </a:lnTo>
                  <a:lnTo>
                    <a:pt x="194871" y="531305"/>
                  </a:lnTo>
                  <a:lnTo>
                    <a:pt x="195220" y="536135"/>
                  </a:lnTo>
                  <a:lnTo>
                    <a:pt x="195590" y="540965"/>
                  </a:lnTo>
                  <a:lnTo>
                    <a:pt x="195982" y="545795"/>
                  </a:lnTo>
                  <a:lnTo>
                    <a:pt x="196396" y="550625"/>
                  </a:lnTo>
                  <a:lnTo>
                    <a:pt x="196833" y="555455"/>
                  </a:lnTo>
                  <a:lnTo>
                    <a:pt x="197294" y="560285"/>
                  </a:lnTo>
                  <a:lnTo>
                    <a:pt x="197782" y="565115"/>
                  </a:lnTo>
                  <a:lnTo>
                    <a:pt x="198293" y="569945"/>
                  </a:lnTo>
                  <a:lnTo>
                    <a:pt x="198825" y="574775"/>
                  </a:lnTo>
                  <a:lnTo>
                    <a:pt x="199378" y="579605"/>
                  </a:lnTo>
                  <a:lnTo>
                    <a:pt x="199949" y="584435"/>
                  </a:lnTo>
                  <a:lnTo>
                    <a:pt x="200538" y="589265"/>
                  </a:lnTo>
                  <a:lnTo>
                    <a:pt x="201145" y="594096"/>
                  </a:lnTo>
                  <a:lnTo>
                    <a:pt x="201765" y="598926"/>
                  </a:lnTo>
                  <a:lnTo>
                    <a:pt x="202395" y="603756"/>
                  </a:lnTo>
                  <a:lnTo>
                    <a:pt x="203033" y="608586"/>
                  </a:lnTo>
                  <a:lnTo>
                    <a:pt x="203677" y="613416"/>
                  </a:lnTo>
                  <a:lnTo>
                    <a:pt x="204324" y="618246"/>
                  </a:lnTo>
                  <a:lnTo>
                    <a:pt x="204972" y="623076"/>
                  </a:lnTo>
                  <a:lnTo>
                    <a:pt x="205618" y="627906"/>
                  </a:lnTo>
                  <a:lnTo>
                    <a:pt x="206260" y="632736"/>
                  </a:lnTo>
                  <a:lnTo>
                    <a:pt x="206896" y="637566"/>
                  </a:lnTo>
                  <a:lnTo>
                    <a:pt x="207525" y="642396"/>
                  </a:lnTo>
                  <a:lnTo>
                    <a:pt x="208146" y="647226"/>
                  </a:lnTo>
                  <a:lnTo>
                    <a:pt x="208756" y="652056"/>
                  </a:lnTo>
                  <a:lnTo>
                    <a:pt x="209356" y="656886"/>
                  </a:lnTo>
                  <a:lnTo>
                    <a:pt x="209945" y="661716"/>
                  </a:lnTo>
                  <a:lnTo>
                    <a:pt x="210524" y="666546"/>
                  </a:lnTo>
                  <a:lnTo>
                    <a:pt x="211093" y="671376"/>
                  </a:lnTo>
                  <a:lnTo>
                    <a:pt x="211654" y="676206"/>
                  </a:lnTo>
                  <a:lnTo>
                    <a:pt x="212205" y="681036"/>
                  </a:lnTo>
                  <a:lnTo>
                    <a:pt x="212750" y="685866"/>
                  </a:lnTo>
                  <a:lnTo>
                    <a:pt x="213290" y="690697"/>
                  </a:lnTo>
                  <a:lnTo>
                    <a:pt x="213827" y="695527"/>
                  </a:lnTo>
                  <a:lnTo>
                    <a:pt x="214362" y="700357"/>
                  </a:lnTo>
                  <a:lnTo>
                    <a:pt x="214897" y="705187"/>
                  </a:lnTo>
                  <a:lnTo>
                    <a:pt x="215435" y="710017"/>
                  </a:lnTo>
                  <a:lnTo>
                    <a:pt x="215978" y="714847"/>
                  </a:lnTo>
                  <a:lnTo>
                    <a:pt x="216527" y="719677"/>
                  </a:lnTo>
                  <a:lnTo>
                    <a:pt x="217084" y="724507"/>
                  </a:lnTo>
                  <a:lnTo>
                    <a:pt x="217649" y="729337"/>
                  </a:lnTo>
                  <a:lnTo>
                    <a:pt x="218225" y="734167"/>
                  </a:lnTo>
                  <a:lnTo>
                    <a:pt x="218815" y="738997"/>
                  </a:lnTo>
                  <a:lnTo>
                    <a:pt x="219418" y="743827"/>
                  </a:lnTo>
                  <a:lnTo>
                    <a:pt x="220034" y="748657"/>
                  </a:lnTo>
                  <a:lnTo>
                    <a:pt x="220663" y="753487"/>
                  </a:lnTo>
                  <a:lnTo>
                    <a:pt x="221305" y="758317"/>
                  </a:lnTo>
                  <a:lnTo>
                    <a:pt x="221961" y="763147"/>
                  </a:lnTo>
                  <a:lnTo>
                    <a:pt x="222631" y="767977"/>
                  </a:lnTo>
                  <a:lnTo>
                    <a:pt x="223315" y="772807"/>
                  </a:lnTo>
                  <a:lnTo>
                    <a:pt x="224009" y="777637"/>
                  </a:lnTo>
                  <a:lnTo>
                    <a:pt x="224714" y="782467"/>
                  </a:lnTo>
                  <a:lnTo>
                    <a:pt x="225427" y="787297"/>
                  </a:lnTo>
                  <a:lnTo>
                    <a:pt x="226148" y="792128"/>
                  </a:lnTo>
                  <a:lnTo>
                    <a:pt x="226877" y="796958"/>
                  </a:lnTo>
                  <a:lnTo>
                    <a:pt x="227611" y="801788"/>
                  </a:lnTo>
                  <a:lnTo>
                    <a:pt x="228349" y="806618"/>
                  </a:lnTo>
                  <a:lnTo>
                    <a:pt x="229090" y="811448"/>
                  </a:lnTo>
                  <a:lnTo>
                    <a:pt x="229832" y="816278"/>
                  </a:lnTo>
                  <a:lnTo>
                    <a:pt x="230575" y="821108"/>
                  </a:lnTo>
                  <a:lnTo>
                    <a:pt x="231318" y="825938"/>
                  </a:lnTo>
                  <a:lnTo>
                    <a:pt x="232061" y="830768"/>
                  </a:lnTo>
                  <a:lnTo>
                    <a:pt x="232803" y="835598"/>
                  </a:lnTo>
                  <a:lnTo>
                    <a:pt x="233544" y="840428"/>
                  </a:lnTo>
                  <a:lnTo>
                    <a:pt x="234284" y="845258"/>
                  </a:lnTo>
                  <a:lnTo>
                    <a:pt x="235023" y="850088"/>
                  </a:lnTo>
                  <a:lnTo>
                    <a:pt x="235763" y="854918"/>
                  </a:lnTo>
                  <a:lnTo>
                    <a:pt x="236503" y="859748"/>
                  </a:lnTo>
                  <a:lnTo>
                    <a:pt x="237244" y="864578"/>
                  </a:lnTo>
                  <a:lnTo>
                    <a:pt x="237987" y="869408"/>
                  </a:lnTo>
                  <a:lnTo>
                    <a:pt x="238733" y="874238"/>
                  </a:lnTo>
                  <a:lnTo>
                    <a:pt x="239484" y="879068"/>
                  </a:lnTo>
                  <a:lnTo>
                    <a:pt x="240239" y="883898"/>
                  </a:lnTo>
                  <a:lnTo>
                    <a:pt x="241001" y="888729"/>
                  </a:lnTo>
                  <a:lnTo>
                    <a:pt x="241770" y="893559"/>
                  </a:lnTo>
                  <a:lnTo>
                    <a:pt x="242547" y="898389"/>
                  </a:lnTo>
                  <a:lnTo>
                    <a:pt x="243331" y="903219"/>
                  </a:lnTo>
                  <a:lnTo>
                    <a:pt x="244124" y="908049"/>
                  </a:lnTo>
                  <a:lnTo>
                    <a:pt x="244926" y="912879"/>
                  </a:lnTo>
                  <a:lnTo>
                    <a:pt x="245738" y="917709"/>
                  </a:lnTo>
                  <a:lnTo>
                    <a:pt x="246559" y="922539"/>
                  </a:lnTo>
                  <a:lnTo>
                    <a:pt x="247389" y="927369"/>
                  </a:lnTo>
                  <a:lnTo>
                    <a:pt x="248225" y="932199"/>
                  </a:lnTo>
                  <a:lnTo>
                    <a:pt x="249069" y="937029"/>
                  </a:lnTo>
                  <a:lnTo>
                    <a:pt x="249919" y="941859"/>
                  </a:lnTo>
                  <a:lnTo>
                    <a:pt x="250775" y="946689"/>
                  </a:lnTo>
                  <a:lnTo>
                    <a:pt x="251635" y="951519"/>
                  </a:lnTo>
                  <a:lnTo>
                    <a:pt x="252497" y="956349"/>
                  </a:lnTo>
                  <a:lnTo>
                    <a:pt x="253360" y="961179"/>
                  </a:lnTo>
                  <a:lnTo>
                    <a:pt x="254224" y="966009"/>
                  </a:lnTo>
                  <a:lnTo>
                    <a:pt x="255088" y="970839"/>
                  </a:lnTo>
                  <a:lnTo>
                    <a:pt x="255950" y="975669"/>
                  </a:lnTo>
                  <a:lnTo>
                    <a:pt x="256810" y="980499"/>
                  </a:lnTo>
                  <a:lnTo>
                    <a:pt x="257668" y="985329"/>
                  </a:lnTo>
                  <a:lnTo>
                    <a:pt x="258525" y="990160"/>
                  </a:lnTo>
                  <a:lnTo>
                    <a:pt x="259380" y="994990"/>
                  </a:lnTo>
                  <a:lnTo>
                    <a:pt x="260235" y="999820"/>
                  </a:lnTo>
                  <a:lnTo>
                    <a:pt x="261092" y="1004650"/>
                  </a:lnTo>
                  <a:lnTo>
                    <a:pt x="261953" y="1009480"/>
                  </a:lnTo>
                  <a:lnTo>
                    <a:pt x="262820" y="1014310"/>
                  </a:lnTo>
                  <a:lnTo>
                    <a:pt x="263696" y="1019140"/>
                  </a:lnTo>
                  <a:lnTo>
                    <a:pt x="264584" y="1023970"/>
                  </a:lnTo>
                  <a:lnTo>
                    <a:pt x="265486" y="1028800"/>
                  </a:lnTo>
                  <a:lnTo>
                    <a:pt x="266412" y="1033630"/>
                  </a:lnTo>
                  <a:lnTo>
                    <a:pt x="267361" y="1038460"/>
                  </a:lnTo>
                  <a:lnTo>
                    <a:pt x="268338" y="1043290"/>
                  </a:lnTo>
                  <a:lnTo>
                    <a:pt x="269345" y="1048120"/>
                  </a:lnTo>
                  <a:lnTo>
                    <a:pt x="270384" y="1052950"/>
                  </a:lnTo>
                  <a:lnTo>
                    <a:pt x="271460" y="1057780"/>
                  </a:lnTo>
                  <a:lnTo>
                    <a:pt x="272584" y="1062610"/>
                  </a:lnTo>
                  <a:lnTo>
                    <a:pt x="273751" y="1067440"/>
                  </a:lnTo>
                  <a:lnTo>
                    <a:pt x="274959" y="1072270"/>
                  </a:lnTo>
                  <a:lnTo>
                    <a:pt x="276211" y="1077100"/>
                  </a:lnTo>
                  <a:lnTo>
                    <a:pt x="277505" y="1081930"/>
                  </a:lnTo>
                  <a:lnTo>
                    <a:pt x="278841" y="1086761"/>
                  </a:lnTo>
                  <a:lnTo>
                    <a:pt x="280225" y="1091591"/>
                  </a:lnTo>
                  <a:lnTo>
                    <a:pt x="281646" y="1096421"/>
                  </a:lnTo>
                  <a:lnTo>
                    <a:pt x="283099" y="1101251"/>
                  </a:lnTo>
                  <a:lnTo>
                    <a:pt x="284580" y="1106081"/>
                  </a:lnTo>
                  <a:lnTo>
                    <a:pt x="286083" y="1110911"/>
                  </a:lnTo>
                  <a:lnTo>
                    <a:pt x="287604" y="1115741"/>
                  </a:lnTo>
                  <a:lnTo>
                    <a:pt x="289137" y="1120571"/>
                  </a:lnTo>
                  <a:lnTo>
                    <a:pt x="290671" y="1125401"/>
                  </a:lnTo>
                  <a:lnTo>
                    <a:pt x="292198" y="1130231"/>
                  </a:lnTo>
                  <a:lnTo>
                    <a:pt x="293712" y="1135061"/>
                  </a:lnTo>
                  <a:lnTo>
                    <a:pt x="295204" y="1139891"/>
                  </a:lnTo>
                  <a:lnTo>
                    <a:pt x="296669" y="1144721"/>
                  </a:lnTo>
                  <a:lnTo>
                    <a:pt x="298090" y="1149551"/>
                  </a:lnTo>
                  <a:lnTo>
                    <a:pt x="299462" y="1154381"/>
                  </a:lnTo>
                  <a:lnTo>
                    <a:pt x="300780" y="1159211"/>
                  </a:lnTo>
                  <a:lnTo>
                    <a:pt x="302041" y="1164041"/>
                  </a:lnTo>
                  <a:lnTo>
                    <a:pt x="303237" y="1168871"/>
                  </a:lnTo>
                  <a:lnTo>
                    <a:pt x="304366" y="1173701"/>
                  </a:lnTo>
                  <a:lnTo>
                    <a:pt x="305410" y="1178531"/>
                  </a:lnTo>
                  <a:lnTo>
                    <a:pt x="306371" y="1183362"/>
                  </a:lnTo>
                  <a:lnTo>
                    <a:pt x="307255" y="1188192"/>
                  </a:lnTo>
                  <a:lnTo>
                    <a:pt x="308062" y="1193022"/>
                  </a:lnTo>
                  <a:lnTo>
                    <a:pt x="308791" y="1197852"/>
                  </a:lnTo>
                  <a:lnTo>
                    <a:pt x="309444" y="1202682"/>
                  </a:lnTo>
                  <a:lnTo>
                    <a:pt x="310015" y="1207512"/>
                  </a:lnTo>
                  <a:lnTo>
                    <a:pt x="310512" y="1212342"/>
                  </a:lnTo>
                  <a:lnTo>
                    <a:pt x="310947" y="1217172"/>
                  </a:lnTo>
                  <a:lnTo>
                    <a:pt x="311327" y="1222002"/>
                  </a:lnTo>
                  <a:lnTo>
                    <a:pt x="311657" y="1226832"/>
                  </a:lnTo>
                  <a:lnTo>
                    <a:pt x="311945" y="1231662"/>
                  </a:lnTo>
                  <a:lnTo>
                    <a:pt x="312195" y="1236492"/>
                  </a:lnTo>
                  <a:lnTo>
                    <a:pt x="312419" y="1241322"/>
                  </a:lnTo>
                  <a:lnTo>
                    <a:pt x="312629" y="1246152"/>
                  </a:lnTo>
                  <a:lnTo>
                    <a:pt x="312832" y="1250982"/>
                  </a:lnTo>
                  <a:lnTo>
                    <a:pt x="313036" y="1255812"/>
                  </a:lnTo>
                  <a:lnTo>
                    <a:pt x="313249" y="1260642"/>
                  </a:lnTo>
                  <a:lnTo>
                    <a:pt x="313480" y="1265472"/>
                  </a:lnTo>
                  <a:lnTo>
                    <a:pt x="313737" y="1270302"/>
                  </a:lnTo>
                  <a:lnTo>
                    <a:pt x="314024" y="1275132"/>
                  </a:lnTo>
                  <a:lnTo>
                    <a:pt x="314344" y="1279962"/>
                  </a:lnTo>
                  <a:lnTo>
                    <a:pt x="314701" y="1284793"/>
                  </a:lnTo>
                  <a:lnTo>
                    <a:pt x="315095" y="1289623"/>
                  </a:lnTo>
                  <a:lnTo>
                    <a:pt x="315534" y="1294453"/>
                  </a:lnTo>
                  <a:lnTo>
                    <a:pt x="316017" y="1299283"/>
                  </a:lnTo>
                  <a:lnTo>
                    <a:pt x="316540" y="1304113"/>
                  </a:lnTo>
                  <a:lnTo>
                    <a:pt x="317098" y="1308943"/>
                  </a:lnTo>
                  <a:lnTo>
                    <a:pt x="317690" y="1313773"/>
                  </a:lnTo>
                  <a:lnTo>
                    <a:pt x="318313" y="1318603"/>
                  </a:lnTo>
                  <a:lnTo>
                    <a:pt x="318964" y="1323433"/>
                  </a:lnTo>
                  <a:lnTo>
                    <a:pt x="319639" y="1328263"/>
                  </a:lnTo>
                  <a:lnTo>
                    <a:pt x="320329" y="1333093"/>
                  </a:lnTo>
                  <a:lnTo>
                    <a:pt x="321030" y="1337923"/>
                  </a:lnTo>
                  <a:lnTo>
                    <a:pt x="321737" y="1342753"/>
                  </a:lnTo>
                  <a:lnTo>
                    <a:pt x="322446" y="1347583"/>
                  </a:lnTo>
                  <a:lnTo>
                    <a:pt x="323151" y="1352413"/>
                  </a:lnTo>
                  <a:lnTo>
                    <a:pt x="323846" y="1357243"/>
                  </a:lnTo>
                  <a:lnTo>
                    <a:pt x="324529" y="1362073"/>
                  </a:lnTo>
                  <a:lnTo>
                    <a:pt x="325195" y="1366903"/>
                  </a:lnTo>
                  <a:lnTo>
                    <a:pt x="325843" y="1371733"/>
                  </a:lnTo>
                  <a:lnTo>
                    <a:pt x="326469" y="1376563"/>
                  </a:lnTo>
                  <a:lnTo>
                    <a:pt x="327071" y="1381394"/>
                  </a:lnTo>
                  <a:lnTo>
                    <a:pt x="327643" y="1386224"/>
                  </a:lnTo>
                  <a:lnTo>
                    <a:pt x="328188" y="1391054"/>
                  </a:lnTo>
                  <a:lnTo>
                    <a:pt x="328707" y="1395884"/>
                  </a:lnTo>
                  <a:lnTo>
                    <a:pt x="329200" y="1400714"/>
                  </a:lnTo>
                  <a:lnTo>
                    <a:pt x="329667" y="1405544"/>
                  </a:lnTo>
                  <a:lnTo>
                    <a:pt x="330108" y="1410374"/>
                  </a:lnTo>
                  <a:lnTo>
                    <a:pt x="330522" y="1415204"/>
                  </a:lnTo>
                  <a:lnTo>
                    <a:pt x="330917" y="1420034"/>
                  </a:lnTo>
                  <a:lnTo>
                    <a:pt x="331296" y="1424864"/>
                  </a:lnTo>
                  <a:lnTo>
                    <a:pt x="331662" y="1429694"/>
                  </a:lnTo>
                  <a:lnTo>
                    <a:pt x="332019" y="1434524"/>
                  </a:lnTo>
                  <a:lnTo>
                    <a:pt x="332373" y="1439354"/>
                  </a:lnTo>
                  <a:lnTo>
                    <a:pt x="332732" y="1444184"/>
                  </a:lnTo>
                  <a:lnTo>
                    <a:pt x="333101" y="1449014"/>
                  </a:lnTo>
                  <a:lnTo>
                    <a:pt x="333489" y="1453844"/>
                  </a:lnTo>
                  <a:lnTo>
                    <a:pt x="333902" y="1458674"/>
                  </a:lnTo>
                  <a:lnTo>
                    <a:pt x="334346" y="1463504"/>
                  </a:lnTo>
                  <a:lnTo>
                    <a:pt x="334830" y="1468334"/>
                  </a:lnTo>
                  <a:lnTo>
                    <a:pt x="335373" y="1473164"/>
                  </a:lnTo>
                  <a:lnTo>
                    <a:pt x="335974" y="1477994"/>
                  </a:lnTo>
                  <a:lnTo>
                    <a:pt x="336638" y="1482825"/>
                  </a:lnTo>
                  <a:lnTo>
                    <a:pt x="337371" y="1487655"/>
                  </a:lnTo>
                  <a:lnTo>
                    <a:pt x="338177" y="1492485"/>
                  </a:lnTo>
                  <a:lnTo>
                    <a:pt x="339059" y="1497315"/>
                  </a:lnTo>
                  <a:lnTo>
                    <a:pt x="340037" y="1502145"/>
                  </a:lnTo>
                  <a:lnTo>
                    <a:pt x="341097" y="1506975"/>
                  </a:lnTo>
                  <a:lnTo>
                    <a:pt x="342233" y="1511805"/>
                  </a:lnTo>
                  <a:lnTo>
                    <a:pt x="343441" y="1516635"/>
                  </a:lnTo>
                  <a:lnTo>
                    <a:pt x="344717" y="1521465"/>
                  </a:lnTo>
                  <a:lnTo>
                    <a:pt x="346052" y="1526295"/>
                  </a:lnTo>
                  <a:lnTo>
                    <a:pt x="347446" y="1531125"/>
                  </a:lnTo>
                  <a:lnTo>
                    <a:pt x="348874" y="1535955"/>
                  </a:lnTo>
                  <a:lnTo>
                    <a:pt x="350321" y="1540785"/>
                  </a:lnTo>
                  <a:lnTo>
                    <a:pt x="351773" y="1545615"/>
                  </a:lnTo>
                  <a:lnTo>
                    <a:pt x="353213" y="1550445"/>
                  </a:lnTo>
                  <a:lnTo>
                    <a:pt x="354625" y="1555275"/>
                  </a:lnTo>
                  <a:lnTo>
                    <a:pt x="355979" y="1560105"/>
                  </a:lnTo>
                  <a:lnTo>
                    <a:pt x="357257" y="1564935"/>
                  </a:lnTo>
                  <a:lnTo>
                    <a:pt x="358444" y="1569765"/>
                  </a:lnTo>
                  <a:lnTo>
                    <a:pt x="359524" y="1574595"/>
                  </a:lnTo>
                  <a:lnTo>
                    <a:pt x="360480" y="1579426"/>
                  </a:lnTo>
                  <a:lnTo>
                    <a:pt x="361298" y="1584256"/>
                  </a:lnTo>
                  <a:lnTo>
                    <a:pt x="361935" y="1589086"/>
                  </a:lnTo>
                  <a:lnTo>
                    <a:pt x="362388" y="1593916"/>
                  </a:lnTo>
                  <a:lnTo>
                    <a:pt x="362661" y="1598746"/>
                  </a:lnTo>
                  <a:lnTo>
                    <a:pt x="362746" y="1603576"/>
                  </a:lnTo>
                  <a:lnTo>
                    <a:pt x="362638" y="1608406"/>
                  </a:lnTo>
                  <a:lnTo>
                    <a:pt x="362332" y="1613236"/>
                  </a:lnTo>
                  <a:lnTo>
                    <a:pt x="361797" y="1618066"/>
                  </a:lnTo>
                  <a:lnTo>
                    <a:pt x="361046" y="1622896"/>
                  </a:lnTo>
                  <a:lnTo>
                    <a:pt x="360101" y="1627726"/>
                  </a:lnTo>
                  <a:lnTo>
                    <a:pt x="358969" y="1632556"/>
                  </a:lnTo>
                  <a:lnTo>
                    <a:pt x="357656" y="1637386"/>
                  </a:lnTo>
                  <a:lnTo>
                    <a:pt x="356169" y="1642216"/>
                  </a:lnTo>
                  <a:lnTo>
                    <a:pt x="354498" y="1647046"/>
                  </a:lnTo>
                  <a:lnTo>
                    <a:pt x="352663" y="1651876"/>
                  </a:lnTo>
                  <a:lnTo>
                    <a:pt x="350695" y="1656706"/>
                  </a:lnTo>
                  <a:lnTo>
                    <a:pt x="348604" y="1661536"/>
                  </a:lnTo>
                  <a:lnTo>
                    <a:pt x="346403" y="1666366"/>
                  </a:lnTo>
                  <a:lnTo>
                    <a:pt x="344105" y="1671196"/>
                  </a:lnTo>
                  <a:lnTo>
                    <a:pt x="341715" y="1676026"/>
                  </a:lnTo>
                  <a:lnTo>
                    <a:pt x="339250" y="1680857"/>
                  </a:lnTo>
                  <a:lnTo>
                    <a:pt x="336732" y="1685687"/>
                  </a:lnTo>
                  <a:lnTo>
                    <a:pt x="334172" y="1690517"/>
                  </a:lnTo>
                  <a:lnTo>
                    <a:pt x="331580" y="1695347"/>
                  </a:lnTo>
                  <a:lnTo>
                    <a:pt x="328966" y="1700177"/>
                  </a:lnTo>
                  <a:lnTo>
                    <a:pt x="326338" y="1705007"/>
                  </a:lnTo>
                  <a:lnTo>
                    <a:pt x="323708" y="1709837"/>
                  </a:lnTo>
                  <a:lnTo>
                    <a:pt x="321083" y="1714667"/>
                  </a:lnTo>
                  <a:lnTo>
                    <a:pt x="318469" y="1719497"/>
                  </a:lnTo>
                  <a:lnTo>
                    <a:pt x="315871" y="1724327"/>
                  </a:lnTo>
                  <a:lnTo>
                    <a:pt x="313293" y="1729157"/>
                  </a:lnTo>
                  <a:lnTo>
                    <a:pt x="310740" y="1733987"/>
                  </a:lnTo>
                  <a:lnTo>
                    <a:pt x="308217" y="1738817"/>
                  </a:lnTo>
                  <a:lnTo>
                    <a:pt x="305722" y="1743647"/>
                  </a:lnTo>
                  <a:lnTo>
                    <a:pt x="303256" y="1748477"/>
                  </a:lnTo>
                  <a:lnTo>
                    <a:pt x="300818" y="1753307"/>
                  </a:lnTo>
                  <a:lnTo>
                    <a:pt x="298408" y="1758137"/>
                  </a:lnTo>
                  <a:lnTo>
                    <a:pt x="296028" y="1762967"/>
                  </a:lnTo>
                  <a:lnTo>
                    <a:pt x="293679" y="1767797"/>
                  </a:lnTo>
                  <a:lnTo>
                    <a:pt x="291353" y="1772627"/>
                  </a:lnTo>
                  <a:lnTo>
                    <a:pt x="289051" y="1777458"/>
                  </a:lnTo>
                  <a:lnTo>
                    <a:pt x="286769" y="1782288"/>
                  </a:lnTo>
                  <a:lnTo>
                    <a:pt x="284506" y="1787118"/>
                  </a:lnTo>
                  <a:lnTo>
                    <a:pt x="282260" y="1791948"/>
                  </a:lnTo>
                  <a:lnTo>
                    <a:pt x="280032" y="1796778"/>
                  </a:lnTo>
                  <a:lnTo>
                    <a:pt x="277815" y="1801608"/>
                  </a:lnTo>
                  <a:lnTo>
                    <a:pt x="275608" y="1806438"/>
                  </a:lnTo>
                  <a:lnTo>
                    <a:pt x="273410" y="1811268"/>
                  </a:lnTo>
                  <a:lnTo>
                    <a:pt x="271218" y="1816098"/>
                  </a:lnTo>
                  <a:lnTo>
                    <a:pt x="269032" y="1820928"/>
                  </a:lnTo>
                  <a:lnTo>
                    <a:pt x="266851" y="1825758"/>
                  </a:lnTo>
                  <a:lnTo>
                    <a:pt x="264672" y="1830588"/>
                  </a:lnTo>
                  <a:lnTo>
                    <a:pt x="262497" y="1835418"/>
                  </a:lnTo>
                  <a:lnTo>
                    <a:pt x="260323" y="1840248"/>
                  </a:lnTo>
                  <a:lnTo>
                    <a:pt x="258152" y="1845078"/>
                  </a:lnTo>
                  <a:lnTo>
                    <a:pt x="255983" y="1849908"/>
                  </a:lnTo>
                  <a:lnTo>
                    <a:pt x="253818" y="1854738"/>
                  </a:lnTo>
                  <a:lnTo>
                    <a:pt x="251657" y="1859568"/>
                  </a:lnTo>
                  <a:lnTo>
                    <a:pt x="249502" y="1864398"/>
                  </a:lnTo>
                  <a:lnTo>
                    <a:pt x="247353" y="1869228"/>
                  </a:lnTo>
                  <a:lnTo>
                    <a:pt x="245213" y="1874059"/>
                  </a:lnTo>
                  <a:lnTo>
                    <a:pt x="243083" y="1878889"/>
                  </a:lnTo>
                  <a:lnTo>
                    <a:pt x="240969" y="1883719"/>
                  </a:lnTo>
                  <a:lnTo>
                    <a:pt x="238869" y="1888549"/>
                  </a:lnTo>
                  <a:lnTo>
                    <a:pt x="236788" y="1893379"/>
                  </a:lnTo>
                  <a:lnTo>
                    <a:pt x="234727" y="1898209"/>
                  </a:lnTo>
                  <a:lnTo>
                    <a:pt x="232688" y="1903039"/>
                  </a:lnTo>
                  <a:lnTo>
                    <a:pt x="230674" y="1907869"/>
                  </a:lnTo>
                  <a:lnTo>
                    <a:pt x="228695" y="1912699"/>
                  </a:lnTo>
                  <a:lnTo>
                    <a:pt x="226748" y="1917529"/>
                  </a:lnTo>
                  <a:lnTo>
                    <a:pt x="224836" y="1922359"/>
                  </a:lnTo>
                  <a:lnTo>
                    <a:pt x="222960" y="1927189"/>
                  </a:lnTo>
                  <a:lnTo>
                    <a:pt x="221122" y="1932019"/>
                  </a:lnTo>
                  <a:lnTo>
                    <a:pt x="219327" y="1936849"/>
                  </a:lnTo>
                  <a:lnTo>
                    <a:pt x="217584" y="1941679"/>
                  </a:lnTo>
                  <a:lnTo>
                    <a:pt x="215890" y="1946509"/>
                  </a:lnTo>
                  <a:lnTo>
                    <a:pt x="214244" y="1951339"/>
                  </a:lnTo>
                  <a:lnTo>
                    <a:pt x="212648" y="1956169"/>
                  </a:lnTo>
                  <a:lnTo>
                    <a:pt x="211104" y="1960999"/>
                  </a:lnTo>
                  <a:lnTo>
                    <a:pt x="209612" y="1965829"/>
                  </a:lnTo>
                  <a:lnTo>
                    <a:pt x="208185" y="1970659"/>
                  </a:lnTo>
                  <a:lnTo>
                    <a:pt x="206815" y="1975490"/>
                  </a:lnTo>
                  <a:lnTo>
                    <a:pt x="205500" y="1980320"/>
                  </a:lnTo>
                  <a:lnTo>
                    <a:pt x="204241" y="1985150"/>
                  </a:lnTo>
                  <a:lnTo>
                    <a:pt x="203037" y="1989980"/>
                  </a:lnTo>
                  <a:lnTo>
                    <a:pt x="201889" y="1994810"/>
                  </a:lnTo>
                  <a:lnTo>
                    <a:pt x="200805" y="1999640"/>
                  </a:lnTo>
                  <a:lnTo>
                    <a:pt x="199778" y="2004470"/>
                  </a:lnTo>
                  <a:lnTo>
                    <a:pt x="198803" y="2009300"/>
                  </a:lnTo>
                  <a:lnTo>
                    <a:pt x="197880" y="2014130"/>
                  </a:lnTo>
                  <a:lnTo>
                    <a:pt x="197006" y="2018960"/>
                  </a:lnTo>
                  <a:lnTo>
                    <a:pt x="196181" y="2023790"/>
                  </a:lnTo>
                  <a:lnTo>
                    <a:pt x="195411" y="2028620"/>
                  </a:lnTo>
                  <a:lnTo>
                    <a:pt x="194689" y="2033450"/>
                  </a:lnTo>
                  <a:lnTo>
                    <a:pt x="194009" y="2038280"/>
                  </a:lnTo>
                  <a:lnTo>
                    <a:pt x="193369" y="2043110"/>
                  </a:lnTo>
                  <a:lnTo>
                    <a:pt x="192769" y="2047940"/>
                  </a:lnTo>
                  <a:lnTo>
                    <a:pt x="192205" y="2052770"/>
                  </a:lnTo>
                  <a:lnTo>
                    <a:pt x="191681" y="2057600"/>
                  </a:lnTo>
                  <a:lnTo>
                    <a:pt x="191193" y="2062430"/>
                  </a:lnTo>
                  <a:lnTo>
                    <a:pt x="190734" y="2067260"/>
                  </a:lnTo>
                  <a:lnTo>
                    <a:pt x="190305" y="2072091"/>
                  </a:lnTo>
                  <a:lnTo>
                    <a:pt x="189902" y="2076921"/>
                  </a:lnTo>
                  <a:lnTo>
                    <a:pt x="189525" y="2081751"/>
                  </a:lnTo>
                  <a:lnTo>
                    <a:pt x="189174" y="2086581"/>
                  </a:lnTo>
                  <a:lnTo>
                    <a:pt x="188848" y="2091411"/>
                  </a:lnTo>
                  <a:lnTo>
                    <a:pt x="188543" y="2096241"/>
                  </a:lnTo>
                  <a:lnTo>
                    <a:pt x="188257" y="2101071"/>
                  </a:lnTo>
                  <a:lnTo>
                    <a:pt x="187990" y="2105901"/>
                  </a:lnTo>
                  <a:lnTo>
                    <a:pt x="187740" y="2110731"/>
                  </a:lnTo>
                  <a:lnTo>
                    <a:pt x="187508" y="2115561"/>
                  </a:lnTo>
                  <a:lnTo>
                    <a:pt x="187294" y="2120391"/>
                  </a:lnTo>
                  <a:lnTo>
                    <a:pt x="187094" y="2125221"/>
                  </a:lnTo>
                  <a:lnTo>
                    <a:pt x="186907" y="2130051"/>
                  </a:lnTo>
                  <a:lnTo>
                    <a:pt x="186734" y="2134881"/>
                  </a:lnTo>
                  <a:lnTo>
                    <a:pt x="186572" y="2139711"/>
                  </a:lnTo>
                  <a:lnTo>
                    <a:pt x="186423" y="2144541"/>
                  </a:lnTo>
                  <a:lnTo>
                    <a:pt x="186285" y="2149371"/>
                  </a:lnTo>
                  <a:lnTo>
                    <a:pt x="186156" y="2154201"/>
                  </a:lnTo>
                  <a:lnTo>
                    <a:pt x="186036" y="2159031"/>
                  </a:lnTo>
                  <a:lnTo>
                    <a:pt x="185923" y="2163861"/>
                  </a:lnTo>
                  <a:lnTo>
                    <a:pt x="185817" y="2168691"/>
                  </a:lnTo>
                  <a:lnTo>
                    <a:pt x="185716" y="2173522"/>
                  </a:lnTo>
                  <a:lnTo>
                    <a:pt x="185621" y="2178352"/>
                  </a:lnTo>
                  <a:lnTo>
                    <a:pt x="185529" y="2183182"/>
                  </a:lnTo>
                  <a:lnTo>
                    <a:pt x="185439" y="2188012"/>
                  </a:lnTo>
                  <a:lnTo>
                    <a:pt x="185351" y="2192842"/>
                  </a:lnTo>
                  <a:lnTo>
                    <a:pt x="185263" y="2197672"/>
                  </a:lnTo>
                  <a:lnTo>
                    <a:pt x="185175" y="2202502"/>
                  </a:lnTo>
                  <a:lnTo>
                    <a:pt x="185086" y="2207332"/>
                  </a:lnTo>
                  <a:lnTo>
                    <a:pt x="184994" y="2212162"/>
                  </a:lnTo>
                  <a:lnTo>
                    <a:pt x="184901" y="2216992"/>
                  </a:lnTo>
                  <a:lnTo>
                    <a:pt x="184805" y="2221822"/>
                  </a:lnTo>
                  <a:lnTo>
                    <a:pt x="184706" y="2226652"/>
                  </a:lnTo>
                  <a:lnTo>
                    <a:pt x="184604" y="2231482"/>
                  </a:lnTo>
                  <a:lnTo>
                    <a:pt x="184499" y="2236312"/>
                  </a:lnTo>
                  <a:lnTo>
                    <a:pt x="184390" y="2241142"/>
                  </a:lnTo>
                  <a:lnTo>
                    <a:pt x="184279" y="2245972"/>
                  </a:lnTo>
                  <a:lnTo>
                    <a:pt x="184166" y="2250802"/>
                  </a:lnTo>
                  <a:lnTo>
                    <a:pt x="184051" y="2255632"/>
                  </a:lnTo>
                  <a:lnTo>
                    <a:pt x="183935" y="2260462"/>
                  </a:lnTo>
                  <a:lnTo>
                    <a:pt x="183818" y="2265292"/>
                  </a:lnTo>
                  <a:lnTo>
                    <a:pt x="183702" y="2270123"/>
                  </a:lnTo>
                  <a:lnTo>
                    <a:pt x="183587" y="2274953"/>
                  </a:lnTo>
                  <a:lnTo>
                    <a:pt x="183473" y="2279783"/>
                  </a:lnTo>
                  <a:lnTo>
                    <a:pt x="183362" y="2284613"/>
                  </a:lnTo>
                  <a:lnTo>
                    <a:pt x="183254" y="2289443"/>
                  </a:lnTo>
                  <a:lnTo>
                    <a:pt x="183150" y="2294273"/>
                  </a:lnTo>
                  <a:lnTo>
                    <a:pt x="183051" y="2299103"/>
                  </a:lnTo>
                  <a:lnTo>
                    <a:pt x="182957" y="2303933"/>
                  </a:lnTo>
                  <a:lnTo>
                    <a:pt x="182868" y="2308763"/>
                  </a:lnTo>
                  <a:lnTo>
                    <a:pt x="182785" y="2313593"/>
                  </a:lnTo>
                  <a:lnTo>
                    <a:pt x="182707" y="2318423"/>
                  </a:lnTo>
                  <a:lnTo>
                    <a:pt x="182636" y="2323253"/>
                  </a:lnTo>
                  <a:lnTo>
                    <a:pt x="182571" y="2328083"/>
                  </a:lnTo>
                  <a:lnTo>
                    <a:pt x="182512" y="2332913"/>
                  </a:lnTo>
                  <a:lnTo>
                    <a:pt x="182458" y="2337743"/>
                  </a:lnTo>
                  <a:lnTo>
                    <a:pt x="182409" y="2342573"/>
                  </a:lnTo>
                  <a:lnTo>
                    <a:pt x="182365" y="2347403"/>
                  </a:lnTo>
                  <a:lnTo>
                    <a:pt x="182327" y="2352233"/>
                  </a:lnTo>
                  <a:lnTo>
                    <a:pt x="182292" y="2357063"/>
                  </a:lnTo>
                  <a:lnTo>
                    <a:pt x="182261" y="2361893"/>
                  </a:lnTo>
                  <a:lnTo>
                    <a:pt x="182233" y="2366724"/>
                  </a:lnTo>
                  <a:lnTo>
                    <a:pt x="182207" y="2371554"/>
                  </a:lnTo>
                  <a:lnTo>
                    <a:pt x="182184" y="2376384"/>
                  </a:lnTo>
                  <a:lnTo>
                    <a:pt x="182163" y="2381214"/>
                  </a:lnTo>
                  <a:lnTo>
                    <a:pt x="182143" y="2386044"/>
                  </a:lnTo>
                  <a:lnTo>
                    <a:pt x="182124" y="2390874"/>
                  </a:lnTo>
                  <a:lnTo>
                    <a:pt x="182105" y="2395704"/>
                  </a:lnTo>
                  <a:lnTo>
                    <a:pt x="182087" y="2400534"/>
                  </a:lnTo>
                  <a:lnTo>
                    <a:pt x="182069" y="2405364"/>
                  </a:lnTo>
                  <a:lnTo>
                    <a:pt x="182051" y="2410194"/>
                  </a:lnTo>
                  <a:lnTo>
                    <a:pt x="182033" y="2415024"/>
                  </a:lnTo>
                  <a:lnTo>
                    <a:pt x="182015" y="2419854"/>
                  </a:lnTo>
                  <a:lnTo>
                    <a:pt x="181996" y="2424684"/>
                  </a:lnTo>
                  <a:lnTo>
                    <a:pt x="181977" y="2429514"/>
                  </a:lnTo>
                  <a:lnTo>
                    <a:pt x="181958" y="2434344"/>
                  </a:lnTo>
                  <a:lnTo>
                    <a:pt x="181938" y="2439174"/>
                  </a:lnTo>
                  <a:lnTo>
                    <a:pt x="181918" y="2444004"/>
                  </a:lnTo>
                  <a:lnTo>
                    <a:pt x="181897" y="2448834"/>
                  </a:lnTo>
                  <a:lnTo>
                    <a:pt x="181876" y="2453664"/>
                  </a:lnTo>
                  <a:lnTo>
                    <a:pt x="181855" y="2458494"/>
                  </a:lnTo>
                  <a:lnTo>
                    <a:pt x="181834" y="2463324"/>
                  </a:lnTo>
                  <a:lnTo>
                    <a:pt x="181813" y="2468155"/>
                  </a:lnTo>
                  <a:close/>
                </a:path>
              </a:pathLst>
            </a:custGeom>
            <a:solidFill>
              <a:srgbClr val="8B93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30" name="pg42">
              <a:extLst>
                <a:ext uri="{FF2B5EF4-FFF2-40B4-BE49-F238E27FC236}">
                  <a16:creationId xmlns:a16="http://schemas.microsoft.com/office/drawing/2014/main" id="{DA1C2430-A2C9-2AB7-4D48-927B874E42E4}"/>
                </a:ext>
              </a:extLst>
            </p:cNvPr>
            <p:cNvSpPr/>
            <p:nvPr/>
          </p:nvSpPr>
          <p:spPr>
            <a:xfrm>
              <a:off x="8500174" y="4383897"/>
              <a:ext cx="311560" cy="2378039"/>
            </a:xfrm>
            <a:custGeom>
              <a:avLst/>
              <a:gdLst/>
              <a:ahLst/>
              <a:cxnLst/>
              <a:rect l="0" t="0" r="0" b="0"/>
              <a:pathLst>
                <a:path w="311560" h="2378039">
                  <a:moveTo>
                    <a:pt x="155034" y="2378039"/>
                  </a:moveTo>
                  <a:lnTo>
                    <a:pt x="154985" y="2373385"/>
                  </a:lnTo>
                  <a:lnTo>
                    <a:pt x="154934" y="2368731"/>
                  </a:lnTo>
                  <a:lnTo>
                    <a:pt x="154881" y="2364077"/>
                  </a:lnTo>
                  <a:lnTo>
                    <a:pt x="154826" y="2359424"/>
                  </a:lnTo>
                  <a:lnTo>
                    <a:pt x="154769" y="2354770"/>
                  </a:lnTo>
                  <a:lnTo>
                    <a:pt x="154710" y="2350116"/>
                  </a:lnTo>
                  <a:lnTo>
                    <a:pt x="154649" y="2345463"/>
                  </a:lnTo>
                  <a:lnTo>
                    <a:pt x="154586" y="2340809"/>
                  </a:lnTo>
                  <a:lnTo>
                    <a:pt x="154521" y="2336155"/>
                  </a:lnTo>
                  <a:lnTo>
                    <a:pt x="154454" y="2331502"/>
                  </a:lnTo>
                  <a:lnTo>
                    <a:pt x="154386" y="2326848"/>
                  </a:lnTo>
                  <a:lnTo>
                    <a:pt x="154316" y="2322194"/>
                  </a:lnTo>
                  <a:lnTo>
                    <a:pt x="154244" y="2317541"/>
                  </a:lnTo>
                  <a:lnTo>
                    <a:pt x="154171" y="2312887"/>
                  </a:lnTo>
                  <a:lnTo>
                    <a:pt x="154096" y="2308233"/>
                  </a:lnTo>
                  <a:lnTo>
                    <a:pt x="154020" y="2303579"/>
                  </a:lnTo>
                  <a:lnTo>
                    <a:pt x="153943" y="2298926"/>
                  </a:lnTo>
                  <a:lnTo>
                    <a:pt x="153864" y="2294272"/>
                  </a:lnTo>
                  <a:lnTo>
                    <a:pt x="153784" y="2289618"/>
                  </a:lnTo>
                  <a:lnTo>
                    <a:pt x="153703" y="2284965"/>
                  </a:lnTo>
                  <a:lnTo>
                    <a:pt x="153621" y="2280311"/>
                  </a:lnTo>
                  <a:lnTo>
                    <a:pt x="153539" y="2275657"/>
                  </a:lnTo>
                  <a:lnTo>
                    <a:pt x="153455" y="2271004"/>
                  </a:lnTo>
                  <a:lnTo>
                    <a:pt x="153370" y="2266350"/>
                  </a:lnTo>
                  <a:lnTo>
                    <a:pt x="153284" y="2261696"/>
                  </a:lnTo>
                  <a:lnTo>
                    <a:pt x="153197" y="2257042"/>
                  </a:lnTo>
                  <a:lnTo>
                    <a:pt x="153109" y="2252389"/>
                  </a:lnTo>
                  <a:lnTo>
                    <a:pt x="153020" y="2247735"/>
                  </a:lnTo>
                  <a:lnTo>
                    <a:pt x="152930" y="2243081"/>
                  </a:lnTo>
                  <a:lnTo>
                    <a:pt x="152838" y="2238428"/>
                  </a:lnTo>
                  <a:lnTo>
                    <a:pt x="152744" y="2233774"/>
                  </a:lnTo>
                  <a:lnTo>
                    <a:pt x="152649" y="2229120"/>
                  </a:lnTo>
                  <a:lnTo>
                    <a:pt x="152553" y="2224467"/>
                  </a:lnTo>
                  <a:lnTo>
                    <a:pt x="152454" y="2219813"/>
                  </a:lnTo>
                  <a:lnTo>
                    <a:pt x="152353" y="2215159"/>
                  </a:lnTo>
                  <a:lnTo>
                    <a:pt x="152249" y="2210505"/>
                  </a:lnTo>
                  <a:lnTo>
                    <a:pt x="152142" y="2205852"/>
                  </a:lnTo>
                  <a:lnTo>
                    <a:pt x="152033" y="2201198"/>
                  </a:lnTo>
                  <a:lnTo>
                    <a:pt x="151921" y="2196544"/>
                  </a:lnTo>
                  <a:lnTo>
                    <a:pt x="151803" y="2191891"/>
                  </a:lnTo>
                  <a:lnTo>
                    <a:pt x="151682" y="2187237"/>
                  </a:lnTo>
                  <a:lnTo>
                    <a:pt x="151556" y="2182583"/>
                  </a:lnTo>
                  <a:lnTo>
                    <a:pt x="151425" y="2177930"/>
                  </a:lnTo>
                  <a:lnTo>
                    <a:pt x="151288" y="2173276"/>
                  </a:lnTo>
                  <a:lnTo>
                    <a:pt x="151144" y="2168622"/>
                  </a:lnTo>
                  <a:lnTo>
                    <a:pt x="150992" y="2163969"/>
                  </a:lnTo>
                  <a:lnTo>
                    <a:pt x="150833" y="2159315"/>
                  </a:lnTo>
                  <a:lnTo>
                    <a:pt x="150664" y="2154661"/>
                  </a:lnTo>
                  <a:lnTo>
                    <a:pt x="150487" y="2150007"/>
                  </a:lnTo>
                  <a:lnTo>
                    <a:pt x="150298" y="2145354"/>
                  </a:lnTo>
                  <a:lnTo>
                    <a:pt x="150096" y="2140700"/>
                  </a:lnTo>
                  <a:lnTo>
                    <a:pt x="149881" y="2136046"/>
                  </a:lnTo>
                  <a:lnTo>
                    <a:pt x="149653" y="2131393"/>
                  </a:lnTo>
                  <a:lnTo>
                    <a:pt x="149411" y="2126739"/>
                  </a:lnTo>
                  <a:lnTo>
                    <a:pt x="149153" y="2122085"/>
                  </a:lnTo>
                  <a:lnTo>
                    <a:pt x="148875" y="2117432"/>
                  </a:lnTo>
                  <a:lnTo>
                    <a:pt x="148577" y="2112778"/>
                  </a:lnTo>
                  <a:lnTo>
                    <a:pt x="148261" y="2108124"/>
                  </a:lnTo>
                  <a:lnTo>
                    <a:pt x="147924" y="2103470"/>
                  </a:lnTo>
                  <a:lnTo>
                    <a:pt x="147566" y="2098817"/>
                  </a:lnTo>
                  <a:lnTo>
                    <a:pt x="147183" y="2094163"/>
                  </a:lnTo>
                  <a:lnTo>
                    <a:pt x="146772" y="2089509"/>
                  </a:lnTo>
                  <a:lnTo>
                    <a:pt x="146335" y="2084856"/>
                  </a:lnTo>
                  <a:lnTo>
                    <a:pt x="145873" y="2080202"/>
                  </a:lnTo>
                  <a:lnTo>
                    <a:pt x="145383" y="2075548"/>
                  </a:lnTo>
                  <a:lnTo>
                    <a:pt x="144865" y="2070895"/>
                  </a:lnTo>
                  <a:lnTo>
                    <a:pt x="144309" y="2066241"/>
                  </a:lnTo>
                  <a:lnTo>
                    <a:pt x="143722" y="2061587"/>
                  </a:lnTo>
                  <a:lnTo>
                    <a:pt x="143104" y="2056934"/>
                  </a:lnTo>
                  <a:lnTo>
                    <a:pt x="142452" y="2052280"/>
                  </a:lnTo>
                  <a:lnTo>
                    <a:pt x="141767" y="2047626"/>
                  </a:lnTo>
                  <a:lnTo>
                    <a:pt x="141042" y="2042972"/>
                  </a:lnTo>
                  <a:lnTo>
                    <a:pt x="140277" y="2038319"/>
                  </a:lnTo>
                  <a:lnTo>
                    <a:pt x="139475" y="2033665"/>
                  </a:lnTo>
                  <a:lnTo>
                    <a:pt x="138636" y="2029011"/>
                  </a:lnTo>
                  <a:lnTo>
                    <a:pt x="137760" y="2024358"/>
                  </a:lnTo>
                  <a:lnTo>
                    <a:pt x="136843" y="2019704"/>
                  </a:lnTo>
                  <a:lnTo>
                    <a:pt x="135879" y="2015050"/>
                  </a:lnTo>
                  <a:lnTo>
                    <a:pt x="134874" y="2010397"/>
                  </a:lnTo>
                  <a:lnTo>
                    <a:pt x="133831" y="2005743"/>
                  </a:lnTo>
                  <a:lnTo>
                    <a:pt x="132747" y="2001089"/>
                  </a:lnTo>
                  <a:lnTo>
                    <a:pt x="131624" y="1996435"/>
                  </a:lnTo>
                  <a:lnTo>
                    <a:pt x="130452" y="1991782"/>
                  </a:lnTo>
                  <a:lnTo>
                    <a:pt x="129238" y="1987128"/>
                  </a:lnTo>
                  <a:lnTo>
                    <a:pt x="127984" y="1982474"/>
                  </a:lnTo>
                  <a:lnTo>
                    <a:pt x="126691" y="1977821"/>
                  </a:lnTo>
                  <a:lnTo>
                    <a:pt x="125360" y="1973167"/>
                  </a:lnTo>
                  <a:lnTo>
                    <a:pt x="123987" y="1968513"/>
                  </a:lnTo>
                  <a:lnTo>
                    <a:pt x="122570" y="1963860"/>
                  </a:lnTo>
                  <a:lnTo>
                    <a:pt x="121117" y="1959206"/>
                  </a:lnTo>
                  <a:lnTo>
                    <a:pt x="119629" y="1954552"/>
                  </a:lnTo>
                  <a:lnTo>
                    <a:pt x="118107" y="1949898"/>
                  </a:lnTo>
                  <a:lnTo>
                    <a:pt x="116551" y="1945245"/>
                  </a:lnTo>
                  <a:lnTo>
                    <a:pt x="114954" y="1940591"/>
                  </a:lnTo>
                  <a:lnTo>
                    <a:pt x="113327" y="1935937"/>
                  </a:lnTo>
                  <a:lnTo>
                    <a:pt x="111670" y="1931284"/>
                  </a:lnTo>
                  <a:lnTo>
                    <a:pt x="109985" y="1926630"/>
                  </a:lnTo>
                  <a:lnTo>
                    <a:pt x="108273" y="1921976"/>
                  </a:lnTo>
                  <a:lnTo>
                    <a:pt x="106531" y="1917323"/>
                  </a:lnTo>
                  <a:lnTo>
                    <a:pt x="104761" y="1912669"/>
                  </a:lnTo>
                  <a:lnTo>
                    <a:pt x="102968" y="1908015"/>
                  </a:lnTo>
                  <a:lnTo>
                    <a:pt x="101154" y="1903362"/>
                  </a:lnTo>
                  <a:lnTo>
                    <a:pt x="99318" y="1898708"/>
                  </a:lnTo>
                  <a:lnTo>
                    <a:pt x="97461" y="1894054"/>
                  </a:lnTo>
                  <a:lnTo>
                    <a:pt x="95581" y="1889400"/>
                  </a:lnTo>
                  <a:lnTo>
                    <a:pt x="93683" y="1884747"/>
                  </a:lnTo>
                  <a:lnTo>
                    <a:pt x="91768" y="1880093"/>
                  </a:lnTo>
                  <a:lnTo>
                    <a:pt x="89837" y="1875439"/>
                  </a:lnTo>
                  <a:lnTo>
                    <a:pt x="87891" y="1870786"/>
                  </a:lnTo>
                  <a:lnTo>
                    <a:pt x="85926" y="1866132"/>
                  </a:lnTo>
                  <a:lnTo>
                    <a:pt x="83946" y="1861478"/>
                  </a:lnTo>
                  <a:lnTo>
                    <a:pt x="81953" y="1856825"/>
                  </a:lnTo>
                  <a:lnTo>
                    <a:pt x="79948" y="1852171"/>
                  </a:lnTo>
                  <a:lnTo>
                    <a:pt x="77930" y="1847517"/>
                  </a:lnTo>
                  <a:lnTo>
                    <a:pt x="75899" y="1842863"/>
                  </a:lnTo>
                  <a:lnTo>
                    <a:pt x="73856" y="1838210"/>
                  </a:lnTo>
                  <a:lnTo>
                    <a:pt x="71802" y="1833556"/>
                  </a:lnTo>
                  <a:lnTo>
                    <a:pt x="69739" y="1828902"/>
                  </a:lnTo>
                  <a:lnTo>
                    <a:pt x="67668" y="1824249"/>
                  </a:lnTo>
                  <a:lnTo>
                    <a:pt x="65589" y="1819595"/>
                  </a:lnTo>
                  <a:lnTo>
                    <a:pt x="63502" y="1814941"/>
                  </a:lnTo>
                  <a:lnTo>
                    <a:pt x="61410" y="1810288"/>
                  </a:lnTo>
                  <a:lnTo>
                    <a:pt x="59314" y="1805634"/>
                  </a:lnTo>
                  <a:lnTo>
                    <a:pt x="57215" y="1800980"/>
                  </a:lnTo>
                  <a:lnTo>
                    <a:pt x="55115" y="1796326"/>
                  </a:lnTo>
                  <a:lnTo>
                    <a:pt x="53016" y="1791673"/>
                  </a:lnTo>
                  <a:lnTo>
                    <a:pt x="50919" y="1787019"/>
                  </a:lnTo>
                  <a:lnTo>
                    <a:pt x="48828" y="1782365"/>
                  </a:lnTo>
                  <a:lnTo>
                    <a:pt x="46743" y="1777712"/>
                  </a:lnTo>
                  <a:lnTo>
                    <a:pt x="44667" y="1773058"/>
                  </a:lnTo>
                  <a:lnTo>
                    <a:pt x="42602" y="1768404"/>
                  </a:lnTo>
                  <a:lnTo>
                    <a:pt x="40555" y="1763751"/>
                  </a:lnTo>
                  <a:lnTo>
                    <a:pt x="38525" y="1759097"/>
                  </a:lnTo>
                  <a:lnTo>
                    <a:pt x="36513" y="1754443"/>
                  </a:lnTo>
                  <a:lnTo>
                    <a:pt x="34524" y="1749790"/>
                  </a:lnTo>
                  <a:lnTo>
                    <a:pt x="32558" y="1745136"/>
                  </a:lnTo>
                  <a:lnTo>
                    <a:pt x="30625" y="1740482"/>
                  </a:lnTo>
                  <a:lnTo>
                    <a:pt x="28725" y="1735828"/>
                  </a:lnTo>
                  <a:lnTo>
                    <a:pt x="26859" y="1731175"/>
                  </a:lnTo>
                  <a:lnTo>
                    <a:pt x="25029" y="1726521"/>
                  </a:lnTo>
                  <a:lnTo>
                    <a:pt x="23237" y="1721867"/>
                  </a:lnTo>
                  <a:lnTo>
                    <a:pt x="21489" y="1717214"/>
                  </a:lnTo>
                  <a:lnTo>
                    <a:pt x="19796" y="1712560"/>
                  </a:lnTo>
                  <a:lnTo>
                    <a:pt x="18151" y="1707906"/>
                  </a:lnTo>
                  <a:lnTo>
                    <a:pt x="16556" y="1703253"/>
                  </a:lnTo>
                  <a:lnTo>
                    <a:pt x="15013" y="1698599"/>
                  </a:lnTo>
                  <a:lnTo>
                    <a:pt x="13526" y="1693945"/>
                  </a:lnTo>
                  <a:lnTo>
                    <a:pt x="12110" y="1689291"/>
                  </a:lnTo>
                  <a:lnTo>
                    <a:pt x="10760" y="1684638"/>
                  </a:lnTo>
                  <a:lnTo>
                    <a:pt x="9474" y="1679984"/>
                  </a:lnTo>
                  <a:lnTo>
                    <a:pt x="8255" y="1675330"/>
                  </a:lnTo>
                  <a:lnTo>
                    <a:pt x="7105" y="1670677"/>
                  </a:lnTo>
                  <a:lnTo>
                    <a:pt x="6035" y="1666023"/>
                  </a:lnTo>
                  <a:lnTo>
                    <a:pt x="5053" y="1661369"/>
                  </a:lnTo>
                  <a:lnTo>
                    <a:pt x="4149" y="1656716"/>
                  </a:lnTo>
                  <a:lnTo>
                    <a:pt x="3325" y="1652062"/>
                  </a:lnTo>
                  <a:lnTo>
                    <a:pt x="2583" y="1647408"/>
                  </a:lnTo>
                  <a:lnTo>
                    <a:pt x="1925" y="1642754"/>
                  </a:lnTo>
                  <a:lnTo>
                    <a:pt x="1377" y="1638101"/>
                  </a:lnTo>
                  <a:lnTo>
                    <a:pt x="919" y="1633447"/>
                  </a:lnTo>
                  <a:lnTo>
                    <a:pt x="550" y="1628793"/>
                  </a:lnTo>
                  <a:lnTo>
                    <a:pt x="271" y="1624140"/>
                  </a:lnTo>
                  <a:lnTo>
                    <a:pt x="83" y="1619486"/>
                  </a:lnTo>
                  <a:lnTo>
                    <a:pt x="0" y="1614832"/>
                  </a:lnTo>
                  <a:lnTo>
                    <a:pt x="18" y="1610179"/>
                  </a:lnTo>
                  <a:lnTo>
                    <a:pt x="125" y="1605525"/>
                  </a:lnTo>
                  <a:lnTo>
                    <a:pt x="318" y="1600871"/>
                  </a:lnTo>
                  <a:lnTo>
                    <a:pt x="595" y="1596218"/>
                  </a:lnTo>
                  <a:lnTo>
                    <a:pt x="957" y="1591564"/>
                  </a:lnTo>
                  <a:lnTo>
                    <a:pt x="1415" y="1586910"/>
                  </a:lnTo>
                  <a:lnTo>
                    <a:pt x="1943" y="1582256"/>
                  </a:lnTo>
                  <a:lnTo>
                    <a:pt x="2537" y="1577603"/>
                  </a:lnTo>
                  <a:lnTo>
                    <a:pt x="3193" y="1572949"/>
                  </a:lnTo>
                  <a:lnTo>
                    <a:pt x="3903" y="1568295"/>
                  </a:lnTo>
                  <a:lnTo>
                    <a:pt x="4670" y="1563642"/>
                  </a:lnTo>
                  <a:lnTo>
                    <a:pt x="5478" y="1558988"/>
                  </a:lnTo>
                  <a:lnTo>
                    <a:pt x="6317" y="1554334"/>
                  </a:lnTo>
                  <a:lnTo>
                    <a:pt x="7180" y="1549681"/>
                  </a:lnTo>
                  <a:lnTo>
                    <a:pt x="8060" y="1545027"/>
                  </a:lnTo>
                  <a:lnTo>
                    <a:pt x="8950" y="1540373"/>
                  </a:lnTo>
                  <a:lnTo>
                    <a:pt x="9839" y="1535719"/>
                  </a:lnTo>
                  <a:lnTo>
                    <a:pt x="10720" y="1531066"/>
                  </a:lnTo>
                  <a:lnTo>
                    <a:pt x="11588" y="1526412"/>
                  </a:lnTo>
                  <a:lnTo>
                    <a:pt x="12435" y="1521758"/>
                  </a:lnTo>
                  <a:lnTo>
                    <a:pt x="13258" y="1517105"/>
                  </a:lnTo>
                  <a:lnTo>
                    <a:pt x="14042" y="1512451"/>
                  </a:lnTo>
                  <a:lnTo>
                    <a:pt x="14788" y="1507797"/>
                  </a:lnTo>
                  <a:lnTo>
                    <a:pt x="15496" y="1503144"/>
                  </a:lnTo>
                  <a:lnTo>
                    <a:pt x="16162" y="1498490"/>
                  </a:lnTo>
                  <a:lnTo>
                    <a:pt x="16786" y="1493836"/>
                  </a:lnTo>
                  <a:lnTo>
                    <a:pt x="17359" y="1489182"/>
                  </a:lnTo>
                  <a:lnTo>
                    <a:pt x="17881" y="1484529"/>
                  </a:lnTo>
                  <a:lnTo>
                    <a:pt x="18359" y="1479875"/>
                  </a:lnTo>
                  <a:lnTo>
                    <a:pt x="18794" y="1475221"/>
                  </a:lnTo>
                  <a:lnTo>
                    <a:pt x="19187" y="1470568"/>
                  </a:lnTo>
                  <a:lnTo>
                    <a:pt x="19541" y="1465914"/>
                  </a:lnTo>
                  <a:lnTo>
                    <a:pt x="19849" y="1461260"/>
                  </a:lnTo>
                  <a:lnTo>
                    <a:pt x="20124" y="1456607"/>
                  </a:lnTo>
                  <a:lnTo>
                    <a:pt x="20370" y="1451953"/>
                  </a:lnTo>
                  <a:lnTo>
                    <a:pt x="20590" y="1447299"/>
                  </a:lnTo>
                  <a:lnTo>
                    <a:pt x="20787" y="1442646"/>
                  </a:lnTo>
                  <a:lnTo>
                    <a:pt x="20961" y="1437992"/>
                  </a:lnTo>
                  <a:lnTo>
                    <a:pt x="21118" y="1433338"/>
                  </a:lnTo>
                  <a:lnTo>
                    <a:pt x="21264" y="1428684"/>
                  </a:lnTo>
                  <a:lnTo>
                    <a:pt x="21401" y="1424031"/>
                  </a:lnTo>
                  <a:lnTo>
                    <a:pt x="21532" y="1419377"/>
                  </a:lnTo>
                  <a:lnTo>
                    <a:pt x="21659" y="1414723"/>
                  </a:lnTo>
                  <a:lnTo>
                    <a:pt x="21785" y="1410070"/>
                  </a:lnTo>
                  <a:lnTo>
                    <a:pt x="21912" y="1405416"/>
                  </a:lnTo>
                  <a:lnTo>
                    <a:pt x="22041" y="1400762"/>
                  </a:lnTo>
                  <a:lnTo>
                    <a:pt x="22173" y="1396109"/>
                  </a:lnTo>
                  <a:lnTo>
                    <a:pt x="22309" y="1391455"/>
                  </a:lnTo>
                  <a:lnTo>
                    <a:pt x="22451" y="1386801"/>
                  </a:lnTo>
                  <a:lnTo>
                    <a:pt x="22597" y="1382147"/>
                  </a:lnTo>
                  <a:lnTo>
                    <a:pt x="22747" y="1377494"/>
                  </a:lnTo>
                  <a:lnTo>
                    <a:pt x="22901" y="1372840"/>
                  </a:lnTo>
                  <a:lnTo>
                    <a:pt x="23058" y="1368186"/>
                  </a:lnTo>
                  <a:lnTo>
                    <a:pt x="23216" y="1363533"/>
                  </a:lnTo>
                  <a:lnTo>
                    <a:pt x="23375" y="1358879"/>
                  </a:lnTo>
                  <a:lnTo>
                    <a:pt x="23533" y="1354225"/>
                  </a:lnTo>
                  <a:lnTo>
                    <a:pt x="23688" y="1349572"/>
                  </a:lnTo>
                  <a:lnTo>
                    <a:pt x="23841" y="1344918"/>
                  </a:lnTo>
                  <a:lnTo>
                    <a:pt x="23989" y="1340264"/>
                  </a:lnTo>
                  <a:lnTo>
                    <a:pt x="24130" y="1335610"/>
                  </a:lnTo>
                  <a:lnTo>
                    <a:pt x="24265" y="1330957"/>
                  </a:lnTo>
                  <a:lnTo>
                    <a:pt x="24392" y="1326303"/>
                  </a:lnTo>
                  <a:lnTo>
                    <a:pt x="24512" y="1321649"/>
                  </a:lnTo>
                  <a:lnTo>
                    <a:pt x="24625" y="1316996"/>
                  </a:lnTo>
                  <a:lnTo>
                    <a:pt x="24729" y="1312342"/>
                  </a:lnTo>
                  <a:lnTo>
                    <a:pt x="24825" y="1307688"/>
                  </a:lnTo>
                  <a:lnTo>
                    <a:pt x="24915" y="1303035"/>
                  </a:lnTo>
                  <a:lnTo>
                    <a:pt x="25001" y="1298381"/>
                  </a:lnTo>
                  <a:lnTo>
                    <a:pt x="25083" y="1293727"/>
                  </a:lnTo>
                  <a:lnTo>
                    <a:pt x="25163" y="1289074"/>
                  </a:lnTo>
                  <a:lnTo>
                    <a:pt x="25243" y="1284420"/>
                  </a:lnTo>
                  <a:lnTo>
                    <a:pt x="25327" y="1279766"/>
                  </a:lnTo>
                  <a:lnTo>
                    <a:pt x="25416" y="1275112"/>
                  </a:lnTo>
                  <a:lnTo>
                    <a:pt x="25512" y="1270459"/>
                  </a:lnTo>
                  <a:lnTo>
                    <a:pt x="25618" y="1265805"/>
                  </a:lnTo>
                  <a:lnTo>
                    <a:pt x="25740" y="1261151"/>
                  </a:lnTo>
                  <a:lnTo>
                    <a:pt x="25879" y="1256498"/>
                  </a:lnTo>
                  <a:lnTo>
                    <a:pt x="26037" y="1251844"/>
                  </a:lnTo>
                  <a:lnTo>
                    <a:pt x="26216" y="1247190"/>
                  </a:lnTo>
                  <a:lnTo>
                    <a:pt x="26418" y="1242537"/>
                  </a:lnTo>
                  <a:lnTo>
                    <a:pt x="26648" y="1237883"/>
                  </a:lnTo>
                  <a:lnTo>
                    <a:pt x="26912" y="1233229"/>
                  </a:lnTo>
                  <a:lnTo>
                    <a:pt x="27206" y="1228575"/>
                  </a:lnTo>
                  <a:lnTo>
                    <a:pt x="27531" y="1223922"/>
                  </a:lnTo>
                  <a:lnTo>
                    <a:pt x="27890" y="1219268"/>
                  </a:lnTo>
                  <a:lnTo>
                    <a:pt x="28282" y="1214614"/>
                  </a:lnTo>
                  <a:lnTo>
                    <a:pt x="28720" y="1209961"/>
                  </a:lnTo>
                  <a:lnTo>
                    <a:pt x="29194" y="1205307"/>
                  </a:lnTo>
                  <a:lnTo>
                    <a:pt x="29705" y="1200653"/>
                  </a:lnTo>
                  <a:lnTo>
                    <a:pt x="30254" y="1196000"/>
                  </a:lnTo>
                  <a:lnTo>
                    <a:pt x="30839" y="1191346"/>
                  </a:lnTo>
                  <a:lnTo>
                    <a:pt x="31467" y="1186692"/>
                  </a:lnTo>
                  <a:lnTo>
                    <a:pt x="32136" y="1182038"/>
                  </a:lnTo>
                  <a:lnTo>
                    <a:pt x="32842" y="1177385"/>
                  </a:lnTo>
                  <a:lnTo>
                    <a:pt x="33584" y="1172731"/>
                  </a:lnTo>
                  <a:lnTo>
                    <a:pt x="34359" y="1168077"/>
                  </a:lnTo>
                  <a:lnTo>
                    <a:pt x="35170" y="1163424"/>
                  </a:lnTo>
                  <a:lnTo>
                    <a:pt x="36021" y="1158770"/>
                  </a:lnTo>
                  <a:lnTo>
                    <a:pt x="36903" y="1154116"/>
                  </a:lnTo>
                  <a:lnTo>
                    <a:pt x="37813" y="1149463"/>
                  </a:lnTo>
                  <a:lnTo>
                    <a:pt x="38750" y="1144809"/>
                  </a:lnTo>
                  <a:lnTo>
                    <a:pt x="39712" y="1140155"/>
                  </a:lnTo>
                  <a:lnTo>
                    <a:pt x="40701" y="1135502"/>
                  </a:lnTo>
                  <a:lnTo>
                    <a:pt x="41712" y="1130848"/>
                  </a:lnTo>
                  <a:lnTo>
                    <a:pt x="42738" y="1126194"/>
                  </a:lnTo>
                  <a:lnTo>
                    <a:pt x="43778" y="1121540"/>
                  </a:lnTo>
                  <a:lnTo>
                    <a:pt x="44829" y="1116887"/>
                  </a:lnTo>
                  <a:lnTo>
                    <a:pt x="45887" y="1112233"/>
                  </a:lnTo>
                  <a:lnTo>
                    <a:pt x="46950" y="1107579"/>
                  </a:lnTo>
                  <a:lnTo>
                    <a:pt x="48012" y="1102926"/>
                  </a:lnTo>
                  <a:lnTo>
                    <a:pt x="49070" y="1098272"/>
                  </a:lnTo>
                  <a:lnTo>
                    <a:pt x="50121" y="1093618"/>
                  </a:lnTo>
                  <a:lnTo>
                    <a:pt x="51161" y="1088965"/>
                  </a:lnTo>
                  <a:lnTo>
                    <a:pt x="52185" y="1084311"/>
                  </a:lnTo>
                  <a:lnTo>
                    <a:pt x="53189" y="1079657"/>
                  </a:lnTo>
                  <a:lnTo>
                    <a:pt x="54174" y="1075003"/>
                  </a:lnTo>
                  <a:lnTo>
                    <a:pt x="55136" y="1070350"/>
                  </a:lnTo>
                  <a:lnTo>
                    <a:pt x="56074" y="1065696"/>
                  </a:lnTo>
                  <a:lnTo>
                    <a:pt x="56983" y="1061042"/>
                  </a:lnTo>
                  <a:lnTo>
                    <a:pt x="57859" y="1056389"/>
                  </a:lnTo>
                  <a:lnTo>
                    <a:pt x="58707" y="1051735"/>
                  </a:lnTo>
                  <a:lnTo>
                    <a:pt x="59527" y="1047081"/>
                  </a:lnTo>
                  <a:lnTo>
                    <a:pt x="60320" y="1042428"/>
                  </a:lnTo>
                  <a:lnTo>
                    <a:pt x="61084" y="1037774"/>
                  </a:lnTo>
                  <a:lnTo>
                    <a:pt x="61815" y="1033120"/>
                  </a:lnTo>
                  <a:lnTo>
                    <a:pt x="62522" y="1028467"/>
                  </a:lnTo>
                  <a:lnTo>
                    <a:pt x="63208" y="1023813"/>
                  </a:lnTo>
                  <a:lnTo>
                    <a:pt x="63873" y="1019159"/>
                  </a:lnTo>
                  <a:lnTo>
                    <a:pt x="64522" y="1014505"/>
                  </a:lnTo>
                  <a:lnTo>
                    <a:pt x="65154" y="1009852"/>
                  </a:lnTo>
                  <a:lnTo>
                    <a:pt x="65774" y="1005198"/>
                  </a:lnTo>
                  <a:lnTo>
                    <a:pt x="66388" y="1000544"/>
                  </a:lnTo>
                  <a:lnTo>
                    <a:pt x="66997" y="995891"/>
                  </a:lnTo>
                  <a:lnTo>
                    <a:pt x="67605" y="991237"/>
                  </a:lnTo>
                  <a:lnTo>
                    <a:pt x="68215" y="986583"/>
                  </a:lnTo>
                  <a:lnTo>
                    <a:pt x="68830" y="981930"/>
                  </a:lnTo>
                  <a:lnTo>
                    <a:pt x="69453" y="977276"/>
                  </a:lnTo>
                  <a:lnTo>
                    <a:pt x="70086" y="972622"/>
                  </a:lnTo>
                  <a:lnTo>
                    <a:pt x="70729" y="967968"/>
                  </a:lnTo>
                  <a:lnTo>
                    <a:pt x="71385" y="963315"/>
                  </a:lnTo>
                  <a:lnTo>
                    <a:pt x="72058" y="958661"/>
                  </a:lnTo>
                  <a:lnTo>
                    <a:pt x="72746" y="954007"/>
                  </a:lnTo>
                  <a:lnTo>
                    <a:pt x="73448" y="949354"/>
                  </a:lnTo>
                  <a:lnTo>
                    <a:pt x="74163" y="944700"/>
                  </a:lnTo>
                  <a:lnTo>
                    <a:pt x="74893" y="940046"/>
                  </a:lnTo>
                  <a:lnTo>
                    <a:pt x="75636" y="935393"/>
                  </a:lnTo>
                  <a:lnTo>
                    <a:pt x="76392" y="930739"/>
                  </a:lnTo>
                  <a:lnTo>
                    <a:pt x="77157" y="926085"/>
                  </a:lnTo>
                  <a:lnTo>
                    <a:pt x="77930" y="921431"/>
                  </a:lnTo>
                  <a:lnTo>
                    <a:pt x="78709" y="916778"/>
                  </a:lnTo>
                  <a:lnTo>
                    <a:pt x="79492" y="912124"/>
                  </a:lnTo>
                  <a:lnTo>
                    <a:pt x="80278" y="907470"/>
                  </a:lnTo>
                  <a:lnTo>
                    <a:pt x="81064" y="902817"/>
                  </a:lnTo>
                  <a:lnTo>
                    <a:pt x="81849" y="898163"/>
                  </a:lnTo>
                  <a:lnTo>
                    <a:pt x="82630" y="893509"/>
                  </a:lnTo>
                  <a:lnTo>
                    <a:pt x="83407" y="888856"/>
                  </a:lnTo>
                  <a:lnTo>
                    <a:pt x="84178" y="884202"/>
                  </a:lnTo>
                  <a:lnTo>
                    <a:pt x="84941" y="879548"/>
                  </a:lnTo>
                  <a:lnTo>
                    <a:pt x="85696" y="874895"/>
                  </a:lnTo>
                  <a:lnTo>
                    <a:pt x="86444" y="870241"/>
                  </a:lnTo>
                  <a:lnTo>
                    <a:pt x="87184" y="865587"/>
                  </a:lnTo>
                  <a:lnTo>
                    <a:pt x="87916" y="860933"/>
                  </a:lnTo>
                  <a:lnTo>
                    <a:pt x="88639" y="856280"/>
                  </a:lnTo>
                  <a:lnTo>
                    <a:pt x="89355" y="851626"/>
                  </a:lnTo>
                  <a:lnTo>
                    <a:pt x="90065" y="846972"/>
                  </a:lnTo>
                  <a:lnTo>
                    <a:pt x="90770" y="842319"/>
                  </a:lnTo>
                  <a:lnTo>
                    <a:pt x="91471" y="837665"/>
                  </a:lnTo>
                  <a:lnTo>
                    <a:pt x="92168" y="833011"/>
                  </a:lnTo>
                  <a:lnTo>
                    <a:pt x="92863" y="828358"/>
                  </a:lnTo>
                  <a:lnTo>
                    <a:pt x="93559" y="823704"/>
                  </a:lnTo>
                  <a:lnTo>
                    <a:pt x="94255" y="819050"/>
                  </a:lnTo>
                  <a:lnTo>
                    <a:pt x="94953" y="814396"/>
                  </a:lnTo>
                  <a:lnTo>
                    <a:pt x="95654" y="809743"/>
                  </a:lnTo>
                  <a:lnTo>
                    <a:pt x="96361" y="805089"/>
                  </a:lnTo>
                  <a:lnTo>
                    <a:pt x="97072" y="800435"/>
                  </a:lnTo>
                  <a:lnTo>
                    <a:pt x="97790" y="795782"/>
                  </a:lnTo>
                  <a:lnTo>
                    <a:pt x="98514" y="791128"/>
                  </a:lnTo>
                  <a:lnTo>
                    <a:pt x="99245" y="786474"/>
                  </a:lnTo>
                  <a:lnTo>
                    <a:pt x="99986" y="781821"/>
                  </a:lnTo>
                  <a:lnTo>
                    <a:pt x="100735" y="777167"/>
                  </a:lnTo>
                  <a:lnTo>
                    <a:pt x="101492" y="772513"/>
                  </a:lnTo>
                  <a:lnTo>
                    <a:pt x="102257" y="767859"/>
                  </a:lnTo>
                  <a:lnTo>
                    <a:pt x="103030" y="763206"/>
                  </a:lnTo>
                  <a:lnTo>
                    <a:pt x="103812" y="758552"/>
                  </a:lnTo>
                  <a:lnTo>
                    <a:pt x="104602" y="753898"/>
                  </a:lnTo>
                  <a:lnTo>
                    <a:pt x="105399" y="749245"/>
                  </a:lnTo>
                  <a:lnTo>
                    <a:pt x="106203" y="744591"/>
                  </a:lnTo>
                  <a:lnTo>
                    <a:pt x="107011" y="739937"/>
                  </a:lnTo>
                  <a:lnTo>
                    <a:pt x="107825" y="735284"/>
                  </a:lnTo>
                  <a:lnTo>
                    <a:pt x="108644" y="730630"/>
                  </a:lnTo>
                  <a:lnTo>
                    <a:pt x="109465" y="725976"/>
                  </a:lnTo>
                  <a:lnTo>
                    <a:pt x="110288" y="721323"/>
                  </a:lnTo>
                  <a:lnTo>
                    <a:pt x="111112" y="716669"/>
                  </a:lnTo>
                  <a:lnTo>
                    <a:pt x="111936" y="712015"/>
                  </a:lnTo>
                  <a:lnTo>
                    <a:pt x="112759" y="707361"/>
                  </a:lnTo>
                  <a:lnTo>
                    <a:pt x="113578" y="702708"/>
                  </a:lnTo>
                  <a:lnTo>
                    <a:pt x="114394" y="698054"/>
                  </a:lnTo>
                  <a:lnTo>
                    <a:pt x="115205" y="693400"/>
                  </a:lnTo>
                  <a:lnTo>
                    <a:pt x="116010" y="688747"/>
                  </a:lnTo>
                  <a:lnTo>
                    <a:pt x="116808" y="684093"/>
                  </a:lnTo>
                  <a:lnTo>
                    <a:pt x="117596" y="679439"/>
                  </a:lnTo>
                  <a:lnTo>
                    <a:pt x="118376" y="674786"/>
                  </a:lnTo>
                  <a:lnTo>
                    <a:pt x="119147" y="670132"/>
                  </a:lnTo>
                  <a:lnTo>
                    <a:pt x="119907" y="665478"/>
                  </a:lnTo>
                  <a:lnTo>
                    <a:pt x="120657" y="660824"/>
                  </a:lnTo>
                  <a:lnTo>
                    <a:pt x="121393" y="656171"/>
                  </a:lnTo>
                  <a:lnTo>
                    <a:pt x="122118" y="651517"/>
                  </a:lnTo>
                  <a:lnTo>
                    <a:pt x="122831" y="646863"/>
                  </a:lnTo>
                  <a:lnTo>
                    <a:pt x="123532" y="642210"/>
                  </a:lnTo>
                  <a:lnTo>
                    <a:pt x="124222" y="637556"/>
                  </a:lnTo>
                  <a:lnTo>
                    <a:pt x="124899" y="632902"/>
                  </a:lnTo>
                  <a:lnTo>
                    <a:pt x="125563" y="628249"/>
                  </a:lnTo>
                  <a:lnTo>
                    <a:pt x="126215" y="623595"/>
                  </a:lnTo>
                  <a:lnTo>
                    <a:pt x="126857" y="618941"/>
                  </a:lnTo>
                  <a:lnTo>
                    <a:pt x="127489" y="614287"/>
                  </a:lnTo>
                  <a:lnTo>
                    <a:pt x="128111" y="609634"/>
                  </a:lnTo>
                  <a:lnTo>
                    <a:pt x="128720" y="604980"/>
                  </a:lnTo>
                  <a:lnTo>
                    <a:pt x="129320" y="600326"/>
                  </a:lnTo>
                  <a:lnTo>
                    <a:pt x="129911" y="595673"/>
                  </a:lnTo>
                  <a:lnTo>
                    <a:pt x="130493" y="591019"/>
                  </a:lnTo>
                  <a:lnTo>
                    <a:pt x="131067" y="586365"/>
                  </a:lnTo>
                  <a:lnTo>
                    <a:pt x="131631" y="581712"/>
                  </a:lnTo>
                  <a:lnTo>
                    <a:pt x="132186" y="577058"/>
                  </a:lnTo>
                  <a:lnTo>
                    <a:pt x="132733" y="572404"/>
                  </a:lnTo>
                  <a:lnTo>
                    <a:pt x="133272" y="567751"/>
                  </a:lnTo>
                  <a:lnTo>
                    <a:pt x="133802" y="563097"/>
                  </a:lnTo>
                  <a:lnTo>
                    <a:pt x="134324" y="558443"/>
                  </a:lnTo>
                  <a:lnTo>
                    <a:pt x="134835" y="553789"/>
                  </a:lnTo>
                  <a:lnTo>
                    <a:pt x="135338" y="549136"/>
                  </a:lnTo>
                  <a:lnTo>
                    <a:pt x="135832" y="544482"/>
                  </a:lnTo>
                  <a:lnTo>
                    <a:pt x="136317" y="539828"/>
                  </a:lnTo>
                  <a:lnTo>
                    <a:pt x="136792" y="535175"/>
                  </a:lnTo>
                  <a:lnTo>
                    <a:pt x="137257" y="530521"/>
                  </a:lnTo>
                  <a:lnTo>
                    <a:pt x="137711" y="525867"/>
                  </a:lnTo>
                  <a:lnTo>
                    <a:pt x="138155" y="521214"/>
                  </a:lnTo>
                  <a:lnTo>
                    <a:pt x="138590" y="516560"/>
                  </a:lnTo>
                  <a:lnTo>
                    <a:pt x="139015" y="511906"/>
                  </a:lnTo>
                  <a:lnTo>
                    <a:pt x="139429" y="507252"/>
                  </a:lnTo>
                  <a:lnTo>
                    <a:pt x="139831" y="502599"/>
                  </a:lnTo>
                  <a:lnTo>
                    <a:pt x="140224" y="497945"/>
                  </a:lnTo>
                  <a:lnTo>
                    <a:pt x="140608" y="493291"/>
                  </a:lnTo>
                  <a:lnTo>
                    <a:pt x="140982" y="488638"/>
                  </a:lnTo>
                  <a:lnTo>
                    <a:pt x="141348" y="483984"/>
                  </a:lnTo>
                  <a:lnTo>
                    <a:pt x="141703" y="479330"/>
                  </a:lnTo>
                  <a:lnTo>
                    <a:pt x="142049" y="474677"/>
                  </a:lnTo>
                  <a:lnTo>
                    <a:pt x="142388" y="470023"/>
                  </a:lnTo>
                  <a:lnTo>
                    <a:pt x="142719" y="465369"/>
                  </a:lnTo>
                  <a:lnTo>
                    <a:pt x="143043" y="460715"/>
                  </a:lnTo>
                  <a:lnTo>
                    <a:pt x="143360" y="456062"/>
                  </a:lnTo>
                  <a:lnTo>
                    <a:pt x="143671" y="451408"/>
                  </a:lnTo>
                  <a:lnTo>
                    <a:pt x="143976" y="446754"/>
                  </a:lnTo>
                  <a:lnTo>
                    <a:pt x="144276" y="442101"/>
                  </a:lnTo>
                  <a:lnTo>
                    <a:pt x="144571" y="437447"/>
                  </a:lnTo>
                  <a:lnTo>
                    <a:pt x="144862" y="432793"/>
                  </a:lnTo>
                  <a:lnTo>
                    <a:pt x="145149" y="428140"/>
                  </a:lnTo>
                  <a:lnTo>
                    <a:pt x="145432" y="423486"/>
                  </a:lnTo>
                  <a:lnTo>
                    <a:pt x="145712" y="418832"/>
                  </a:lnTo>
                  <a:lnTo>
                    <a:pt x="145990" y="414179"/>
                  </a:lnTo>
                  <a:lnTo>
                    <a:pt x="146265" y="409525"/>
                  </a:lnTo>
                  <a:lnTo>
                    <a:pt x="146537" y="404871"/>
                  </a:lnTo>
                  <a:lnTo>
                    <a:pt x="146807" y="400217"/>
                  </a:lnTo>
                  <a:lnTo>
                    <a:pt x="147075" y="395564"/>
                  </a:lnTo>
                  <a:lnTo>
                    <a:pt x="147341" y="390910"/>
                  </a:lnTo>
                  <a:lnTo>
                    <a:pt x="147605" y="386256"/>
                  </a:lnTo>
                  <a:lnTo>
                    <a:pt x="147867" y="381603"/>
                  </a:lnTo>
                  <a:lnTo>
                    <a:pt x="148127" y="376949"/>
                  </a:lnTo>
                  <a:lnTo>
                    <a:pt x="148384" y="372295"/>
                  </a:lnTo>
                  <a:lnTo>
                    <a:pt x="148639" y="367642"/>
                  </a:lnTo>
                  <a:lnTo>
                    <a:pt x="148891" y="362988"/>
                  </a:lnTo>
                  <a:lnTo>
                    <a:pt x="149140" y="358334"/>
                  </a:lnTo>
                  <a:lnTo>
                    <a:pt x="149385" y="353680"/>
                  </a:lnTo>
                  <a:lnTo>
                    <a:pt x="149627" y="349027"/>
                  </a:lnTo>
                  <a:lnTo>
                    <a:pt x="149864" y="344373"/>
                  </a:lnTo>
                  <a:lnTo>
                    <a:pt x="150098" y="339719"/>
                  </a:lnTo>
                  <a:lnTo>
                    <a:pt x="150327" y="335066"/>
                  </a:lnTo>
                  <a:lnTo>
                    <a:pt x="150552" y="330412"/>
                  </a:lnTo>
                  <a:lnTo>
                    <a:pt x="150770" y="325758"/>
                  </a:lnTo>
                  <a:lnTo>
                    <a:pt x="150983" y="321105"/>
                  </a:lnTo>
                  <a:lnTo>
                    <a:pt x="151191" y="316451"/>
                  </a:lnTo>
                  <a:lnTo>
                    <a:pt x="151393" y="311797"/>
                  </a:lnTo>
                  <a:lnTo>
                    <a:pt x="151590" y="307143"/>
                  </a:lnTo>
                  <a:lnTo>
                    <a:pt x="151779" y="302490"/>
                  </a:lnTo>
                  <a:lnTo>
                    <a:pt x="151962" y="297836"/>
                  </a:lnTo>
                  <a:lnTo>
                    <a:pt x="152138" y="293182"/>
                  </a:lnTo>
                  <a:lnTo>
                    <a:pt x="152309" y="288529"/>
                  </a:lnTo>
                  <a:lnTo>
                    <a:pt x="152474" y="283875"/>
                  </a:lnTo>
                  <a:lnTo>
                    <a:pt x="152632" y="279221"/>
                  </a:lnTo>
                  <a:lnTo>
                    <a:pt x="152784" y="274568"/>
                  </a:lnTo>
                  <a:lnTo>
                    <a:pt x="152929" y="269914"/>
                  </a:lnTo>
                  <a:lnTo>
                    <a:pt x="153069" y="265260"/>
                  </a:lnTo>
                  <a:lnTo>
                    <a:pt x="153204" y="260607"/>
                  </a:lnTo>
                  <a:lnTo>
                    <a:pt x="153333" y="255953"/>
                  </a:lnTo>
                  <a:lnTo>
                    <a:pt x="153455" y="251299"/>
                  </a:lnTo>
                  <a:lnTo>
                    <a:pt x="153573" y="246645"/>
                  </a:lnTo>
                  <a:lnTo>
                    <a:pt x="153685" y="241992"/>
                  </a:lnTo>
                  <a:lnTo>
                    <a:pt x="153793" y="237338"/>
                  </a:lnTo>
                  <a:lnTo>
                    <a:pt x="153896" y="232684"/>
                  </a:lnTo>
                  <a:lnTo>
                    <a:pt x="153994" y="228031"/>
                  </a:lnTo>
                  <a:lnTo>
                    <a:pt x="154087" y="223377"/>
                  </a:lnTo>
                  <a:lnTo>
                    <a:pt x="154175" y="218723"/>
                  </a:lnTo>
                  <a:lnTo>
                    <a:pt x="154259" y="214070"/>
                  </a:lnTo>
                  <a:lnTo>
                    <a:pt x="154339" y="209416"/>
                  </a:lnTo>
                  <a:lnTo>
                    <a:pt x="154414" y="204762"/>
                  </a:lnTo>
                  <a:lnTo>
                    <a:pt x="154484" y="200108"/>
                  </a:lnTo>
                  <a:lnTo>
                    <a:pt x="154550" y="195455"/>
                  </a:lnTo>
                  <a:lnTo>
                    <a:pt x="154612" y="190801"/>
                  </a:lnTo>
                  <a:lnTo>
                    <a:pt x="154669" y="186147"/>
                  </a:lnTo>
                  <a:lnTo>
                    <a:pt x="154722" y="181494"/>
                  </a:lnTo>
                  <a:lnTo>
                    <a:pt x="154769" y="176840"/>
                  </a:lnTo>
                  <a:lnTo>
                    <a:pt x="154812" y="172186"/>
                  </a:lnTo>
                  <a:lnTo>
                    <a:pt x="154851" y="167533"/>
                  </a:lnTo>
                  <a:lnTo>
                    <a:pt x="154886" y="162879"/>
                  </a:lnTo>
                  <a:lnTo>
                    <a:pt x="154916" y="158225"/>
                  </a:lnTo>
                  <a:lnTo>
                    <a:pt x="154942" y="153571"/>
                  </a:lnTo>
                  <a:lnTo>
                    <a:pt x="154963" y="148918"/>
                  </a:lnTo>
                  <a:lnTo>
                    <a:pt x="154980" y="144264"/>
                  </a:lnTo>
                  <a:lnTo>
                    <a:pt x="154993" y="139610"/>
                  </a:lnTo>
                  <a:lnTo>
                    <a:pt x="155003" y="134957"/>
                  </a:lnTo>
                  <a:lnTo>
                    <a:pt x="155009" y="130303"/>
                  </a:lnTo>
                  <a:lnTo>
                    <a:pt x="155010" y="125649"/>
                  </a:lnTo>
                  <a:lnTo>
                    <a:pt x="155009" y="120996"/>
                  </a:lnTo>
                  <a:lnTo>
                    <a:pt x="155005" y="116342"/>
                  </a:lnTo>
                  <a:lnTo>
                    <a:pt x="154998" y="111688"/>
                  </a:lnTo>
                  <a:lnTo>
                    <a:pt x="154989" y="107035"/>
                  </a:lnTo>
                  <a:lnTo>
                    <a:pt x="154977" y="102381"/>
                  </a:lnTo>
                  <a:lnTo>
                    <a:pt x="154963" y="97727"/>
                  </a:lnTo>
                  <a:lnTo>
                    <a:pt x="154948" y="93073"/>
                  </a:lnTo>
                  <a:lnTo>
                    <a:pt x="154932" y="88420"/>
                  </a:lnTo>
                  <a:lnTo>
                    <a:pt x="154915" y="83766"/>
                  </a:lnTo>
                  <a:lnTo>
                    <a:pt x="154897" y="79112"/>
                  </a:lnTo>
                  <a:lnTo>
                    <a:pt x="154879" y="74459"/>
                  </a:lnTo>
                  <a:lnTo>
                    <a:pt x="154861" y="69805"/>
                  </a:lnTo>
                  <a:lnTo>
                    <a:pt x="154844" y="65151"/>
                  </a:lnTo>
                  <a:lnTo>
                    <a:pt x="154828" y="60498"/>
                  </a:lnTo>
                  <a:lnTo>
                    <a:pt x="154813" y="55844"/>
                  </a:lnTo>
                  <a:lnTo>
                    <a:pt x="154799" y="51190"/>
                  </a:lnTo>
                  <a:lnTo>
                    <a:pt x="154788" y="46536"/>
                  </a:lnTo>
                  <a:lnTo>
                    <a:pt x="154779" y="41883"/>
                  </a:lnTo>
                  <a:lnTo>
                    <a:pt x="154772" y="37229"/>
                  </a:lnTo>
                  <a:lnTo>
                    <a:pt x="154767" y="32575"/>
                  </a:lnTo>
                  <a:lnTo>
                    <a:pt x="154766" y="27922"/>
                  </a:lnTo>
                  <a:lnTo>
                    <a:pt x="154768" y="23268"/>
                  </a:lnTo>
                  <a:lnTo>
                    <a:pt x="154773" y="18614"/>
                  </a:lnTo>
                  <a:lnTo>
                    <a:pt x="154782" y="13961"/>
                  </a:lnTo>
                  <a:lnTo>
                    <a:pt x="154793" y="9307"/>
                  </a:lnTo>
                  <a:lnTo>
                    <a:pt x="154808" y="4653"/>
                  </a:lnTo>
                  <a:lnTo>
                    <a:pt x="154826" y="0"/>
                  </a:lnTo>
                  <a:lnTo>
                    <a:pt x="156733" y="0"/>
                  </a:lnTo>
                  <a:lnTo>
                    <a:pt x="156752" y="4653"/>
                  </a:lnTo>
                  <a:lnTo>
                    <a:pt x="156766" y="9307"/>
                  </a:lnTo>
                  <a:lnTo>
                    <a:pt x="156778" y="13961"/>
                  </a:lnTo>
                  <a:lnTo>
                    <a:pt x="156786" y="18614"/>
                  </a:lnTo>
                  <a:lnTo>
                    <a:pt x="156791" y="23268"/>
                  </a:lnTo>
                  <a:lnTo>
                    <a:pt x="156793" y="27922"/>
                  </a:lnTo>
                  <a:lnTo>
                    <a:pt x="156792" y="32575"/>
                  </a:lnTo>
                  <a:lnTo>
                    <a:pt x="156788" y="37229"/>
                  </a:lnTo>
                  <a:lnTo>
                    <a:pt x="156781" y="41883"/>
                  </a:lnTo>
                  <a:lnTo>
                    <a:pt x="156772" y="46536"/>
                  </a:lnTo>
                  <a:lnTo>
                    <a:pt x="156760" y="51190"/>
                  </a:lnTo>
                  <a:lnTo>
                    <a:pt x="156747" y="55844"/>
                  </a:lnTo>
                  <a:lnTo>
                    <a:pt x="156732" y="60498"/>
                  </a:lnTo>
                  <a:lnTo>
                    <a:pt x="156715" y="65151"/>
                  </a:lnTo>
                  <a:lnTo>
                    <a:pt x="156698" y="69805"/>
                  </a:lnTo>
                  <a:lnTo>
                    <a:pt x="156680" y="74459"/>
                  </a:lnTo>
                  <a:lnTo>
                    <a:pt x="156662" y="79112"/>
                  </a:lnTo>
                  <a:lnTo>
                    <a:pt x="156645" y="83766"/>
                  </a:lnTo>
                  <a:lnTo>
                    <a:pt x="156627" y="88420"/>
                  </a:lnTo>
                  <a:lnTo>
                    <a:pt x="156611" y="93073"/>
                  </a:lnTo>
                  <a:lnTo>
                    <a:pt x="156596" y="97727"/>
                  </a:lnTo>
                  <a:lnTo>
                    <a:pt x="156582" y="102381"/>
                  </a:lnTo>
                  <a:lnTo>
                    <a:pt x="156571" y="107035"/>
                  </a:lnTo>
                  <a:lnTo>
                    <a:pt x="156561" y="111688"/>
                  </a:lnTo>
                  <a:lnTo>
                    <a:pt x="156555" y="116342"/>
                  </a:lnTo>
                  <a:lnTo>
                    <a:pt x="156550" y="120996"/>
                  </a:lnTo>
                  <a:lnTo>
                    <a:pt x="156549" y="125649"/>
                  </a:lnTo>
                  <a:lnTo>
                    <a:pt x="156551" y="130303"/>
                  </a:lnTo>
                  <a:lnTo>
                    <a:pt x="156557" y="134957"/>
                  </a:lnTo>
                  <a:lnTo>
                    <a:pt x="156566" y="139610"/>
                  </a:lnTo>
                  <a:lnTo>
                    <a:pt x="156580" y="144264"/>
                  </a:lnTo>
                  <a:lnTo>
                    <a:pt x="156597" y="148918"/>
                  </a:lnTo>
                  <a:lnTo>
                    <a:pt x="156618" y="153571"/>
                  </a:lnTo>
                  <a:lnTo>
                    <a:pt x="156643" y="158225"/>
                  </a:lnTo>
                  <a:lnTo>
                    <a:pt x="156674" y="162879"/>
                  </a:lnTo>
                  <a:lnTo>
                    <a:pt x="156708" y="167533"/>
                  </a:lnTo>
                  <a:lnTo>
                    <a:pt x="156747" y="172186"/>
                  </a:lnTo>
                  <a:lnTo>
                    <a:pt x="156790" y="176840"/>
                  </a:lnTo>
                  <a:lnTo>
                    <a:pt x="156838" y="181494"/>
                  </a:lnTo>
                  <a:lnTo>
                    <a:pt x="156891" y="186147"/>
                  </a:lnTo>
                  <a:lnTo>
                    <a:pt x="156948" y="190801"/>
                  </a:lnTo>
                  <a:lnTo>
                    <a:pt x="157009" y="195455"/>
                  </a:lnTo>
                  <a:lnTo>
                    <a:pt x="157075" y="200108"/>
                  </a:lnTo>
                  <a:lnTo>
                    <a:pt x="157145" y="204762"/>
                  </a:lnTo>
                  <a:lnTo>
                    <a:pt x="157220" y="209416"/>
                  </a:lnTo>
                  <a:lnTo>
                    <a:pt x="157300" y="214070"/>
                  </a:lnTo>
                  <a:lnTo>
                    <a:pt x="157384" y="218723"/>
                  </a:lnTo>
                  <a:lnTo>
                    <a:pt x="157473" y="223377"/>
                  </a:lnTo>
                  <a:lnTo>
                    <a:pt x="157566" y="228031"/>
                  </a:lnTo>
                  <a:lnTo>
                    <a:pt x="157663" y="232684"/>
                  </a:lnTo>
                  <a:lnTo>
                    <a:pt x="157766" y="237338"/>
                  </a:lnTo>
                  <a:lnTo>
                    <a:pt x="157874" y="241992"/>
                  </a:lnTo>
                  <a:lnTo>
                    <a:pt x="157987" y="246645"/>
                  </a:lnTo>
                  <a:lnTo>
                    <a:pt x="158104" y="251299"/>
                  </a:lnTo>
                  <a:lnTo>
                    <a:pt x="158227" y="255953"/>
                  </a:lnTo>
                  <a:lnTo>
                    <a:pt x="158356" y="260607"/>
                  </a:lnTo>
                  <a:lnTo>
                    <a:pt x="158490" y="265260"/>
                  </a:lnTo>
                  <a:lnTo>
                    <a:pt x="158630" y="269914"/>
                  </a:lnTo>
                  <a:lnTo>
                    <a:pt x="158776" y="274568"/>
                  </a:lnTo>
                  <a:lnTo>
                    <a:pt x="158927" y="279221"/>
                  </a:lnTo>
                  <a:lnTo>
                    <a:pt x="159085" y="283875"/>
                  </a:lnTo>
                  <a:lnTo>
                    <a:pt x="159250" y="288529"/>
                  </a:lnTo>
                  <a:lnTo>
                    <a:pt x="159421" y="293182"/>
                  </a:lnTo>
                  <a:lnTo>
                    <a:pt x="159598" y="297836"/>
                  </a:lnTo>
                  <a:lnTo>
                    <a:pt x="159781" y="302490"/>
                  </a:lnTo>
                  <a:lnTo>
                    <a:pt x="159970" y="307143"/>
                  </a:lnTo>
                  <a:lnTo>
                    <a:pt x="160166" y="311797"/>
                  </a:lnTo>
                  <a:lnTo>
                    <a:pt x="160368" y="316451"/>
                  </a:lnTo>
                  <a:lnTo>
                    <a:pt x="160576" y="321105"/>
                  </a:lnTo>
                  <a:lnTo>
                    <a:pt x="160789" y="325758"/>
                  </a:lnTo>
                  <a:lnTo>
                    <a:pt x="161008" y="330412"/>
                  </a:lnTo>
                  <a:lnTo>
                    <a:pt x="161232" y="335066"/>
                  </a:lnTo>
                  <a:lnTo>
                    <a:pt x="161461" y="339719"/>
                  </a:lnTo>
                  <a:lnTo>
                    <a:pt x="161695" y="344373"/>
                  </a:lnTo>
                  <a:lnTo>
                    <a:pt x="161933" y="349027"/>
                  </a:lnTo>
                  <a:lnTo>
                    <a:pt x="162174" y="353680"/>
                  </a:lnTo>
                  <a:lnTo>
                    <a:pt x="162420" y="358334"/>
                  </a:lnTo>
                  <a:lnTo>
                    <a:pt x="162669" y="362988"/>
                  </a:lnTo>
                  <a:lnTo>
                    <a:pt x="162921" y="367642"/>
                  </a:lnTo>
                  <a:lnTo>
                    <a:pt x="163176" y="372295"/>
                  </a:lnTo>
                  <a:lnTo>
                    <a:pt x="163433" y="376949"/>
                  </a:lnTo>
                  <a:lnTo>
                    <a:pt x="163692" y="381603"/>
                  </a:lnTo>
                  <a:lnTo>
                    <a:pt x="163954" y="386256"/>
                  </a:lnTo>
                  <a:lnTo>
                    <a:pt x="164218" y="390910"/>
                  </a:lnTo>
                  <a:lnTo>
                    <a:pt x="164484" y="395564"/>
                  </a:lnTo>
                  <a:lnTo>
                    <a:pt x="164752" y="400217"/>
                  </a:lnTo>
                  <a:lnTo>
                    <a:pt x="165022" y="404871"/>
                  </a:lnTo>
                  <a:lnTo>
                    <a:pt x="165295" y="409525"/>
                  </a:lnTo>
                  <a:lnTo>
                    <a:pt x="165570" y="414179"/>
                  </a:lnTo>
                  <a:lnTo>
                    <a:pt x="165847" y="418832"/>
                  </a:lnTo>
                  <a:lnTo>
                    <a:pt x="166128" y="423486"/>
                  </a:lnTo>
                  <a:lnTo>
                    <a:pt x="166411" y="428140"/>
                  </a:lnTo>
                  <a:lnTo>
                    <a:pt x="166697" y="432793"/>
                  </a:lnTo>
                  <a:lnTo>
                    <a:pt x="166989" y="437447"/>
                  </a:lnTo>
                  <a:lnTo>
                    <a:pt x="167284" y="442101"/>
                  </a:lnTo>
                  <a:lnTo>
                    <a:pt x="167584" y="446754"/>
                  </a:lnTo>
                  <a:lnTo>
                    <a:pt x="167889" y="451408"/>
                  </a:lnTo>
                  <a:lnTo>
                    <a:pt x="168199" y="456062"/>
                  </a:lnTo>
                  <a:lnTo>
                    <a:pt x="168516" y="460715"/>
                  </a:lnTo>
                  <a:lnTo>
                    <a:pt x="168841" y="465369"/>
                  </a:lnTo>
                  <a:lnTo>
                    <a:pt x="169172" y="470023"/>
                  </a:lnTo>
                  <a:lnTo>
                    <a:pt x="169511" y="474677"/>
                  </a:lnTo>
                  <a:lnTo>
                    <a:pt x="169857" y="479330"/>
                  </a:lnTo>
                  <a:lnTo>
                    <a:pt x="170212" y="483984"/>
                  </a:lnTo>
                  <a:lnTo>
                    <a:pt x="170577" y="488638"/>
                  </a:lnTo>
                  <a:lnTo>
                    <a:pt x="170952" y="493291"/>
                  </a:lnTo>
                  <a:lnTo>
                    <a:pt x="171335" y="497945"/>
                  </a:lnTo>
                  <a:lnTo>
                    <a:pt x="171728" y="502599"/>
                  </a:lnTo>
                  <a:lnTo>
                    <a:pt x="172131" y="507252"/>
                  </a:lnTo>
                  <a:lnTo>
                    <a:pt x="172545" y="511906"/>
                  </a:lnTo>
                  <a:lnTo>
                    <a:pt x="172970" y="516560"/>
                  </a:lnTo>
                  <a:lnTo>
                    <a:pt x="173404" y="521214"/>
                  </a:lnTo>
                  <a:lnTo>
                    <a:pt x="173849" y="525867"/>
                  </a:lnTo>
                  <a:lnTo>
                    <a:pt x="174303" y="530521"/>
                  </a:lnTo>
                  <a:lnTo>
                    <a:pt x="174767" y="535175"/>
                  </a:lnTo>
                  <a:lnTo>
                    <a:pt x="175243" y="539828"/>
                  </a:lnTo>
                  <a:lnTo>
                    <a:pt x="175728" y="544482"/>
                  </a:lnTo>
                  <a:lnTo>
                    <a:pt x="176222" y="549136"/>
                  </a:lnTo>
                  <a:lnTo>
                    <a:pt x="176724" y="553789"/>
                  </a:lnTo>
                  <a:lnTo>
                    <a:pt x="177236" y="558443"/>
                  </a:lnTo>
                  <a:lnTo>
                    <a:pt x="177757" y="563097"/>
                  </a:lnTo>
                  <a:lnTo>
                    <a:pt x="178288" y="567751"/>
                  </a:lnTo>
                  <a:lnTo>
                    <a:pt x="178826" y="572404"/>
                  </a:lnTo>
                  <a:lnTo>
                    <a:pt x="179373" y="577058"/>
                  </a:lnTo>
                  <a:lnTo>
                    <a:pt x="179928" y="581712"/>
                  </a:lnTo>
                  <a:lnTo>
                    <a:pt x="180492" y="586365"/>
                  </a:lnTo>
                  <a:lnTo>
                    <a:pt x="181066" y="591019"/>
                  </a:lnTo>
                  <a:lnTo>
                    <a:pt x="181648" y="595673"/>
                  </a:lnTo>
                  <a:lnTo>
                    <a:pt x="182239" y="600326"/>
                  </a:lnTo>
                  <a:lnTo>
                    <a:pt x="182839" y="604980"/>
                  </a:lnTo>
                  <a:lnTo>
                    <a:pt x="183449" y="609634"/>
                  </a:lnTo>
                  <a:lnTo>
                    <a:pt x="184070" y="614287"/>
                  </a:lnTo>
                  <a:lnTo>
                    <a:pt x="184702" y="618941"/>
                  </a:lnTo>
                  <a:lnTo>
                    <a:pt x="185344" y="623595"/>
                  </a:lnTo>
                  <a:lnTo>
                    <a:pt x="185997" y="628249"/>
                  </a:lnTo>
                  <a:lnTo>
                    <a:pt x="186661" y="632902"/>
                  </a:lnTo>
                  <a:lnTo>
                    <a:pt x="187338" y="637556"/>
                  </a:lnTo>
                  <a:lnTo>
                    <a:pt x="188027" y="642210"/>
                  </a:lnTo>
                  <a:lnTo>
                    <a:pt x="188729" y="646863"/>
                  </a:lnTo>
                  <a:lnTo>
                    <a:pt x="189442" y="651517"/>
                  </a:lnTo>
                  <a:lnTo>
                    <a:pt x="190166" y="656171"/>
                  </a:lnTo>
                  <a:lnTo>
                    <a:pt x="190902" y="660824"/>
                  </a:lnTo>
                  <a:lnTo>
                    <a:pt x="191652" y="665478"/>
                  </a:lnTo>
                  <a:lnTo>
                    <a:pt x="192413" y="670132"/>
                  </a:lnTo>
                  <a:lnTo>
                    <a:pt x="193183" y="674786"/>
                  </a:lnTo>
                  <a:lnTo>
                    <a:pt x="193963" y="679439"/>
                  </a:lnTo>
                  <a:lnTo>
                    <a:pt x="194752" y="684093"/>
                  </a:lnTo>
                  <a:lnTo>
                    <a:pt x="195550" y="688747"/>
                  </a:lnTo>
                  <a:lnTo>
                    <a:pt x="196355" y="693400"/>
                  </a:lnTo>
                  <a:lnTo>
                    <a:pt x="197166" y="698054"/>
                  </a:lnTo>
                  <a:lnTo>
                    <a:pt x="197981" y="702708"/>
                  </a:lnTo>
                  <a:lnTo>
                    <a:pt x="198801" y="707361"/>
                  </a:lnTo>
                  <a:lnTo>
                    <a:pt x="199623" y="712015"/>
                  </a:lnTo>
                  <a:lnTo>
                    <a:pt x="200447" y="716669"/>
                  </a:lnTo>
                  <a:lnTo>
                    <a:pt x="201271" y="721323"/>
                  </a:lnTo>
                  <a:lnTo>
                    <a:pt x="202094" y="725976"/>
                  </a:lnTo>
                  <a:lnTo>
                    <a:pt x="202916" y="730630"/>
                  </a:lnTo>
                  <a:lnTo>
                    <a:pt x="203734" y="735284"/>
                  </a:lnTo>
                  <a:lnTo>
                    <a:pt x="204548" y="739937"/>
                  </a:lnTo>
                  <a:lnTo>
                    <a:pt x="205357" y="744591"/>
                  </a:lnTo>
                  <a:lnTo>
                    <a:pt x="206160" y="749245"/>
                  </a:lnTo>
                  <a:lnTo>
                    <a:pt x="206957" y="753898"/>
                  </a:lnTo>
                  <a:lnTo>
                    <a:pt x="207747" y="758552"/>
                  </a:lnTo>
                  <a:lnTo>
                    <a:pt x="208529" y="763206"/>
                  </a:lnTo>
                  <a:lnTo>
                    <a:pt x="209302" y="767859"/>
                  </a:lnTo>
                  <a:lnTo>
                    <a:pt x="210067" y="772513"/>
                  </a:lnTo>
                  <a:lnTo>
                    <a:pt x="210824" y="777167"/>
                  </a:lnTo>
                  <a:lnTo>
                    <a:pt x="211573" y="781821"/>
                  </a:lnTo>
                  <a:lnTo>
                    <a:pt x="212314" y="786474"/>
                  </a:lnTo>
                  <a:lnTo>
                    <a:pt x="213045" y="791128"/>
                  </a:lnTo>
                  <a:lnTo>
                    <a:pt x="213770" y="795782"/>
                  </a:lnTo>
                  <a:lnTo>
                    <a:pt x="214487" y="800435"/>
                  </a:lnTo>
                  <a:lnTo>
                    <a:pt x="215199" y="805089"/>
                  </a:lnTo>
                  <a:lnTo>
                    <a:pt x="215905" y="809743"/>
                  </a:lnTo>
                  <a:lnTo>
                    <a:pt x="216606" y="814396"/>
                  </a:lnTo>
                  <a:lnTo>
                    <a:pt x="217304" y="819050"/>
                  </a:lnTo>
                  <a:lnTo>
                    <a:pt x="218001" y="823704"/>
                  </a:lnTo>
                  <a:lnTo>
                    <a:pt x="218696" y="828358"/>
                  </a:lnTo>
                  <a:lnTo>
                    <a:pt x="219392" y="833011"/>
                  </a:lnTo>
                  <a:lnTo>
                    <a:pt x="220089" y="837665"/>
                  </a:lnTo>
                  <a:lnTo>
                    <a:pt x="220790" y="842319"/>
                  </a:lnTo>
                  <a:lnTo>
                    <a:pt x="221495" y="846972"/>
                  </a:lnTo>
                  <a:lnTo>
                    <a:pt x="222205" y="851626"/>
                  </a:lnTo>
                  <a:lnTo>
                    <a:pt x="222921" y="856280"/>
                  </a:lnTo>
                  <a:lnTo>
                    <a:pt x="223643" y="860933"/>
                  </a:lnTo>
                  <a:lnTo>
                    <a:pt x="224375" y="865587"/>
                  </a:lnTo>
                  <a:lnTo>
                    <a:pt x="225115" y="870241"/>
                  </a:lnTo>
                  <a:lnTo>
                    <a:pt x="225863" y="874895"/>
                  </a:lnTo>
                  <a:lnTo>
                    <a:pt x="226619" y="879548"/>
                  </a:lnTo>
                  <a:lnTo>
                    <a:pt x="227382" y="884202"/>
                  </a:lnTo>
                  <a:lnTo>
                    <a:pt x="228152" y="888856"/>
                  </a:lnTo>
                  <a:lnTo>
                    <a:pt x="228929" y="893509"/>
                  </a:lnTo>
                  <a:lnTo>
                    <a:pt x="229711" y="898163"/>
                  </a:lnTo>
                  <a:lnTo>
                    <a:pt x="230495" y="902817"/>
                  </a:lnTo>
                  <a:lnTo>
                    <a:pt x="231281" y="907470"/>
                  </a:lnTo>
                  <a:lnTo>
                    <a:pt x="232067" y="912124"/>
                  </a:lnTo>
                  <a:lnTo>
                    <a:pt x="232851" y="916778"/>
                  </a:lnTo>
                  <a:lnTo>
                    <a:pt x="233630" y="921431"/>
                  </a:lnTo>
                  <a:lnTo>
                    <a:pt x="234403" y="926085"/>
                  </a:lnTo>
                  <a:lnTo>
                    <a:pt x="235168" y="930739"/>
                  </a:lnTo>
                  <a:lnTo>
                    <a:pt x="235924" y="935393"/>
                  </a:lnTo>
                  <a:lnTo>
                    <a:pt x="236667" y="940046"/>
                  </a:lnTo>
                  <a:lnTo>
                    <a:pt x="237396" y="944700"/>
                  </a:lnTo>
                  <a:lnTo>
                    <a:pt x="238112" y="949354"/>
                  </a:lnTo>
                  <a:lnTo>
                    <a:pt x="238814" y="954007"/>
                  </a:lnTo>
                  <a:lnTo>
                    <a:pt x="239502" y="958661"/>
                  </a:lnTo>
                  <a:lnTo>
                    <a:pt x="240174" y="963315"/>
                  </a:lnTo>
                  <a:lnTo>
                    <a:pt x="240830" y="967968"/>
                  </a:lnTo>
                  <a:lnTo>
                    <a:pt x="241474" y="972622"/>
                  </a:lnTo>
                  <a:lnTo>
                    <a:pt x="242106" y="977276"/>
                  </a:lnTo>
                  <a:lnTo>
                    <a:pt x="242729" y="981930"/>
                  </a:lnTo>
                  <a:lnTo>
                    <a:pt x="243345" y="986583"/>
                  </a:lnTo>
                  <a:lnTo>
                    <a:pt x="243954" y="991237"/>
                  </a:lnTo>
                  <a:lnTo>
                    <a:pt x="244562" y="995891"/>
                  </a:lnTo>
                  <a:lnTo>
                    <a:pt x="245172" y="1000544"/>
                  </a:lnTo>
                  <a:lnTo>
                    <a:pt x="245785" y="1005198"/>
                  </a:lnTo>
                  <a:lnTo>
                    <a:pt x="246406" y="1009852"/>
                  </a:lnTo>
                  <a:lnTo>
                    <a:pt x="247038" y="1014505"/>
                  </a:lnTo>
                  <a:lnTo>
                    <a:pt x="247686" y="1019159"/>
                  </a:lnTo>
                  <a:lnTo>
                    <a:pt x="248352" y="1023813"/>
                  </a:lnTo>
                  <a:lnTo>
                    <a:pt x="249037" y="1028467"/>
                  </a:lnTo>
                  <a:lnTo>
                    <a:pt x="249744" y="1033120"/>
                  </a:lnTo>
                  <a:lnTo>
                    <a:pt x="250475" y="1037774"/>
                  </a:lnTo>
                  <a:lnTo>
                    <a:pt x="251240" y="1042428"/>
                  </a:lnTo>
                  <a:lnTo>
                    <a:pt x="252032" y="1047081"/>
                  </a:lnTo>
                  <a:lnTo>
                    <a:pt x="252852" y="1051735"/>
                  </a:lnTo>
                  <a:lnTo>
                    <a:pt x="253700" y="1056389"/>
                  </a:lnTo>
                  <a:lnTo>
                    <a:pt x="254577" y="1061042"/>
                  </a:lnTo>
                  <a:lnTo>
                    <a:pt x="255485" y="1065696"/>
                  </a:lnTo>
                  <a:lnTo>
                    <a:pt x="256423" y="1070350"/>
                  </a:lnTo>
                  <a:lnTo>
                    <a:pt x="257386" y="1075003"/>
                  </a:lnTo>
                  <a:lnTo>
                    <a:pt x="258370" y="1079657"/>
                  </a:lnTo>
                  <a:lnTo>
                    <a:pt x="259375" y="1084311"/>
                  </a:lnTo>
                  <a:lnTo>
                    <a:pt x="260398" y="1088965"/>
                  </a:lnTo>
                  <a:lnTo>
                    <a:pt x="261439" y="1093618"/>
                  </a:lnTo>
                  <a:lnTo>
                    <a:pt x="262490" y="1098272"/>
                  </a:lnTo>
                  <a:lnTo>
                    <a:pt x="263548" y="1102926"/>
                  </a:lnTo>
                  <a:lnTo>
                    <a:pt x="264609" y="1107579"/>
                  </a:lnTo>
                  <a:lnTo>
                    <a:pt x="265672" y="1112233"/>
                  </a:lnTo>
                  <a:lnTo>
                    <a:pt x="266731" y="1116887"/>
                  </a:lnTo>
                  <a:lnTo>
                    <a:pt x="267782" y="1121540"/>
                  </a:lnTo>
                  <a:lnTo>
                    <a:pt x="268822" y="1126194"/>
                  </a:lnTo>
                  <a:lnTo>
                    <a:pt x="269848" y="1130848"/>
                  </a:lnTo>
                  <a:lnTo>
                    <a:pt x="270858" y="1135502"/>
                  </a:lnTo>
                  <a:lnTo>
                    <a:pt x="271847" y="1140155"/>
                  </a:lnTo>
                  <a:lnTo>
                    <a:pt x="272809" y="1144809"/>
                  </a:lnTo>
                  <a:lnTo>
                    <a:pt x="273747" y="1149463"/>
                  </a:lnTo>
                  <a:lnTo>
                    <a:pt x="274657" y="1154116"/>
                  </a:lnTo>
                  <a:lnTo>
                    <a:pt x="275538" y="1158770"/>
                  </a:lnTo>
                  <a:lnTo>
                    <a:pt x="276390" y="1163424"/>
                  </a:lnTo>
                  <a:lnTo>
                    <a:pt x="277200" y="1168077"/>
                  </a:lnTo>
                  <a:lnTo>
                    <a:pt x="277976" y="1172731"/>
                  </a:lnTo>
                  <a:lnTo>
                    <a:pt x="278717" y="1177385"/>
                  </a:lnTo>
                  <a:lnTo>
                    <a:pt x="279423" y="1182038"/>
                  </a:lnTo>
                  <a:lnTo>
                    <a:pt x="280093" y="1186692"/>
                  </a:lnTo>
                  <a:lnTo>
                    <a:pt x="280721" y="1191346"/>
                  </a:lnTo>
                  <a:lnTo>
                    <a:pt x="281306" y="1196000"/>
                  </a:lnTo>
                  <a:lnTo>
                    <a:pt x="281854" y="1200653"/>
                  </a:lnTo>
                  <a:lnTo>
                    <a:pt x="282365" y="1205307"/>
                  </a:lnTo>
                  <a:lnTo>
                    <a:pt x="282840" y="1209961"/>
                  </a:lnTo>
                  <a:lnTo>
                    <a:pt x="283277" y="1214614"/>
                  </a:lnTo>
                  <a:lnTo>
                    <a:pt x="283670" y="1219268"/>
                  </a:lnTo>
                  <a:lnTo>
                    <a:pt x="284028" y="1223922"/>
                  </a:lnTo>
                  <a:lnTo>
                    <a:pt x="284354" y="1228575"/>
                  </a:lnTo>
                  <a:lnTo>
                    <a:pt x="284648" y="1233229"/>
                  </a:lnTo>
                  <a:lnTo>
                    <a:pt x="284911" y="1237883"/>
                  </a:lnTo>
                  <a:lnTo>
                    <a:pt x="285141" y="1242537"/>
                  </a:lnTo>
                  <a:lnTo>
                    <a:pt x="285344" y="1247190"/>
                  </a:lnTo>
                  <a:lnTo>
                    <a:pt x="285522" y="1251844"/>
                  </a:lnTo>
                  <a:lnTo>
                    <a:pt x="285680" y="1256498"/>
                  </a:lnTo>
                  <a:lnTo>
                    <a:pt x="285819" y="1261151"/>
                  </a:lnTo>
                  <a:lnTo>
                    <a:pt x="285941" y="1265805"/>
                  </a:lnTo>
                  <a:lnTo>
                    <a:pt x="286047" y="1270459"/>
                  </a:lnTo>
                  <a:lnTo>
                    <a:pt x="286144" y="1275112"/>
                  </a:lnTo>
                  <a:lnTo>
                    <a:pt x="286232" y="1279766"/>
                  </a:lnTo>
                  <a:lnTo>
                    <a:pt x="286316" y="1284420"/>
                  </a:lnTo>
                  <a:lnTo>
                    <a:pt x="286396" y="1289074"/>
                  </a:lnTo>
                  <a:lnTo>
                    <a:pt x="286476" y="1293727"/>
                  </a:lnTo>
                  <a:lnTo>
                    <a:pt x="286558" y="1298381"/>
                  </a:lnTo>
                  <a:lnTo>
                    <a:pt x="286644" y="1303035"/>
                  </a:lnTo>
                  <a:lnTo>
                    <a:pt x="286734" y="1307688"/>
                  </a:lnTo>
                  <a:lnTo>
                    <a:pt x="286831" y="1312342"/>
                  </a:lnTo>
                  <a:lnTo>
                    <a:pt x="286935" y="1316996"/>
                  </a:lnTo>
                  <a:lnTo>
                    <a:pt x="287047" y="1321649"/>
                  </a:lnTo>
                  <a:lnTo>
                    <a:pt x="287167" y="1326303"/>
                  </a:lnTo>
                  <a:lnTo>
                    <a:pt x="287295" y="1330957"/>
                  </a:lnTo>
                  <a:lnTo>
                    <a:pt x="287429" y="1335610"/>
                  </a:lnTo>
                  <a:lnTo>
                    <a:pt x="287570" y="1340264"/>
                  </a:lnTo>
                  <a:lnTo>
                    <a:pt x="287719" y="1344918"/>
                  </a:lnTo>
                  <a:lnTo>
                    <a:pt x="287871" y="1349572"/>
                  </a:lnTo>
                  <a:lnTo>
                    <a:pt x="288027" y="1354225"/>
                  </a:lnTo>
                  <a:lnTo>
                    <a:pt x="288185" y="1358879"/>
                  </a:lnTo>
                  <a:lnTo>
                    <a:pt x="288343" y="1363533"/>
                  </a:lnTo>
                  <a:lnTo>
                    <a:pt x="288502" y="1368186"/>
                  </a:lnTo>
                  <a:lnTo>
                    <a:pt x="288658" y="1372840"/>
                  </a:lnTo>
                  <a:lnTo>
                    <a:pt x="288812" y="1377494"/>
                  </a:lnTo>
                  <a:lnTo>
                    <a:pt x="288962" y="1382147"/>
                  </a:lnTo>
                  <a:lnTo>
                    <a:pt x="289109" y="1386801"/>
                  </a:lnTo>
                  <a:lnTo>
                    <a:pt x="289250" y="1391455"/>
                  </a:lnTo>
                  <a:lnTo>
                    <a:pt x="289386" y="1396109"/>
                  </a:lnTo>
                  <a:lnTo>
                    <a:pt x="289519" y="1400762"/>
                  </a:lnTo>
                  <a:lnTo>
                    <a:pt x="289648" y="1405416"/>
                  </a:lnTo>
                  <a:lnTo>
                    <a:pt x="289775" y="1410070"/>
                  </a:lnTo>
                  <a:lnTo>
                    <a:pt x="289900" y="1414723"/>
                  </a:lnTo>
                  <a:lnTo>
                    <a:pt x="290027" y="1419377"/>
                  </a:lnTo>
                  <a:lnTo>
                    <a:pt x="290158" y="1424031"/>
                  </a:lnTo>
                  <a:lnTo>
                    <a:pt x="290295" y="1428684"/>
                  </a:lnTo>
                  <a:lnTo>
                    <a:pt x="290441" y="1433338"/>
                  </a:lnTo>
                  <a:lnTo>
                    <a:pt x="290599" y="1437992"/>
                  </a:lnTo>
                  <a:lnTo>
                    <a:pt x="290773" y="1442646"/>
                  </a:lnTo>
                  <a:lnTo>
                    <a:pt x="290969" y="1447299"/>
                  </a:lnTo>
                  <a:lnTo>
                    <a:pt x="291189" y="1451953"/>
                  </a:lnTo>
                  <a:lnTo>
                    <a:pt x="291435" y="1456607"/>
                  </a:lnTo>
                  <a:lnTo>
                    <a:pt x="291711" y="1461260"/>
                  </a:lnTo>
                  <a:lnTo>
                    <a:pt x="292018" y="1465914"/>
                  </a:lnTo>
                  <a:lnTo>
                    <a:pt x="292372" y="1470568"/>
                  </a:lnTo>
                  <a:lnTo>
                    <a:pt x="292766" y="1475221"/>
                  </a:lnTo>
                  <a:lnTo>
                    <a:pt x="293201" y="1479875"/>
                  </a:lnTo>
                  <a:lnTo>
                    <a:pt x="293679" y="1484529"/>
                  </a:lnTo>
                  <a:lnTo>
                    <a:pt x="294200" y="1489182"/>
                  </a:lnTo>
                  <a:lnTo>
                    <a:pt x="294774" y="1493836"/>
                  </a:lnTo>
                  <a:lnTo>
                    <a:pt x="295397" y="1498490"/>
                  </a:lnTo>
                  <a:lnTo>
                    <a:pt x="296063" y="1503144"/>
                  </a:lnTo>
                  <a:lnTo>
                    <a:pt x="296771" y="1507797"/>
                  </a:lnTo>
                  <a:lnTo>
                    <a:pt x="297518" y="1512451"/>
                  </a:lnTo>
                  <a:lnTo>
                    <a:pt x="298302" y="1517105"/>
                  </a:lnTo>
                  <a:lnTo>
                    <a:pt x="299124" y="1521758"/>
                  </a:lnTo>
                  <a:lnTo>
                    <a:pt x="299972" y="1526412"/>
                  </a:lnTo>
                  <a:lnTo>
                    <a:pt x="300839" y="1531066"/>
                  </a:lnTo>
                  <a:lnTo>
                    <a:pt x="301720" y="1535719"/>
                  </a:lnTo>
                  <a:lnTo>
                    <a:pt x="302610" y="1540373"/>
                  </a:lnTo>
                  <a:lnTo>
                    <a:pt x="303499" y="1545027"/>
                  </a:lnTo>
                  <a:lnTo>
                    <a:pt x="304379" y="1549681"/>
                  </a:lnTo>
                  <a:lnTo>
                    <a:pt x="305242" y="1554334"/>
                  </a:lnTo>
                  <a:lnTo>
                    <a:pt x="306081" y="1558988"/>
                  </a:lnTo>
                  <a:lnTo>
                    <a:pt x="306890" y="1563642"/>
                  </a:lnTo>
                  <a:lnTo>
                    <a:pt x="307657" y="1568295"/>
                  </a:lnTo>
                  <a:lnTo>
                    <a:pt x="308367" y="1572949"/>
                  </a:lnTo>
                  <a:lnTo>
                    <a:pt x="309022" y="1577603"/>
                  </a:lnTo>
                  <a:lnTo>
                    <a:pt x="309616" y="1582256"/>
                  </a:lnTo>
                  <a:lnTo>
                    <a:pt x="310145" y="1586910"/>
                  </a:lnTo>
                  <a:lnTo>
                    <a:pt x="310603" y="1591564"/>
                  </a:lnTo>
                  <a:lnTo>
                    <a:pt x="310965" y="1596218"/>
                  </a:lnTo>
                  <a:lnTo>
                    <a:pt x="311242" y="1600871"/>
                  </a:lnTo>
                  <a:lnTo>
                    <a:pt x="311435" y="1605525"/>
                  </a:lnTo>
                  <a:lnTo>
                    <a:pt x="311542" y="1610179"/>
                  </a:lnTo>
                  <a:lnTo>
                    <a:pt x="311560" y="1614832"/>
                  </a:lnTo>
                  <a:lnTo>
                    <a:pt x="311477" y="1619486"/>
                  </a:lnTo>
                  <a:lnTo>
                    <a:pt x="311288" y="1624140"/>
                  </a:lnTo>
                  <a:lnTo>
                    <a:pt x="311009" y="1628793"/>
                  </a:lnTo>
                  <a:lnTo>
                    <a:pt x="310640" y="1633447"/>
                  </a:lnTo>
                  <a:lnTo>
                    <a:pt x="310182" y="1638101"/>
                  </a:lnTo>
                  <a:lnTo>
                    <a:pt x="309635" y="1642754"/>
                  </a:lnTo>
                  <a:lnTo>
                    <a:pt x="308976" y="1647408"/>
                  </a:lnTo>
                  <a:lnTo>
                    <a:pt x="308234" y="1652062"/>
                  </a:lnTo>
                  <a:lnTo>
                    <a:pt x="307410" y="1656716"/>
                  </a:lnTo>
                  <a:lnTo>
                    <a:pt x="306506" y="1661369"/>
                  </a:lnTo>
                  <a:lnTo>
                    <a:pt x="305525" y="1666023"/>
                  </a:lnTo>
                  <a:lnTo>
                    <a:pt x="304454" y="1670677"/>
                  </a:lnTo>
                  <a:lnTo>
                    <a:pt x="303304" y="1675330"/>
                  </a:lnTo>
                  <a:lnTo>
                    <a:pt x="302085" y="1679984"/>
                  </a:lnTo>
                  <a:lnTo>
                    <a:pt x="300799" y="1684638"/>
                  </a:lnTo>
                  <a:lnTo>
                    <a:pt x="299449" y="1689291"/>
                  </a:lnTo>
                  <a:lnTo>
                    <a:pt x="298034" y="1693945"/>
                  </a:lnTo>
                  <a:lnTo>
                    <a:pt x="296546" y="1698599"/>
                  </a:lnTo>
                  <a:lnTo>
                    <a:pt x="295004" y="1703253"/>
                  </a:lnTo>
                  <a:lnTo>
                    <a:pt x="293409" y="1707906"/>
                  </a:lnTo>
                  <a:lnTo>
                    <a:pt x="291763" y="1712560"/>
                  </a:lnTo>
                  <a:lnTo>
                    <a:pt x="290070" y="1717214"/>
                  </a:lnTo>
                  <a:lnTo>
                    <a:pt x="288322" y="1721867"/>
                  </a:lnTo>
                  <a:lnTo>
                    <a:pt x="286530" y="1726521"/>
                  </a:lnTo>
                  <a:lnTo>
                    <a:pt x="284700" y="1731175"/>
                  </a:lnTo>
                  <a:lnTo>
                    <a:pt x="282834" y="1735828"/>
                  </a:lnTo>
                  <a:lnTo>
                    <a:pt x="280935" y="1740482"/>
                  </a:lnTo>
                  <a:lnTo>
                    <a:pt x="279001" y="1745136"/>
                  </a:lnTo>
                  <a:lnTo>
                    <a:pt x="277036" y="1749790"/>
                  </a:lnTo>
                  <a:lnTo>
                    <a:pt x="275046" y="1754443"/>
                  </a:lnTo>
                  <a:lnTo>
                    <a:pt x="273035" y="1759097"/>
                  </a:lnTo>
                  <a:lnTo>
                    <a:pt x="271004" y="1763751"/>
                  </a:lnTo>
                  <a:lnTo>
                    <a:pt x="268957" y="1768404"/>
                  </a:lnTo>
                  <a:lnTo>
                    <a:pt x="266892" y="1773058"/>
                  </a:lnTo>
                  <a:lnTo>
                    <a:pt x="264816" y="1777712"/>
                  </a:lnTo>
                  <a:lnTo>
                    <a:pt x="262732" y="1782365"/>
                  </a:lnTo>
                  <a:lnTo>
                    <a:pt x="260640" y="1787019"/>
                  </a:lnTo>
                  <a:lnTo>
                    <a:pt x="258544" y="1791673"/>
                  </a:lnTo>
                  <a:lnTo>
                    <a:pt x="256444" y="1796326"/>
                  </a:lnTo>
                  <a:lnTo>
                    <a:pt x="254345" y="1800980"/>
                  </a:lnTo>
                  <a:lnTo>
                    <a:pt x="252246" y="1805634"/>
                  </a:lnTo>
                  <a:lnTo>
                    <a:pt x="250150" y="1810288"/>
                  </a:lnTo>
                  <a:lnTo>
                    <a:pt x="248057" y="1814941"/>
                  </a:lnTo>
                  <a:lnTo>
                    <a:pt x="245970" y="1819595"/>
                  </a:lnTo>
                  <a:lnTo>
                    <a:pt x="243891" y="1824249"/>
                  </a:lnTo>
                  <a:lnTo>
                    <a:pt x="241820" y="1828902"/>
                  </a:lnTo>
                  <a:lnTo>
                    <a:pt x="239757" y="1833556"/>
                  </a:lnTo>
                  <a:lnTo>
                    <a:pt x="237704" y="1838210"/>
                  </a:lnTo>
                  <a:lnTo>
                    <a:pt x="235660" y="1842863"/>
                  </a:lnTo>
                  <a:lnTo>
                    <a:pt x="233630" y="1847517"/>
                  </a:lnTo>
                  <a:lnTo>
                    <a:pt x="231612" y="1852171"/>
                  </a:lnTo>
                  <a:lnTo>
                    <a:pt x="229606" y="1856825"/>
                  </a:lnTo>
                  <a:lnTo>
                    <a:pt x="227613" y="1861478"/>
                  </a:lnTo>
                  <a:lnTo>
                    <a:pt x="225633" y="1866132"/>
                  </a:lnTo>
                  <a:lnTo>
                    <a:pt x="223669" y="1870786"/>
                  </a:lnTo>
                  <a:lnTo>
                    <a:pt x="221722" y="1875439"/>
                  </a:lnTo>
                  <a:lnTo>
                    <a:pt x="219791" y="1880093"/>
                  </a:lnTo>
                  <a:lnTo>
                    <a:pt x="217876" y="1884747"/>
                  </a:lnTo>
                  <a:lnTo>
                    <a:pt x="215978" y="1889400"/>
                  </a:lnTo>
                  <a:lnTo>
                    <a:pt x="214098" y="1894054"/>
                  </a:lnTo>
                  <a:lnTo>
                    <a:pt x="212242" y="1898708"/>
                  </a:lnTo>
                  <a:lnTo>
                    <a:pt x="210406" y="1903362"/>
                  </a:lnTo>
                  <a:lnTo>
                    <a:pt x="208591" y="1908015"/>
                  </a:lnTo>
                  <a:lnTo>
                    <a:pt x="206798" y="1912669"/>
                  </a:lnTo>
                  <a:lnTo>
                    <a:pt x="205029" y="1917323"/>
                  </a:lnTo>
                  <a:lnTo>
                    <a:pt x="203287" y="1921976"/>
                  </a:lnTo>
                  <a:lnTo>
                    <a:pt x="201575" y="1926630"/>
                  </a:lnTo>
                  <a:lnTo>
                    <a:pt x="199889" y="1931284"/>
                  </a:lnTo>
                  <a:lnTo>
                    <a:pt x="198233" y="1935937"/>
                  </a:lnTo>
                  <a:lnTo>
                    <a:pt x="196605" y="1940591"/>
                  </a:lnTo>
                  <a:lnTo>
                    <a:pt x="195009" y="1945245"/>
                  </a:lnTo>
                  <a:lnTo>
                    <a:pt x="193453" y="1949898"/>
                  </a:lnTo>
                  <a:lnTo>
                    <a:pt x="191930" y="1954552"/>
                  </a:lnTo>
                  <a:lnTo>
                    <a:pt x="190442" y="1959206"/>
                  </a:lnTo>
                  <a:lnTo>
                    <a:pt x="188989" y="1963860"/>
                  </a:lnTo>
                  <a:lnTo>
                    <a:pt x="187572" y="1968513"/>
                  </a:lnTo>
                  <a:lnTo>
                    <a:pt x="186199" y="1973167"/>
                  </a:lnTo>
                  <a:lnTo>
                    <a:pt x="184868" y="1977821"/>
                  </a:lnTo>
                  <a:lnTo>
                    <a:pt x="183576" y="1982474"/>
                  </a:lnTo>
                  <a:lnTo>
                    <a:pt x="182322" y="1987128"/>
                  </a:lnTo>
                  <a:lnTo>
                    <a:pt x="181107" y="1991782"/>
                  </a:lnTo>
                  <a:lnTo>
                    <a:pt x="179935" y="1996435"/>
                  </a:lnTo>
                  <a:lnTo>
                    <a:pt x="178812" y="2001089"/>
                  </a:lnTo>
                  <a:lnTo>
                    <a:pt x="177729" y="2005743"/>
                  </a:lnTo>
                  <a:lnTo>
                    <a:pt x="176685" y="2010397"/>
                  </a:lnTo>
                  <a:lnTo>
                    <a:pt x="175681" y="2015050"/>
                  </a:lnTo>
                  <a:lnTo>
                    <a:pt x="174716" y="2019704"/>
                  </a:lnTo>
                  <a:lnTo>
                    <a:pt x="173799" y="2024358"/>
                  </a:lnTo>
                  <a:lnTo>
                    <a:pt x="172923" y="2029011"/>
                  </a:lnTo>
                  <a:lnTo>
                    <a:pt x="172084" y="2033665"/>
                  </a:lnTo>
                  <a:lnTo>
                    <a:pt x="171283" y="2038319"/>
                  </a:lnTo>
                  <a:lnTo>
                    <a:pt x="170517" y="2042972"/>
                  </a:lnTo>
                  <a:lnTo>
                    <a:pt x="169792" y="2047626"/>
                  </a:lnTo>
                  <a:lnTo>
                    <a:pt x="169107" y="2052280"/>
                  </a:lnTo>
                  <a:lnTo>
                    <a:pt x="168456" y="2056934"/>
                  </a:lnTo>
                  <a:lnTo>
                    <a:pt x="167837" y="2061587"/>
                  </a:lnTo>
                  <a:lnTo>
                    <a:pt x="167250" y="2066241"/>
                  </a:lnTo>
                  <a:lnTo>
                    <a:pt x="166694" y="2070895"/>
                  </a:lnTo>
                  <a:lnTo>
                    <a:pt x="166176" y="2075548"/>
                  </a:lnTo>
                  <a:lnTo>
                    <a:pt x="165687" y="2080202"/>
                  </a:lnTo>
                  <a:lnTo>
                    <a:pt x="165224" y="2084856"/>
                  </a:lnTo>
                  <a:lnTo>
                    <a:pt x="164788" y="2089509"/>
                  </a:lnTo>
                  <a:lnTo>
                    <a:pt x="164377" y="2094163"/>
                  </a:lnTo>
                  <a:lnTo>
                    <a:pt x="163994" y="2098817"/>
                  </a:lnTo>
                  <a:lnTo>
                    <a:pt x="163636" y="2103470"/>
                  </a:lnTo>
                  <a:lnTo>
                    <a:pt x="163299" y="2108124"/>
                  </a:lnTo>
                  <a:lnTo>
                    <a:pt x="162982" y="2112778"/>
                  </a:lnTo>
                  <a:lnTo>
                    <a:pt x="162685" y="2117432"/>
                  </a:lnTo>
                  <a:lnTo>
                    <a:pt x="162406" y="2122085"/>
                  </a:lnTo>
                  <a:lnTo>
                    <a:pt x="162149" y="2126739"/>
                  </a:lnTo>
                  <a:lnTo>
                    <a:pt x="161906" y="2131393"/>
                  </a:lnTo>
                  <a:lnTo>
                    <a:pt x="161678" y="2136046"/>
                  </a:lnTo>
                  <a:lnTo>
                    <a:pt x="161463" y="2140700"/>
                  </a:lnTo>
                  <a:lnTo>
                    <a:pt x="161261" y="2145354"/>
                  </a:lnTo>
                  <a:lnTo>
                    <a:pt x="161073" y="2150007"/>
                  </a:lnTo>
                  <a:lnTo>
                    <a:pt x="160895" y="2154661"/>
                  </a:lnTo>
                  <a:lnTo>
                    <a:pt x="160727" y="2159315"/>
                  </a:lnTo>
                  <a:lnTo>
                    <a:pt x="160567" y="2163969"/>
                  </a:lnTo>
                  <a:lnTo>
                    <a:pt x="160415" y="2168622"/>
                  </a:lnTo>
                  <a:lnTo>
                    <a:pt x="160271" y="2173276"/>
                  </a:lnTo>
                  <a:lnTo>
                    <a:pt x="160135" y="2177930"/>
                  </a:lnTo>
                  <a:lnTo>
                    <a:pt x="160004" y="2182583"/>
                  </a:lnTo>
                  <a:lnTo>
                    <a:pt x="159878" y="2187237"/>
                  </a:lnTo>
                  <a:lnTo>
                    <a:pt x="159756" y="2191891"/>
                  </a:lnTo>
                  <a:lnTo>
                    <a:pt x="159639" y="2196544"/>
                  </a:lnTo>
                  <a:lnTo>
                    <a:pt x="159526" y="2201198"/>
                  </a:lnTo>
                  <a:lnTo>
                    <a:pt x="159417" y="2205852"/>
                  </a:lnTo>
                  <a:lnTo>
                    <a:pt x="159311" y="2210505"/>
                  </a:lnTo>
                  <a:lnTo>
                    <a:pt x="159207" y="2215159"/>
                  </a:lnTo>
                  <a:lnTo>
                    <a:pt x="159106" y="2219813"/>
                  </a:lnTo>
                  <a:lnTo>
                    <a:pt x="159007" y="2224467"/>
                  </a:lnTo>
                  <a:lnTo>
                    <a:pt x="158910" y="2229120"/>
                  </a:lnTo>
                  <a:lnTo>
                    <a:pt x="158815" y="2233774"/>
                  </a:lnTo>
                  <a:lnTo>
                    <a:pt x="158722" y="2238428"/>
                  </a:lnTo>
                  <a:lnTo>
                    <a:pt x="158630" y="2243081"/>
                  </a:lnTo>
                  <a:lnTo>
                    <a:pt x="158539" y="2247735"/>
                  </a:lnTo>
                  <a:lnTo>
                    <a:pt x="158450" y="2252389"/>
                  </a:lnTo>
                  <a:lnTo>
                    <a:pt x="158362" y="2257042"/>
                  </a:lnTo>
                  <a:lnTo>
                    <a:pt x="158275" y="2261696"/>
                  </a:lnTo>
                  <a:lnTo>
                    <a:pt x="158189" y="2266350"/>
                  </a:lnTo>
                  <a:lnTo>
                    <a:pt x="158105" y="2271004"/>
                  </a:lnTo>
                  <a:lnTo>
                    <a:pt x="158021" y="2275657"/>
                  </a:lnTo>
                  <a:lnTo>
                    <a:pt x="157938" y="2280311"/>
                  </a:lnTo>
                  <a:lnTo>
                    <a:pt x="157856" y="2284965"/>
                  </a:lnTo>
                  <a:lnTo>
                    <a:pt x="157775" y="2289618"/>
                  </a:lnTo>
                  <a:lnTo>
                    <a:pt x="157696" y="2294272"/>
                  </a:lnTo>
                  <a:lnTo>
                    <a:pt x="157617" y="2298926"/>
                  </a:lnTo>
                  <a:lnTo>
                    <a:pt x="157540" y="2303579"/>
                  </a:lnTo>
                  <a:lnTo>
                    <a:pt x="157464" y="2308233"/>
                  </a:lnTo>
                  <a:lnTo>
                    <a:pt x="157389" y="2312887"/>
                  </a:lnTo>
                  <a:lnTo>
                    <a:pt x="157315" y="2317541"/>
                  </a:lnTo>
                  <a:lnTo>
                    <a:pt x="157243" y="2322194"/>
                  </a:lnTo>
                  <a:lnTo>
                    <a:pt x="157173" y="2326848"/>
                  </a:lnTo>
                  <a:lnTo>
                    <a:pt x="157105" y="2331502"/>
                  </a:lnTo>
                  <a:lnTo>
                    <a:pt x="157038" y="2336155"/>
                  </a:lnTo>
                  <a:lnTo>
                    <a:pt x="156973" y="2340809"/>
                  </a:lnTo>
                  <a:lnTo>
                    <a:pt x="156910" y="2345463"/>
                  </a:lnTo>
                  <a:lnTo>
                    <a:pt x="156849" y="2350116"/>
                  </a:lnTo>
                  <a:lnTo>
                    <a:pt x="156790" y="2354770"/>
                  </a:lnTo>
                  <a:lnTo>
                    <a:pt x="156734" y="2359424"/>
                  </a:lnTo>
                  <a:lnTo>
                    <a:pt x="156679" y="2364077"/>
                  </a:lnTo>
                  <a:lnTo>
                    <a:pt x="156626" y="2368731"/>
                  </a:lnTo>
                  <a:lnTo>
                    <a:pt x="156574" y="2373385"/>
                  </a:lnTo>
                  <a:lnTo>
                    <a:pt x="156526" y="2378039"/>
                  </a:lnTo>
                  <a:close/>
                </a:path>
              </a:pathLst>
            </a:custGeom>
            <a:solidFill>
              <a:srgbClr val="D575F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31" name="pg43">
              <a:extLst>
                <a:ext uri="{FF2B5EF4-FFF2-40B4-BE49-F238E27FC236}">
                  <a16:creationId xmlns:a16="http://schemas.microsoft.com/office/drawing/2014/main" id="{AAF1F603-848F-792A-57BD-565C05717382}"/>
                </a:ext>
              </a:extLst>
            </p:cNvPr>
            <p:cNvSpPr/>
            <p:nvPr/>
          </p:nvSpPr>
          <p:spPr>
            <a:xfrm>
              <a:off x="8946074" y="4175582"/>
              <a:ext cx="474741" cy="2448921"/>
            </a:xfrm>
            <a:custGeom>
              <a:avLst/>
              <a:gdLst/>
              <a:ahLst/>
              <a:cxnLst/>
              <a:rect l="0" t="0" r="0" b="0"/>
              <a:pathLst>
                <a:path w="474741" h="2448921">
                  <a:moveTo>
                    <a:pt x="236614" y="2448921"/>
                  </a:moveTo>
                  <a:lnTo>
                    <a:pt x="236552" y="2444128"/>
                  </a:lnTo>
                  <a:lnTo>
                    <a:pt x="236485" y="2439336"/>
                  </a:lnTo>
                  <a:lnTo>
                    <a:pt x="236412" y="2434544"/>
                  </a:lnTo>
                  <a:lnTo>
                    <a:pt x="236332" y="2429751"/>
                  </a:lnTo>
                  <a:lnTo>
                    <a:pt x="236244" y="2424959"/>
                  </a:lnTo>
                  <a:lnTo>
                    <a:pt x="236148" y="2420166"/>
                  </a:lnTo>
                  <a:lnTo>
                    <a:pt x="236043" y="2415374"/>
                  </a:lnTo>
                  <a:lnTo>
                    <a:pt x="235928" y="2410581"/>
                  </a:lnTo>
                  <a:lnTo>
                    <a:pt x="235805" y="2405789"/>
                  </a:lnTo>
                  <a:lnTo>
                    <a:pt x="235670" y="2400997"/>
                  </a:lnTo>
                  <a:lnTo>
                    <a:pt x="235521" y="2396204"/>
                  </a:lnTo>
                  <a:lnTo>
                    <a:pt x="235361" y="2391412"/>
                  </a:lnTo>
                  <a:lnTo>
                    <a:pt x="235189" y="2386619"/>
                  </a:lnTo>
                  <a:lnTo>
                    <a:pt x="235003" y="2381827"/>
                  </a:lnTo>
                  <a:lnTo>
                    <a:pt x="234804" y="2377035"/>
                  </a:lnTo>
                  <a:lnTo>
                    <a:pt x="234586" y="2372242"/>
                  </a:lnTo>
                  <a:lnTo>
                    <a:pt x="234354" y="2367450"/>
                  </a:lnTo>
                  <a:lnTo>
                    <a:pt x="234106" y="2362657"/>
                  </a:lnTo>
                  <a:lnTo>
                    <a:pt x="233841" y="2357865"/>
                  </a:lnTo>
                  <a:lnTo>
                    <a:pt x="233560" y="2353073"/>
                  </a:lnTo>
                  <a:lnTo>
                    <a:pt x="233258" y="2348280"/>
                  </a:lnTo>
                  <a:lnTo>
                    <a:pt x="232937" y="2343488"/>
                  </a:lnTo>
                  <a:lnTo>
                    <a:pt x="232596" y="2338695"/>
                  </a:lnTo>
                  <a:lnTo>
                    <a:pt x="232236" y="2333903"/>
                  </a:lnTo>
                  <a:lnTo>
                    <a:pt x="231856" y="2329111"/>
                  </a:lnTo>
                  <a:lnTo>
                    <a:pt x="231453" y="2324318"/>
                  </a:lnTo>
                  <a:lnTo>
                    <a:pt x="231024" y="2319526"/>
                  </a:lnTo>
                  <a:lnTo>
                    <a:pt x="230572" y="2314733"/>
                  </a:lnTo>
                  <a:lnTo>
                    <a:pt x="230097" y="2309941"/>
                  </a:lnTo>
                  <a:lnTo>
                    <a:pt x="229598" y="2305148"/>
                  </a:lnTo>
                  <a:lnTo>
                    <a:pt x="229073" y="2300356"/>
                  </a:lnTo>
                  <a:lnTo>
                    <a:pt x="228515" y="2295564"/>
                  </a:lnTo>
                  <a:lnTo>
                    <a:pt x="227928" y="2290771"/>
                  </a:lnTo>
                  <a:lnTo>
                    <a:pt x="227314" y="2285979"/>
                  </a:lnTo>
                  <a:lnTo>
                    <a:pt x="226670" y="2281186"/>
                  </a:lnTo>
                  <a:lnTo>
                    <a:pt x="225995" y="2276394"/>
                  </a:lnTo>
                  <a:lnTo>
                    <a:pt x="225283" y="2271602"/>
                  </a:lnTo>
                  <a:lnTo>
                    <a:pt x="224534" y="2266809"/>
                  </a:lnTo>
                  <a:lnTo>
                    <a:pt x="223752" y="2262017"/>
                  </a:lnTo>
                  <a:lnTo>
                    <a:pt x="222934" y="2257224"/>
                  </a:lnTo>
                  <a:lnTo>
                    <a:pt x="222081" y="2252432"/>
                  </a:lnTo>
                  <a:lnTo>
                    <a:pt x="221188" y="2247640"/>
                  </a:lnTo>
                  <a:lnTo>
                    <a:pt x="220248" y="2242847"/>
                  </a:lnTo>
                  <a:lnTo>
                    <a:pt x="219270" y="2238055"/>
                  </a:lnTo>
                  <a:lnTo>
                    <a:pt x="218252" y="2233262"/>
                  </a:lnTo>
                  <a:lnTo>
                    <a:pt x="217194" y="2228470"/>
                  </a:lnTo>
                  <a:lnTo>
                    <a:pt x="216096" y="2223678"/>
                  </a:lnTo>
                  <a:lnTo>
                    <a:pt x="214943" y="2218885"/>
                  </a:lnTo>
                  <a:lnTo>
                    <a:pt x="213748" y="2214093"/>
                  </a:lnTo>
                  <a:lnTo>
                    <a:pt x="212510" y="2209300"/>
                  </a:lnTo>
                  <a:lnTo>
                    <a:pt x="211228" y="2204508"/>
                  </a:lnTo>
                  <a:lnTo>
                    <a:pt x="209903" y="2199715"/>
                  </a:lnTo>
                  <a:lnTo>
                    <a:pt x="208525" y="2194923"/>
                  </a:lnTo>
                  <a:lnTo>
                    <a:pt x="207098" y="2190131"/>
                  </a:lnTo>
                  <a:lnTo>
                    <a:pt x="205626" y="2185338"/>
                  </a:lnTo>
                  <a:lnTo>
                    <a:pt x="204109" y="2180546"/>
                  </a:lnTo>
                  <a:lnTo>
                    <a:pt x="202547" y="2175753"/>
                  </a:lnTo>
                  <a:lnTo>
                    <a:pt x="200935" y="2170961"/>
                  </a:lnTo>
                  <a:lnTo>
                    <a:pt x="199268" y="2166169"/>
                  </a:lnTo>
                  <a:lnTo>
                    <a:pt x="197555" y="2161376"/>
                  </a:lnTo>
                  <a:lnTo>
                    <a:pt x="195796" y="2156584"/>
                  </a:lnTo>
                  <a:lnTo>
                    <a:pt x="193992" y="2151791"/>
                  </a:lnTo>
                  <a:lnTo>
                    <a:pt x="192142" y="2146999"/>
                  </a:lnTo>
                  <a:lnTo>
                    <a:pt x="190235" y="2142207"/>
                  </a:lnTo>
                  <a:lnTo>
                    <a:pt x="188281" y="2137414"/>
                  </a:lnTo>
                  <a:lnTo>
                    <a:pt x="186284" y="2132622"/>
                  </a:lnTo>
                  <a:lnTo>
                    <a:pt x="184243" y="2127829"/>
                  </a:lnTo>
                  <a:lnTo>
                    <a:pt x="182158" y="2123037"/>
                  </a:lnTo>
                  <a:lnTo>
                    <a:pt x="180025" y="2118245"/>
                  </a:lnTo>
                  <a:lnTo>
                    <a:pt x="177845" y="2113452"/>
                  </a:lnTo>
                  <a:lnTo>
                    <a:pt x="175625" y="2108660"/>
                  </a:lnTo>
                  <a:lnTo>
                    <a:pt x="173366" y="2103867"/>
                  </a:lnTo>
                  <a:lnTo>
                    <a:pt x="171070" y="2099075"/>
                  </a:lnTo>
                  <a:lnTo>
                    <a:pt x="168734" y="2094282"/>
                  </a:lnTo>
                  <a:lnTo>
                    <a:pt x="166355" y="2089490"/>
                  </a:lnTo>
                  <a:lnTo>
                    <a:pt x="163942" y="2084698"/>
                  </a:lnTo>
                  <a:lnTo>
                    <a:pt x="161497" y="2079905"/>
                  </a:lnTo>
                  <a:lnTo>
                    <a:pt x="159019" y="2075113"/>
                  </a:lnTo>
                  <a:lnTo>
                    <a:pt x="156510" y="2070320"/>
                  </a:lnTo>
                  <a:lnTo>
                    <a:pt x="153963" y="2065528"/>
                  </a:lnTo>
                  <a:lnTo>
                    <a:pt x="151385" y="2060736"/>
                  </a:lnTo>
                  <a:lnTo>
                    <a:pt x="148778" y="2055943"/>
                  </a:lnTo>
                  <a:lnTo>
                    <a:pt x="146141" y="2051151"/>
                  </a:lnTo>
                  <a:lnTo>
                    <a:pt x="143474" y="2046358"/>
                  </a:lnTo>
                  <a:lnTo>
                    <a:pt x="140772" y="2041566"/>
                  </a:lnTo>
                  <a:lnTo>
                    <a:pt x="138034" y="2036774"/>
                  </a:lnTo>
                  <a:lnTo>
                    <a:pt x="135263" y="2031981"/>
                  </a:lnTo>
                  <a:lnTo>
                    <a:pt x="132459" y="2027189"/>
                  </a:lnTo>
                  <a:lnTo>
                    <a:pt x="129619" y="2022396"/>
                  </a:lnTo>
                  <a:lnTo>
                    <a:pt x="126739" y="2017604"/>
                  </a:lnTo>
                  <a:lnTo>
                    <a:pt x="123811" y="2012812"/>
                  </a:lnTo>
                  <a:lnTo>
                    <a:pt x="120842" y="2008019"/>
                  </a:lnTo>
                  <a:lnTo>
                    <a:pt x="117828" y="2003227"/>
                  </a:lnTo>
                  <a:lnTo>
                    <a:pt x="114770" y="1998434"/>
                  </a:lnTo>
                  <a:lnTo>
                    <a:pt x="111664" y="1993642"/>
                  </a:lnTo>
                  <a:lnTo>
                    <a:pt x="108497" y="1988849"/>
                  </a:lnTo>
                  <a:lnTo>
                    <a:pt x="105277" y="1984057"/>
                  </a:lnTo>
                  <a:lnTo>
                    <a:pt x="102004" y="1979265"/>
                  </a:lnTo>
                  <a:lnTo>
                    <a:pt x="98680" y="1974472"/>
                  </a:lnTo>
                  <a:lnTo>
                    <a:pt x="95302" y="1969680"/>
                  </a:lnTo>
                  <a:lnTo>
                    <a:pt x="91864" y="1964887"/>
                  </a:lnTo>
                  <a:lnTo>
                    <a:pt x="88366" y="1960095"/>
                  </a:lnTo>
                  <a:lnTo>
                    <a:pt x="84819" y="1955303"/>
                  </a:lnTo>
                  <a:lnTo>
                    <a:pt x="81223" y="1950510"/>
                  </a:lnTo>
                  <a:lnTo>
                    <a:pt x="77582" y="1945718"/>
                  </a:lnTo>
                  <a:lnTo>
                    <a:pt x="73897" y="1940925"/>
                  </a:lnTo>
                  <a:lnTo>
                    <a:pt x="70167" y="1936133"/>
                  </a:lnTo>
                  <a:lnTo>
                    <a:pt x="66406" y="1931341"/>
                  </a:lnTo>
                  <a:lnTo>
                    <a:pt x="62621" y="1926548"/>
                  </a:lnTo>
                  <a:lnTo>
                    <a:pt x="58819" y="1921756"/>
                  </a:lnTo>
                  <a:lnTo>
                    <a:pt x="55007" y="1916963"/>
                  </a:lnTo>
                  <a:lnTo>
                    <a:pt x="51195" y="1912171"/>
                  </a:lnTo>
                  <a:lnTo>
                    <a:pt x="47399" y="1907378"/>
                  </a:lnTo>
                  <a:lnTo>
                    <a:pt x="43627" y="1902586"/>
                  </a:lnTo>
                  <a:lnTo>
                    <a:pt x="39893" y="1897794"/>
                  </a:lnTo>
                  <a:lnTo>
                    <a:pt x="36207" y="1893001"/>
                  </a:lnTo>
                  <a:lnTo>
                    <a:pt x="32594" y="1888209"/>
                  </a:lnTo>
                  <a:lnTo>
                    <a:pt x="29080" y="1883416"/>
                  </a:lnTo>
                  <a:lnTo>
                    <a:pt x="25668" y="1878624"/>
                  </a:lnTo>
                  <a:lnTo>
                    <a:pt x="22375" y="1873832"/>
                  </a:lnTo>
                  <a:lnTo>
                    <a:pt x="19216" y="1869039"/>
                  </a:lnTo>
                  <a:lnTo>
                    <a:pt x="16216" y="1864247"/>
                  </a:lnTo>
                  <a:lnTo>
                    <a:pt x="13440" y="1859454"/>
                  </a:lnTo>
                  <a:lnTo>
                    <a:pt x="10865" y="1854662"/>
                  </a:lnTo>
                  <a:lnTo>
                    <a:pt x="8508" y="1849870"/>
                  </a:lnTo>
                  <a:lnTo>
                    <a:pt x="6387" y="1845077"/>
                  </a:lnTo>
                  <a:lnTo>
                    <a:pt x="4518" y="1840285"/>
                  </a:lnTo>
                  <a:lnTo>
                    <a:pt x="2985" y="1835492"/>
                  </a:lnTo>
                  <a:lnTo>
                    <a:pt x="1767" y="1830700"/>
                  </a:lnTo>
                  <a:lnTo>
                    <a:pt x="856" y="1825908"/>
                  </a:lnTo>
                  <a:lnTo>
                    <a:pt x="263" y="1821115"/>
                  </a:lnTo>
                  <a:lnTo>
                    <a:pt x="0" y="1816323"/>
                  </a:lnTo>
                  <a:lnTo>
                    <a:pt x="116" y="1811530"/>
                  </a:lnTo>
                  <a:lnTo>
                    <a:pt x="635" y="1806738"/>
                  </a:lnTo>
                  <a:lnTo>
                    <a:pt x="1499" y="1801945"/>
                  </a:lnTo>
                  <a:lnTo>
                    <a:pt x="2706" y="1797153"/>
                  </a:lnTo>
                  <a:lnTo>
                    <a:pt x="4252" y="1792361"/>
                  </a:lnTo>
                  <a:lnTo>
                    <a:pt x="6139" y="1787568"/>
                  </a:lnTo>
                  <a:lnTo>
                    <a:pt x="8432" y="1782776"/>
                  </a:lnTo>
                  <a:lnTo>
                    <a:pt x="11025" y="1777983"/>
                  </a:lnTo>
                  <a:lnTo>
                    <a:pt x="13902" y="1773191"/>
                  </a:lnTo>
                  <a:lnTo>
                    <a:pt x="17043" y="1768399"/>
                  </a:lnTo>
                  <a:lnTo>
                    <a:pt x="20430" y="1763606"/>
                  </a:lnTo>
                  <a:lnTo>
                    <a:pt x="24081" y="1758814"/>
                  </a:lnTo>
                  <a:lnTo>
                    <a:pt x="27929" y="1754021"/>
                  </a:lnTo>
                  <a:lnTo>
                    <a:pt x="31930" y="1749229"/>
                  </a:lnTo>
                  <a:lnTo>
                    <a:pt x="36059" y="1744437"/>
                  </a:lnTo>
                  <a:lnTo>
                    <a:pt x="40291" y="1739644"/>
                  </a:lnTo>
                  <a:lnTo>
                    <a:pt x="44604" y="1734852"/>
                  </a:lnTo>
                  <a:lnTo>
                    <a:pt x="48959" y="1730059"/>
                  </a:lnTo>
                  <a:lnTo>
                    <a:pt x="53321" y="1725267"/>
                  </a:lnTo>
                  <a:lnTo>
                    <a:pt x="57666" y="1720475"/>
                  </a:lnTo>
                  <a:lnTo>
                    <a:pt x="61973" y="1715682"/>
                  </a:lnTo>
                  <a:lnTo>
                    <a:pt x="66221" y="1710890"/>
                  </a:lnTo>
                  <a:lnTo>
                    <a:pt x="70363" y="1706097"/>
                  </a:lnTo>
                  <a:lnTo>
                    <a:pt x="74401" y="1701305"/>
                  </a:lnTo>
                  <a:lnTo>
                    <a:pt x="78324" y="1696512"/>
                  </a:lnTo>
                  <a:lnTo>
                    <a:pt x="82122" y="1691720"/>
                  </a:lnTo>
                  <a:lnTo>
                    <a:pt x="85787" y="1686928"/>
                  </a:lnTo>
                  <a:lnTo>
                    <a:pt x="89280" y="1682135"/>
                  </a:lnTo>
                  <a:lnTo>
                    <a:pt x="92615" y="1677343"/>
                  </a:lnTo>
                  <a:lnTo>
                    <a:pt x="95804" y="1672550"/>
                  </a:lnTo>
                  <a:lnTo>
                    <a:pt x="98847" y="1667758"/>
                  </a:lnTo>
                  <a:lnTo>
                    <a:pt x="101746" y="1662966"/>
                  </a:lnTo>
                  <a:lnTo>
                    <a:pt x="104490" y="1658173"/>
                  </a:lnTo>
                  <a:lnTo>
                    <a:pt x="107074" y="1653381"/>
                  </a:lnTo>
                  <a:lnTo>
                    <a:pt x="109532" y="1648588"/>
                  </a:lnTo>
                  <a:lnTo>
                    <a:pt x="111870" y="1643796"/>
                  </a:lnTo>
                  <a:lnTo>
                    <a:pt x="114093" y="1639004"/>
                  </a:lnTo>
                  <a:lnTo>
                    <a:pt x="116208" y="1634211"/>
                  </a:lnTo>
                  <a:lnTo>
                    <a:pt x="118196" y="1629419"/>
                  </a:lnTo>
                  <a:lnTo>
                    <a:pt x="120094" y="1624626"/>
                  </a:lnTo>
                  <a:lnTo>
                    <a:pt x="121908" y="1619834"/>
                  </a:lnTo>
                  <a:lnTo>
                    <a:pt x="123645" y="1615042"/>
                  </a:lnTo>
                  <a:lnTo>
                    <a:pt x="125308" y="1610249"/>
                  </a:lnTo>
                  <a:lnTo>
                    <a:pt x="126891" y="1605457"/>
                  </a:lnTo>
                  <a:lnTo>
                    <a:pt x="128406" y="1600664"/>
                  </a:lnTo>
                  <a:lnTo>
                    <a:pt x="129864" y="1595872"/>
                  </a:lnTo>
                  <a:lnTo>
                    <a:pt x="131265" y="1591079"/>
                  </a:lnTo>
                  <a:lnTo>
                    <a:pt x="132614" y="1586287"/>
                  </a:lnTo>
                  <a:lnTo>
                    <a:pt x="133906" y="1581495"/>
                  </a:lnTo>
                  <a:lnTo>
                    <a:pt x="135139" y="1576702"/>
                  </a:lnTo>
                  <a:lnTo>
                    <a:pt x="136323" y="1571910"/>
                  </a:lnTo>
                  <a:lnTo>
                    <a:pt x="137460" y="1567117"/>
                  </a:lnTo>
                  <a:lnTo>
                    <a:pt x="138548" y="1562325"/>
                  </a:lnTo>
                  <a:lnTo>
                    <a:pt x="139590" y="1557533"/>
                  </a:lnTo>
                  <a:lnTo>
                    <a:pt x="140571" y="1552740"/>
                  </a:lnTo>
                  <a:lnTo>
                    <a:pt x="141504" y="1547948"/>
                  </a:lnTo>
                  <a:lnTo>
                    <a:pt x="142390" y="1543155"/>
                  </a:lnTo>
                  <a:lnTo>
                    <a:pt x="143230" y="1538363"/>
                  </a:lnTo>
                  <a:lnTo>
                    <a:pt x="144024" y="1533571"/>
                  </a:lnTo>
                  <a:lnTo>
                    <a:pt x="144764" y="1528778"/>
                  </a:lnTo>
                  <a:lnTo>
                    <a:pt x="145455" y="1523986"/>
                  </a:lnTo>
                  <a:lnTo>
                    <a:pt x="146103" y="1519193"/>
                  </a:lnTo>
                  <a:lnTo>
                    <a:pt x="146709" y="1514401"/>
                  </a:lnTo>
                  <a:lnTo>
                    <a:pt x="147274" y="1509609"/>
                  </a:lnTo>
                  <a:lnTo>
                    <a:pt x="147798" y="1504816"/>
                  </a:lnTo>
                  <a:lnTo>
                    <a:pt x="148278" y="1500024"/>
                  </a:lnTo>
                  <a:lnTo>
                    <a:pt x="148724" y="1495231"/>
                  </a:lnTo>
                  <a:lnTo>
                    <a:pt x="149140" y="1490439"/>
                  </a:lnTo>
                  <a:lnTo>
                    <a:pt x="149527" y="1485646"/>
                  </a:lnTo>
                  <a:lnTo>
                    <a:pt x="149887" y="1480854"/>
                  </a:lnTo>
                  <a:lnTo>
                    <a:pt x="150218" y="1476062"/>
                  </a:lnTo>
                  <a:lnTo>
                    <a:pt x="150530" y="1471269"/>
                  </a:lnTo>
                  <a:lnTo>
                    <a:pt x="150825" y="1466477"/>
                  </a:lnTo>
                  <a:lnTo>
                    <a:pt x="151105" y="1461684"/>
                  </a:lnTo>
                  <a:lnTo>
                    <a:pt x="151375" y="1456892"/>
                  </a:lnTo>
                  <a:lnTo>
                    <a:pt x="151634" y="1452100"/>
                  </a:lnTo>
                  <a:lnTo>
                    <a:pt x="151887" y="1447307"/>
                  </a:lnTo>
                  <a:lnTo>
                    <a:pt x="152138" y="1442515"/>
                  </a:lnTo>
                  <a:lnTo>
                    <a:pt x="152388" y="1437722"/>
                  </a:lnTo>
                  <a:lnTo>
                    <a:pt x="152641" y="1432930"/>
                  </a:lnTo>
                  <a:lnTo>
                    <a:pt x="152898" y="1428138"/>
                  </a:lnTo>
                  <a:lnTo>
                    <a:pt x="153163" y="1423345"/>
                  </a:lnTo>
                  <a:lnTo>
                    <a:pt x="153437" y="1418553"/>
                  </a:lnTo>
                  <a:lnTo>
                    <a:pt x="153722" y="1413760"/>
                  </a:lnTo>
                  <a:lnTo>
                    <a:pt x="154019" y="1408968"/>
                  </a:lnTo>
                  <a:lnTo>
                    <a:pt x="154330" y="1404175"/>
                  </a:lnTo>
                  <a:lnTo>
                    <a:pt x="154661" y="1399383"/>
                  </a:lnTo>
                  <a:lnTo>
                    <a:pt x="155009" y="1394591"/>
                  </a:lnTo>
                  <a:lnTo>
                    <a:pt x="155376" y="1389798"/>
                  </a:lnTo>
                  <a:lnTo>
                    <a:pt x="155761" y="1385006"/>
                  </a:lnTo>
                  <a:lnTo>
                    <a:pt x="156167" y="1380213"/>
                  </a:lnTo>
                  <a:lnTo>
                    <a:pt x="156596" y="1375421"/>
                  </a:lnTo>
                  <a:lnTo>
                    <a:pt x="157050" y="1370629"/>
                  </a:lnTo>
                  <a:lnTo>
                    <a:pt x="157525" y="1365836"/>
                  </a:lnTo>
                  <a:lnTo>
                    <a:pt x="158021" y="1361044"/>
                  </a:lnTo>
                  <a:lnTo>
                    <a:pt x="158539" y="1356251"/>
                  </a:lnTo>
                  <a:lnTo>
                    <a:pt x="159078" y="1351459"/>
                  </a:lnTo>
                  <a:lnTo>
                    <a:pt x="159642" y="1346667"/>
                  </a:lnTo>
                  <a:lnTo>
                    <a:pt x="160224" y="1341874"/>
                  </a:lnTo>
                  <a:lnTo>
                    <a:pt x="160823" y="1337082"/>
                  </a:lnTo>
                  <a:lnTo>
                    <a:pt x="161438" y="1332289"/>
                  </a:lnTo>
                  <a:lnTo>
                    <a:pt x="162067" y="1327497"/>
                  </a:lnTo>
                  <a:lnTo>
                    <a:pt x="162710" y="1322705"/>
                  </a:lnTo>
                  <a:lnTo>
                    <a:pt x="163361" y="1317912"/>
                  </a:lnTo>
                  <a:lnTo>
                    <a:pt x="164019" y="1313120"/>
                  </a:lnTo>
                  <a:lnTo>
                    <a:pt x="164679" y="1308327"/>
                  </a:lnTo>
                  <a:lnTo>
                    <a:pt x="165341" y="1303535"/>
                  </a:lnTo>
                  <a:lnTo>
                    <a:pt x="165999" y="1298742"/>
                  </a:lnTo>
                  <a:lnTo>
                    <a:pt x="166650" y="1293950"/>
                  </a:lnTo>
                  <a:lnTo>
                    <a:pt x="167292" y="1289158"/>
                  </a:lnTo>
                  <a:lnTo>
                    <a:pt x="167921" y="1284365"/>
                  </a:lnTo>
                  <a:lnTo>
                    <a:pt x="168536" y="1279573"/>
                  </a:lnTo>
                  <a:lnTo>
                    <a:pt x="169133" y="1274780"/>
                  </a:lnTo>
                  <a:lnTo>
                    <a:pt x="169705" y="1269988"/>
                  </a:lnTo>
                  <a:lnTo>
                    <a:pt x="170254" y="1265196"/>
                  </a:lnTo>
                  <a:lnTo>
                    <a:pt x="170779" y="1260403"/>
                  </a:lnTo>
                  <a:lnTo>
                    <a:pt x="171278" y="1255611"/>
                  </a:lnTo>
                  <a:lnTo>
                    <a:pt x="171751" y="1250818"/>
                  </a:lnTo>
                  <a:lnTo>
                    <a:pt x="172190" y="1246026"/>
                  </a:lnTo>
                  <a:lnTo>
                    <a:pt x="172601" y="1241234"/>
                  </a:lnTo>
                  <a:lnTo>
                    <a:pt x="172984" y="1236441"/>
                  </a:lnTo>
                  <a:lnTo>
                    <a:pt x="173341" y="1231649"/>
                  </a:lnTo>
                  <a:lnTo>
                    <a:pt x="173672" y="1226856"/>
                  </a:lnTo>
                  <a:lnTo>
                    <a:pt x="173974" y="1222064"/>
                  </a:lnTo>
                  <a:lnTo>
                    <a:pt x="174251" y="1217272"/>
                  </a:lnTo>
                  <a:lnTo>
                    <a:pt x="174507" y="1212479"/>
                  </a:lnTo>
                  <a:lnTo>
                    <a:pt x="174745" y="1207687"/>
                  </a:lnTo>
                  <a:lnTo>
                    <a:pt x="174967" y="1202894"/>
                  </a:lnTo>
                  <a:lnTo>
                    <a:pt x="175174" y="1198102"/>
                  </a:lnTo>
                  <a:lnTo>
                    <a:pt x="175369" y="1193309"/>
                  </a:lnTo>
                  <a:lnTo>
                    <a:pt x="175556" y="1188517"/>
                  </a:lnTo>
                  <a:lnTo>
                    <a:pt x="175739" y="1183725"/>
                  </a:lnTo>
                  <a:lnTo>
                    <a:pt x="175919" y="1178932"/>
                  </a:lnTo>
                  <a:lnTo>
                    <a:pt x="176100" y="1174140"/>
                  </a:lnTo>
                  <a:lnTo>
                    <a:pt x="176286" y="1169347"/>
                  </a:lnTo>
                  <a:lnTo>
                    <a:pt x="176480" y="1164555"/>
                  </a:lnTo>
                  <a:lnTo>
                    <a:pt x="176683" y="1159763"/>
                  </a:lnTo>
                  <a:lnTo>
                    <a:pt x="176897" y="1154970"/>
                  </a:lnTo>
                  <a:lnTo>
                    <a:pt x="177125" y="1150178"/>
                  </a:lnTo>
                  <a:lnTo>
                    <a:pt x="177371" y="1145385"/>
                  </a:lnTo>
                  <a:lnTo>
                    <a:pt x="177637" y="1140593"/>
                  </a:lnTo>
                  <a:lnTo>
                    <a:pt x="177923" y="1135801"/>
                  </a:lnTo>
                  <a:lnTo>
                    <a:pt x="178230" y="1131008"/>
                  </a:lnTo>
                  <a:lnTo>
                    <a:pt x="178558" y="1126216"/>
                  </a:lnTo>
                  <a:lnTo>
                    <a:pt x="178909" y="1121423"/>
                  </a:lnTo>
                  <a:lnTo>
                    <a:pt x="179290" y="1116631"/>
                  </a:lnTo>
                  <a:lnTo>
                    <a:pt x="179695" y="1111839"/>
                  </a:lnTo>
                  <a:lnTo>
                    <a:pt x="180123" y="1107046"/>
                  </a:lnTo>
                  <a:lnTo>
                    <a:pt x="180575" y="1102254"/>
                  </a:lnTo>
                  <a:lnTo>
                    <a:pt x="181050" y="1097461"/>
                  </a:lnTo>
                  <a:lnTo>
                    <a:pt x="181553" y="1092669"/>
                  </a:lnTo>
                  <a:lnTo>
                    <a:pt x="182079" y="1087876"/>
                  </a:lnTo>
                  <a:lnTo>
                    <a:pt x="182626" y="1083084"/>
                  </a:lnTo>
                  <a:lnTo>
                    <a:pt x="183191" y="1078292"/>
                  </a:lnTo>
                  <a:lnTo>
                    <a:pt x="183776" y="1073499"/>
                  </a:lnTo>
                  <a:lnTo>
                    <a:pt x="184378" y="1068707"/>
                  </a:lnTo>
                  <a:lnTo>
                    <a:pt x="184998" y="1063914"/>
                  </a:lnTo>
                  <a:lnTo>
                    <a:pt x="185630" y="1059122"/>
                  </a:lnTo>
                  <a:lnTo>
                    <a:pt x="186274" y="1054330"/>
                  </a:lnTo>
                  <a:lnTo>
                    <a:pt x="186926" y="1049537"/>
                  </a:lnTo>
                  <a:lnTo>
                    <a:pt x="187586" y="1044745"/>
                  </a:lnTo>
                  <a:lnTo>
                    <a:pt x="188252" y="1039952"/>
                  </a:lnTo>
                  <a:lnTo>
                    <a:pt x="188922" y="1035160"/>
                  </a:lnTo>
                  <a:lnTo>
                    <a:pt x="189592" y="1030368"/>
                  </a:lnTo>
                  <a:lnTo>
                    <a:pt x="190262" y="1025575"/>
                  </a:lnTo>
                  <a:lnTo>
                    <a:pt x="190930" y="1020783"/>
                  </a:lnTo>
                  <a:lnTo>
                    <a:pt x="191593" y="1015990"/>
                  </a:lnTo>
                  <a:lnTo>
                    <a:pt x="192251" y="1011198"/>
                  </a:lnTo>
                  <a:lnTo>
                    <a:pt x="192902" y="1006406"/>
                  </a:lnTo>
                  <a:lnTo>
                    <a:pt x="193545" y="1001613"/>
                  </a:lnTo>
                  <a:lnTo>
                    <a:pt x="194181" y="996821"/>
                  </a:lnTo>
                  <a:lnTo>
                    <a:pt x="194806" y="992028"/>
                  </a:lnTo>
                  <a:lnTo>
                    <a:pt x="195419" y="987236"/>
                  </a:lnTo>
                  <a:lnTo>
                    <a:pt x="196022" y="982443"/>
                  </a:lnTo>
                  <a:lnTo>
                    <a:pt x="196614" y="977651"/>
                  </a:lnTo>
                  <a:lnTo>
                    <a:pt x="197196" y="972859"/>
                  </a:lnTo>
                  <a:lnTo>
                    <a:pt x="197766" y="968066"/>
                  </a:lnTo>
                  <a:lnTo>
                    <a:pt x="198323" y="963274"/>
                  </a:lnTo>
                  <a:lnTo>
                    <a:pt x="198870" y="958481"/>
                  </a:lnTo>
                  <a:lnTo>
                    <a:pt x="199406" y="953689"/>
                  </a:lnTo>
                  <a:lnTo>
                    <a:pt x="199932" y="948897"/>
                  </a:lnTo>
                  <a:lnTo>
                    <a:pt x="200449" y="944104"/>
                  </a:lnTo>
                  <a:lnTo>
                    <a:pt x="200954" y="939312"/>
                  </a:lnTo>
                  <a:lnTo>
                    <a:pt x="201451" y="934519"/>
                  </a:lnTo>
                  <a:lnTo>
                    <a:pt x="201940" y="929727"/>
                  </a:lnTo>
                  <a:lnTo>
                    <a:pt x="202422" y="924935"/>
                  </a:lnTo>
                  <a:lnTo>
                    <a:pt x="202896" y="920142"/>
                  </a:lnTo>
                  <a:lnTo>
                    <a:pt x="203364" y="915350"/>
                  </a:lnTo>
                  <a:lnTo>
                    <a:pt x="203825" y="910557"/>
                  </a:lnTo>
                  <a:lnTo>
                    <a:pt x="204282" y="905765"/>
                  </a:lnTo>
                  <a:lnTo>
                    <a:pt x="204734" y="900972"/>
                  </a:lnTo>
                  <a:lnTo>
                    <a:pt x="205182" y="896180"/>
                  </a:lnTo>
                  <a:lnTo>
                    <a:pt x="205626" y="891388"/>
                  </a:lnTo>
                  <a:lnTo>
                    <a:pt x="206066" y="886595"/>
                  </a:lnTo>
                  <a:lnTo>
                    <a:pt x="206504" y="881803"/>
                  </a:lnTo>
                  <a:lnTo>
                    <a:pt x="206940" y="877010"/>
                  </a:lnTo>
                  <a:lnTo>
                    <a:pt x="207373" y="872218"/>
                  </a:lnTo>
                  <a:lnTo>
                    <a:pt x="207805" y="867426"/>
                  </a:lnTo>
                  <a:lnTo>
                    <a:pt x="208234" y="862633"/>
                  </a:lnTo>
                  <a:lnTo>
                    <a:pt x="208661" y="857841"/>
                  </a:lnTo>
                  <a:lnTo>
                    <a:pt x="209085" y="853048"/>
                  </a:lnTo>
                  <a:lnTo>
                    <a:pt x="209508" y="848256"/>
                  </a:lnTo>
                  <a:lnTo>
                    <a:pt x="209927" y="843464"/>
                  </a:lnTo>
                  <a:lnTo>
                    <a:pt x="210344" y="838671"/>
                  </a:lnTo>
                  <a:lnTo>
                    <a:pt x="210756" y="833879"/>
                  </a:lnTo>
                  <a:lnTo>
                    <a:pt x="211164" y="829086"/>
                  </a:lnTo>
                  <a:lnTo>
                    <a:pt x="211568" y="824294"/>
                  </a:lnTo>
                  <a:lnTo>
                    <a:pt x="211966" y="819502"/>
                  </a:lnTo>
                  <a:lnTo>
                    <a:pt x="212359" y="814709"/>
                  </a:lnTo>
                  <a:lnTo>
                    <a:pt x="212744" y="809917"/>
                  </a:lnTo>
                  <a:lnTo>
                    <a:pt x="213121" y="805124"/>
                  </a:lnTo>
                  <a:lnTo>
                    <a:pt x="213491" y="800332"/>
                  </a:lnTo>
                  <a:lnTo>
                    <a:pt x="213853" y="795539"/>
                  </a:lnTo>
                  <a:lnTo>
                    <a:pt x="214206" y="790747"/>
                  </a:lnTo>
                  <a:lnTo>
                    <a:pt x="214548" y="785955"/>
                  </a:lnTo>
                  <a:lnTo>
                    <a:pt x="214881" y="781162"/>
                  </a:lnTo>
                  <a:lnTo>
                    <a:pt x="215204" y="776370"/>
                  </a:lnTo>
                  <a:lnTo>
                    <a:pt x="215517" y="771577"/>
                  </a:lnTo>
                  <a:lnTo>
                    <a:pt x="215821" y="766785"/>
                  </a:lnTo>
                  <a:lnTo>
                    <a:pt x="216115" y="761993"/>
                  </a:lnTo>
                  <a:lnTo>
                    <a:pt x="216398" y="757200"/>
                  </a:lnTo>
                  <a:lnTo>
                    <a:pt x="216673" y="752408"/>
                  </a:lnTo>
                  <a:lnTo>
                    <a:pt x="216939" y="747615"/>
                  </a:lnTo>
                  <a:lnTo>
                    <a:pt x="217198" y="742823"/>
                  </a:lnTo>
                  <a:lnTo>
                    <a:pt x="217449" y="738031"/>
                  </a:lnTo>
                  <a:lnTo>
                    <a:pt x="217692" y="733238"/>
                  </a:lnTo>
                  <a:lnTo>
                    <a:pt x="217930" y="728446"/>
                  </a:lnTo>
                  <a:lnTo>
                    <a:pt x="218163" y="723653"/>
                  </a:lnTo>
                  <a:lnTo>
                    <a:pt x="218391" y="718861"/>
                  </a:lnTo>
                  <a:lnTo>
                    <a:pt x="218616" y="714069"/>
                  </a:lnTo>
                  <a:lnTo>
                    <a:pt x="218838" y="709276"/>
                  </a:lnTo>
                  <a:lnTo>
                    <a:pt x="219056" y="704484"/>
                  </a:lnTo>
                  <a:lnTo>
                    <a:pt x="219274" y="699691"/>
                  </a:lnTo>
                  <a:lnTo>
                    <a:pt x="219490" y="694899"/>
                  </a:lnTo>
                  <a:lnTo>
                    <a:pt x="219705" y="690106"/>
                  </a:lnTo>
                  <a:lnTo>
                    <a:pt x="219920" y="685314"/>
                  </a:lnTo>
                  <a:lnTo>
                    <a:pt x="220135" y="680522"/>
                  </a:lnTo>
                  <a:lnTo>
                    <a:pt x="220349" y="675729"/>
                  </a:lnTo>
                  <a:lnTo>
                    <a:pt x="220563" y="670937"/>
                  </a:lnTo>
                  <a:lnTo>
                    <a:pt x="220777" y="666144"/>
                  </a:lnTo>
                  <a:lnTo>
                    <a:pt x="220990" y="661352"/>
                  </a:lnTo>
                  <a:lnTo>
                    <a:pt x="221203" y="656560"/>
                  </a:lnTo>
                  <a:lnTo>
                    <a:pt x="221414" y="651767"/>
                  </a:lnTo>
                  <a:lnTo>
                    <a:pt x="221624" y="646975"/>
                  </a:lnTo>
                  <a:lnTo>
                    <a:pt x="221831" y="642182"/>
                  </a:lnTo>
                  <a:lnTo>
                    <a:pt x="222037" y="637390"/>
                  </a:lnTo>
                  <a:lnTo>
                    <a:pt x="222239" y="632598"/>
                  </a:lnTo>
                  <a:lnTo>
                    <a:pt x="222438" y="627805"/>
                  </a:lnTo>
                  <a:lnTo>
                    <a:pt x="222633" y="623013"/>
                  </a:lnTo>
                  <a:lnTo>
                    <a:pt x="222823" y="618220"/>
                  </a:lnTo>
                  <a:lnTo>
                    <a:pt x="223009" y="613428"/>
                  </a:lnTo>
                  <a:lnTo>
                    <a:pt x="223190" y="608636"/>
                  </a:lnTo>
                  <a:lnTo>
                    <a:pt x="223365" y="603843"/>
                  </a:lnTo>
                  <a:lnTo>
                    <a:pt x="223534" y="599051"/>
                  </a:lnTo>
                  <a:lnTo>
                    <a:pt x="223698" y="594258"/>
                  </a:lnTo>
                  <a:lnTo>
                    <a:pt x="223858" y="589466"/>
                  </a:lnTo>
                  <a:lnTo>
                    <a:pt x="224012" y="584673"/>
                  </a:lnTo>
                  <a:lnTo>
                    <a:pt x="224160" y="579881"/>
                  </a:lnTo>
                  <a:lnTo>
                    <a:pt x="224304" y="575089"/>
                  </a:lnTo>
                  <a:lnTo>
                    <a:pt x="224443" y="570296"/>
                  </a:lnTo>
                  <a:lnTo>
                    <a:pt x="224580" y="565504"/>
                  </a:lnTo>
                  <a:lnTo>
                    <a:pt x="224713" y="560711"/>
                  </a:lnTo>
                  <a:lnTo>
                    <a:pt x="224843" y="555919"/>
                  </a:lnTo>
                  <a:lnTo>
                    <a:pt x="224971" y="551127"/>
                  </a:lnTo>
                  <a:lnTo>
                    <a:pt x="225099" y="546334"/>
                  </a:lnTo>
                  <a:lnTo>
                    <a:pt x="225225" y="541542"/>
                  </a:lnTo>
                  <a:lnTo>
                    <a:pt x="225352" y="536749"/>
                  </a:lnTo>
                  <a:lnTo>
                    <a:pt x="225479" y="531957"/>
                  </a:lnTo>
                  <a:lnTo>
                    <a:pt x="225607" y="527165"/>
                  </a:lnTo>
                  <a:lnTo>
                    <a:pt x="225738" y="522372"/>
                  </a:lnTo>
                  <a:lnTo>
                    <a:pt x="225870" y="517580"/>
                  </a:lnTo>
                  <a:lnTo>
                    <a:pt x="226004" y="512787"/>
                  </a:lnTo>
                  <a:lnTo>
                    <a:pt x="226141" y="507995"/>
                  </a:lnTo>
                  <a:lnTo>
                    <a:pt x="226282" y="503203"/>
                  </a:lnTo>
                  <a:lnTo>
                    <a:pt x="226425" y="498410"/>
                  </a:lnTo>
                  <a:lnTo>
                    <a:pt x="226571" y="493618"/>
                  </a:lnTo>
                  <a:lnTo>
                    <a:pt x="226720" y="488825"/>
                  </a:lnTo>
                  <a:lnTo>
                    <a:pt x="226872" y="484033"/>
                  </a:lnTo>
                  <a:lnTo>
                    <a:pt x="227026" y="479240"/>
                  </a:lnTo>
                  <a:lnTo>
                    <a:pt x="227183" y="474448"/>
                  </a:lnTo>
                  <a:lnTo>
                    <a:pt x="227343" y="469656"/>
                  </a:lnTo>
                  <a:lnTo>
                    <a:pt x="227504" y="464863"/>
                  </a:lnTo>
                  <a:lnTo>
                    <a:pt x="227666" y="460071"/>
                  </a:lnTo>
                  <a:lnTo>
                    <a:pt x="227830" y="455278"/>
                  </a:lnTo>
                  <a:lnTo>
                    <a:pt x="227995" y="450486"/>
                  </a:lnTo>
                  <a:lnTo>
                    <a:pt x="228160" y="445694"/>
                  </a:lnTo>
                  <a:lnTo>
                    <a:pt x="228326" y="440901"/>
                  </a:lnTo>
                  <a:lnTo>
                    <a:pt x="228492" y="436109"/>
                  </a:lnTo>
                  <a:lnTo>
                    <a:pt x="228658" y="431316"/>
                  </a:lnTo>
                  <a:lnTo>
                    <a:pt x="228823" y="426524"/>
                  </a:lnTo>
                  <a:lnTo>
                    <a:pt x="228987" y="421732"/>
                  </a:lnTo>
                  <a:lnTo>
                    <a:pt x="229151" y="416939"/>
                  </a:lnTo>
                  <a:lnTo>
                    <a:pt x="229313" y="412147"/>
                  </a:lnTo>
                  <a:lnTo>
                    <a:pt x="229475" y="407354"/>
                  </a:lnTo>
                  <a:lnTo>
                    <a:pt x="229635" y="402562"/>
                  </a:lnTo>
                  <a:lnTo>
                    <a:pt x="229794" y="397769"/>
                  </a:lnTo>
                  <a:lnTo>
                    <a:pt x="229951" y="392977"/>
                  </a:lnTo>
                  <a:lnTo>
                    <a:pt x="230107" y="388185"/>
                  </a:lnTo>
                  <a:lnTo>
                    <a:pt x="230262" y="383392"/>
                  </a:lnTo>
                  <a:lnTo>
                    <a:pt x="230415" y="378600"/>
                  </a:lnTo>
                  <a:lnTo>
                    <a:pt x="230567" y="373807"/>
                  </a:lnTo>
                  <a:lnTo>
                    <a:pt x="230717" y="369015"/>
                  </a:lnTo>
                  <a:lnTo>
                    <a:pt x="230866" y="364223"/>
                  </a:lnTo>
                  <a:lnTo>
                    <a:pt x="231013" y="359430"/>
                  </a:lnTo>
                  <a:lnTo>
                    <a:pt x="231159" y="354638"/>
                  </a:lnTo>
                  <a:lnTo>
                    <a:pt x="231303" y="349845"/>
                  </a:lnTo>
                  <a:lnTo>
                    <a:pt x="231446" y="345053"/>
                  </a:lnTo>
                  <a:lnTo>
                    <a:pt x="231587" y="340261"/>
                  </a:lnTo>
                  <a:lnTo>
                    <a:pt x="231728" y="335468"/>
                  </a:lnTo>
                  <a:lnTo>
                    <a:pt x="231867" y="330676"/>
                  </a:lnTo>
                  <a:lnTo>
                    <a:pt x="232005" y="325883"/>
                  </a:lnTo>
                  <a:lnTo>
                    <a:pt x="232142" y="321091"/>
                  </a:lnTo>
                  <a:lnTo>
                    <a:pt x="232277" y="316299"/>
                  </a:lnTo>
                  <a:lnTo>
                    <a:pt x="232412" y="311506"/>
                  </a:lnTo>
                  <a:lnTo>
                    <a:pt x="232546" y="306714"/>
                  </a:lnTo>
                  <a:lnTo>
                    <a:pt x="232680" y="301921"/>
                  </a:lnTo>
                  <a:lnTo>
                    <a:pt x="232812" y="297129"/>
                  </a:lnTo>
                  <a:lnTo>
                    <a:pt x="232944" y="292336"/>
                  </a:lnTo>
                  <a:lnTo>
                    <a:pt x="233076" y="287544"/>
                  </a:lnTo>
                  <a:lnTo>
                    <a:pt x="233207" y="282752"/>
                  </a:lnTo>
                  <a:lnTo>
                    <a:pt x="233338" y="277959"/>
                  </a:lnTo>
                  <a:lnTo>
                    <a:pt x="233469" y="273167"/>
                  </a:lnTo>
                  <a:lnTo>
                    <a:pt x="233600" y="268374"/>
                  </a:lnTo>
                  <a:lnTo>
                    <a:pt x="233731" y="263582"/>
                  </a:lnTo>
                  <a:lnTo>
                    <a:pt x="233861" y="258790"/>
                  </a:lnTo>
                  <a:lnTo>
                    <a:pt x="233992" y="253997"/>
                  </a:lnTo>
                  <a:lnTo>
                    <a:pt x="234122" y="249205"/>
                  </a:lnTo>
                  <a:lnTo>
                    <a:pt x="234251" y="244412"/>
                  </a:lnTo>
                  <a:lnTo>
                    <a:pt x="234381" y="239620"/>
                  </a:lnTo>
                  <a:lnTo>
                    <a:pt x="234510" y="234828"/>
                  </a:lnTo>
                  <a:lnTo>
                    <a:pt x="234638" y="230035"/>
                  </a:lnTo>
                  <a:lnTo>
                    <a:pt x="234765" y="225243"/>
                  </a:lnTo>
                  <a:lnTo>
                    <a:pt x="234890" y="220450"/>
                  </a:lnTo>
                  <a:lnTo>
                    <a:pt x="235014" y="215658"/>
                  </a:lnTo>
                  <a:lnTo>
                    <a:pt x="235136" y="210866"/>
                  </a:lnTo>
                  <a:lnTo>
                    <a:pt x="235257" y="206073"/>
                  </a:lnTo>
                  <a:lnTo>
                    <a:pt x="235375" y="201281"/>
                  </a:lnTo>
                  <a:lnTo>
                    <a:pt x="235489" y="196488"/>
                  </a:lnTo>
                  <a:lnTo>
                    <a:pt x="235600" y="191696"/>
                  </a:lnTo>
                  <a:lnTo>
                    <a:pt x="235708" y="186903"/>
                  </a:lnTo>
                  <a:lnTo>
                    <a:pt x="235812" y="182111"/>
                  </a:lnTo>
                  <a:lnTo>
                    <a:pt x="235912" y="177319"/>
                  </a:lnTo>
                  <a:lnTo>
                    <a:pt x="236008" y="172526"/>
                  </a:lnTo>
                  <a:lnTo>
                    <a:pt x="236098" y="167734"/>
                  </a:lnTo>
                  <a:lnTo>
                    <a:pt x="236183" y="162941"/>
                  </a:lnTo>
                  <a:lnTo>
                    <a:pt x="236262" y="158149"/>
                  </a:lnTo>
                  <a:lnTo>
                    <a:pt x="236337" y="153357"/>
                  </a:lnTo>
                  <a:lnTo>
                    <a:pt x="236406" y="148564"/>
                  </a:lnTo>
                  <a:lnTo>
                    <a:pt x="236468" y="143772"/>
                  </a:lnTo>
                  <a:lnTo>
                    <a:pt x="236525" y="138979"/>
                  </a:lnTo>
                  <a:lnTo>
                    <a:pt x="236576" y="134187"/>
                  </a:lnTo>
                  <a:lnTo>
                    <a:pt x="236621" y="129395"/>
                  </a:lnTo>
                  <a:lnTo>
                    <a:pt x="236661" y="124602"/>
                  </a:lnTo>
                  <a:lnTo>
                    <a:pt x="236695" y="119810"/>
                  </a:lnTo>
                  <a:lnTo>
                    <a:pt x="236723" y="115017"/>
                  </a:lnTo>
                  <a:lnTo>
                    <a:pt x="236746" y="110225"/>
                  </a:lnTo>
                  <a:lnTo>
                    <a:pt x="236765" y="105433"/>
                  </a:lnTo>
                  <a:lnTo>
                    <a:pt x="236779" y="100640"/>
                  </a:lnTo>
                  <a:lnTo>
                    <a:pt x="236789" y="95848"/>
                  </a:lnTo>
                  <a:lnTo>
                    <a:pt x="236794" y="91055"/>
                  </a:lnTo>
                  <a:lnTo>
                    <a:pt x="236797" y="86263"/>
                  </a:lnTo>
                  <a:lnTo>
                    <a:pt x="236796" y="81470"/>
                  </a:lnTo>
                  <a:lnTo>
                    <a:pt x="236793" y="76678"/>
                  </a:lnTo>
                  <a:lnTo>
                    <a:pt x="236788" y="71886"/>
                  </a:lnTo>
                  <a:lnTo>
                    <a:pt x="236781" y="67093"/>
                  </a:lnTo>
                  <a:lnTo>
                    <a:pt x="236773" y="62301"/>
                  </a:lnTo>
                  <a:lnTo>
                    <a:pt x="236765" y="57508"/>
                  </a:lnTo>
                  <a:lnTo>
                    <a:pt x="236756" y="52716"/>
                  </a:lnTo>
                  <a:lnTo>
                    <a:pt x="236747" y="47924"/>
                  </a:lnTo>
                  <a:lnTo>
                    <a:pt x="236739" y="43131"/>
                  </a:lnTo>
                  <a:lnTo>
                    <a:pt x="236732" y="38339"/>
                  </a:lnTo>
                  <a:lnTo>
                    <a:pt x="236726" y="33546"/>
                  </a:lnTo>
                  <a:lnTo>
                    <a:pt x="236722" y="28754"/>
                  </a:lnTo>
                  <a:lnTo>
                    <a:pt x="236719" y="23962"/>
                  </a:lnTo>
                  <a:lnTo>
                    <a:pt x="236719" y="19169"/>
                  </a:lnTo>
                  <a:lnTo>
                    <a:pt x="236721" y="14377"/>
                  </a:lnTo>
                  <a:lnTo>
                    <a:pt x="236725" y="9584"/>
                  </a:lnTo>
                  <a:lnTo>
                    <a:pt x="236731" y="4792"/>
                  </a:lnTo>
                  <a:lnTo>
                    <a:pt x="236740" y="0"/>
                  </a:lnTo>
                  <a:lnTo>
                    <a:pt x="238000" y="0"/>
                  </a:lnTo>
                  <a:lnTo>
                    <a:pt x="238009" y="4792"/>
                  </a:lnTo>
                  <a:lnTo>
                    <a:pt x="238015" y="9584"/>
                  </a:lnTo>
                  <a:lnTo>
                    <a:pt x="238019" y="14377"/>
                  </a:lnTo>
                  <a:lnTo>
                    <a:pt x="238021" y="19169"/>
                  </a:lnTo>
                  <a:lnTo>
                    <a:pt x="238021" y="23962"/>
                  </a:lnTo>
                  <a:lnTo>
                    <a:pt x="238018" y="28754"/>
                  </a:lnTo>
                  <a:lnTo>
                    <a:pt x="238014" y="33546"/>
                  </a:lnTo>
                  <a:lnTo>
                    <a:pt x="238008" y="38339"/>
                  </a:lnTo>
                  <a:lnTo>
                    <a:pt x="238001" y="43131"/>
                  </a:lnTo>
                  <a:lnTo>
                    <a:pt x="237993" y="47924"/>
                  </a:lnTo>
                  <a:lnTo>
                    <a:pt x="237984" y="52716"/>
                  </a:lnTo>
                  <a:lnTo>
                    <a:pt x="237975" y="57508"/>
                  </a:lnTo>
                  <a:lnTo>
                    <a:pt x="237967" y="62301"/>
                  </a:lnTo>
                  <a:lnTo>
                    <a:pt x="237959" y="67093"/>
                  </a:lnTo>
                  <a:lnTo>
                    <a:pt x="237952" y="71886"/>
                  </a:lnTo>
                  <a:lnTo>
                    <a:pt x="237947" y="76678"/>
                  </a:lnTo>
                  <a:lnTo>
                    <a:pt x="237944" y="81470"/>
                  </a:lnTo>
                  <a:lnTo>
                    <a:pt x="237943" y="86263"/>
                  </a:lnTo>
                  <a:lnTo>
                    <a:pt x="237946" y="91055"/>
                  </a:lnTo>
                  <a:lnTo>
                    <a:pt x="237951" y="95848"/>
                  </a:lnTo>
                  <a:lnTo>
                    <a:pt x="237961" y="100640"/>
                  </a:lnTo>
                  <a:lnTo>
                    <a:pt x="237975" y="105433"/>
                  </a:lnTo>
                  <a:lnTo>
                    <a:pt x="237994" y="110225"/>
                  </a:lnTo>
                  <a:lnTo>
                    <a:pt x="238017" y="115017"/>
                  </a:lnTo>
                  <a:lnTo>
                    <a:pt x="238045" y="119810"/>
                  </a:lnTo>
                  <a:lnTo>
                    <a:pt x="238079" y="124602"/>
                  </a:lnTo>
                  <a:lnTo>
                    <a:pt x="238119" y="129395"/>
                  </a:lnTo>
                  <a:lnTo>
                    <a:pt x="238164" y="134187"/>
                  </a:lnTo>
                  <a:lnTo>
                    <a:pt x="238215" y="138979"/>
                  </a:lnTo>
                  <a:lnTo>
                    <a:pt x="238272" y="143772"/>
                  </a:lnTo>
                  <a:lnTo>
                    <a:pt x="238334" y="148564"/>
                  </a:lnTo>
                  <a:lnTo>
                    <a:pt x="238403" y="153357"/>
                  </a:lnTo>
                  <a:lnTo>
                    <a:pt x="238478" y="158149"/>
                  </a:lnTo>
                  <a:lnTo>
                    <a:pt x="238557" y="162941"/>
                  </a:lnTo>
                  <a:lnTo>
                    <a:pt x="238642" y="167734"/>
                  </a:lnTo>
                  <a:lnTo>
                    <a:pt x="238732" y="172526"/>
                  </a:lnTo>
                  <a:lnTo>
                    <a:pt x="238828" y="177319"/>
                  </a:lnTo>
                  <a:lnTo>
                    <a:pt x="238928" y="182111"/>
                  </a:lnTo>
                  <a:lnTo>
                    <a:pt x="239032" y="186903"/>
                  </a:lnTo>
                  <a:lnTo>
                    <a:pt x="239140" y="191696"/>
                  </a:lnTo>
                  <a:lnTo>
                    <a:pt x="239251" y="196488"/>
                  </a:lnTo>
                  <a:lnTo>
                    <a:pt x="239365" y="201281"/>
                  </a:lnTo>
                  <a:lnTo>
                    <a:pt x="239483" y="206073"/>
                  </a:lnTo>
                  <a:lnTo>
                    <a:pt x="239604" y="210866"/>
                  </a:lnTo>
                  <a:lnTo>
                    <a:pt x="239726" y="215658"/>
                  </a:lnTo>
                  <a:lnTo>
                    <a:pt x="239850" y="220450"/>
                  </a:lnTo>
                  <a:lnTo>
                    <a:pt x="239975" y="225243"/>
                  </a:lnTo>
                  <a:lnTo>
                    <a:pt x="240102" y="230035"/>
                  </a:lnTo>
                  <a:lnTo>
                    <a:pt x="240231" y="234828"/>
                  </a:lnTo>
                  <a:lnTo>
                    <a:pt x="240359" y="239620"/>
                  </a:lnTo>
                  <a:lnTo>
                    <a:pt x="240489" y="244412"/>
                  </a:lnTo>
                  <a:lnTo>
                    <a:pt x="240618" y="249205"/>
                  </a:lnTo>
                  <a:lnTo>
                    <a:pt x="240748" y="253997"/>
                  </a:lnTo>
                  <a:lnTo>
                    <a:pt x="240879" y="258790"/>
                  </a:lnTo>
                  <a:lnTo>
                    <a:pt x="241009" y="263582"/>
                  </a:lnTo>
                  <a:lnTo>
                    <a:pt x="241140" y="268374"/>
                  </a:lnTo>
                  <a:lnTo>
                    <a:pt x="241271" y="273167"/>
                  </a:lnTo>
                  <a:lnTo>
                    <a:pt x="241402" y="277959"/>
                  </a:lnTo>
                  <a:lnTo>
                    <a:pt x="241533" y="282752"/>
                  </a:lnTo>
                  <a:lnTo>
                    <a:pt x="241664" y="287544"/>
                  </a:lnTo>
                  <a:lnTo>
                    <a:pt x="241796" y="292336"/>
                  </a:lnTo>
                  <a:lnTo>
                    <a:pt x="241928" y="297129"/>
                  </a:lnTo>
                  <a:lnTo>
                    <a:pt x="242061" y="301921"/>
                  </a:lnTo>
                  <a:lnTo>
                    <a:pt x="242194" y="306714"/>
                  </a:lnTo>
                  <a:lnTo>
                    <a:pt x="242328" y="311506"/>
                  </a:lnTo>
                  <a:lnTo>
                    <a:pt x="242463" y="316299"/>
                  </a:lnTo>
                  <a:lnTo>
                    <a:pt x="242599" y="321091"/>
                  </a:lnTo>
                  <a:lnTo>
                    <a:pt x="242735" y="325883"/>
                  </a:lnTo>
                  <a:lnTo>
                    <a:pt x="242873" y="330676"/>
                  </a:lnTo>
                  <a:lnTo>
                    <a:pt x="243012" y="335468"/>
                  </a:lnTo>
                  <a:lnTo>
                    <a:pt x="243153" y="340261"/>
                  </a:lnTo>
                  <a:lnTo>
                    <a:pt x="243294" y="345053"/>
                  </a:lnTo>
                  <a:lnTo>
                    <a:pt x="243437" y="349845"/>
                  </a:lnTo>
                  <a:lnTo>
                    <a:pt x="243581" y="354638"/>
                  </a:lnTo>
                  <a:lnTo>
                    <a:pt x="243727" y="359430"/>
                  </a:lnTo>
                  <a:lnTo>
                    <a:pt x="243874" y="364223"/>
                  </a:lnTo>
                  <a:lnTo>
                    <a:pt x="244023" y="369015"/>
                  </a:lnTo>
                  <a:lnTo>
                    <a:pt x="244173" y="373807"/>
                  </a:lnTo>
                  <a:lnTo>
                    <a:pt x="244325" y="378600"/>
                  </a:lnTo>
                  <a:lnTo>
                    <a:pt x="244478" y="383392"/>
                  </a:lnTo>
                  <a:lnTo>
                    <a:pt x="244633" y="388185"/>
                  </a:lnTo>
                  <a:lnTo>
                    <a:pt x="244789" y="392977"/>
                  </a:lnTo>
                  <a:lnTo>
                    <a:pt x="244946" y="397769"/>
                  </a:lnTo>
                  <a:lnTo>
                    <a:pt x="245105" y="402562"/>
                  </a:lnTo>
                  <a:lnTo>
                    <a:pt x="245265" y="407354"/>
                  </a:lnTo>
                  <a:lnTo>
                    <a:pt x="245427" y="412147"/>
                  </a:lnTo>
                  <a:lnTo>
                    <a:pt x="245589" y="416939"/>
                  </a:lnTo>
                  <a:lnTo>
                    <a:pt x="245753" y="421732"/>
                  </a:lnTo>
                  <a:lnTo>
                    <a:pt x="245917" y="426524"/>
                  </a:lnTo>
                  <a:lnTo>
                    <a:pt x="246082" y="431316"/>
                  </a:lnTo>
                  <a:lnTo>
                    <a:pt x="246248" y="436109"/>
                  </a:lnTo>
                  <a:lnTo>
                    <a:pt x="246414" y="440901"/>
                  </a:lnTo>
                  <a:lnTo>
                    <a:pt x="246580" y="445694"/>
                  </a:lnTo>
                  <a:lnTo>
                    <a:pt x="246745" y="450486"/>
                  </a:lnTo>
                  <a:lnTo>
                    <a:pt x="246910" y="455278"/>
                  </a:lnTo>
                  <a:lnTo>
                    <a:pt x="247074" y="460071"/>
                  </a:lnTo>
                  <a:lnTo>
                    <a:pt x="247236" y="464863"/>
                  </a:lnTo>
                  <a:lnTo>
                    <a:pt x="247397" y="469656"/>
                  </a:lnTo>
                  <a:lnTo>
                    <a:pt x="247557" y="474448"/>
                  </a:lnTo>
                  <a:lnTo>
                    <a:pt x="247714" y="479240"/>
                  </a:lnTo>
                  <a:lnTo>
                    <a:pt x="247868" y="484033"/>
                  </a:lnTo>
                  <a:lnTo>
                    <a:pt x="248020" y="488825"/>
                  </a:lnTo>
                  <a:lnTo>
                    <a:pt x="248169" y="493618"/>
                  </a:lnTo>
                  <a:lnTo>
                    <a:pt x="248315" y="498410"/>
                  </a:lnTo>
                  <a:lnTo>
                    <a:pt x="248458" y="503203"/>
                  </a:lnTo>
                  <a:lnTo>
                    <a:pt x="248599" y="507995"/>
                  </a:lnTo>
                  <a:lnTo>
                    <a:pt x="248736" y="512787"/>
                  </a:lnTo>
                  <a:lnTo>
                    <a:pt x="248870" y="517580"/>
                  </a:lnTo>
                  <a:lnTo>
                    <a:pt x="249002" y="522372"/>
                  </a:lnTo>
                  <a:lnTo>
                    <a:pt x="249133" y="527165"/>
                  </a:lnTo>
                  <a:lnTo>
                    <a:pt x="249261" y="531957"/>
                  </a:lnTo>
                  <a:lnTo>
                    <a:pt x="249388" y="536749"/>
                  </a:lnTo>
                  <a:lnTo>
                    <a:pt x="249515" y="541542"/>
                  </a:lnTo>
                  <a:lnTo>
                    <a:pt x="249641" y="546334"/>
                  </a:lnTo>
                  <a:lnTo>
                    <a:pt x="249769" y="551127"/>
                  </a:lnTo>
                  <a:lnTo>
                    <a:pt x="249897" y="555919"/>
                  </a:lnTo>
                  <a:lnTo>
                    <a:pt x="250027" y="560711"/>
                  </a:lnTo>
                  <a:lnTo>
                    <a:pt x="250160" y="565504"/>
                  </a:lnTo>
                  <a:lnTo>
                    <a:pt x="250297" y="570296"/>
                  </a:lnTo>
                  <a:lnTo>
                    <a:pt x="250436" y="575089"/>
                  </a:lnTo>
                  <a:lnTo>
                    <a:pt x="250580" y="579881"/>
                  </a:lnTo>
                  <a:lnTo>
                    <a:pt x="250728" y="584673"/>
                  </a:lnTo>
                  <a:lnTo>
                    <a:pt x="250882" y="589466"/>
                  </a:lnTo>
                  <a:lnTo>
                    <a:pt x="251042" y="594258"/>
                  </a:lnTo>
                  <a:lnTo>
                    <a:pt x="251206" y="599051"/>
                  </a:lnTo>
                  <a:lnTo>
                    <a:pt x="251375" y="603843"/>
                  </a:lnTo>
                  <a:lnTo>
                    <a:pt x="251550" y="608636"/>
                  </a:lnTo>
                  <a:lnTo>
                    <a:pt x="251731" y="613428"/>
                  </a:lnTo>
                  <a:lnTo>
                    <a:pt x="251917" y="618220"/>
                  </a:lnTo>
                  <a:lnTo>
                    <a:pt x="252108" y="623013"/>
                  </a:lnTo>
                  <a:lnTo>
                    <a:pt x="252302" y="627805"/>
                  </a:lnTo>
                  <a:lnTo>
                    <a:pt x="252501" y="632598"/>
                  </a:lnTo>
                  <a:lnTo>
                    <a:pt x="252703" y="637390"/>
                  </a:lnTo>
                  <a:lnTo>
                    <a:pt x="252909" y="642182"/>
                  </a:lnTo>
                  <a:lnTo>
                    <a:pt x="253116" y="646975"/>
                  </a:lnTo>
                  <a:lnTo>
                    <a:pt x="253326" y="651767"/>
                  </a:lnTo>
                  <a:lnTo>
                    <a:pt x="253537" y="656560"/>
                  </a:lnTo>
                  <a:lnTo>
                    <a:pt x="253750" y="661352"/>
                  </a:lnTo>
                  <a:lnTo>
                    <a:pt x="253963" y="666144"/>
                  </a:lnTo>
                  <a:lnTo>
                    <a:pt x="254177" y="670937"/>
                  </a:lnTo>
                  <a:lnTo>
                    <a:pt x="254391" y="675729"/>
                  </a:lnTo>
                  <a:lnTo>
                    <a:pt x="254605" y="680522"/>
                  </a:lnTo>
                  <a:lnTo>
                    <a:pt x="254820" y="685314"/>
                  </a:lnTo>
                  <a:lnTo>
                    <a:pt x="255035" y="690106"/>
                  </a:lnTo>
                  <a:lnTo>
                    <a:pt x="255250" y="694899"/>
                  </a:lnTo>
                  <a:lnTo>
                    <a:pt x="255466" y="699691"/>
                  </a:lnTo>
                  <a:lnTo>
                    <a:pt x="255684" y="704484"/>
                  </a:lnTo>
                  <a:lnTo>
                    <a:pt x="255903" y="709276"/>
                  </a:lnTo>
                  <a:lnTo>
                    <a:pt x="256124" y="714069"/>
                  </a:lnTo>
                  <a:lnTo>
                    <a:pt x="256349" y="718861"/>
                  </a:lnTo>
                  <a:lnTo>
                    <a:pt x="256577" y="723653"/>
                  </a:lnTo>
                  <a:lnTo>
                    <a:pt x="256810" y="728446"/>
                  </a:lnTo>
                  <a:lnTo>
                    <a:pt x="257048" y="733238"/>
                  </a:lnTo>
                  <a:lnTo>
                    <a:pt x="257291" y="738031"/>
                  </a:lnTo>
                  <a:lnTo>
                    <a:pt x="257542" y="742823"/>
                  </a:lnTo>
                  <a:lnTo>
                    <a:pt x="257801" y="747615"/>
                  </a:lnTo>
                  <a:lnTo>
                    <a:pt x="258067" y="752408"/>
                  </a:lnTo>
                  <a:lnTo>
                    <a:pt x="258342" y="757200"/>
                  </a:lnTo>
                  <a:lnTo>
                    <a:pt x="258625" y="761993"/>
                  </a:lnTo>
                  <a:lnTo>
                    <a:pt x="258919" y="766785"/>
                  </a:lnTo>
                  <a:lnTo>
                    <a:pt x="259223" y="771577"/>
                  </a:lnTo>
                  <a:lnTo>
                    <a:pt x="259536" y="776370"/>
                  </a:lnTo>
                  <a:lnTo>
                    <a:pt x="259859" y="781162"/>
                  </a:lnTo>
                  <a:lnTo>
                    <a:pt x="260192" y="785955"/>
                  </a:lnTo>
                  <a:lnTo>
                    <a:pt x="260534" y="790747"/>
                  </a:lnTo>
                  <a:lnTo>
                    <a:pt x="260887" y="795539"/>
                  </a:lnTo>
                  <a:lnTo>
                    <a:pt x="261249" y="800332"/>
                  </a:lnTo>
                  <a:lnTo>
                    <a:pt x="261619" y="805124"/>
                  </a:lnTo>
                  <a:lnTo>
                    <a:pt x="261996" y="809917"/>
                  </a:lnTo>
                  <a:lnTo>
                    <a:pt x="262381" y="814709"/>
                  </a:lnTo>
                  <a:lnTo>
                    <a:pt x="262774" y="819502"/>
                  </a:lnTo>
                  <a:lnTo>
                    <a:pt x="263172" y="824294"/>
                  </a:lnTo>
                  <a:lnTo>
                    <a:pt x="263576" y="829086"/>
                  </a:lnTo>
                  <a:lnTo>
                    <a:pt x="263984" y="833879"/>
                  </a:lnTo>
                  <a:lnTo>
                    <a:pt x="264396" y="838671"/>
                  </a:lnTo>
                  <a:lnTo>
                    <a:pt x="264813" y="843464"/>
                  </a:lnTo>
                  <a:lnTo>
                    <a:pt x="265232" y="848256"/>
                  </a:lnTo>
                  <a:lnTo>
                    <a:pt x="265655" y="853048"/>
                  </a:lnTo>
                  <a:lnTo>
                    <a:pt x="266079" y="857841"/>
                  </a:lnTo>
                  <a:lnTo>
                    <a:pt x="266506" y="862633"/>
                  </a:lnTo>
                  <a:lnTo>
                    <a:pt x="266935" y="867426"/>
                  </a:lnTo>
                  <a:lnTo>
                    <a:pt x="267367" y="872218"/>
                  </a:lnTo>
                  <a:lnTo>
                    <a:pt x="267800" y="877010"/>
                  </a:lnTo>
                  <a:lnTo>
                    <a:pt x="268236" y="881803"/>
                  </a:lnTo>
                  <a:lnTo>
                    <a:pt x="268674" y="886595"/>
                  </a:lnTo>
                  <a:lnTo>
                    <a:pt x="269114" y="891388"/>
                  </a:lnTo>
                  <a:lnTo>
                    <a:pt x="269558" y="896180"/>
                  </a:lnTo>
                  <a:lnTo>
                    <a:pt x="270006" y="900972"/>
                  </a:lnTo>
                  <a:lnTo>
                    <a:pt x="270458" y="905765"/>
                  </a:lnTo>
                  <a:lnTo>
                    <a:pt x="270915" y="910557"/>
                  </a:lnTo>
                  <a:lnTo>
                    <a:pt x="271376" y="915350"/>
                  </a:lnTo>
                  <a:lnTo>
                    <a:pt x="271844" y="920142"/>
                  </a:lnTo>
                  <a:lnTo>
                    <a:pt x="272319" y="924935"/>
                  </a:lnTo>
                  <a:lnTo>
                    <a:pt x="272800" y="929727"/>
                  </a:lnTo>
                  <a:lnTo>
                    <a:pt x="273289" y="934519"/>
                  </a:lnTo>
                  <a:lnTo>
                    <a:pt x="273786" y="939312"/>
                  </a:lnTo>
                  <a:lnTo>
                    <a:pt x="274291" y="944104"/>
                  </a:lnTo>
                  <a:lnTo>
                    <a:pt x="274808" y="948897"/>
                  </a:lnTo>
                  <a:lnTo>
                    <a:pt x="275334" y="953689"/>
                  </a:lnTo>
                  <a:lnTo>
                    <a:pt x="275870" y="958481"/>
                  </a:lnTo>
                  <a:lnTo>
                    <a:pt x="276417" y="963274"/>
                  </a:lnTo>
                  <a:lnTo>
                    <a:pt x="276974" y="968066"/>
                  </a:lnTo>
                  <a:lnTo>
                    <a:pt x="277544" y="972859"/>
                  </a:lnTo>
                  <a:lnTo>
                    <a:pt x="278126" y="977651"/>
                  </a:lnTo>
                  <a:lnTo>
                    <a:pt x="278718" y="982443"/>
                  </a:lnTo>
                  <a:lnTo>
                    <a:pt x="279321" y="987236"/>
                  </a:lnTo>
                  <a:lnTo>
                    <a:pt x="279934" y="992028"/>
                  </a:lnTo>
                  <a:lnTo>
                    <a:pt x="280559" y="996821"/>
                  </a:lnTo>
                  <a:lnTo>
                    <a:pt x="281195" y="1001613"/>
                  </a:lnTo>
                  <a:lnTo>
                    <a:pt x="281838" y="1006406"/>
                  </a:lnTo>
                  <a:lnTo>
                    <a:pt x="282489" y="1011198"/>
                  </a:lnTo>
                  <a:lnTo>
                    <a:pt x="283147" y="1015990"/>
                  </a:lnTo>
                  <a:lnTo>
                    <a:pt x="283810" y="1020783"/>
                  </a:lnTo>
                  <a:lnTo>
                    <a:pt x="284478" y="1025575"/>
                  </a:lnTo>
                  <a:lnTo>
                    <a:pt x="285148" y="1030368"/>
                  </a:lnTo>
                  <a:lnTo>
                    <a:pt x="285818" y="1035160"/>
                  </a:lnTo>
                  <a:lnTo>
                    <a:pt x="286488" y="1039952"/>
                  </a:lnTo>
                  <a:lnTo>
                    <a:pt x="287154" y="1044745"/>
                  </a:lnTo>
                  <a:lnTo>
                    <a:pt x="287814" y="1049537"/>
                  </a:lnTo>
                  <a:lnTo>
                    <a:pt x="288466" y="1054330"/>
                  </a:lnTo>
                  <a:lnTo>
                    <a:pt x="289110" y="1059122"/>
                  </a:lnTo>
                  <a:lnTo>
                    <a:pt x="289742" y="1063914"/>
                  </a:lnTo>
                  <a:lnTo>
                    <a:pt x="290362" y="1068707"/>
                  </a:lnTo>
                  <a:lnTo>
                    <a:pt x="290965" y="1073499"/>
                  </a:lnTo>
                  <a:lnTo>
                    <a:pt x="291549" y="1078292"/>
                  </a:lnTo>
                  <a:lnTo>
                    <a:pt x="292114" y="1083084"/>
                  </a:lnTo>
                  <a:lnTo>
                    <a:pt x="292661" y="1087876"/>
                  </a:lnTo>
                  <a:lnTo>
                    <a:pt x="293187" y="1092669"/>
                  </a:lnTo>
                  <a:lnTo>
                    <a:pt x="293690" y="1097461"/>
                  </a:lnTo>
                  <a:lnTo>
                    <a:pt x="294165" y="1102254"/>
                  </a:lnTo>
                  <a:lnTo>
                    <a:pt x="294617" y="1107046"/>
                  </a:lnTo>
                  <a:lnTo>
                    <a:pt x="295045" y="1111839"/>
                  </a:lnTo>
                  <a:lnTo>
                    <a:pt x="295450" y="1116631"/>
                  </a:lnTo>
                  <a:lnTo>
                    <a:pt x="295831" y="1121423"/>
                  </a:lnTo>
                  <a:lnTo>
                    <a:pt x="296182" y="1126216"/>
                  </a:lnTo>
                  <a:lnTo>
                    <a:pt x="296510" y="1131008"/>
                  </a:lnTo>
                  <a:lnTo>
                    <a:pt x="296817" y="1135801"/>
                  </a:lnTo>
                  <a:lnTo>
                    <a:pt x="297103" y="1140593"/>
                  </a:lnTo>
                  <a:lnTo>
                    <a:pt x="297369" y="1145385"/>
                  </a:lnTo>
                  <a:lnTo>
                    <a:pt x="297615" y="1150178"/>
                  </a:lnTo>
                  <a:lnTo>
                    <a:pt x="297843" y="1154970"/>
                  </a:lnTo>
                  <a:lnTo>
                    <a:pt x="298057" y="1159763"/>
                  </a:lnTo>
                  <a:lnTo>
                    <a:pt x="298260" y="1164555"/>
                  </a:lnTo>
                  <a:lnTo>
                    <a:pt x="298454" y="1169347"/>
                  </a:lnTo>
                  <a:lnTo>
                    <a:pt x="298640" y="1174140"/>
                  </a:lnTo>
                  <a:lnTo>
                    <a:pt x="298821" y="1178932"/>
                  </a:lnTo>
                  <a:lnTo>
                    <a:pt x="299001" y="1183725"/>
                  </a:lnTo>
                  <a:lnTo>
                    <a:pt x="299184" y="1188517"/>
                  </a:lnTo>
                  <a:lnTo>
                    <a:pt x="299371" y="1193309"/>
                  </a:lnTo>
                  <a:lnTo>
                    <a:pt x="299566" y="1198102"/>
                  </a:lnTo>
                  <a:lnTo>
                    <a:pt x="299773" y="1202894"/>
                  </a:lnTo>
                  <a:lnTo>
                    <a:pt x="299995" y="1207687"/>
                  </a:lnTo>
                  <a:lnTo>
                    <a:pt x="300233" y="1212479"/>
                  </a:lnTo>
                  <a:lnTo>
                    <a:pt x="300489" y="1217272"/>
                  </a:lnTo>
                  <a:lnTo>
                    <a:pt x="300766" y="1222064"/>
                  </a:lnTo>
                  <a:lnTo>
                    <a:pt x="301069" y="1226856"/>
                  </a:lnTo>
                  <a:lnTo>
                    <a:pt x="301399" y="1231649"/>
                  </a:lnTo>
                  <a:lnTo>
                    <a:pt x="301756" y="1236441"/>
                  </a:lnTo>
                  <a:lnTo>
                    <a:pt x="302139" y="1241234"/>
                  </a:lnTo>
                  <a:lnTo>
                    <a:pt x="302550" y="1246026"/>
                  </a:lnTo>
                  <a:lnTo>
                    <a:pt x="302989" y="1250818"/>
                  </a:lnTo>
                  <a:lnTo>
                    <a:pt x="303462" y="1255611"/>
                  </a:lnTo>
                  <a:lnTo>
                    <a:pt x="303962" y="1260403"/>
                  </a:lnTo>
                  <a:lnTo>
                    <a:pt x="304486" y="1265196"/>
                  </a:lnTo>
                  <a:lnTo>
                    <a:pt x="305035" y="1269988"/>
                  </a:lnTo>
                  <a:lnTo>
                    <a:pt x="305607" y="1274780"/>
                  </a:lnTo>
                  <a:lnTo>
                    <a:pt x="306204" y="1279573"/>
                  </a:lnTo>
                  <a:lnTo>
                    <a:pt x="306819" y="1284365"/>
                  </a:lnTo>
                  <a:lnTo>
                    <a:pt x="307448" y="1289158"/>
                  </a:lnTo>
                  <a:lnTo>
                    <a:pt x="308090" y="1293950"/>
                  </a:lnTo>
                  <a:lnTo>
                    <a:pt x="308741" y="1298742"/>
                  </a:lnTo>
                  <a:lnTo>
                    <a:pt x="309399" y="1303535"/>
                  </a:lnTo>
                  <a:lnTo>
                    <a:pt x="310061" y="1308327"/>
                  </a:lnTo>
                  <a:lnTo>
                    <a:pt x="310721" y="1313120"/>
                  </a:lnTo>
                  <a:lnTo>
                    <a:pt x="311379" y="1317912"/>
                  </a:lnTo>
                  <a:lnTo>
                    <a:pt x="312030" y="1322705"/>
                  </a:lnTo>
                  <a:lnTo>
                    <a:pt x="312673" y="1327497"/>
                  </a:lnTo>
                  <a:lnTo>
                    <a:pt x="313302" y="1332289"/>
                  </a:lnTo>
                  <a:lnTo>
                    <a:pt x="313917" y="1337082"/>
                  </a:lnTo>
                  <a:lnTo>
                    <a:pt x="314516" y="1341874"/>
                  </a:lnTo>
                  <a:lnTo>
                    <a:pt x="315098" y="1346667"/>
                  </a:lnTo>
                  <a:lnTo>
                    <a:pt x="315662" y="1351459"/>
                  </a:lnTo>
                  <a:lnTo>
                    <a:pt x="316201" y="1356251"/>
                  </a:lnTo>
                  <a:lnTo>
                    <a:pt x="316719" y="1361044"/>
                  </a:lnTo>
                  <a:lnTo>
                    <a:pt x="317215" y="1365836"/>
                  </a:lnTo>
                  <a:lnTo>
                    <a:pt x="317690" y="1370629"/>
                  </a:lnTo>
                  <a:lnTo>
                    <a:pt x="318144" y="1375421"/>
                  </a:lnTo>
                  <a:lnTo>
                    <a:pt x="318573" y="1380213"/>
                  </a:lnTo>
                  <a:lnTo>
                    <a:pt x="318979" y="1385006"/>
                  </a:lnTo>
                  <a:lnTo>
                    <a:pt x="319364" y="1389798"/>
                  </a:lnTo>
                  <a:lnTo>
                    <a:pt x="319731" y="1394591"/>
                  </a:lnTo>
                  <a:lnTo>
                    <a:pt x="320079" y="1399383"/>
                  </a:lnTo>
                  <a:lnTo>
                    <a:pt x="320410" y="1404175"/>
                  </a:lnTo>
                  <a:lnTo>
                    <a:pt x="320721" y="1408968"/>
                  </a:lnTo>
                  <a:lnTo>
                    <a:pt x="321018" y="1413760"/>
                  </a:lnTo>
                  <a:lnTo>
                    <a:pt x="321303" y="1418553"/>
                  </a:lnTo>
                  <a:lnTo>
                    <a:pt x="321577" y="1423345"/>
                  </a:lnTo>
                  <a:lnTo>
                    <a:pt x="321842" y="1428138"/>
                  </a:lnTo>
                  <a:lnTo>
                    <a:pt x="322099" y="1432930"/>
                  </a:lnTo>
                  <a:lnTo>
                    <a:pt x="322352" y="1437722"/>
                  </a:lnTo>
                  <a:lnTo>
                    <a:pt x="322602" y="1442515"/>
                  </a:lnTo>
                  <a:lnTo>
                    <a:pt x="322853" y="1447307"/>
                  </a:lnTo>
                  <a:lnTo>
                    <a:pt x="323106" y="1452100"/>
                  </a:lnTo>
                  <a:lnTo>
                    <a:pt x="323365" y="1456892"/>
                  </a:lnTo>
                  <a:lnTo>
                    <a:pt x="323635" y="1461684"/>
                  </a:lnTo>
                  <a:lnTo>
                    <a:pt x="323915" y="1466477"/>
                  </a:lnTo>
                  <a:lnTo>
                    <a:pt x="324210" y="1471269"/>
                  </a:lnTo>
                  <a:lnTo>
                    <a:pt x="324522" y="1476062"/>
                  </a:lnTo>
                  <a:lnTo>
                    <a:pt x="324853" y="1480854"/>
                  </a:lnTo>
                  <a:lnTo>
                    <a:pt x="325213" y="1485646"/>
                  </a:lnTo>
                  <a:lnTo>
                    <a:pt x="325600" y="1490439"/>
                  </a:lnTo>
                  <a:lnTo>
                    <a:pt x="326016" y="1495231"/>
                  </a:lnTo>
                  <a:lnTo>
                    <a:pt x="326462" y="1500024"/>
                  </a:lnTo>
                  <a:lnTo>
                    <a:pt x="326942" y="1504816"/>
                  </a:lnTo>
                  <a:lnTo>
                    <a:pt x="327466" y="1509609"/>
                  </a:lnTo>
                  <a:lnTo>
                    <a:pt x="328031" y="1514401"/>
                  </a:lnTo>
                  <a:lnTo>
                    <a:pt x="328637" y="1519193"/>
                  </a:lnTo>
                  <a:lnTo>
                    <a:pt x="329285" y="1523986"/>
                  </a:lnTo>
                  <a:lnTo>
                    <a:pt x="329976" y="1528778"/>
                  </a:lnTo>
                  <a:lnTo>
                    <a:pt x="330716" y="1533571"/>
                  </a:lnTo>
                  <a:lnTo>
                    <a:pt x="331510" y="1538363"/>
                  </a:lnTo>
                  <a:lnTo>
                    <a:pt x="332350" y="1543155"/>
                  </a:lnTo>
                  <a:lnTo>
                    <a:pt x="333236" y="1547948"/>
                  </a:lnTo>
                  <a:lnTo>
                    <a:pt x="334170" y="1552740"/>
                  </a:lnTo>
                  <a:lnTo>
                    <a:pt x="335150" y="1557533"/>
                  </a:lnTo>
                  <a:lnTo>
                    <a:pt x="336192" y="1562325"/>
                  </a:lnTo>
                  <a:lnTo>
                    <a:pt x="337280" y="1567117"/>
                  </a:lnTo>
                  <a:lnTo>
                    <a:pt x="338417" y="1571910"/>
                  </a:lnTo>
                  <a:lnTo>
                    <a:pt x="339601" y="1576702"/>
                  </a:lnTo>
                  <a:lnTo>
                    <a:pt x="340834" y="1581495"/>
                  </a:lnTo>
                  <a:lnTo>
                    <a:pt x="342126" y="1586287"/>
                  </a:lnTo>
                  <a:lnTo>
                    <a:pt x="343475" y="1591079"/>
                  </a:lnTo>
                  <a:lnTo>
                    <a:pt x="344876" y="1595872"/>
                  </a:lnTo>
                  <a:lnTo>
                    <a:pt x="346334" y="1600664"/>
                  </a:lnTo>
                  <a:lnTo>
                    <a:pt x="347849" y="1605457"/>
                  </a:lnTo>
                  <a:lnTo>
                    <a:pt x="349432" y="1610249"/>
                  </a:lnTo>
                  <a:lnTo>
                    <a:pt x="351095" y="1615042"/>
                  </a:lnTo>
                  <a:lnTo>
                    <a:pt x="352832" y="1619834"/>
                  </a:lnTo>
                  <a:lnTo>
                    <a:pt x="354646" y="1624626"/>
                  </a:lnTo>
                  <a:lnTo>
                    <a:pt x="356544" y="1629419"/>
                  </a:lnTo>
                  <a:lnTo>
                    <a:pt x="358532" y="1634211"/>
                  </a:lnTo>
                  <a:lnTo>
                    <a:pt x="360647" y="1639004"/>
                  </a:lnTo>
                  <a:lnTo>
                    <a:pt x="362870" y="1643796"/>
                  </a:lnTo>
                  <a:lnTo>
                    <a:pt x="365208" y="1648588"/>
                  </a:lnTo>
                  <a:lnTo>
                    <a:pt x="367666" y="1653381"/>
                  </a:lnTo>
                  <a:lnTo>
                    <a:pt x="370250" y="1658173"/>
                  </a:lnTo>
                  <a:lnTo>
                    <a:pt x="372994" y="1662966"/>
                  </a:lnTo>
                  <a:lnTo>
                    <a:pt x="375893" y="1667758"/>
                  </a:lnTo>
                  <a:lnTo>
                    <a:pt x="378936" y="1672550"/>
                  </a:lnTo>
                  <a:lnTo>
                    <a:pt x="382125" y="1677343"/>
                  </a:lnTo>
                  <a:lnTo>
                    <a:pt x="385460" y="1682135"/>
                  </a:lnTo>
                  <a:lnTo>
                    <a:pt x="388953" y="1686928"/>
                  </a:lnTo>
                  <a:lnTo>
                    <a:pt x="392618" y="1691720"/>
                  </a:lnTo>
                  <a:lnTo>
                    <a:pt x="396416" y="1696512"/>
                  </a:lnTo>
                  <a:lnTo>
                    <a:pt x="400339" y="1701305"/>
                  </a:lnTo>
                  <a:lnTo>
                    <a:pt x="404377" y="1706097"/>
                  </a:lnTo>
                  <a:lnTo>
                    <a:pt x="408519" y="1710890"/>
                  </a:lnTo>
                  <a:lnTo>
                    <a:pt x="412767" y="1715682"/>
                  </a:lnTo>
                  <a:lnTo>
                    <a:pt x="417074" y="1720475"/>
                  </a:lnTo>
                  <a:lnTo>
                    <a:pt x="421419" y="1725267"/>
                  </a:lnTo>
                  <a:lnTo>
                    <a:pt x="425781" y="1730059"/>
                  </a:lnTo>
                  <a:lnTo>
                    <a:pt x="430136" y="1734852"/>
                  </a:lnTo>
                  <a:lnTo>
                    <a:pt x="434449" y="1739644"/>
                  </a:lnTo>
                  <a:lnTo>
                    <a:pt x="438681" y="1744437"/>
                  </a:lnTo>
                  <a:lnTo>
                    <a:pt x="442810" y="1749229"/>
                  </a:lnTo>
                  <a:lnTo>
                    <a:pt x="446811" y="1754021"/>
                  </a:lnTo>
                  <a:lnTo>
                    <a:pt x="450659" y="1758814"/>
                  </a:lnTo>
                  <a:lnTo>
                    <a:pt x="454310" y="1763606"/>
                  </a:lnTo>
                  <a:lnTo>
                    <a:pt x="457697" y="1768399"/>
                  </a:lnTo>
                  <a:lnTo>
                    <a:pt x="460838" y="1773191"/>
                  </a:lnTo>
                  <a:lnTo>
                    <a:pt x="463715" y="1777983"/>
                  </a:lnTo>
                  <a:lnTo>
                    <a:pt x="466308" y="1782776"/>
                  </a:lnTo>
                  <a:lnTo>
                    <a:pt x="468601" y="1787568"/>
                  </a:lnTo>
                  <a:lnTo>
                    <a:pt x="470488" y="1792361"/>
                  </a:lnTo>
                  <a:lnTo>
                    <a:pt x="472034" y="1797153"/>
                  </a:lnTo>
                  <a:lnTo>
                    <a:pt x="473241" y="1801945"/>
                  </a:lnTo>
                  <a:lnTo>
                    <a:pt x="474105" y="1806738"/>
                  </a:lnTo>
                  <a:lnTo>
                    <a:pt x="474624" y="1811530"/>
                  </a:lnTo>
                  <a:lnTo>
                    <a:pt x="474741" y="1816323"/>
                  </a:lnTo>
                  <a:lnTo>
                    <a:pt x="474477" y="1821115"/>
                  </a:lnTo>
                  <a:lnTo>
                    <a:pt x="473884" y="1825908"/>
                  </a:lnTo>
                  <a:lnTo>
                    <a:pt x="472973" y="1830700"/>
                  </a:lnTo>
                  <a:lnTo>
                    <a:pt x="471755" y="1835492"/>
                  </a:lnTo>
                  <a:lnTo>
                    <a:pt x="470222" y="1840285"/>
                  </a:lnTo>
                  <a:lnTo>
                    <a:pt x="468353" y="1845077"/>
                  </a:lnTo>
                  <a:lnTo>
                    <a:pt x="466232" y="1849870"/>
                  </a:lnTo>
                  <a:lnTo>
                    <a:pt x="463875" y="1854662"/>
                  </a:lnTo>
                  <a:lnTo>
                    <a:pt x="461300" y="1859454"/>
                  </a:lnTo>
                  <a:lnTo>
                    <a:pt x="458524" y="1864247"/>
                  </a:lnTo>
                  <a:lnTo>
                    <a:pt x="455524" y="1869039"/>
                  </a:lnTo>
                  <a:lnTo>
                    <a:pt x="452365" y="1873832"/>
                  </a:lnTo>
                  <a:lnTo>
                    <a:pt x="449072" y="1878624"/>
                  </a:lnTo>
                  <a:lnTo>
                    <a:pt x="445660" y="1883416"/>
                  </a:lnTo>
                  <a:lnTo>
                    <a:pt x="442146" y="1888209"/>
                  </a:lnTo>
                  <a:lnTo>
                    <a:pt x="438533" y="1893001"/>
                  </a:lnTo>
                  <a:lnTo>
                    <a:pt x="434847" y="1897794"/>
                  </a:lnTo>
                  <a:lnTo>
                    <a:pt x="431113" y="1902586"/>
                  </a:lnTo>
                  <a:lnTo>
                    <a:pt x="427342" y="1907378"/>
                  </a:lnTo>
                  <a:lnTo>
                    <a:pt x="423545" y="1912171"/>
                  </a:lnTo>
                  <a:lnTo>
                    <a:pt x="419733" y="1916963"/>
                  </a:lnTo>
                  <a:lnTo>
                    <a:pt x="415921" y="1921756"/>
                  </a:lnTo>
                  <a:lnTo>
                    <a:pt x="412119" y="1926548"/>
                  </a:lnTo>
                  <a:lnTo>
                    <a:pt x="408334" y="1931341"/>
                  </a:lnTo>
                  <a:lnTo>
                    <a:pt x="404573" y="1936133"/>
                  </a:lnTo>
                  <a:lnTo>
                    <a:pt x="400843" y="1940925"/>
                  </a:lnTo>
                  <a:lnTo>
                    <a:pt x="397158" y="1945718"/>
                  </a:lnTo>
                  <a:lnTo>
                    <a:pt x="393517" y="1950510"/>
                  </a:lnTo>
                  <a:lnTo>
                    <a:pt x="389921" y="1955303"/>
                  </a:lnTo>
                  <a:lnTo>
                    <a:pt x="386374" y="1960095"/>
                  </a:lnTo>
                  <a:lnTo>
                    <a:pt x="382876" y="1964887"/>
                  </a:lnTo>
                  <a:lnTo>
                    <a:pt x="379438" y="1969680"/>
                  </a:lnTo>
                  <a:lnTo>
                    <a:pt x="376060" y="1974472"/>
                  </a:lnTo>
                  <a:lnTo>
                    <a:pt x="372736" y="1979265"/>
                  </a:lnTo>
                  <a:lnTo>
                    <a:pt x="369463" y="1984057"/>
                  </a:lnTo>
                  <a:lnTo>
                    <a:pt x="366243" y="1988849"/>
                  </a:lnTo>
                  <a:lnTo>
                    <a:pt x="363076" y="1993642"/>
                  </a:lnTo>
                  <a:lnTo>
                    <a:pt x="359970" y="1998434"/>
                  </a:lnTo>
                  <a:lnTo>
                    <a:pt x="356912" y="2003227"/>
                  </a:lnTo>
                  <a:lnTo>
                    <a:pt x="353898" y="2008019"/>
                  </a:lnTo>
                  <a:lnTo>
                    <a:pt x="350929" y="2012812"/>
                  </a:lnTo>
                  <a:lnTo>
                    <a:pt x="348001" y="2017604"/>
                  </a:lnTo>
                  <a:lnTo>
                    <a:pt x="345121" y="2022396"/>
                  </a:lnTo>
                  <a:lnTo>
                    <a:pt x="342282" y="2027189"/>
                  </a:lnTo>
                  <a:lnTo>
                    <a:pt x="339477" y="2031981"/>
                  </a:lnTo>
                  <a:lnTo>
                    <a:pt x="336706" y="2036774"/>
                  </a:lnTo>
                  <a:lnTo>
                    <a:pt x="333968" y="2041566"/>
                  </a:lnTo>
                  <a:lnTo>
                    <a:pt x="331266" y="2046358"/>
                  </a:lnTo>
                  <a:lnTo>
                    <a:pt x="328599" y="2051151"/>
                  </a:lnTo>
                  <a:lnTo>
                    <a:pt x="325962" y="2055943"/>
                  </a:lnTo>
                  <a:lnTo>
                    <a:pt x="323355" y="2060736"/>
                  </a:lnTo>
                  <a:lnTo>
                    <a:pt x="320777" y="2065528"/>
                  </a:lnTo>
                  <a:lnTo>
                    <a:pt x="318230" y="2070320"/>
                  </a:lnTo>
                  <a:lnTo>
                    <a:pt x="315721" y="2075113"/>
                  </a:lnTo>
                  <a:lnTo>
                    <a:pt x="313243" y="2079905"/>
                  </a:lnTo>
                  <a:lnTo>
                    <a:pt x="310798" y="2084698"/>
                  </a:lnTo>
                  <a:lnTo>
                    <a:pt x="308385" y="2089490"/>
                  </a:lnTo>
                  <a:lnTo>
                    <a:pt x="306006" y="2094282"/>
                  </a:lnTo>
                  <a:lnTo>
                    <a:pt x="303670" y="2099075"/>
                  </a:lnTo>
                  <a:lnTo>
                    <a:pt x="301374" y="2103867"/>
                  </a:lnTo>
                  <a:lnTo>
                    <a:pt x="299115" y="2108660"/>
                  </a:lnTo>
                  <a:lnTo>
                    <a:pt x="296895" y="2113452"/>
                  </a:lnTo>
                  <a:lnTo>
                    <a:pt x="294715" y="2118245"/>
                  </a:lnTo>
                  <a:lnTo>
                    <a:pt x="292582" y="2123037"/>
                  </a:lnTo>
                  <a:lnTo>
                    <a:pt x="290497" y="2127829"/>
                  </a:lnTo>
                  <a:lnTo>
                    <a:pt x="288456" y="2132622"/>
                  </a:lnTo>
                  <a:lnTo>
                    <a:pt x="286459" y="2137414"/>
                  </a:lnTo>
                  <a:lnTo>
                    <a:pt x="284505" y="2142207"/>
                  </a:lnTo>
                  <a:lnTo>
                    <a:pt x="282598" y="2146999"/>
                  </a:lnTo>
                  <a:lnTo>
                    <a:pt x="280748" y="2151791"/>
                  </a:lnTo>
                  <a:lnTo>
                    <a:pt x="278944" y="2156584"/>
                  </a:lnTo>
                  <a:lnTo>
                    <a:pt x="277185" y="2161376"/>
                  </a:lnTo>
                  <a:lnTo>
                    <a:pt x="275472" y="2166169"/>
                  </a:lnTo>
                  <a:lnTo>
                    <a:pt x="273805" y="2170961"/>
                  </a:lnTo>
                  <a:lnTo>
                    <a:pt x="272193" y="2175753"/>
                  </a:lnTo>
                  <a:lnTo>
                    <a:pt x="270631" y="2180546"/>
                  </a:lnTo>
                  <a:lnTo>
                    <a:pt x="269114" y="2185338"/>
                  </a:lnTo>
                  <a:lnTo>
                    <a:pt x="267642" y="2190131"/>
                  </a:lnTo>
                  <a:lnTo>
                    <a:pt x="266215" y="2194923"/>
                  </a:lnTo>
                  <a:lnTo>
                    <a:pt x="264837" y="2199715"/>
                  </a:lnTo>
                  <a:lnTo>
                    <a:pt x="263512" y="2204508"/>
                  </a:lnTo>
                  <a:lnTo>
                    <a:pt x="262230" y="2209300"/>
                  </a:lnTo>
                  <a:lnTo>
                    <a:pt x="260992" y="2214093"/>
                  </a:lnTo>
                  <a:lnTo>
                    <a:pt x="259797" y="2218885"/>
                  </a:lnTo>
                  <a:lnTo>
                    <a:pt x="258644" y="2223678"/>
                  </a:lnTo>
                  <a:lnTo>
                    <a:pt x="257546" y="2228470"/>
                  </a:lnTo>
                  <a:lnTo>
                    <a:pt x="256488" y="2233262"/>
                  </a:lnTo>
                  <a:lnTo>
                    <a:pt x="255470" y="2238055"/>
                  </a:lnTo>
                  <a:lnTo>
                    <a:pt x="254492" y="2242847"/>
                  </a:lnTo>
                  <a:lnTo>
                    <a:pt x="253553" y="2247640"/>
                  </a:lnTo>
                  <a:lnTo>
                    <a:pt x="252659" y="2252432"/>
                  </a:lnTo>
                  <a:lnTo>
                    <a:pt x="251806" y="2257224"/>
                  </a:lnTo>
                  <a:lnTo>
                    <a:pt x="250988" y="2262017"/>
                  </a:lnTo>
                  <a:lnTo>
                    <a:pt x="250206" y="2266809"/>
                  </a:lnTo>
                  <a:lnTo>
                    <a:pt x="249457" y="2271602"/>
                  </a:lnTo>
                  <a:lnTo>
                    <a:pt x="248745" y="2276394"/>
                  </a:lnTo>
                  <a:lnTo>
                    <a:pt x="248070" y="2281186"/>
                  </a:lnTo>
                  <a:lnTo>
                    <a:pt x="247426" y="2285979"/>
                  </a:lnTo>
                  <a:lnTo>
                    <a:pt x="246812" y="2290771"/>
                  </a:lnTo>
                  <a:lnTo>
                    <a:pt x="246225" y="2295564"/>
                  </a:lnTo>
                  <a:lnTo>
                    <a:pt x="245667" y="2300356"/>
                  </a:lnTo>
                  <a:lnTo>
                    <a:pt x="245142" y="2305148"/>
                  </a:lnTo>
                  <a:lnTo>
                    <a:pt x="244643" y="2309941"/>
                  </a:lnTo>
                  <a:lnTo>
                    <a:pt x="244168" y="2314733"/>
                  </a:lnTo>
                  <a:lnTo>
                    <a:pt x="243716" y="2319526"/>
                  </a:lnTo>
                  <a:lnTo>
                    <a:pt x="243287" y="2324318"/>
                  </a:lnTo>
                  <a:lnTo>
                    <a:pt x="242884" y="2329111"/>
                  </a:lnTo>
                  <a:lnTo>
                    <a:pt x="242504" y="2333903"/>
                  </a:lnTo>
                  <a:lnTo>
                    <a:pt x="242144" y="2338695"/>
                  </a:lnTo>
                  <a:lnTo>
                    <a:pt x="241803" y="2343488"/>
                  </a:lnTo>
                  <a:lnTo>
                    <a:pt x="241482" y="2348280"/>
                  </a:lnTo>
                  <a:lnTo>
                    <a:pt x="241180" y="2353073"/>
                  </a:lnTo>
                  <a:lnTo>
                    <a:pt x="240899" y="2357865"/>
                  </a:lnTo>
                  <a:lnTo>
                    <a:pt x="240634" y="2362657"/>
                  </a:lnTo>
                  <a:lnTo>
                    <a:pt x="240386" y="2367450"/>
                  </a:lnTo>
                  <a:lnTo>
                    <a:pt x="240154" y="2372242"/>
                  </a:lnTo>
                  <a:lnTo>
                    <a:pt x="239936" y="2377035"/>
                  </a:lnTo>
                  <a:lnTo>
                    <a:pt x="239737" y="2381827"/>
                  </a:lnTo>
                  <a:lnTo>
                    <a:pt x="239551" y="2386619"/>
                  </a:lnTo>
                  <a:lnTo>
                    <a:pt x="239379" y="2391412"/>
                  </a:lnTo>
                  <a:lnTo>
                    <a:pt x="239219" y="2396204"/>
                  </a:lnTo>
                  <a:lnTo>
                    <a:pt x="239070" y="2400997"/>
                  </a:lnTo>
                  <a:lnTo>
                    <a:pt x="238935" y="2405789"/>
                  </a:lnTo>
                  <a:lnTo>
                    <a:pt x="238812" y="2410581"/>
                  </a:lnTo>
                  <a:lnTo>
                    <a:pt x="238697" y="2415374"/>
                  </a:lnTo>
                  <a:lnTo>
                    <a:pt x="238592" y="2420166"/>
                  </a:lnTo>
                  <a:lnTo>
                    <a:pt x="238496" y="2424959"/>
                  </a:lnTo>
                  <a:lnTo>
                    <a:pt x="238408" y="2429751"/>
                  </a:lnTo>
                  <a:lnTo>
                    <a:pt x="238328" y="2434544"/>
                  </a:lnTo>
                  <a:lnTo>
                    <a:pt x="238255" y="2439336"/>
                  </a:lnTo>
                  <a:lnTo>
                    <a:pt x="238188" y="2444128"/>
                  </a:lnTo>
                  <a:lnTo>
                    <a:pt x="238126" y="2448921"/>
                  </a:lnTo>
                  <a:close/>
                </a:path>
              </a:pathLst>
            </a:custGeom>
            <a:solidFill>
              <a:srgbClr val="F962D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32" name="pg44">
              <a:extLst>
                <a:ext uri="{FF2B5EF4-FFF2-40B4-BE49-F238E27FC236}">
                  <a16:creationId xmlns:a16="http://schemas.microsoft.com/office/drawing/2014/main" id="{80ED23B5-7B35-4D6D-6057-1F8D1978B355}"/>
                </a:ext>
              </a:extLst>
            </p:cNvPr>
            <p:cNvSpPr/>
            <p:nvPr/>
          </p:nvSpPr>
          <p:spPr>
            <a:xfrm>
              <a:off x="9532543" y="4213246"/>
              <a:ext cx="356783" cy="2563667"/>
            </a:xfrm>
            <a:custGeom>
              <a:avLst/>
              <a:gdLst/>
              <a:ahLst/>
              <a:cxnLst/>
              <a:rect l="0" t="0" r="0" b="0"/>
              <a:pathLst>
                <a:path w="356783" h="2563667">
                  <a:moveTo>
                    <a:pt x="177917" y="2563667"/>
                  </a:moveTo>
                  <a:lnTo>
                    <a:pt x="177918" y="2558650"/>
                  </a:lnTo>
                  <a:lnTo>
                    <a:pt x="177921" y="2553633"/>
                  </a:lnTo>
                  <a:lnTo>
                    <a:pt x="177926" y="2548616"/>
                  </a:lnTo>
                  <a:lnTo>
                    <a:pt x="177932" y="2543599"/>
                  </a:lnTo>
                  <a:lnTo>
                    <a:pt x="177940" y="2538582"/>
                  </a:lnTo>
                  <a:lnTo>
                    <a:pt x="177950" y="2533565"/>
                  </a:lnTo>
                  <a:lnTo>
                    <a:pt x="177961" y="2528548"/>
                  </a:lnTo>
                  <a:lnTo>
                    <a:pt x="177974" y="2523531"/>
                  </a:lnTo>
                  <a:lnTo>
                    <a:pt x="177987" y="2518514"/>
                  </a:lnTo>
                  <a:lnTo>
                    <a:pt x="178002" y="2513497"/>
                  </a:lnTo>
                  <a:lnTo>
                    <a:pt x="178018" y="2508480"/>
                  </a:lnTo>
                  <a:lnTo>
                    <a:pt x="178035" y="2503463"/>
                  </a:lnTo>
                  <a:lnTo>
                    <a:pt x="178052" y="2498446"/>
                  </a:lnTo>
                  <a:lnTo>
                    <a:pt x="178069" y="2493429"/>
                  </a:lnTo>
                  <a:lnTo>
                    <a:pt x="178087" y="2488412"/>
                  </a:lnTo>
                  <a:lnTo>
                    <a:pt x="178105" y="2483395"/>
                  </a:lnTo>
                  <a:lnTo>
                    <a:pt x="178123" y="2478378"/>
                  </a:lnTo>
                  <a:lnTo>
                    <a:pt x="178141" y="2473361"/>
                  </a:lnTo>
                  <a:lnTo>
                    <a:pt x="178158" y="2468344"/>
                  </a:lnTo>
                  <a:lnTo>
                    <a:pt x="178175" y="2463327"/>
                  </a:lnTo>
                  <a:lnTo>
                    <a:pt x="178191" y="2458310"/>
                  </a:lnTo>
                  <a:lnTo>
                    <a:pt x="178207" y="2453294"/>
                  </a:lnTo>
                  <a:lnTo>
                    <a:pt x="178221" y="2448277"/>
                  </a:lnTo>
                  <a:lnTo>
                    <a:pt x="178235" y="2443260"/>
                  </a:lnTo>
                  <a:lnTo>
                    <a:pt x="178248" y="2438243"/>
                  </a:lnTo>
                  <a:lnTo>
                    <a:pt x="178260" y="2433226"/>
                  </a:lnTo>
                  <a:lnTo>
                    <a:pt x="178270" y="2428209"/>
                  </a:lnTo>
                  <a:lnTo>
                    <a:pt x="178280" y="2423192"/>
                  </a:lnTo>
                  <a:lnTo>
                    <a:pt x="178288" y="2418175"/>
                  </a:lnTo>
                  <a:lnTo>
                    <a:pt x="178295" y="2413158"/>
                  </a:lnTo>
                  <a:lnTo>
                    <a:pt x="178300" y="2408141"/>
                  </a:lnTo>
                  <a:lnTo>
                    <a:pt x="178304" y="2403124"/>
                  </a:lnTo>
                  <a:lnTo>
                    <a:pt x="178307" y="2398107"/>
                  </a:lnTo>
                  <a:lnTo>
                    <a:pt x="178307" y="2393090"/>
                  </a:lnTo>
                  <a:lnTo>
                    <a:pt x="178306" y="2388073"/>
                  </a:lnTo>
                  <a:lnTo>
                    <a:pt x="178303" y="2383056"/>
                  </a:lnTo>
                  <a:lnTo>
                    <a:pt x="178298" y="2378039"/>
                  </a:lnTo>
                  <a:lnTo>
                    <a:pt x="178291" y="2373022"/>
                  </a:lnTo>
                  <a:lnTo>
                    <a:pt x="178282" y="2368005"/>
                  </a:lnTo>
                  <a:lnTo>
                    <a:pt x="178270" y="2362988"/>
                  </a:lnTo>
                  <a:lnTo>
                    <a:pt x="178255" y="2357971"/>
                  </a:lnTo>
                  <a:lnTo>
                    <a:pt x="178237" y="2352954"/>
                  </a:lnTo>
                  <a:lnTo>
                    <a:pt x="178216" y="2347937"/>
                  </a:lnTo>
                  <a:lnTo>
                    <a:pt x="178192" y="2342920"/>
                  </a:lnTo>
                  <a:lnTo>
                    <a:pt x="178163" y="2337903"/>
                  </a:lnTo>
                  <a:lnTo>
                    <a:pt x="178131" y="2332886"/>
                  </a:lnTo>
                  <a:lnTo>
                    <a:pt x="178094" y="2327869"/>
                  </a:lnTo>
                  <a:lnTo>
                    <a:pt x="178053" y="2322853"/>
                  </a:lnTo>
                  <a:lnTo>
                    <a:pt x="178007" y="2317836"/>
                  </a:lnTo>
                  <a:lnTo>
                    <a:pt x="177955" y="2312819"/>
                  </a:lnTo>
                  <a:lnTo>
                    <a:pt x="177897" y="2307802"/>
                  </a:lnTo>
                  <a:lnTo>
                    <a:pt x="177834" y="2302785"/>
                  </a:lnTo>
                  <a:lnTo>
                    <a:pt x="177764" y="2297768"/>
                  </a:lnTo>
                  <a:lnTo>
                    <a:pt x="177688" y="2292751"/>
                  </a:lnTo>
                  <a:lnTo>
                    <a:pt x="177603" y="2287734"/>
                  </a:lnTo>
                  <a:lnTo>
                    <a:pt x="177511" y="2282717"/>
                  </a:lnTo>
                  <a:lnTo>
                    <a:pt x="177411" y="2277700"/>
                  </a:lnTo>
                  <a:lnTo>
                    <a:pt x="177304" y="2272683"/>
                  </a:lnTo>
                  <a:lnTo>
                    <a:pt x="177188" y="2267666"/>
                  </a:lnTo>
                  <a:lnTo>
                    <a:pt x="177063" y="2262649"/>
                  </a:lnTo>
                  <a:lnTo>
                    <a:pt x="176927" y="2257632"/>
                  </a:lnTo>
                  <a:lnTo>
                    <a:pt x="176782" y="2252615"/>
                  </a:lnTo>
                  <a:lnTo>
                    <a:pt x="176628" y="2247598"/>
                  </a:lnTo>
                  <a:lnTo>
                    <a:pt x="176464" y="2242581"/>
                  </a:lnTo>
                  <a:lnTo>
                    <a:pt x="176287" y="2237564"/>
                  </a:lnTo>
                  <a:lnTo>
                    <a:pt x="176098" y="2232547"/>
                  </a:lnTo>
                  <a:lnTo>
                    <a:pt x="175898" y="2227530"/>
                  </a:lnTo>
                  <a:lnTo>
                    <a:pt x="175686" y="2222513"/>
                  </a:lnTo>
                  <a:lnTo>
                    <a:pt x="175462" y="2217496"/>
                  </a:lnTo>
                  <a:lnTo>
                    <a:pt x="175222" y="2212479"/>
                  </a:lnTo>
                  <a:lnTo>
                    <a:pt x="174966" y="2207462"/>
                  </a:lnTo>
                  <a:lnTo>
                    <a:pt x="174695" y="2202445"/>
                  </a:lnTo>
                  <a:lnTo>
                    <a:pt x="174407" y="2197429"/>
                  </a:lnTo>
                  <a:lnTo>
                    <a:pt x="174103" y="2192412"/>
                  </a:lnTo>
                  <a:lnTo>
                    <a:pt x="173777" y="2187395"/>
                  </a:lnTo>
                  <a:lnTo>
                    <a:pt x="173428" y="2182378"/>
                  </a:lnTo>
                  <a:lnTo>
                    <a:pt x="173057" y="2177361"/>
                  </a:lnTo>
                  <a:lnTo>
                    <a:pt x="172664" y="2172344"/>
                  </a:lnTo>
                  <a:lnTo>
                    <a:pt x="172245" y="2167327"/>
                  </a:lnTo>
                  <a:lnTo>
                    <a:pt x="171794" y="2162310"/>
                  </a:lnTo>
                  <a:lnTo>
                    <a:pt x="171310" y="2157293"/>
                  </a:lnTo>
                  <a:lnTo>
                    <a:pt x="170793" y="2152276"/>
                  </a:lnTo>
                  <a:lnTo>
                    <a:pt x="170242" y="2147259"/>
                  </a:lnTo>
                  <a:lnTo>
                    <a:pt x="169655" y="2142242"/>
                  </a:lnTo>
                  <a:lnTo>
                    <a:pt x="169022" y="2137225"/>
                  </a:lnTo>
                  <a:lnTo>
                    <a:pt x="168340" y="2132208"/>
                  </a:lnTo>
                  <a:lnTo>
                    <a:pt x="167613" y="2127191"/>
                  </a:lnTo>
                  <a:lnTo>
                    <a:pt x="166838" y="2122174"/>
                  </a:lnTo>
                  <a:lnTo>
                    <a:pt x="166014" y="2117157"/>
                  </a:lnTo>
                  <a:lnTo>
                    <a:pt x="165127" y="2112140"/>
                  </a:lnTo>
                  <a:lnTo>
                    <a:pt x="164176" y="2107123"/>
                  </a:lnTo>
                  <a:lnTo>
                    <a:pt x="163165" y="2102106"/>
                  </a:lnTo>
                  <a:lnTo>
                    <a:pt x="162093" y="2097089"/>
                  </a:lnTo>
                  <a:lnTo>
                    <a:pt x="160959" y="2092072"/>
                  </a:lnTo>
                  <a:lnTo>
                    <a:pt x="159749" y="2087055"/>
                  </a:lnTo>
                  <a:lnTo>
                    <a:pt x="158461" y="2082038"/>
                  </a:lnTo>
                  <a:lnTo>
                    <a:pt x="157103" y="2077021"/>
                  </a:lnTo>
                  <a:lnTo>
                    <a:pt x="155675" y="2072004"/>
                  </a:lnTo>
                  <a:lnTo>
                    <a:pt x="154177" y="2066988"/>
                  </a:lnTo>
                  <a:lnTo>
                    <a:pt x="152596" y="2061971"/>
                  </a:lnTo>
                  <a:lnTo>
                    <a:pt x="150929" y="2056954"/>
                  </a:lnTo>
                  <a:lnTo>
                    <a:pt x="149190" y="2051937"/>
                  </a:lnTo>
                  <a:lnTo>
                    <a:pt x="147379" y="2046920"/>
                  </a:lnTo>
                  <a:lnTo>
                    <a:pt x="145497" y="2041903"/>
                  </a:lnTo>
                  <a:lnTo>
                    <a:pt x="143534" y="2036886"/>
                  </a:lnTo>
                  <a:lnTo>
                    <a:pt x="141488" y="2031869"/>
                  </a:lnTo>
                  <a:lnTo>
                    <a:pt x="139376" y="2026852"/>
                  </a:lnTo>
                  <a:lnTo>
                    <a:pt x="137197" y="2021835"/>
                  </a:lnTo>
                  <a:lnTo>
                    <a:pt x="134955" y="2016818"/>
                  </a:lnTo>
                  <a:lnTo>
                    <a:pt x="132643" y="2011801"/>
                  </a:lnTo>
                  <a:lnTo>
                    <a:pt x="130260" y="2006784"/>
                  </a:lnTo>
                  <a:lnTo>
                    <a:pt x="127821" y="2001767"/>
                  </a:lnTo>
                  <a:lnTo>
                    <a:pt x="125328" y="1996750"/>
                  </a:lnTo>
                  <a:lnTo>
                    <a:pt x="122784" y="1991733"/>
                  </a:lnTo>
                  <a:lnTo>
                    <a:pt x="120185" y="1986716"/>
                  </a:lnTo>
                  <a:lnTo>
                    <a:pt x="117530" y="1981699"/>
                  </a:lnTo>
                  <a:lnTo>
                    <a:pt x="114833" y="1976682"/>
                  </a:lnTo>
                  <a:lnTo>
                    <a:pt x="112095" y="1971665"/>
                  </a:lnTo>
                  <a:lnTo>
                    <a:pt x="109319" y="1966648"/>
                  </a:lnTo>
                  <a:lnTo>
                    <a:pt x="106501" y="1961631"/>
                  </a:lnTo>
                  <a:lnTo>
                    <a:pt x="103642" y="1956614"/>
                  </a:lnTo>
                  <a:lnTo>
                    <a:pt x="100750" y="1951597"/>
                  </a:lnTo>
                  <a:lnTo>
                    <a:pt x="97827" y="1946580"/>
                  </a:lnTo>
                  <a:lnTo>
                    <a:pt x="94873" y="1941563"/>
                  </a:lnTo>
                  <a:lnTo>
                    <a:pt x="91888" y="1936547"/>
                  </a:lnTo>
                  <a:lnTo>
                    <a:pt x="88869" y="1931530"/>
                  </a:lnTo>
                  <a:lnTo>
                    <a:pt x="85823" y="1926513"/>
                  </a:lnTo>
                  <a:lnTo>
                    <a:pt x="82752" y="1921496"/>
                  </a:lnTo>
                  <a:lnTo>
                    <a:pt x="79655" y="1916479"/>
                  </a:lnTo>
                  <a:lnTo>
                    <a:pt x="76533" y="1911462"/>
                  </a:lnTo>
                  <a:lnTo>
                    <a:pt x="73383" y="1906445"/>
                  </a:lnTo>
                  <a:lnTo>
                    <a:pt x="70212" y="1901428"/>
                  </a:lnTo>
                  <a:lnTo>
                    <a:pt x="67023" y="1896411"/>
                  </a:lnTo>
                  <a:lnTo>
                    <a:pt x="63817" y="1891394"/>
                  </a:lnTo>
                  <a:lnTo>
                    <a:pt x="60596" y="1886377"/>
                  </a:lnTo>
                  <a:lnTo>
                    <a:pt x="57364" y="1881360"/>
                  </a:lnTo>
                  <a:lnTo>
                    <a:pt x="54127" y="1876343"/>
                  </a:lnTo>
                  <a:lnTo>
                    <a:pt x="50890" y="1871326"/>
                  </a:lnTo>
                  <a:lnTo>
                    <a:pt x="47659" y="1866309"/>
                  </a:lnTo>
                  <a:lnTo>
                    <a:pt x="44440" y="1861292"/>
                  </a:lnTo>
                  <a:lnTo>
                    <a:pt x="41248" y="1856275"/>
                  </a:lnTo>
                  <a:lnTo>
                    <a:pt x="38088" y="1851258"/>
                  </a:lnTo>
                  <a:lnTo>
                    <a:pt x="34967" y="1846241"/>
                  </a:lnTo>
                  <a:lnTo>
                    <a:pt x="31895" y="1841224"/>
                  </a:lnTo>
                  <a:lnTo>
                    <a:pt x="28885" y="1836207"/>
                  </a:lnTo>
                  <a:lnTo>
                    <a:pt x="25968" y="1831190"/>
                  </a:lnTo>
                  <a:lnTo>
                    <a:pt x="23139" y="1826173"/>
                  </a:lnTo>
                  <a:lnTo>
                    <a:pt x="20409" y="1821156"/>
                  </a:lnTo>
                  <a:lnTo>
                    <a:pt x="17788" y="1816139"/>
                  </a:lnTo>
                  <a:lnTo>
                    <a:pt x="15294" y="1811122"/>
                  </a:lnTo>
                  <a:lnTo>
                    <a:pt x="12977" y="1806106"/>
                  </a:lnTo>
                  <a:lnTo>
                    <a:pt x="10811" y="1801089"/>
                  </a:lnTo>
                  <a:lnTo>
                    <a:pt x="8807" y="1796072"/>
                  </a:lnTo>
                  <a:lnTo>
                    <a:pt x="6974" y="1791055"/>
                  </a:lnTo>
                  <a:lnTo>
                    <a:pt x="5327" y="1786038"/>
                  </a:lnTo>
                  <a:lnTo>
                    <a:pt x="3929" y="1781021"/>
                  </a:lnTo>
                  <a:lnTo>
                    <a:pt x="2730" y="1776004"/>
                  </a:lnTo>
                  <a:lnTo>
                    <a:pt x="1735" y="1770987"/>
                  </a:lnTo>
                  <a:lnTo>
                    <a:pt x="949" y="1765970"/>
                  </a:lnTo>
                  <a:lnTo>
                    <a:pt x="379" y="1760953"/>
                  </a:lnTo>
                  <a:lnTo>
                    <a:pt x="84" y="1755936"/>
                  </a:lnTo>
                  <a:lnTo>
                    <a:pt x="0" y="1750919"/>
                  </a:lnTo>
                  <a:lnTo>
                    <a:pt x="121" y="1745902"/>
                  </a:lnTo>
                  <a:lnTo>
                    <a:pt x="444" y="1740885"/>
                  </a:lnTo>
                  <a:lnTo>
                    <a:pt x="966" y="1735868"/>
                  </a:lnTo>
                  <a:lnTo>
                    <a:pt x="1732" y="1730851"/>
                  </a:lnTo>
                  <a:lnTo>
                    <a:pt x="2671" y="1725834"/>
                  </a:lnTo>
                  <a:lnTo>
                    <a:pt x="3772" y="1720817"/>
                  </a:lnTo>
                  <a:lnTo>
                    <a:pt x="5024" y="1715800"/>
                  </a:lnTo>
                  <a:lnTo>
                    <a:pt x="6416" y="1710783"/>
                  </a:lnTo>
                  <a:lnTo>
                    <a:pt x="7969" y="1705766"/>
                  </a:lnTo>
                  <a:lnTo>
                    <a:pt x="9623" y="1700749"/>
                  </a:lnTo>
                  <a:lnTo>
                    <a:pt x="11365" y="1695732"/>
                  </a:lnTo>
                  <a:lnTo>
                    <a:pt x="13181" y="1690715"/>
                  </a:lnTo>
                  <a:lnTo>
                    <a:pt x="15058" y="1685698"/>
                  </a:lnTo>
                  <a:lnTo>
                    <a:pt x="16990" y="1680681"/>
                  </a:lnTo>
                  <a:lnTo>
                    <a:pt x="18943" y="1675665"/>
                  </a:lnTo>
                  <a:lnTo>
                    <a:pt x="20906" y="1670648"/>
                  </a:lnTo>
                  <a:lnTo>
                    <a:pt x="22866" y="1665631"/>
                  </a:lnTo>
                  <a:lnTo>
                    <a:pt x="24813" y="1660614"/>
                  </a:lnTo>
                  <a:lnTo>
                    <a:pt x="26723" y="1655597"/>
                  </a:lnTo>
                  <a:lnTo>
                    <a:pt x="28589" y="1650580"/>
                  </a:lnTo>
                  <a:lnTo>
                    <a:pt x="30406" y="1645563"/>
                  </a:lnTo>
                  <a:lnTo>
                    <a:pt x="32165" y="1640546"/>
                  </a:lnTo>
                  <a:lnTo>
                    <a:pt x="33860" y="1635529"/>
                  </a:lnTo>
                  <a:lnTo>
                    <a:pt x="35461" y="1630512"/>
                  </a:lnTo>
                  <a:lnTo>
                    <a:pt x="36982" y="1625495"/>
                  </a:lnTo>
                  <a:lnTo>
                    <a:pt x="38422" y="1620478"/>
                  </a:lnTo>
                  <a:lnTo>
                    <a:pt x="39778" y="1615461"/>
                  </a:lnTo>
                  <a:lnTo>
                    <a:pt x="41049" y="1610444"/>
                  </a:lnTo>
                  <a:lnTo>
                    <a:pt x="42207" y="1605427"/>
                  </a:lnTo>
                  <a:lnTo>
                    <a:pt x="43276" y="1600410"/>
                  </a:lnTo>
                  <a:lnTo>
                    <a:pt x="44257" y="1595393"/>
                  </a:lnTo>
                  <a:lnTo>
                    <a:pt x="45154" y="1590376"/>
                  </a:lnTo>
                  <a:lnTo>
                    <a:pt x="45967" y="1585359"/>
                  </a:lnTo>
                  <a:lnTo>
                    <a:pt x="46675" y="1580342"/>
                  </a:lnTo>
                  <a:lnTo>
                    <a:pt x="47303" y="1575325"/>
                  </a:lnTo>
                  <a:lnTo>
                    <a:pt x="47856" y="1570308"/>
                  </a:lnTo>
                  <a:lnTo>
                    <a:pt x="48337" y="1565291"/>
                  </a:lnTo>
                  <a:lnTo>
                    <a:pt x="48750" y="1560274"/>
                  </a:lnTo>
                  <a:lnTo>
                    <a:pt x="49082" y="1555257"/>
                  </a:lnTo>
                  <a:lnTo>
                    <a:pt x="49352" y="1550241"/>
                  </a:lnTo>
                  <a:lnTo>
                    <a:pt x="49568" y="1545224"/>
                  </a:lnTo>
                  <a:lnTo>
                    <a:pt x="49733" y="1540207"/>
                  </a:lnTo>
                  <a:lnTo>
                    <a:pt x="49852" y="1535190"/>
                  </a:lnTo>
                  <a:lnTo>
                    <a:pt x="49918" y="1530173"/>
                  </a:lnTo>
                  <a:lnTo>
                    <a:pt x="49948" y="1525156"/>
                  </a:lnTo>
                  <a:lnTo>
                    <a:pt x="49946" y="1520139"/>
                  </a:lnTo>
                  <a:lnTo>
                    <a:pt x="49919" y="1515122"/>
                  </a:lnTo>
                  <a:lnTo>
                    <a:pt x="49869" y="1510105"/>
                  </a:lnTo>
                  <a:lnTo>
                    <a:pt x="49799" y="1505088"/>
                  </a:lnTo>
                  <a:lnTo>
                    <a:pt x="49718" y="1500071"/>
                  </a:lnTo>
                  <a:lnTo>
                    <a:pt x="49631" y="1495054"/>
                  </a:lnTo>
                  <a:lnTo>
                    <a:pt x="49544" y="1490037"/>
                  </a:lnTo>
                  <a:lnTo>
                    <a:pt x="49459" y="1485020"/>
                  </a:lnTo>
                  <a:lnTo>
                    <a:pt x="49384" y="1480003"/>
                  </a:lnTo>
                  <a:lnTo>
                    <a:pt x="49325" y="1474986"/>
                  </a:lnTo>
                  <a:lnTo>
                    <a:pt x="49284" y="1469969"/>
                  </a:lnTo>
                  <a:lnTo>
                    <a:pt x="49265" y="1464952"/>
                  </a:lnTo>
                  <a:lnTo>
                    <a:pt x="49272" y="1459935"/>
                  </a:lnTo>
                  <a:lnTo>
                    <a:pt x="49315" y="1454918"/>
                  </a:lnTo>
                  <a:lnTo>
                    <a:pt x="49396" y="1449901"/>
                  </a:lnTo>
                  <a:lnTo>
                    <a:pt x="49514" y="1444884"/>
                  </a:lnTo>
                  <a:lnTo>
                    <a:pt x="49672" y="1439867"/>
                  </a:lnTo>
                  <a:lnTo>
                    <a:pt x="49872" y="1434850"/>
                  </a:lnTo>
                  <a:lnTo>
                    <a:pt x="50125" y="1429833"/>
                  </a:lnTo>
                  <a:lnTo>
                    <a:pt x="50429" y="1424816"/>
                  </a:lnTo>
                  <a:lnTo>
                    <a:pt x="50780" y="1419800"/>
                  </a:lnTo>
                  <a:lnTo>
                    <a:pt x="51178" y="1414783"/>
                  </a:lnTo>
                  <a:lnTo>
                    <a:pt x="51624" y="1409766"/>
                  </a:lnTo>
                  <a:lnTo>
                    <a:pt x="52126" y="1404749"/>
                  </a:lnTo>
                  <a:lnTo>
                    <a:pt x="52680" y="1399732"/>
                  </a:lnTo>
                  <a:lnTo>
                    <a:pt x="53279" y="1394715"/>
                  </a:lnTo>
                  <a:lnTo>
                    <a:pt x="53921" y="1389698"/>
                  </a:lnTo>
                  <a:lnTo>
                    <a:pt x="54603" y="1384681"/>
                  </a:lnTo>
                  <a:lnTo>
                    <a:pt x="55333" y="1379664"/>
                  </a:lnTo>
                  <a:lnTo>
                    <a:pt x="56101" y="1374647"/>
                  </a:lnTo>
                  <a:lnTo>
                    <a:pt x="56902" y="1369630"/>
                  </a:lnTo>
                  <a:lnTo>
                    <a:pt x="57731" y="1364613"/>
                  </a:lnTo>
                  <a:lnTo>
                    <a:pt x="58586" y="1359596"/>
                  </a:lnTo>
                  <a:lnTo>
                    <a:pt x="59467" y="1354579"/>
                  </a:lnTo>
                  <a:lnTo>
                    <a:pt x="60367" y="1349562"/>
                  </a:lnTo>
                  <a:lnTo>
                    <a:pt x="61281" y="1344545"/>
                  </a:lnTo>
                  <a:lnTo>
                    <a:pt x="62204" y="1339528"/>
                  </a:lnTo>
                  <a:lnTo>
                    <a:pt x="63134" y="1334511"/>
                  </a:lnTo>
                  <a:lnTo>
                    <a:pt x="64067" y="1329494"/>
                  </a:lnTo>
                  <a:lnTo>
                    <a:pt x="64998" y="1324477"/>
                  </a:lnTo>
                  <a:lnTo>
                    <a:pt x="65925" y="1319460"/>
                  </a:lnTo>
                  <a:lnTo>
                    <a:pt x="66844" y="1314443"/>
                  </a:lnTo>
                  <a:lnTo>
                    <a:pt x="67754" y="1309426"/>
                  </a:lnTo>
                  <a:lnTo>
                    <a:pt x="68650" y="1304409"/>
                  </a:lnTo>
                  <a:lnTo>
                    <a:pt x="69528" y="1299392"/>
                  </a:lnTo>
                  <a:lnTo>
                    <a:pt x="70390" y="1294375"/>
                  </a:lnTo>
                  <a:lnTo>
                    <a:pt x="71234" y="1289359"/>
                  </a:lnTo>
                  <a:lnTo>
                    <a:pt x="72061" y="1284342"/>
                  </a:lnTo>
                  <a:lnTo>
                    <a:pt x="72864" y="1279325"/>
                  </a:lnTo>
                  <a:lnTo>
                    <a:pt x="73645" y="1274308"/>
                  </a:lnTo>
                  <a:lnTo>
                    <a:pt x="74407" y="1269291"/>
                  </a:lnTo>
                  <a:lnTo>
                    <a:pt x="75149" y="1264274"/>
                  </a:lnTo>
                  <a:lnTo>
                    <a:pt x="75872" y="1259257"/>
                  </a:lnTo>
                  <a:lnTo>
                    <a:pt x="76575" y="1254240"/>
                  </a:lnTo>
                  <a:lnTo>
                    <a:pt x="77259" y="1249223"/>
                  </a:lnTo>
                  <a:lnTo>
                    <a:pt x="77928" y="1244206"/>
                  </a:lnTo>
                  <a:lnTo>
                    <a:pt x="78582" y="1239189"/>
                  </a:lnTo>
                  <a:lnTo>
                    <a:pt x="79224" y="1234172"/>
                  </a:lnTo>
                  <a:lnTo>
                    <a:pt x="79854" y="1229155"/>
                  </a:lnTo>
                  <a:lnTo>
                    <a:pt x="80473" y="1224138"/>
                  </a:lnTo>
                  <a:lnTo>
                    <a:pt x="81084" y="1219121"/>
                  </a:lnTo>
                  <a:lnTo>
                    <a:pt x="81690" y="1214104"/>
                  </a:lnTo>
                  <a:lnTo>
                    <a:pt x="82292" y="1209087"/>
                  </a:lnTo>
                  <a:lnTo>
                    <a:pt x="82890" y="1204070"/>
                  </a:lnTo>
                  <a:lnTo>
                    <a:pt x="83487" y="1199053"/>
                  </a:lnTo>
                  <a:lnTo>
                    <a:pt x="84083" y="1194036"/>
                  </a:lnTo>
                  <a:lnTo>
                    <a:pt x="84680" y="1189019"/>
                  </a:lnTo>
                  <a:lnTo>
                    <a:pt x="85279" y="1184002"/>
                  </a:lnTo>
                  <a:lnTo>
                    <a:pt x="85881" y="1178985"/>
                  </a:lnTo>
                  <a:lnTo>
                    <a:pt x="86486" y="1173968"/>
                  </a:lnTo>
                  <a:lnTo>
                    <a:pt x="87094" y="1168951"/>
                  </a:lnTo>
                  <a:lnTo>
                    <a:pt x="87706" y="1163934"/>
                  </a:lnTo>
                  <a:lnTo>
                    <a:pt x="88321" y="1158918"/>
                  </a:lnTo>
                  <a:lnTo>
                    <a:pt x="88940" y="1153901"/>
                  </a:lnTo>
                  <a:lnTo>
                    <a:pt x="89564" y="1148884"/>
                  </a:lnTo>
                  <a:lnTo>
                    <a:pt x="90189" y="1143867"/>
                  </a:lnTo>
                  <a:lnTo>
                    <a:pt x="90818" y="1138850"/>
                  </a:lnTo>
                  <a:lnTo>
                    <a:pt x="91449" y="1133833"/>
                  </a:lnTo>
                  <a:lnTo>
                    <a:pt x="92081" y="1128816"/>
                  </a:lnTo>
                  <a:lnTo>
                    <a:pt x="92715" y="1123799"/>
                  </a:lnTo>
                  <a:lnTo>
                    <a:pt x="93350" y="1118782"/>
                  </a:lnTo>
                  <a:lnTo>
                    <a:pt x="93985" y="1113765"/>
                  </a:lnTo>
                  <a:lnTo>
                    <a:pt x="94621" y="1108748"/>
                  </a:lnTo>
                  <a:lnTo>
                    <a:pt x="95256" y="1103731"/>
                  </a:lnTo>
                  <a:lnTo>
                    <a:pt x="95891" y="1098714"/>
                  </a:lnTo>
                  <a:lnTo>
                    <a:pt x="96525" y="1093697"/>
                  </a:lnTo>
                  <a:lnTo>
                    <a:pt x="97158" y="1088680"/>
                  </a:lnTo>
                  <a:lnTo>
                    <a:pt x="97791" y="1083663"/>
                  </a:lnTo>
                  <a:lnTo>
                    <a:pt x="98424" y="1078646"/>
                  </a:lnTo>
                  <a:lnTo>
                    <a:pt x="99056" y="1073629"/>
                  </a:lnTo>
                  <a:lnTo>
                    <a:pt x="99688" y="1068612"/>
                  </a:lnTo>
                  <a:lnTo>
                    <a:pt x="100321" y="1063595"/>
                  </a:lnTo>
                  <a:lnTo>
                    <a:pt x="100954" y="1058578"/>
                  </a:lnTo>
                  <a:lnTo>
                    <a:pt x="101587" y="1053561"/>
                  </a:lnTo>
                  <a:lnTo>
                    <a:pt x="102223" y="1048544"/>
                  </a:lnTo>
                  <a:lnTo>
                    <a:pt x="102860" y="1043527"/>
                  </a:lnTo>
                  <a:lnTo>
                    <a:pt x="103499" y="1038510"/>
                  </a:lnTo>
                  <a:lnTo>
                    <a:pt x="104140" y="1033494"/>
                  </a:lnTo>
                  <a:lnTo>
                    <a:pt x="104784" y="1028477"/>
                  </a:lnTo>
                  <a:lnTo>
                    <a:pt x="105431" y="1023460"/>
                  </a:lnTo>
                  <a:lnTo>
                    <a:pt x="106081" y="1018443"/>
                  </a:lnTo>
                  <a:lnTo>
                    <a:pt x="106734" y="1013426"/>
                  </a:lnTo>
                  <a:lnTo>
                    <a:pt x="107391" y="1008409"/>
                  </a:lnTo>
                  <a:lnTo>
                    <a:pt x="108051" y="1003392"/>
                  </a:lnTo>
                  <a:lnTo>
                    <a:pt x="108716" y="998375"/>
                  </a:lnTo>
                  <a:lnTo>
                    <a:pt x="109385" y="993358"/>
                  </a:lnTo>
                  <a:lnTo>
                    <a:pt x="110057" y="988341"/>
                  </a:lnTo>
                  <a:lnTo>
                    <a:pt x="110733" y="983324"/>
                  </a:lnTo>
                  <a:lnTo>
                    <a:pt x="111413" y="978307"/>
                  </a:lnTo>
                  <a:lnTo>
                    <a:pt x="112098" y="973290"/>
                  </a:lnTo>
                  <a:lnTo>
                    <a:pt x="112786" y="968273"/>
                  </a:lnTo>
                  <a:lnTo>
                    <a:pt x="113479" y="963256"/>
                  </a:lnTo>
                  <a:lnTo>
                    <a:pt x="114176" y="958239"/>
                  </a:lnTo>
                  <a:lnTo>
                    <a:pt x="114877" y="953222"/>
                  </a:lnTo>
                  <a:lnTo>
                    <a:pt x="115583" y="948205"/>
                  </a:lnTo>
                  <a:lnTo>
                    <a:pt x="116293" y="943188"/>
                  </a:lnTo>
                  <a:lnTo>
                    <a:pt x="117006" y="938171"/>
                  </a:lnTo>
                  <a:lnTo>
                    <a:pt x="117724" y="933154"/>
                  </a:lnTo>
                  <a:lnTo>
                    <a:pt x="118445" y="928137"/>
                  </a:lnTo>
                  <a:lnTo>
                    <a:pt x="119170" y="923120"/>
                  </a:lnTo>
                  <a:lnTo>
                    <a:pt x="119898" y="918103"/>
                  </a:lnTo>
                  <a:lnTo>
                    <a:pt x="120628" y="913086"/>
                  </a:lnTo>
                  <a:lnTo>
                    <a:pt x="121360" y="908069"/>
                  </a:lnTo>
                  <a:lnTo>
                    <a:pt x="122094" y="903053"/>
                  </a:lnTo>
                  <a:lnTo>
                    <a:pt x="122827" y="898036"/>
                  </a:lnTo>
                  <a:lnTo>
                    <a:pt x="123560" y="893019"/>
                  </a:lnTo>
                  <a:lnTo>
                    <a:pt x="124292" y="888002"/>
                  </a:lnTo>
                  <a:lnTo>
                    <a:pt x="125021" y="882985"/>
                  </a:lnTo>
                  <a:lnTo>
                    <a:pt x="125746" y="877968"/>
                  </a:lnTo>
                  <a:lnTo>
                    <a:pt x="126466" y="872951"/>
                  </a:lnTo>
                  <a:lnTo>
                    <a:pt x="127179" y="867934"/>
                  </a:lnTo>
                  <a:lnTo>
                    <a:pt x="127885" y="862917"/>
                  </a:lnTo>
                  <a:lnTo>
                    <a:pt x="128583" y="857900"/>
                  </a:lnTo>
                  <a:lnTo>
                    <a:pt x="129273" y="852883"/>
                  </a:lnTo>
                  <a:lnTo>
                    <a:pt x="129949" y="847866"/>
                  </a:lnTo>
                  <a:lnTo>
                    <a:pt x="130614" y="842849"/>
                  </a:lnTo>
                  <a:lnTo>
                    <a:pt x="131267" y="837832"/>
                  </a:lnTo>
                  <a:lnTo>
                    <a:pt x="131909" y="832815"/>
                  </a:lnTo>
                  <a:lnTo>
                    <a:pt x="132538" y="827798"/>
                  </a:lnTo>
                  <a:lnTo>
                    <a:pt x="133151" y="822781"/>
                  </a:lnTo>
                  <a:lnTo>
                    <a:pt x="133752" y="817764"/>
                  </a:lnTo>
                  <a:lnTo>
                    <a:pt x="134340" y="812747"/>
                  </a:lnTo>
                  <a:lnTo>
                    <a:pt x="134918" y="807730"/>
                  </a:lnTo>
                  <a:lnTo>
                    <a:pt x="135484" y="802713"/>
                  </a:lnTo>
                  <a:lnTo>
                    <a:pt x="136037" y="797696"/>
                  </a:lnTo>
                  <a:lnTo>
                    <a:pt x="136582" y="792679"/>
                  </a:lnTo>
                  <a:lnTo>
                    <a:pt x="137119" y="787662"/>
                  </a:lnTo>
                  <a:lnTo>
                    <a:pt x="137650" y="782645"/>
                  </a:lnTo>
                  <a:lnTo>
                    <a:pt x="138176" y="777628"/>
                  </a:lnTo>
                  <a:lnTo>
                    <a:pt x="138697" y="772612"/>
                  </a:lnTo>
                  <a:lnTo>
                    <a:pt x="139217" y="767595"/>
                  </a:lnTo>
                  <a:lnTo>
                    <a:pt x="139736" y="762578"/>
                  </a:lnTo>
                  <a:lnTo>
                    <a:pt x="140256" y="757561"/>
                  </a:lnTo>
                  <a:lnTo>
                    <a:pt x="140778" y="752544"/>
                  </a:lnTo>
                  <a:lnTo>
                    <a:pt x="141304" y="747527"/>
                  </a:lnTo>
                  <a:lnTo>
                    <a:pt x="141835" y="742510"/>
                  </a:lnTo>
                  <a:lnTo>
                    <a:pt x="142372" y="737493"/>
                  </a:lnTo>
                  <a:lnTo>
                    <a:pt x="142914" y="732476"/>
                  </a:lnTo>
                  <a:lnTo>
                    <a:pt x="143462" y="727459"/>
                  </a:lnTo>
                  <a:lnTo>
                    <a:pt x="144019" y="722442"/>
                  </a:lnTo>
                  <a:lnTo>
                    <a:pt x="144583" y="717425"/>
                  </a:lnTo>
                  <a:lnTo>
                    <a:pt x="145154" y="712408"/>
                  </a:lnTo>
                  <a:lnTo>
                    <a:pt x="145730" y="707391"/>
                  </a:lnTo>
                  <a:lnTo>
                    <a:pt x="146312" y="702374"/>
                  </a:lnTo>
                  <a:lnTo>
                    <a:pt x="146899" y="697357"/>
                  </a:lnTo>
                  <a:lnTo>
                    <a:pt x="147490" y="692340"/>
                  </a:lnTo>
                  <a:lnTo>
                    <a:pt x="148084" y="687323"/>
                  </a:lnTo>
                  <a:lnTo>
                    <a:pt x="148679" y="682306"/>
                  </a:lnTo>
                  <a:lnTo>
                    <a:pt x="149274" y="677289"/>
                  </a:lnTo>
                  <a:lnTo>
                    <a:pt x="149868" y="672272"/>
                  </a:lnTo>
                  <a:lnTo>
                    <a:pt x="150459" y="667255"/>
                  </a:lnTo>
                  <a:lnTo>
                    <a:pt x="151046" y="662238"/>
                  </a:lnTo>
                  <a:lnTo>
                    <a:pt x="151627" y="657221"/>
                  </a:lnTo>
                  <a:lnTo>
                    <a:pt x="152203" y="652204"/>
                  </a:lnTo>
                  <a:lnTo>
                    <a:pt x="152769" y="647187"/>
                  </a:lnTo>
                  <a:lnTo>
                    <a:pt x="153325" y="642171"/>
                  </a:lnTo>
                  <a:lnTo>
                    <a:pt x="153872" y="637154"/>
                  </a:lnTo>
                  <a:lnTo>
                    <a:pt x="154408" y="632137"/>
                  </a:lnTo>
                  <a:lnTo>
                    <a:pt x="154933" y="627120"/>
                  </a:lnTo>
                  <a:lnTo>
                    <a:pt x="155444" y="622103"/>
                  </a:lnTo>
                  <a:lnTo>
                    <a:pt x="155943" y="617086"/>
                  </a:lnTo>
                  <a:lnTo>
                    <a:pt x="156428" y="612069"/>
                  </a:lnTo>
                  <a:lnTo>
                    <a:pt x="156902" y="607052"/>
                  </a:lnTo>
                  <a:lnTo>
                    <a:pt x="157364" y="602035"/>
                  </a:lnTo>
                  <a:lnTo>
                    <a:pt x="157811" y="597018"/>
                  </a:lnTo>
                  <a:lnTo>
                    <a:pt x="158244" y="592001"/>
                  </a:lnTo>
                  <a:lnTo>
                    <a:pt x="158667" y="586984"/>
                  </a:lnTo>
                  <a:lnTo>
                    <a:pt x="159079" y="581967"/>
                  </a:lnTo>
                  <a:lnTo>
                    <a:pt x="159480" y="576950"/>
                  </a:lnTo>
                  <a:lnTo>
                    <a:pt x="159869" y="571933"/>
                  </a:lnTo>
                  <a:lnTo>
                    <a:pt x="160248" y="566916"/>
                  </a:lnTo>
                  <a:lnTo>
                    <a:pt x="160618" y="561899"/>
                  </a:lnTo>
                  <a:lnTo>
                    <a:pt x="160980" y="556882"/>
                  </a:lnTo>
                  <a:lnTo>
                    <a:pt x="161334" y="551865"/>
                  </a:lnTo>
                  <a:lnTo>
                    <a:pt x="161680" y="546848"/>
                  </a:lnTo>
                  <a:lnTo>
                    <a:pt x="162019" y="541831"/>
                  </a:lnTo>
                  <a:lnTo>
                    <a:pt x="162352" y="536814"/>
                  </a:lnTo>
                  <a:lnTo>
                    <a:pt x="162680" y="531797"/>
                  </a:lnTo>
                  <a:lnTo>
                    <a:pt x="163002" y="526780"/>
                  </a:lnTo>
                  <a:lnTo>
                    <a:pt x="163319" y="521763"/>
                  </a:lnTo>
                  <a:lnTo>
                    <a:pt x="163632" y="516747"/>
                  </a:lnTo>
                  <a:lnTo>
                    <a:pt x="163940" y="511730"/>
                  </a:lnTo>
                  <a:lnTo>
                    <a:pt x="164246" y="506713"/>
                  </a:lnTo>
                  <a:lnTo>
                    <a:pt x="164547" y="501696"/>
                  </a:lnTo>
                  <a:lnTo>
                    <a:pt x="164845" y="496679"/>
                  </a:lnTo>
                  <a:lnTo>
                    <a:pt x="165139" y="491662"/>
                  </a:lnTo>
                  <a:lnTo>
                    <a:pt x="165431" y="486645"/>
                  </a:lnTo>
                  <a:lnTo>
                    <a:pt x="165720" y="481628"/>
                  </a:lnTo>
                  <a:lnTo>
                    <a:pt x="166005" y="476611"/>
                  </a:lnTo>
                  <a:lnTo>
                    <a:pt x="166288" y="471594"/>
                  </a:lnTo>
                  <a:lnTo>
                    <a:pt x="166567" y="466577"/>
                  </a:lnTo>
                  <a:lnTo>
                    <a:pt x="166844" y="461560"/>
                  </a:lnTo>
                  <a:lnTo>
                    <a:pt x="167117" y="456543"/>
                  </a:lnTo>
                  <a:lnTo>
                    <a:pt x="167388" y="451526"/>
                  </a:lnTo>
                  <a:lnTo>
                    <a:pt x="167655" y="446509"/>
                  </a:lnTo>
                  <a:lnTo>
                    <a:pt x="167918" y="441492"/>
                  </a:lnTo>
                  <a:lnTo>
                    <a:pt x="168178" y="436475"/>
                  </a:lnTo>
                  <a:lnTo>
                    <a:pt x="168434" y="431458"/>
                  </a:lnTo>
                  <a:lnTo>
                    <a:pt x="168687" y="426441"/>
                  </a:lnTo>
                  <a:lnTo>
                    <a:pt x="168936" y="421424"/>
                  </a:lnTo>
                  <a:lnTo>
                    <a:pt x="169180" y="416407"/>
                  </a:lnTo>
                  <a:lnTo>
                    <a:pt x="169420" y="411390"/>
                  </a:lnTo>
                  <a:lnTo>
                    <a:pt x="169656" y="406373"/>
                  </a:lnTo>
                  <a:lnTo>
                    <a:pt x="169887" y="401356"/>
                  </a:lnTo>
                  <a:lnTo>
                    <a:pt x="170114" y="396339"/>
                  </a:lnTo>
                  <a:lnTo>
                    <a:pt x="170336" y="391322"/>
                  </a:lnTo>
                  <a:lnTo>
                    <a:pt x="170553" y="386306"/>
                  </a:lnTo>
                  <a:lnTo>
                    <a:pt x="170765" y="381289"/>
                  </a:lnTo>
                  <a:lnTo>
                    <a:pt x="170973" y="376272"/>
                  </a:lnTo>
                  <a:lnTo>
                    <a:pt x="171176" y="371255"/>
                  </a:lnTo>
                  <a:lnTo>
                    <a:pt x="171373" y="366238"/>
                  </a:lnTo>
                  <a:lnTo>
                    <a:pt x="171566" y="361221"/>
                  </a:lnTo>
                  <a:lnTo>
                    <a:pt x="171755" y="356204"/>
                  </a:lnTo>
                  <a:lnTo>
                    <a:pt x="171939" y="351187"/>
                  </a:lnTo>
                  <a:lnTo>
                    <a:pt x="172119" y="346170"/>
                  </a:lnTo>
                  <a:lnTo>
                    <a:pt x="172294" y="341153"/>
                  </a:lnTo>
                  <a:lnTo>
                    <a:pt x="172465" y="336136"/>
                  </a:lnTo>
                  <a:lnTo>
                    <a:pt x="172632" y="331119"/>
                  </a:lnTo>
                  <a:lnTo>
                    <a:pt x="172796" y="326102"/>
                  </a:lnTo>
                  <a:lnTo>
                    <a:pt x="172956" y="321085"/>
                  </a:lnTo>
                  <a:lnTo>
                    <a:pt x="173112" y="316068"/>
                  </a:lnTo>
                  <a:lnTo>
                    <a:pt x="173264" y="311051"/>
                  </a:lnTo>
                  <a:lnTo>
                    <a:pt x="173414" y="306034"/>
                  </a:lnTo>
                  <a:lnTo>
                    <a:pt x="173561" y="301017"/>
                  </a:lnTo>
                  <a:lnTo>
                    <a:pt x="173704" y="296000"/>
                  </a:lnTo>
                  <a:lnTo>
                    <a:pt x="173845" y="290983"/>
                  </a:lnTo>
                  <a:lnTo>
                    <a:pt x="173982" y="285966"/>
                  </a:lnTo>
                  <a:lnTo>
                    <a:pt x="174116" y="280949"/>
                  </a:lnTo>
                  <a:lnTo>
                    <a:pt x="174248" y="275932"/>
                  </a:lnTo>
                  <a:lnTo>
                    <a:pt x="174377" y="270915"/>
                  </a:lnTo>
                  <a:lnTo>
                    <a:pt x="174502" y="265898"/>
                  </a:lnTo>
                  <a:lnTo>
                    <a:pt x="174623" y="260881"/>
                  </a:lnTo>
                  <a:lnTo>
                    <a:pt x="174742" y="255865"/>
                  </a:lnTo>
                  <a:lnTo>
                    <a:pt x="174857" y="250848"/>
                  </a:lnTo>
                  <a:lnTo>
                    <a:pt x="174968" y="245831"/>
                  </a:lnTo>
                  <a:lnTo>
                    <a:pt x="175075" y="240814"/>
                  </a:lnTo>
                  <a:lnTo>
                    <a:pt x="175178" y="235797"/>
                  </a:lnTo>
                  <a:lnTo>
                    <a:pt x="175277" y="230780"/>
                  </a:lnTo>
                  <a:lnTo>
                    <a:pt x="175371" y="225763"/>
                  </a:lnTo>
                  <a:lnTo>
                    <a:pt x="175461" y="220746"/>
                  </a:lnTo>
                  <a:lnTo>
                    <a:pt x="175546" y="215729"/>
                  </a:lnTo>
                  <a:lnTo>
                    <a:pt x="175626" y="210712"/>
                  </a:lnTo>
                  <a:lnTo>
                    <a:pt x="175701" y="205695"/>
                  </a:lnTo>
                  <a:lnTo>
                    <a:pt x="175773" y="200678"/>
                  </a:lnTo>
                  <a:lnTo>
                    <a:pt x="175839" y="195661"/>
                  </a:lnTo>
                  <a:lnTo>
                    <a:pt x="175900" y="190644"/>
                  </a:lnTo>
                  <a:lnTo>
                    <a:pt x="175956" y="185627"/>
                  </a:lnTo>
                  <a:lnTo>
                    <a:pt x="176009" y="180610"/>
                  </a:lnTo>
                  <a:lnTo>
                    <a:pt x="176058" y="175593"/>
                  </a:lnTo>
                  <a:lnTo>
                    <a:pt x="176103" y="170576"/>
                  </a:lnTo>
                  <a:lnTo>
                    <a:pt x="176144" y="165559"/>
                  </a:lnTo>
                  <a:lnTo>
                    <a:pt x="176181" y="160542"/>
                  </a:lnTo>
                  <a:lnTo>
                    <a:pt x="176217" y="155525"/>
                  </a:lnTo>
                  <a:lnTo>
                    <a:pt x="176250" y="150508"/>
                  </a:lnTo>
                  <a:lnTo>
                    <a:pt x="176280" y="145491"/>
                  </a:lnTo>
                  <a:lnTo>
                    <a:pt x="176309" y="140474"/>
                  </a:lnTo>
                  <a:lnTo>
                    <a:pt x="176337" y="135457"/>
                  </a:lnTo>
                  <a:lnTo>
                    <a:pt x="176364" y="130440"/>
                  </a:lnTo>
                  <a:lnTo>
                    <a:pt x="176391" y="125424"/>
                  </a:lnTo>
                  <a:lnTo>
                    <a:pt x="176417" y="120407"/>
                  </a:lnTo>
                  <a:lnTo>
                    <a:pt x="176444" y="115390"/>
                  </a:lnTo>
                  <a:lnTo>
                    <a:pt x="176472" y="110373"/>
                  </a:lnTo>
                  <a:lnTo>
                    <a:pt x="176500" y="105356"/>
                  </a:lnTo>
                  <a:lnTo>
                    <a:pt x="176529" y="100339"/>
                  </a:lnTo>
                  <a:lnTo>
                    <a:pt x="176559" y="95322"/>
                  </a:lnTo>
                  <a:lnTo>
                    <a:pt x="176591" y="90305"/>
                  </a:lnTo>
                  <a:lnTo>
                    <a:pt x="176624" y="85288"/>
                  </a:lnTo>
                  <a:lnTo>
                    <a:pt x="176659" y="80271"/>
                  </a:lnTo>
                  <a:lnTo>
                    <a:pt x="176695" y="75254"/>
                  </a:lnTo>
                  <a:lnTo>
                    <a:pt x="176732" y="70237"/>
                  </a:lnTo>
                  <a:lnTo>
                    <a:pt x="176772" y="65220"/>
                  </a:lnTo>
                  <a:lnTo>
                    <a:pt x="176813" y="60203"/>
                  </a:lnTo>
                  <a:lnTo>
                    <a:pt x="176855" y="55186"/>
                  </a:lnTo>
                  <a:lnTo>
                    <a:pt x="176898" y="50169"/>
                  </a:lnTo>
                  <a:lnTo>
                    <a:pt x="176943" y="45152"/>
                  </a:lnTo>
                  <a:lnTo>
                    <a:pt x="176988" y="40135"/>
                  </a:lnTo>
                  <a:lnTo>
                    <a:pt x="177035" y="35118"/>
                  </a:lnTo>
                  <a:lnTo>
                    <a:pt x="177082" y="30101"/>
                  </a:lnTo>
                  <a:lnTo>
                    <a:pt x="177129" y="25084"/>
                  </a:lnTo>
                  <a:lnTo>
                    <a:pt x="177177" y="20067"/>
                  </a:lnTo>
                  <a:lnTo>
                    <a:pt x="177226" y="15050"/>
                  </a:lnTo>
                  <a:lnTo>
                    <a:pt x="177274" y="10033"/>
                  </a:lnTo>
                  <a:lnTo>
                    <a:pt x="177322" y="5016"/>
                  </a:lnTo>
                  <a:lnTo>
                    <a:pt x="177370" y="0"/>
                  </a:lnTo>
                  <a:lnTo>
                    <a:pt x="179412" y="0"/>
                  </a:lnTo>
                  <a:lnTo>
                    <a:pt x="179460" y="5016"/>
                  </a:lnTo>
                  <a:lnTo>
                    <a:pt x="179508" y="10033"/>
                  </a:lnTo>
                  <a:lnTo>
                    <a:pt x="179557" y="15050"/>
                  </a:lnTo>
                  <a:lnTo>
                    <a:pt x="179605" y="20067"/>
                  </a:lnTo>
                  <a:lnTo>
                    <a:pt x="179653" y="25084"/>
                  </a:lnTo>
                  <a:lnTo>
                    <a:pt x="179701" y="30101"/>
                  </a:lnTo>
                  <a:lnTo>
                    <a:pt x="179748" y="35118"/>
                  </a:lnTo>
                  <a:lnTo>
                    <a:pt x="179794" y="40135"/>
                  </a:lnTo>
                  <a:lnTo>
                    <a:pt x="179840" y="45152"/>
                  </a:lnTo>
                  <a:lnTo>
                    <a:pt x="179884" y="50169"/>
                  </a:lnTo>
                  <a:lnTo>
                    <a:pt x="179928" y="55186"/>
                  </a:lnTo>
                  <a:lnTo>
                    <a:pt x="179970" y="60203"/>
                  </a:lnTo>
                  <a:lnTo>
                    <a:pt x="180011" y="65220"/>
                  </a:lnTo>
                  <a:lnTo>
                    <a:pt x="180050" y="70237"/>
                  </a:lnTo>
                  <a:lnTo>
                    <a:pt x="180088" y="75254"/>
                  </a:lnTo>
                  <a:lnTo>
                    <a:pt x="180124" y="80271"/>
                  </a:lnTo>
                  <a:lnTo>
                    <a:pt x="180158" y="85288"/>
                  </a:lnTo>
                  <a:lnTo>
                    <a:pt x="180192" y="90305"/>
                  </a:lnTo>
                  <a:lnTo>
                    <a:pt x="180223" y="95322"/>
                  </a:lnTo>
                  <a:lnTo>
                    <a:pt x="180254" y="100339"/>
                  </a:lnTo>
                  <a:lnTo>
                    <a:pt x="180283" y="105356"/>
                  </a:lnTo>
                  <a:lnTo>
                    <a:pt x="180311" y="110373"/>
                  </a:lnTo>
                  <a:lnTo>
                    <a:pt x="180338" y="115390"/>
                  </a:lnTo>
                  <a:lnTo>
                    <a:pt x="180365" y="120407"/>
                  </a:lnTo>
                  <a:lnTo>
                    <a:pt x="180391" y="125424"/>
                  </a:lnTo>
                  <a:lnTo>
                    <a:pt x="180418" y="130440"/>
                  </a:lnTo>
                  <a:lnTo>
                    <a:pt x="180445" y="135457"/>
                  </a:lnTo>
                  <a:lnTo>
                    <a:pt x="180473" y="140474"/>
                  </a:lnTo>
                  <a:lnTo>
                    <a:pt x="180502" y="145491"/>
                  </a:lnTo>
                  <a:lnTo>
                    <a:pt x="180533" y="150508"/>
                  </a:lnTo>
                  <a:lnTo>
                    <a:pt x="180566" y="155525"/>
                  </a:lnTo>
                  <a:lnTo>
                    <a:pt x="180601" y="160542"/>
                  </a:lnTo>
                  <a:lnTo>
                    <a:pt x="180639" y="165559"/>
                  </a:lnTo>
                  <a:lnTo>
                    <a:pt x="180680" y="170576"/>
                  </a:lnTo>
                  <a:lnTo>
                    <a:pt x="180724" y="175593"/>
                  </a:lnTo>
                  <a:lnTo>
                    <a:pt x="180773" y="180610"/>
                  </a:lnTo>
                  <a:lnTo>
                    <a:pt x="180826" y="185627"/>
                  </a:lnTo>
                  <a:lnTo>
                    <a:pt x="180883" y="190644"/>
                  </a:lnTo>
                  <a:lnTo>
                    <a:pt x="180943" y="195661"/>
                  </a:lnTo>
                  <a:lnTo>
                    <a:pt x="181010" y="200678"/>
                  </a:lnTo>
                  <a:lnTo>
                    <a:pt x="181081" y="205695"/>
                  </a:lnTo>
                  <a:lnTo>
                    <a:pt x="181156" y="210712"/>
                  </a:lnTo>
                  <a:lnTo>
                    <a:pt x="181236" y="215729"/>
                  </a:lnTo>
                  <a:lnTo>
                    <a:pt x="181321" y="220746"/>
                  </a:lnTo>
                  <a:lnTo>
                    <a:pt x="181411" y="225763"/>
                  </a:lnTo>
                  <a:lnTo>
                    <a:pt x="181506" y="230780"/>
                  </a:lnTo>
                  <a:lnTo>
                    <a:pt x="181604" y="235797"/>
                  </a:lnTo>
                  <a:lnTo>
                    <a:pt x="181707" y="240814"/>
                  </a:lnTo>
                  <a:lnTo>
                    <a:pt x="181814" y="245831"/>
                  </a:lnTo>
                  <a:lnTo>
                    <a:pt x="181925" y="250848"/>
                  </a:lnTo>
                  <a:lnTo>
                    <a:pt x="182040" y="255865"/>
                  </a:lnTo>
                  <a:lnTo>
                    <a:pt x="182159" y="260881"/>
                  </a:lnTo>
                  <a:lnTo>
                    <a:pt x="182281" y="265898"/>
                  </a:lnTo>
                  <a:lnTo>
                    <a:pt x="182406" y="270915"/>
                  </a:lnTo>
                  <a:lnTo>
                    <a:pt x="182534" y="275932"/>
                  </a:lnTo>
                  <a:lnTo>
                    <a:pt x="182666" y="280949"/>
                  </a:lnTo>
                  <a:lnTo>
                    <a:pt x="182800" y="285966"/>
                  </a:lnTo>
                  <a:lnTo>
                    <a:pt x="182938" y="290983"/>
                  </a:lnTo>
                  <a:lnTo>
                    <a:pt x="183078" y="296000"/>
                  </a:lnTo>
                  <a:lnTo>
                    <a:pt x="183221" y="301017"/>
                  </a:lnTo>
                  <a:lnTo>
                    <a:pt x="183368" y="306034"/>
                  </a:lnTo>
                  <a:lnTo>
                    <a:pt x="183518" y="311051"/>
                  </a:lnTo>
                  <a:lnTo>
                    <a:pt x="183671" y="316068"/>
                  </a:lnTo>
                  <a:lnTo>
                    <a:pt x="183827" y="321085"/>
                  </a:lnTo>
                  <a:lnTo>
                    <a:pt x="183986" y="326102"/>
                  </a:lnTo>
                  <a:lnTo>
                    <a:pt x="184150" y="331119"/>
                  </a:lnTo>
                  <a:lnTo>
                    <a:pt x="184317" y="336136"/>
                  </a:lnTo>
                  <a:lnTo>
                    <a:pt x="184488" y="341153"/>
                  </a:lnTo>
                  <a:lnTo>
                    <a:pt x="184663" y="346170"/>
                  </a:lnTo>
                  <a:lnTo>
                    <a:pt x="184843" y="351187"/>
                  </a:lnTo>
                  <a:lnTo>
                    <a:pt x="185027" y="356204"/>
                  </a:lnTo>
                  <a:lnTo>
                    <a:pt x="185216" y="361221"/>
                  </a:lnTo>
                  <a:lnTo>
                    <a:pt x="185409" y="366238"/>
                  </a:lnTo>
                  <a:lnTo>
                    <a:pt x="185606" y="371255"/>
                  </a:lnTo>
                  <a:lnTo>
                    <a:pt x="185809" y="376272"/>
                  </a:lnTo>
                  <a:lnTo>
                    <a:pt x="186017" y="381289"/>
                  </a:lnTo>
                  <a:lnTo>
                    <a:pt x="186230" y="386306"/>
                  </a:lnTo>
                  <a:lnTo>
                    <a:pt x="186447" y="391322"/>
                  </a:lnTo>
                  <a:lnTo>
                    <a:pt x="186668" y="396339"/>
                  </a:lnTo>
                  <a:lnTo>
                    <a:pt x="186895" y="401356"/>
                  </a:lnTo>
                  <a:lnTo>
                    <a:pt x="187127" y="406373"/>
                  </a:lnTo>
                  <a:lnTo>
                    <a:pt x="187362" y="411390"/>
                  </a:lnTo>
                  <a:lnTo>
                    <a:pt x="187602" y="416407"/>
                  </a:lnTo>
                  <a:lnTo>
                    <a:pt x="187847" y="421424"/>
                  </a:lnTo>
                  <a:lnTo>
                    <a:pt x="188095" y="426441"/>
                  </a:lnTo>
                  <a:lnTo>
                    <a:pt x="188348" y="431458"/>
                  </a:lnTo>
                  <a:lnTo>
                    <a:pt x="188604" y="436475"/>
                  </a:lnTo>
                  <a:lnTo>
                    <a:pt x="188864" y="441492"/>
                  </a:lnTo>
                  <a:lnTo>
                    <a:pt x="189128" y="446509"/>
                  </a:lnTo>
                  <a:lnTo>
                    <a:pt x="189394" y="451526"/>
                  </a:lnTo>
                  <a:lnTo>
                    <a:pt x="189665" y="456543"/>
                  </a:lnTo>
                  <a:lnTo>
                    <a:pt x="189939" y="461560"/>
                  </a:lnTo>
                  <a:lnTo>
                    <a:pt x="190215" y="466577"/>
                  </a:lnTo>
                  <a:lnTo>
                    <a:pt x="190494" y="471594"/>
                  </a:lnTo>
                  <a:lnTo>
                    <a:pt x="190777" y="476611"/>
                  </a:lnTo>
                  <a:lnTo>
                    <a:pt x="191063" y="481628"/>
                  </a:lnTo>
                  <a:lnTo>
                    <a:pt x="191351" y="486645"/>
                  </a:lnTo>
                  <a:lnTo>
                    <a:pt x="191643" y="491662"/>
                  </a:lnTo>
                  <a:lnTo>
                    <a:pt x="191937" y="496679"/>
                  </a:lnTo>
                  <a:lnTo>
                    <a:pt x="192235" y="501696"/>
                  </a:lnTo>
                  <a:lnTo>
                    <a:pt x="192537" y="506713"/>
                  </a:lnTo>
                  <a:lnTo>
                    <a:pt x="192842" y="511730"/>
                  </a:lnTo>
                  <a:lnTo>
                    <a:pt x="193150" y="516747"/>
                  </a:lnTo>
                  <a:lnTo>
                    <a:pt x="193463" y="521763"/>
                  </a:lnTo>
                  <a:lnTo>
                    <a:pt x="193780" y="526780"/>
                  </a:lnTo>
                  <a:lnTo>
                    <a:pt x="194103" y="531797"/>
                  </a:lnTo>
                  <a:lnTo>
                    <a:pt x="194430" y="536814"/>
                  </a:lnTo>
                  <a:lnTo>
                    <a:pt x="194763" y="541831"/>
                  </a:lnTo>
                  <a:lnTo>
                    <a:pt x="195102" y="546848"/>
                  </a:lnTo>
                  <a:lnTo>
                    <a:pt x="195448" y="551865"/>
                  </a:lnTo>
                  <a:lnTo>
                    <a:pt x="195803" y="556882"/>
                  </a:lnTo>
                  <a:lnTo>
                    <a:pt x="196165" y="561899"/>
                  </a:lnTo>
                  <a:lnTo>
                    <a:pt x="196535" y="566916"/>
                  </a:lnTo>
                  <a:lnTo>
                    <a:pt x="196913" y="571933"/>
                  </a:lnTo>
                  <a:lnTo>
                    <a:pt x="197302" y="576950"/>
                  </a:lnTo>
                  <a:lnTo>
                    <a:pt x="197704" y="581967"/>
                  </a:lnTo>
                  <a:lnTo>
                    <a:pt x="198115" y="586984"/>
                  </a:lnTo>
                  <a:lnTo>
                    <a:pt x="198538" y="592001"/>
                  </a:lnTo>
                  <a:lnTo>
                    <a:pt x="198972" y="597018"/>
                  </a:lnTo>
                  <a:lnTo>
                    <a:pt x="199419" y="602035"/>
                  </a:lnTo>
                  <a:lnTo>
                    <a:pt x="199880" y="607052"/>
                  </a:lnTo>
                  <a:lnTo>
                    <a:pt x="200354" y="612069"/>
                  </a:lnTo>
                  <a:lnTo>
                    <a:pt x="200840" y="617086"/>
                  </a:lnTo>
                  <a:lnTo>
                    <a:pt x="201338" y="622103"/>
                  </a:lnTo>
                  <a:lnTo>
                    <a:pt x="201849" y="627120"/>
                  </a:lnTo>
                  <a:lnTo>
                    <a:pt x="202374" y="632137"/>
                  </a:lnTo>
                  <a:lnTo>
                    <a:pt x="202911" y="637154"/>
                  </a:lnTo>
                  <a:lnTo>
                    <a:pt x="203457" y="642171"/>
                  </a:lnTo>
                  <a:lnTo>
                    <a:pt x="204014" y="647187"/>
                  </a:lnTo>
                  <a:lnTo>
                    <a:pt x="204580" y="652204"/>
                  </a:lnTo>
                  <a:lnTo>
                    <a:pt x="205155" y="657221"/>
                  </a:lnTo>
                  <a:lnTo>
                    <a:pt x="205736" y="662238"/>
                  </a:lnTo>
                  <a:lnTo>
                    <a:pt x="206323" y="667255"/>
                  </a:lnTo>
                  <a:lnTo>
                    <a:pt x="206914" y="672272"/>
                  </a:lnTo>
                  <a:lnTo>
                    <a:pt x="207508" y="677289"/>
                  </a:lnTo>
                  <a:lnTo>
                    <a:pt x="208103" y="682306"/>
                  </a:lnTo>
                  <a:lnTo>
                    <a:pt x="208698" y="687323"/>
                  </a:lnTo>
                  <a:lnTo>
                    <a:pt x="209292" y="692340"/>
                  </a:lnTo>
                  <a:lnTo>
                    <a:pt x="209883" y="697357"/>
                  </a:lnTo>
                  <a:lnTo>
                    <a:pt x="210471" y="702374"/>
                  </a:lnTo>
                  <a:lnTo>
                    <a:pt x="211052" y="707391"/>
                  </a:lnTo>
                  <a:lnTo>
                    <a:pt x="211629" y="712408"/>
                  </a:lnTo>
                  <a:lnTo>
                    <a:pt x="212199" y="717425"/>
                  </a:lnTo>
                  <a:lnTo>
                    <a:pt x="212763" y="722442"/>
                  </a:lnTo>
                  <a:lnTo>
                    <a:pt x="213320" y="727459"/>
                  </a:lnTo>
                  <a:lnTo>
                    <a:pt x="213868" y="732476"/>
                  </a:lnTo>
                  <a:lnTo>
                    <a:pt x="214411" y="737493"/>
                  </a:lnTo>
                  <a:lnTo>
                    <a:pt x="214947" y="742510"/>
                  </a:lnTo>
                  <a:lnTo>
                    <a:pt x="215478" y="747527"/>
                  </a:lnTo>
                  <a:lnTo>
                    <a:pt x="216004" y="752544"/>
                  </a:lnTo>
                  <a:lnTo>
                    <a:pt x="216526" y="757561"/>
                  </a:lnTo>
                  <a:lnTo>
                    <a:pt x="217046" y="762578"/>
                  </a:lnTo>
                  <a:lnTo>
                    <a:pt x="217566" y="767595"/>
                  </a:lnTo>
                  <a:lnTo>
                    <a:pt x="218085" y="772612"/>
                  </a:lnTo>
                  <a:lnTo>
                    <a:pt x="218607" y="777628"/>
                  </a:lnTo>
                  <a:lnTo>
                    <a:pt x="219132" y="782645"/>
                  </a:lnTo>
                  <a:lnTo>
                    <a:pt x="219663" y="787662"/>
                  </a:lnTo>
                  <a:lnTo>
                    <a:pt x="220200" y="792679"/>
                  </a:lnTo>
                  <a:lnTo>
                    <a:pt x="220745" y="797696"/>
                  </a:lnTo>
                  <a:lnTo>
                    <a:pt x="221298" y="802713"/>
                  </a:lnTo>
                  <a:lnTo>
                    <a:pt x="221865" y="807730"/>
                  </a:lnTo>
                  <a:lnTo>
                    <a:pt x="222442" y="812747"/>
                  </a:lnTo>
                  <a:lnTo>
                    <a:pt x="223031" y="817764"/>
                  </a:lnTo>
                  <a:lnTo>
                    <a:pt x="223631" y="822781"/>
                  </a:lnTo>
                  <a:lnTo>
                    <a:pt x="224244" y="827798"/>
                  </a:lnTo>
                  <a:lnTo>
                    <a:pt x="224874" y="832815"/>
                  </a:lnTo>
                  <a:lnTo>
                    <a:pt x="225515" y="837832"/>
                  </a:lnTo>
                  <a:lnTo>
                    <a:pt x="226169" y="842849"/>
                  </a:lnTo>
                  <a:lnTo>
                    <a:pt x="226834" y="847866"/>
                  </a:lnTo>
                  <a:lnTo>
                    <a:pt x="227510" y="852883"/>
                  </a:lnTo>
                  <a:lnTo>
                    <a:pt x="228199" y="857900"/>
                  </a:lnTo>
                  <a:lnTo>
                    <a:pt x="228897" y="862917"/>
                  </a:lnTo>
                  <a:lnTo>
                    <a:pt x="229603" y="867934"/>
                  </a:lnTo>
                  <a:lnTo>
                    <a:pt x="230317" y="872951"/>
                  </a:lnTo>
                  <a:lnTo>
                    <a:pt x="231036" y="877968"/>
                  </a:lnTo>
                  <a:lnTo>
                    <a:pt x="231762" y="882985"/>
                  </a:lnTo>
                  <a:lnTo>
                    <a:pt x="232491" y="888002"/>
                  </a:lnTo>
                  <a:lnTo>
                    <a:pt x="233222" y="893019"/>
                  </a:lnTo>
                  <a:lnTo>
                    <a:pt x="233955" y="898036"/>
                  </a:lnTo>
                  <a:lnTo>
                    <a:pt x="234689" y="903053"/>
                  </a:lnTo>
                  <a:lnTo>
                    <a:pt x="235422" y="908069"/>
                  </a:lnTo>
                  <a:lnTo>
                    <a:pt x="236154" y="913086"/>
                  </a:lnTo>
                  <a:lnTo>
                    <a:pt x="236884" y="918103"/>
                  </a:lnTo>
                  <a:lnTo>
                    <a:pt x="237612" y="923120"/>
                  </a:lnTo>
                  <a:lnTo>
                    <a:pt x="238337" y="928137"/>
                  </a:lnTo>
                  <a:lnTo>
                    <a:pt x="239059" y="933154"/>
                  </a:lnTo>
                  <a:lnTo>
                    <a:pt x="239776" y="938171"/>
                  </a:lnTo>
                  <a:lnTo>
                    <a:pt x="240490" y="943188"/>
                  </a:lnTo>
                  <a:lnTo>
                    <a:pt x="241200" y="948205"/>
                  </a:lnTo>
                  <a:lnTo>
                    <a:pt x="241906" y="953222"/>
                  </a:lnTo>
                  <a:lnTo>
                    <a:pt x="242606" y="958239"/>
                  </a:lnTo>
                  <a:lnTo>
                    <a:pt x="243303" y="963256"/>
                  </a:lnTo>
                  <a:lnTo>
                    <a:pt x="243996" y="968273"/>
                  </a:lnTo>
                  <a:lnTo>
                    <a:pt x="244685" y="973290"/>
                  </a:lnTo>
                  <a:lnTo>
                    <a:pt x="245370" y="978307"/>
                  </a:lnTo>
                  <a:lnTo>
                    <a:pt x="246049" y="983324"/>
                  </a:lnTo>
                  <a:lnTo>
                    <a:pt x="246725" y="988341"/>
                  </a:lnTo>
                  <a:lnTo>
                    <a:pt x="247398" y="993358"/>
                  </a:lnTo>
                  <a:lnTo>
                    <a:pt x="248066" y="998375"/>
                  </a:lnTo>
                  <a:lnTo>
                    <a:pt x="248731" y="1003392"/>
                  </a:lnTo>
                  <a:lnTo>
                    <a:pt x="249391" y="1008409"/>
                  </a:lnTo>
                  <a:lnTo>
                    <a:pt x="250048" y="1013426"/>
                  </a:lnTo>
                  <a:lnTo>
                    <a:pt x="250701" y="1018443"/>
                  </a:lnTo>
                  <a:lnTo>
                    <a:pt x="251352" y="1023460"/>
                  </a:lnTo>
                  <a:lnTo>
                    <a:pt x="251999" y="1028477"/>
                  </a:lnTo>
                  <a:lnTo>
                    <a:pt x="252642" y="1033494"/>
                  </a:lnTo>
                  <a:lnTo>
                    <a:pt x="253284" y="1038510"/>
                  </a:lnTo>
                  <a:lnTo>
                    <a:pt x="253923" y="1043527"/>
                  </a:lnTo>
                  <a:lnTo>
                    <a:pt x="254560" y="1048544"/>
                  </a:lnTo>
                  <a:lnTo>
                    <a:pt x="255195" y="1053561"/>
                  </a:lnTo>
                  <a:lnTo>
                    <a:pt x="255829" y="1058578"/>
                  </a:lnTo>
                  <a:lnTo>
                    <a:pt x="256462" y="1063595"/>
                  </a:lnTo>
                  <a:lnTo>
                    <a:pt x="257094" y="1068612"/>
                  </a:lnTo>
                  <a:lnTo>
                    <a:pt x="257726" y="1073629"/>
                  </a:lnTo>
                  <a:lnTo>
                    <a:pt x="258358" y="1078646"/>
                  </a:lnTo>
                  <a:lnTo>
                    <a:pt x="258991" y="1083663"/>
                  </a:lnTo>
                  <a:lnTo>
                    <a:pt x="259624" y="1088680"/>
                  </a:lnTo>
                  <a:lnTo>
                    <a:pt x="260257" y="1093697"/>
                  </a:lnTo>
                  <a:lnTo>
                    <a:pt x="260892" y="1098714"/>
                  </a:lnTo>
                  <a:lnTo>
                    <a:pt x="261526" y="1103731"/>
                  </a:lnTo>
                  <a:lnTo>
                    <a:pt x="262161" y="1108748"/>
                  </a:lnTo>
                  <a:lnTo>
                    <a:pt x="262797" y="1113765"/>
                  </a:lnTo>
                  <a:lnTo>
                    <a:pt x="263432" y="1118782"/>
                  </a:lnTo>
                  <a:lnTo>
                    <a:pt x="264067" y="1123799"/>
                  </a:lnTo>
                  <a:lnTo>
                    <a:pt x="264701" y="1128816"/>
                  </a:lnTo>
                  <a:lnTo>
                    <a:pt x="265334" y="1133833"/>
                  </a:lnTo>
                  <a:lnTo>
                    <a:pt x="265964" y="1138850"/>
                  </a:lnTo>
                  <a:lnTo>
                    <a:pt x="266593" y="1143867"/>
                  </a:lnTo>
                  <a:lnTo>
                    <a:pt x="267219" y="1148884"/>
                  </a:lnTo>
                  <a:lnTo>
                    <a:pt x="267842" y="1153901"/>
                  </a:lnTo>
                  <a:lnTo>
                    <a:pt x="268461" y="1158918"/>
                  </a:lnTo>
                  <a:lnTo>
                    <a:pt x="269076" y="1163934"/>
                  </a:lnTo>
                  <a:lnTo>
                    <a:pt x="269688" y="1168951"/>
                  </a:lnTo>
                  <a:lnTo>
                    <a:pt x="270297" y="1173968"/>
                  </a:lnTo>
                  <a:lnTo>
                    <a:pt x="270902" y="1178985"/>
                  </a:lnTo>
                  <a:lnTo>
                    <a:pt x="271503" y="1184002"/>
                  </a:lnTo>
                  <a:lnTo>
                    <a:pt x="272102" y="1189019"/>
                  </a:lnTo>
                  <a:lnTo>
                    <a:pt x="272699" y="1194036"/>
                  </a:lnTo>
                  <a:lnTo>
                    <a:pt x="273296" y="1199053"/>
                  </a:lnTo>
                  <a:lnTo>
                    <a:pt x="273892" y="1204070"/>
                  </a:lnTo>
                  <a:lnTo>
                    <a:pt x="274490" y="1209087"/>
                  </a:lnTo>
                  <a:lnTo>
                    <a:pt x="275092" y="1214104"/>
                  </a:lnTo>
                  <a:lnTo>
                    <a:pt x="275698" y="1219121"/>
                  </a:lnTo>
                  <a:lnTo>
                    <a:pt x="276310" y="1224138"/>
                  </a:lnTo>
                  <a:lnTo>
                    <a:pt x="276929" y="1229155"/>
                  </a:lnTo>
                  <a:lnTo>
                    <a:pt x="277558" y="1234172"/>
                  </a:lnTo>
                  <a:lnTo>
                    <a:pt x="278200" y="1239189"/>
                  </a:lnTo>
                  <a:lnTo>
                    <a:pt x="278855" y="1244206"/>
                  </a:lnTo>
                  <a:lnTo>
                    <a:pt x="279523" y="1249223"/>
                  </a:lnTo>
                  <a:lnTo>
                    <a:pt x="280207" y="1254240"/>
                  </a:lnTo>
                  <a:lnTo>
                    <a:pt x="280910" y="1259257"/>
                  </a:lnTo>
                  <a:lnTo>
                    <a:pt x="281633" y="1264274"/>
                  </a:lnTo>
                  <a:lnTo>
                    <a:pt x="282376" y="1269291"/>
                  </a:lnTo>
                  <a:lnTo>
                    <a:pt x="283137" y="1274308"/>
                  </a:lnTo>
                  <a:lnTo>
                    <a:pt x="283918" y="1279325"/>
                  </a:lnTo>
                  <a:lnTo>
                    <a:pt x="284722" y="1284342"/>
                  </a:lnTo>
                  <a:lnTo>
                    <a:pt x="285548" y="1289359"/>
                  </a:lnTo>
                  <a:lnTo>
                    <a:pt x="286392" y="1294375"/>
                  </a:lnTo>
                  <a:lnTo>
                    <a:pt x="287254" y="1299392"/>
                  </a:lnTo>
                  <a:lnTo>
                    <a:pt x="288133" y="1304409"/>
                  </a:lnTo>
                  <a:lnTo>
                    <a:pt x="289028" y="1309426"/>
                  </a:lnTo>
                  <a:lnTo>
                    <a:pt x="289938" y="1314443"/>
                  </a:lnTo>
                  <a:lnTo>
                    <a:pt x="290857" y="1319460"/>
                  </a:lnTo>
                  <a:lnTo>
                    <a:pt x="291784" y="1324477"/>
                  </a:lnTo>
                  <a:lnTo>
                    <a:pt x="292715" y="1329494"/>
                  </a:lnTo>
                  <a:lnTo>
                    <a:pt x="293648" y="1334511"/>
                  </a:lnTo>
                  <a:lnTo>
                    <a:pt x="294578" y="1339528"/>
                  </a:lnTo>
                  <a:lnTo>
                    <a:pt x="295502" y="1344545"/>
                  </a:lnTo>
                  <a:lnTo>
                    <a:pt x="296415" y="1349562"/>
                  </a:lnTo>
                  <a:lnTo>
                    <a:pt x="297315" y="1354579"/>
                  </a:lnTo>
                  <a:lnTo>
                    <a:pt x="298196" y="1359596"/>
                  </a:lnTo>
                  <a:lnTo>
                    <a:pt x="299051" y="1364613"/>
                  </a:lnTo>
                  <a:lnTo>
                    <a:pt x="299880" y="1369630"/>
                  </a:lnTo>
                  <a:lnTo>
                    <a:pt x="300681" y="1374647"/>
                  </a:lnTo>
                  <a:lnTo>
                    <a:pt x="301449" y="1379664"/>
                  </a:lnTo>
                  <a:lnTo>
                    <a:pt x="302179" y="1384681"/>
                  </a:lnTo>
                  <a:lnTo>
                    <a:pt x="302862" y="1389698"/>
                  </a:lnTo>
                  <a:lnTo>
                    <a:pt x="303503" y="1394715"/>
                  </a:lnTo>
                  <a:lnTo>
                    <a:pt x="304102" y="1399732"/>
                  </a:lnTo>
                  <a:lnTo>
                    <a:pt x="304656" y="1404749"/>
                  </a:lnTo>
                  <a:lnTo>
                    <a:pt x="305159" y="1409766"/>
                  </a:lnTo>
                  <a:lnTo>
                    <a:pt x="305604" y="1414783"/>
                  </a:lnTo>
                  <a:lnTo>
                    <a:pt x="306002" y="1419800"/>
                  </a:lnTo>
                  <a:lnTo>
                    <a:pt x="306353" y="1424816"/>
                  </a:lnTo>
                  <a:lnTo>
                    <a:pt x="306657" y="1429833"/>
                  </a:lnTo>
                  <a:lnTo>
                    <a:pt x="306911" y="1434850"/>
                  </a:lnTo>
                  <a:lnTo>
                    <a:pt x="307110" y="1439867"/>
                  </a:lnTo>
                  <a:lnTo>
                    <a:pt x="307268" y="1444884"/>
                  </a:lnTo>
                  <a:lnTo>
                    <a:pt x="307386" y="1449901"/>
                  </a:lnTo>
                  <a:lnTo>
                    <a:pt x="307467" y="1454918"/>
                  </a:lnTo>
                  <a:lnTo>
                    <a:pt x="307511" y="1459935"/>
                  </a:lnTo>
                  <a:lnTo>
                    <a:pt x="307517" y="1464952"/>
                  </a:lnTo>
                  <a:lnTo>
                    <a:pt x="307498" y="1469969"/>
                  </a:lnTo>
                  <a:lnTo>
                    <a:pt x="307458" y="1474986"/>
                  </a:lnTo>
                  <a:lnTo>
                    <a:pt x="307398" y="1480003"/>
                  </a:lnTo>
                  <a:lnTo>
                    <a:pt x="307324" y="1485020"/>
                  </a:lnTo>
                  <a:lnTo>
                    <a:pt x="307239" y="1490037"/>
                  </a:lnTo>
                  <a:lnTo>
                    <a:pt x="307151" y="1495054"/>
                  </a:lnTo>
                  <a:lnTo>
                    <a:pt x="307064" y="1500071"/>
                  </a:lnTo>
                  <a:lnTo>
                    <a:pt x="306983" y="1505088"/>
                  </a:lnTo>
                  <a:lnTo>
                    <a:pt x="306913" y="1510105"/>
                  </a:lnTo>
                  <a:lnTo>
                    <a:pt x="306863" y="1515122"/>
                  </a:lnTo>
                  <a:lnTo>
                    <a:pt x="306836" y="1520139"/>
                  </a:lnTo>
                  <a:lnTo>
                    <a:pt x="306835" y="1525156"/>
                  </a:lnTo>
                  <a:lnTo>
                    <a:pt x="306864" y="1530173"/>
                  </a:lnTo>
                  <a:lnTo>
                    <a:pt x="306931" y="1535190"/>
                  </a:lnTo>
                  <a:lnTo>
                    <a:pt x="307049" y="1540207"/>
                  </a:lnTo>
                  <a:lnTo>
                    <a:pt x="307214" y="1545224"/>
                  </a:lnTo>
                  <a:lnTo>
                    <a:pt x="307430" y="1550241"/>
                  </a:lnTo>
                  <a:lnTo>
                    <a:pt x="307700" y="1555257"/>
                  </a:lnTo>
                  <a:lnTo>
                    <a:pt x="308032" y="1560274"/>
                  </a:lnTo>
                  <a:lnTo>
                    <a:pt x="308445" y="1565291"/>
                  </a:lnTo>
                  <a:lnTo>
                    <a:pt x="308926" y="1570308"/>
                  </a:lnTo>
                  <a:lnTo>
                    <a:pt x="309479" y="1575325"/>
                  </a:lnTo>
                  <a:lnTo>
                    <a:pt x="310107" y="1580342"/>
                  </a:lnTo>
                  <a:lnTo>
                    <a:pt x="310815" y="1585359"/>
                  </a:lnTo>
                  <a:lnTo>
                    <a:pt x="311628" y="1590376"/>
                  </a:lnTo>
                  <a:lnTo>
                    <a:pt x="312525" y="1595393"/>
                  </a:lnTo>
                  <a:lnTo>
                    <a:pt x="313507" y="1600410"/>
                  </a:lnTo>
                  <a:lnTo>
                    <a:pt x="314575" y="1605427"/>
                  </a:lnTo>
                  <a:lnTo>
                    <a:pt x="315733" y="1610444"/>
                  </a:lnTo>
                  <a:lnTo>
                    <a:pt x="317004" y="1615461"/>
                  </a:lnTo>
                  <a:lnTo>
                    <a:pt x="318360" y="1620478"/>
                  </a:lnTo>
                  <a:lnTo>
                    <a:pt x="319800" y="1625495"/>
                  </a:lnTo>
                  <a:lnTo>
                    <a:pt x="321321" y="1630512"/>
                  </a:lnTo>
                  <a:lnTo>
                    <a:pt x="322923" y="1635529"/>
                  </a:lnTo>
                  <a:lnTo>
                    <a:pt x="324618" y="1640546"/>
                  </a:lnTo>
                  <a:lnTo>
                    <a:pt x="326377" y="1645563"/>
                  </a:lnTo>
                  <a:lnTo>
                    <a:pt x="328193" y="1650580"/>
                  </a:lnTo>
                  <a:lnTo>
                    <a:pt x="330060" y="1655597"/>
                  </a:lnTo>
                  <a:lnTo>
                    <a:pt x="331969" y="1660614"/>
                  </a:lnTo>
                  <a:lnTo>
                    <a:pt x="333916" y="1665631"/>
                  </a:lnTo>
                  <a:lnTo>
                    <a:pt x="335877" y="1670648"/>
                  </a:lnTo>
                  <a:lnTo>
                    <a:pt x="337839" y="1675665"/>
                  </a:lnTo>
                  <a:lnTo>
                    <a:pt x="339793" y="1680681"/>
                  </a:lnTo>
                  <a:lnTo>
                    <a:pt x="341724" y="1685698"/>
                  </a:lnTo>
                  <a:lnTo>
                    <a:pt x="343601" y="1690715"/>
                  </a:lnTo>
                  <a:lnTo>
                    <a:pt x="345417" y="1695732"/>
                  </a:lnTo>
                  <a:lnTo>
                    <a:pt x="347159" y="1700749"/>
                  </a:lnTo>
                  <a:lnTo>
                    <a:pt x="348813" y="1705766"/>
                  </a:lnTo>
                  <a:lnTo>
                    <a:pt x="350366" y="1710783"/>
                  </a:lnTo>
                  <a:lnTo>
                    <a:pt x="351758" y="1715800"/>
                  </a:lnTo>
                  <a:lnTo>
                    <a:pt x="353011" y="1720817"/>
                  </a:lnTo>
                  <a:lnTo>
                    <a:pt x="354111" y="1725834"/>
                  </a:lnTo>
                  <a:lnTo>
                    <a:pt x="355050" y="1730851"/>
                  </a:lnTo>
                  <a:lnTo>
                    <a:pt x="355816" y="1735868"/>
                  </a:lnTo>
                  <a:lnTo>
                    <a:pt x="356339" y="1740885"/>
                  </a:lnTo>
                  <a:lnTo>
                    <a:pt x="356662" y="1745902"/>
                  </a:lnTo>
                  <a:lnTo>
                    <a:pt x="356783" y="1750919"/>
                  </a:lnTo>
                  <a:lnTo>
                    <a:pt x="356698" y="1755936"/>
                  </a:lnTo>
                  <a:lnTo>
                    <a:pt x="356403" y="1760953"/>
                  </a:lnTo>
                  <a:lnTo>
                    <a:pt x="355833" y="1765970"/>
                  </a:lnTo>
                  <a:lnTo>
                    <a:pt x="355047" y="1770987"/>
                  </a:lnTo>
                  <a:lnTo>
                    <a:pt x="354053" y="1776004"/>
                  </a:lnTo>
                  <a:lnTo>
                    <a:pt x="352854" y="1781021"/>
                  </a:lnTo>
                  <a:lnTo>
                    <a:pt x="351455" y="1786038"/>
                  </a:lnTo>
                  <a:lnTo>
                    <a:pt x="349808" y="1791055"/>
                  </a:lnTo>
                  <a:lnTo>
                    <a:pt x="347975" y="1796072"/>
                  </a:lnTo>
                  <a:lnTo>
                    <a:pt x="345971" y="1801089"/>
                  </a:lnTo>
                  <a:lnTo>
                    <a:pt x="343806" y="1806106"/>
                  </a:lnTo>
                  <a:lnTo>
                    <a:pt x="341488" y="1811122"/>
                  </a:lnTo>
                  <a:lnTo>
                    <a:pt x="338994" y="1816139"/>
                  </a:lnTo>
                  <a:lnTo>
                    <a:pt x="336373" y="1821156"/>
                  </a:lnTo>
                  <a:lnTo>
                    <a:pt x="333643" y="1826173"/>
                  </a:lnTo>
                  <a:lnTo>
                    <a:pt x="330814" y="1831190"/>
                  </a:lnTo>
                  <a:lnTo>
                    <a:pt x="327897" y="1836207"/>
                  </a:lnTo>
                  <a:lnTo>
                    <a:pt x="324887" y="1841224"/>
                  </a:lnTo>
                  <a:lnTo>
                    <a:pt x="321815" y="1846241"/>
                  </a:lnTo>
                  <a:lnTo>
                    <a:pt x="318694" y="1851258"/>
                  </a:lnTo>
                  <a:lnTo>
                    <a:pt x="315534" y="1856275"/>
                  </a:lnTo>
                  <a:lnTo>
                    <a:pt x="312342" y="1861292"/>
                  </a:lnTo>
                  <a:lnTo>
                    <a:pt x="309123" y="1866309"/>
                  </a:lnTo>
                  <a:lnTo>
                    <a:pt x="305892" y="1871326"/>
                  </a:lnTo>
                  <a:lnTo>
                    <a:pt x="302655" y="1876343"/>
                  </a:lnTo>
                  <a:lnTo>
                    <a:pt x="299419" y="1881360"/>
                  </a:lnTo>
                  <a:lnTo>
                    <a:pt x="296186" y="1886377"/>
                  </a:lnTo>
                  <a:lnTo>
                    <a:pt x="292965" y="1891394"/>
                  </a:lnTo>
                  <a:lnTo>
                    <a:pt x="289759" y="1896411"/>
                  </a:lnTo>
                  <a:lnTo>
                    <a:pt x="286570" y="1901428"/>
                  </a:lnTo>
                  <a:lnTo>
                    <a:pt x="283400" y="1906445"/>
                  </a:lnTo>
                  <a:lnTo>
                    <a:pt x="280249" y="1911462"/>
                  </a:lnTo>
                  <a:lnTo>
                    <a:pt x="277127" y="1916479"/>
                  </a:lnTo>
                  <a:lnTo>
                    <a:pt x="274031" y="1921496"/>
                  </a:lnTo>
                  <a:lnTo>
                    <a:pt x="270959" y="1926513"/>
                  </a:lnTo>
                  <a:lnTo>
                    <a:pt x="267913" y="1931530"/>
                  </a:lnTo>
                  <a:lnTo>
                    <a:pt x="264894" y="1936547"/>
                  </a:lnTo>
                  <a:lnTo>
                    <a:pt x="261909" y="1941563"/>
                  </a:lnTo>
                  <a:lnTo>
                    <a:pt x="258956" y="1946580"/>
                  </a:lnTo>
                  <a:lnTo>
                    <a:pt x="256032" y="1951597"/>
                  </a:lnTo>
                  <a:lnTo>
                    <a:pt x="253141" y="1956614"/>
                  </a:lnTo>
                  <a:lnTo>
                    <a:pt x="250281" y="1961631"/>
                  </a:lnTo>
                  <a:lnTo>
                    <a:pt x="247464" y="1966648"/>
                  </a:lnTo>
                  <a:lnTo>
                    <a:pt x="244687" y="1971665"/>
                  </a:lnTo>
                  <a:lnTo>
                    <a:pt x="241949" y="1976682"/>
                  </a:lnTo>
                  <a:lnTo>
                    <a:pt x="239252" y="1981699"/>
                  </a:lnTo>
                  <a:lnTo>
                    <a:pt x="236598" y="1986716"/>
                  </a:lnTo>
                  <a:lnTo>
                    <a:pt x="233999" y="1991733"/>
                  </a:lnTo>
                  <a:lnTo>
                    <a:pt x="231454" y="1996750"/>
                  </a:lnTo>
                  <a:lnTo>
                    <a:pt x="228962" y="2001767"/>
                  </a:lnTo>
                  <a:lnTo>
                    <a:pt x="226522" y="2006784"/>
                  </a:lnTo>
                  <a:lnTo>
                    <a:pt x="224139" y="2011801"/>
                  </a:lnTo>
                  <a:lnTo>
                    <a:pt x="221827" y="2016818"/>
                  </a:lnTo>
                  <a:lnTo>
                    <a:pt x="219585" y="2021835"/>
                  </a:lnTo>
                  <a:lnTo>
                    <a:pt x="217406" y="2026852"/>
                  </a:lnTo>
                  <a:lnTo>
                    <a:pt x="215294" y="2031869"/>
                  </a:lnTo>
                  <a:lnTo>
                    <a:pt x="213249" y="2036886"/>
                  </a:lnTo>
                  <a:lnTo>
                    <a:pt x="211286" y="2041903"/>
                  </a:lnTo>
                  <a:lnTo>
                    <a:pt x="209403" y="2046920"/>
                  </a:lnTo>
                  <a:lnTo>
                    <a:pt x="207592" y="2051937"/>
                  </a:lnTo>
                  <a:lnTo>
                    <a:pt x="205853" y="2056954"/>
                  </a:lnTo>
                  <a:lnTo>
                    <a:pt x="204187" y="2061971"/>
                  </a:lnTo>
                  <a:lnTo>
                    <a:pt x="202606" y="2066988"/>
                  </a:lnTo>
                  <a:lnTo>
                    <a:pt x="201107" y="2072004"/>
                  </a:lnTo>
                  <a:lnTo>
                    <a:pt x="199679" y="2077021"/>
                  </a:lnTo>
                  <a:lnTo>
                    <a:pt x="198322" y="2082038"/>
                  </a:lnTo>
                  <a:lnTo>
                    <a:pt x="197033" y="2087055"/>
                  </a:lnTo>
                  <a:lnTo>
                    <a:pt x="195823" y="2092072"/>
                  </a:lnTo>
                  <a:lnTo>
                    <a:pt x="194689" y="2097089"/>
                  </a:lnTo>
                  <a:lnTo>
                    <a:pt x="193617" y="2102106"/>
                  </a:lnTo>
                  <a:lnTo>
                    <a:pt x="192607" y="2107123"/>
                  </a:lnTo>
                  <a:lnTo>
                    <a:pt x="191655" y="2112140"/>
                  </a:lnTo>
                  <a:lnTo>
                    <a:pt x="190769" y="2117157"/>
                  </a:lnTo>
                  <a:lnTo>
                    <a:pt x="189944" y="2122174"/>
                  </a:lnTo>
                  <a:lnTo>
                    <a:pt x="189169" y="2127191"/>
                  </a:lnTo>
                  <a:lnTo>
                    <a:pt x="188442" y="2132208"/>
                  </a:lnTo>
                  <a:lnTo>
                    <a:pt x="187760" y="2137225"/>
                  </a:lnTo>
                  <a:lnTo>
                    <a:pt x="187127" y="2142242"/>
                  </a:lnTo>
                  <a:lnTo>
                    <a:pt x="186540" y="2147259"/>
                  </a:lnTo>
                  <a:lnTo>
                    <a:pt x="185989" y="2152276"/>
                  </a:lnTo>
                  <a:lnTo>
                    <a:pt x="185473" y="2157293"/>
                  </a:lnTo>
                  <a:lnTo>
                    <a:pt x="184988" y="2162310"/>
                  </a:lnTo>
                  <a:lnTo>
                    <a:pt x="184537" y="2167327"/>
                  </a:lnTo>
                  <a:lnTo>
                    <a:pt x="184119" y="2172344"/>
                  </a:lnTo>
                  <a:lnTo>
                    <a:pt x="183725" y="2177361"/>
                  </a:lnTo>
                  <a:lnTo>
                    <a:pt x="183354" y="2182378"/>
                  </a:lnTo>
                  <a:lnTo>
                    <a:pt x="183005" y="2187395"/>
                  </a:lnTo>
                  <a:lnTo>
                    <a:pt x="182679" y="2192412"/>
                  </a:lnTo>
                  <a:lnTo>
                    <a:pt x="182375" y="2197429"/>
                  </a:lnTo>
                  <a:lnTo>
                    <a:pt x="182088" y="2202445"/>
                  </a:lnTo>
                  <a:lnTo>
                    <a:pt x="181817" y="2207462"/>
                  </a:lnTo>
                  <a:lnTo>
                    <a:pt x="181560" y="2212479"/>
                  </a:lnTo>
                  <a:lnTo>
                    <a:pt x="181320" y="2217496"/>
                  </a:lnTo>
                  <a:lnTo>
                    <a:pt x="181096" y="2222513"/>
                  </a:lnTo>
                  <a:lnTo>
                    <a:pt x="180884" y="2227530"/>
                  </a:lnTo>
                  <a:lnTo>
                    <a:pt x="180684" y="2232547"/>
                  </a:lnTo>
                  <a:lnTo>
                    <a:pt x="180495" y="2237564"/>
                  </a:lnTo>
                  <a:lnTo>
                    <a:pt x="180319" y="2242581"/>
                  </a:lnTo>
                  <a:lnTo>
                    <a:pt x="180154" y="2247598"/>
                  </a:lnTo>
                  <a:lnTo>
                    <a:pt x="180000" y="2252615"/>
                  </a:lnTo>
                  <a:lnTo>
                    <a:pt x="179855" y="2257632"/>
                  </a:lnTo>
                  <a:lnTo>
                    <a:pt x="179720" y="2262649"/>
                  </a:lnTo>
                  <a:lnTo>
                    <a:pt x="179594" y="2267666"/>
                  </a:lnTo>
                  <a:lnTo>
                    <a:pt x="179478" y="2272683"/>
                  </a:lnTo>
                  <a:lnTo>
                    <a:pt x="179371" y="2277700"/>
                  </a:lnTo>
                  <a:lnTo>
                    <a:pt x="179271" y="2282717"/>
                  </a:lnTo>
                  <a:lnTo>
                    <a:pt x="179179" y="2287734"/>
                  </a:lnTo>
                  <a:lnTo>
                    <a:pt x="179094" y="2292751"/>
                  </a:lnTo>
                  <a:lnTo>
                    <a:pt x="179018" y="2297768"/>
                  </a:lnTo>
                  <a:lnTo>
                    <a:pt x="178949" y="2302785"/>
                  </a:lnTo>
                  <a:lnTo>
                    <a:pt x="178885" y="2307802"/>
                  </a:lnTo>
                  <a:lnTo>
                    <a:pt x="178827" y="2312819"/>
                  </a:lnTo>
                  <a:lnTo>
                    <a:pt x="178775" y="2317836"/>
                  </a:lnTo>
                  <a:lnTo>
                    <a:pt x="178729" y="2322853"/>
                  </a:lnTo>
                  <a:lnTo>
                    <a:pt x="178688" y="2327869"/>
                  </a:lnTo>
                  <a:lnTo>
                    <a:pt x="178651" y="2332886"/>
                  </a:lnTo>
                  <a:lnTo>
                    <a:pt x="178619" y="2337903"/>
                  </a:lnTo>
                  <a:lnTo>
                    <a:pt x="178590" y="2342920"/>
                  </a:lnTo>
                  <a:lnTo>
                    <a:pt x="178566" y="2347937"/>
                  </a:lnTo>
                  <a:lnTo>
                    <a:pt x="178546" y="2352954"/>
                  </a:lnTo>
                  <a:lnTo>
                    <a:pt x="178528" y="2357971"/>
                  </a:lnTo>
                  <a:lnTo>
                    <a:pt x="178513" y="2362988"/>
                  </a:lnTo>
                  <a:lnTo>
                    <a:pt x="178501" y="2368005"/>
                  </a:lnTo>
                  <a:lnTo>
                    <a:pt x="178491" y="2373022"/>
                  </a:lnTo>
                  <a:lnTo>
                    <a:pt x="178484" y="2378039"/>
                  </a:lnTo>
                  <a:lnTo>
                    <a:pt x="178479" y="2383056"/>
                  </a:lnTo>
                  <a:lnTo>
                    <a:pt x="178476" y="2388073"/>
                  </a:lnTo>
                  <a:lnTo>
                    <a:pt x="178475" y="2393090"/>
                  </a:lnTo>
                  <a:lnTo>
                    <a:pt x="178476" y="2398107"/>
                  </a:lnTo>
                  <a:lnTo>
                    <a:pt x="178478" y="2403124"/>
                  </a:lnTo>
                  <a:lnTo>
                    <a:pt x="178482" y="2408141"/>
                  </a:lnTo>
                  <a:lnTo>
                    <a:pt x="178487" y="2413158"/>
                  </a:lnTo>
                  <a:lnTo>
                    <a:pt x="178494" y="2418175"/>
                  </a:lnTo>
                  <a:lnTo>
                    <a:pt x="178502" y="2423192"/>
                  </a:lnTo>
                  <a:lnTo>
                    <a:pt x="178512" y="2428209"/>
                  </a:lnTo>
                  <a:lnTo>
                    <a:pt x="178523" y="2433226"/>
                  </a:lnTo>
                  <a:lnTo>
                    <a:pt x="178534" y="2438243"/>
                  </a:lnTo>
                  <a:lnTo>
                    <a:pt x="178547" y="2443260"/>
                  </a:lnTo>
                  <a:lnTo>
                    <a:pt x="178561" y="2448277"/>
                  </a:lnTo>
                  <a:lnTo>
                    <a:pt x="178576" y="2453294"/>
                  </a:lnTo>
                  <a:lnTo>
                    <a:pt x="178591" y="2458310"/>
                  </a:lnTo>
                  <a:lnTo>
                    <a:pt x="178607" y="2463327"/>
                  </a:lnTo>
                  <a:lnTo>
                    <a:pt x="178624" y="2468344"/>
                  </a:lnTo>
                  <a:lnTo>
                    <a:pt x="178642" y="2473361"/>
                  </a:lnTo>
                  <a:lnTo>
                    <a:pt x="178659" y="2478378"/>
                  </a:lnTo>
                  <a:lnTo>
                    <a:pt x="178677" y="2483395"/>
                  </a:lnTo>
                  <a:lnTo>
                    <a:pt x="178695" y="2488412"/>
                  </a:lnTo>
                  <a:lnTo>
                    <a:pt x="178713" y="2493429"/>
                  </a:lnTo>
                  <a:lnTo>
                    <a:pt x="178730" y="2498446"/>
                  </a:lnTo>
                  <a:lnTo>
                    <a:pt x="178748" y="2503463"/>
                  </a:lnTo>
                  <a:lnTo>
                    <a:pt x="178764" y="2508480"/>
                  </a:lnTo>
                  <a:lnTo>
                    <a:pt x="178780" y="2513497"/>
                  </a:lnTo>
                  <a:lnTo>
                    <a:pt x="178795" y="2518514"/>
                  </a:lnTo>
                  <a:lnTo>
                    <a:pt x="178809" y="2523531"/>
                  </a:lnTo>
                  <a:lnTo>
                    <a:pt x="178821" y="2528548"/>
                  </a:lnTo>
                  <a:lnTo>
                    <a:pt x="178832" y="2533565"/>
                  </a:lnTo>
                  <a:lnTo>
                    <a:pt x="178842" y="2538582"/>
                  </a:lnTo>
                  <a:lnTo>
                    <a:pt x="178850" y="2543599"/>
                  </a:lnTo>
                  <a:lnTo>
                    <a:pt x="178857" y="2548616"/>
                  </a:lnTo>
                  <a:lnTo>
                    <a:pt x="178861" y="2553633"/>
                  </a:lnTo>
                  <a:lnTo>
                    <a:pt x="178864" y="2558650"/>
                  </a:lnTo>
                  <a:lnTo>
                    <a:pt x="178865" y="2563667"/>
                  </a:lnTo>
                  <a:close/>
                </a:path>
              </a:pathLst>
            </a:custGeom>
            <a:solidFill>
              <a:srgbClr val="FF65A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33" name="pg45">
              <a:extLst>
                <a:ext uri="{FF2B5EF4-FFF2-40B4-BE49-F238E27FC236}">
                  <a16:creationId xmlns:a16="http://schemas.microsoft.com/office/drawing/2014/main" id="{95E692A7-0C4E-DF4E-D021-BB3A5702469E}"/>
                </a:ext>
              </a:extLst>
            </p:cNvPr>
            <p:cNvSpPr/>
            <p:nvPr/>
          </p:nvSpPr>
          <p:spPr>
            <a:xfrm>
              <a:off x="10108664" y="3496590"/>
              <a:ext cx="259520" cy="3538115"/>
            </a:xfrm>
            <a:custGeom>
              <a:avLst/>
              <a:gdLst/>
              <a:ahLst/>
              <a:cxnLst/>
              <a:rect l="0" t="0" r="0" b="0"/>
              <a:pathLst>
                <a:path w="259520" h="3538115">
                  <a:moveTo>
                    <a:pt x="129710" y="3538115"/>
                  </a:moveTo>
                  <a:lnTo>
                    <a:pt x="129711" y="3531191"/>
                  </a:lnTo>
                  <a:lnTo>
                    <a:pt x="129712" y="3524267"/>
                  </a:lnTo>
                  <a:lnTo>
                    <a:pt x="129714" y="3517343"/>
                  </a:lnTo>
                  <a:lnTo>
                    <a:pt x="129716" y="3510419"/>
                  </a:lnTo>
                  <a:lnTo>
                    <a:pt x="129719" y="3503496"/>
                  </a:lnTo>
                  <a:lnTo>
                    <a:pt x="129723" y="3496572"/>
                  </a:lnTo>
                  <a:lnTo>
                    <a:pt x="129726" y="3489648"/>
                  </a:lnTo>
                  <a:lnTo>
                    <a:pt x="129730" y="3482724"/>
                  </a:lnTo>
                  <a:lnTo>
                    <a:pt x="129734" y="3475800"/>
                  </a:lnTo>
                  <a:lnTo>
                    <a:pt x="129737" y="3468876"/>
                  </a:lnTo>
                  <a:lnTo>
                    <a:pt x="129741" y="3461952"/>
                  </a:lnTo>
                  <a:lnTo>
                    <a:pt x="129744" y="3455028"/>
                  </a:lnTo>
                  <a:lnTo>
                    <a:pt x="129747" y="3448104"/>
                  </a:lnTo>
                  <a:lnTo>
                    <a:pt x="129749" y="3441180"/>
                  </a:lnTo>
                  <a:lnTo>
                    <a:pt x="129751" y="3434257"/>
                  </a:lnTo>
                  <a:lnTo>
                    <a:pt x="129753" y="3427333"/>
                  </a:lnTo>
                  <a:lnTo>
                    <a:pt x="129754" y="3420409"/>
                  </a:lnTo>
                  <a:lnTo>
                    <a:pt x="129755" y="3413485"/>
                  </a:lnTo>
                  <a:lnTo>
                    <a:pt x="129755" y="3406561"/>
                  </a:lnTo>
                  <a:lnTo>
                    <a:pt x="129755" y="3399637"/>
                  </a:lnTo>
                  <a:lnTo>
                    <a:pt x="129754" y="3392713"/>
                  </a:lnTo>
                  <a:lnTo>
                    <a:pt x="129753" y="3385789"/>
                  </a:lnTo>
                  <a:lnTo>
                    <a:pt x="129751" y="3378865"/>
                  </a:lnTo>
                  <a:lnTo>
                    <a:pt x="129749" y="3371941"/>
                  </a:lnTo>
                  <a:lnTo>
                    <a:pt x="129745" y="3365017"/>
                  </a:lnTo>
                  <a:lnTo>
                    <a:pt x="129741" y="3358094"/>
                  </a:lnTo>
                  <a:lnTo>
                    <a:pt x="129735" y="3351170"/>
                  </a:lnTo>
                  <a:lnTo>
                    <a:pt x="129728" y="3344246"/>
                  </a:lnTo>
                  <a:lnTo>
                    <a:pt x="129719" y="3337322"/>
                  </a:lnTo>
                  <a:lnTo>
                    <a:pt x="129708" y="3330398"/>
                  </a:lnTo>
                  <a:lnTo>
                    <a:pt x="129695" y="3323474"/>
                  </a:lnTo>
                  <a:lnTo>
                    <a:pt x="129679" y="3316550"/>
                  </a:lnTo>
                  <a:lnTo>
                    <a:pt x="129661" y="3309626"/>
                  </a:lnTo>
                  <a:lnTo>
                    <a:pt x="129641" y="3302702"/>
                  </a:lnTo>
                  <a:lnTo>
                    <a:pt x="129617" y="3295778"/>
                  </a:lnTo>
                  <a:lnTo>
                    <a:pt x="129591" y="3288855"/>
                  </a:lnTo>
                  <a:lnTo>
                    <a:pt x="129561" y="3281931"/>
                  </a:lnTo>
                  <a:lnTo>
                    <a:pt x="129529" y="3275007"/>
                  </a:lnTo>
                  <a:lnTo>
                    <a:pt x="129493" y="3268083"/>
                  </a:lnTo>
                  <a:lnTo>
                    <a:pt x="129453" y="3261159"/>
                  </a:lnTo>
                  <a:lnTo>
                    <a:pt x="129410" y="3254235"/>
                  </a:lnTo>
                  <a:lnTo>
                    <a:pt x="129363" y="3247311"/>
                  </a:lnTo>
                  <a:lnTo>
                    <a:pt x="129312" y="3240387"/>
                  </a:lnTo>
                  <a:lnTo>
                    <a:pt x="129257" y="3233463"/>
                  </a:lnTo>
                  <a:lnTo>
                    <a:pt x="129199" y="3226539"/>
                  </a:lnTo>
                  <a:lnTo>
                    <a:pt x="129136" y="3219615"/>
                  </a:lnTo>
                  <a:lnTo>
                    <a:pt x="129069" y="3212692"/>
                  </a:lnTo>
                  <a:lnTo>
                    <a:pt x="128997" y="3205768"/>
                  </a:lnTo>
                  <a:lnTo>
                    <a:pt x="128920" y="3198844"/>
                  </a:lnTo>
                  <a:lnTo>
                    <a:pt x="128839" y="3191920"/>
                  </a:lnTo>
                  <a:lnTo>
                    <a:pt x="128753" y="3184996"/>
                  </a:lnTo>
                  <a:lnTo>
                    <a:pt x="128661" y="3178072"/>
                  </a:lnTo>
                  <a:lnTo>
                    <a:pt x="128565" y="3171148"/>
                  </a:lnTo>
                  <a:lnTo>
                    <a:pt x="128463" y="3164224"/>
                  </a:lnTo>
                  <a:lnTo>
                    <a:pt x="128355" y="3157300"/>
                  </a:lnTo>
                  <a:lnTo>
                    <a:pt x="128241" y="3150376"/>
                  </a:lnTo>
                  <a:lnTo>
                    <a:pt x="128119" y="3143453"/>
                  </a:lnTo>
                  <a:lnTo>
                    <a:pt x="127988" y="3136529"/>
                  </a:lnTo>
                  <a:lnTo>
                    <a:pt x="127847" y="3129605"/>
                  </a:lnTo>
                  <a:lnTo>
                    <a:pt x="127695" y="3122681"/>
                  </a:lnTo>
                  <a:lnTo>
                    <a:pt x="127531" y="3115757"/>
                  </a:lnTo>
                  <a:lnTo>
                    <a:pt x="127352" y="3108833"/>
                  </a:lnTo>
                  <a:lnTo>
                    <a:pt x="127158" y="3101909"/>
                  </a:lnTo>
                  <a:lnTo>
                    <a:pt x="126946" y="3094985"/>
                  </a:lnTo>
                  <a:lnTo>
                    <a:pt x="126716" y="3088061"/>
                  </a:lnTo>
                  <a:lnTo>
                    <a:pt x="126465" y="3081137"/>
                  </a:lnTo>
                  <a:lnTo>
                    <a:pt x="126190" y="3074213"/>
                  </a:lnTo>
                  <a:lnTo>
                    <a:pt x="125893" y="3067290"/>
                  </a:lnTo>
                  <a:lnTo>
                    <a:pt x="125574" y="3060366"/>
                  </a:lnTo>
                  <a:lnTo>
                    <a:pt x="125232" y="3053442"/>
                  </a:lnTo>
                  <a:lnTo>
                    <a:pt x="124867" y="3046518"/>
                  </a:lnTo>
                  <a:lnTo>
                    <a:pt x="124481" y="3039594"/>
                  </a:lnTo>
                  <a:lnTo>
                    <a:pt x="124074" y="3032670"/>
                  </a:lnTo>
                  <a:lnTo>
                    <a:pt x="123646" y="3025746"/>
                  </a:lnTo>
                  <a:lnTo>
                    <a:pt x="123199" y="3018822"/>
                  </a:lnTo>
                  <a:lnTo>
                    <a:pt x="122731" y="3011898"/>
                  </a:lnTo>
                  <a:lnTo>
                    <a:pt x="122245" y="3004974"/>
                  </a:lnTo>
                  <a:lnTo>
                    <a:pt x="121743" y="2998050"/>
                  </a:lnTo>
                  <a:lnTo>
                    <a:pt x="121224" y="2991127"/>
                  </a:lnTo>
                  <a:lnTo>
                    <a:pt x="120690" y="2984203"/>
                  </a:lnTo>
                  <a:lnTo>
                    <a:pt x="120141" y="2977279"/>
                  </a:lnTo>
                  <a:lnTo>
                    <a:pt x="119577" y="2970355"/>
                  </a:lnTo>
                  <a:lnTo>
                    <a:pt x="119000" y="2963431"/>
                  </a:lnTo>
                  <a:lnTo>
                    <a:pt x="118410" y="2956507"/>
                  </a:lnTo>
                  <a:lnTo>
                    <a:pt x="117807" y="2949583"/>
                  </a:lnTo>
                  <a:lnTo>
                    <a:pt x="117193" y="2942659"/>
                  </a:lnTo>
                  <a:lnTo>
                    <a:pt x="116572" y="2935735"/>
                  </a:lnTo>
                  <a:lnTo>
                    <a:pt x="115943" y="2928811"/>
                  </a:lnTo>
                  <a:lnTo>
                    <a:pt x="115310" y="2921888"/>
                  </a:lnTo>
                  <a:lnTo>
                    <a:pt x="114674" y="2914964"/>
                  </a:lnTo>
                  <a:lnTo>
                    <a:pt x="114035" y="2908040"/>
                  </a:lnTo>
                  <a:lnTo>
                    <a:pt x="113396" y="2901116"/>
                  </a:lnTo>
                  <a:lnTo>
                    <a:pt x="112757" y="2894192"/>
                  </a:lnTo>
                  <a:lnTo>
                    <a:pt x="112119" y="2887268"/>
                  </a:lnTo>
                  <a:lnTo>
                    <a:pt x="111480" y="2880344"/>
                  </a:lnTo>
                  <a:lnTo>
                    <a:pt x="110840" y="2873420"/>
                  </a:lnTo>
                  <a:lnTo>
                    <a:pt x="110198" y="2866496"/>
                  </a:lnTo>
                  <a:lnTo>
                    <a:pt x="109553" y="2859572"/>
                  </a:lnTo>
                  <a:lnTo>
                    <a:pt x="108902" y="2852648"/>
                  </a:lnTo>
                  <a:lnTo>
                    <a:pt x="108244" y="2845725"/>
                  </a:lnTo>
                  <a:lnTo>
                    <a:pt x="107578" y="2838801"/>
                  </a:lnTo>
                  <a:lnTo>
                    <a:pt x="106903" y="2831877"/>
                  </a:lnTo>
                  <a:lnTo>
                    <a:pt x="106217" y="2824953"/>
                  </a:lnTo>
                  <a:lnTo>
                    <a:pt x="105519" y="2818029"/>
                  </a:lnTo>
                  <a:lnTo>
                    <a:pt x="104812" y="2811105"/>
                  </a:lnTo>
                  <a:lnTo>
                    <a:pt x="104096" y="2804181"/>
                  </a:lnTo>
                  <a:lnTo>
                    <a:pt x="103372" y="2797257"/>
                  </a:lnTo>
                  <a:lnTo>
                    <a:pt x="102640" y="2790333"/>
                  </a:lnTo>
                  <a:lnTo>
                    <a:pt x="101903" y="2783409"/>
                  </a:lnTo>
                  <a:lnTo>
                    <a:pt x="101161" y="2776486"/>
                  </a:lnTo>
                  <a:lnTo>
                    <a:pt x="100416" y="2769562"/>
                  </a:lnTo>
                  <a:lnTo>
                    <a:pt x="99666" y="2762638"/>
                  </a:lnTo>
                  <a:lnTo>
                    <a:pt x="98913" y="2755714"/>
                  </a:lnTo>
                  <a:lnTo>
                    <a:pt x="98155" y="2748790"/>
                  </a:lnTo>
                  <a:lnTo>
                    <a:pt x="97390" y="2741866"/>
                  </a:lnTo>
                  <a:lnTo>
                    <a:pt x="96618" y="2734942"/>
                  </a:lnTo>
                  <a:lnTo>
                    <a:pt x="95837" y="2728018"/>
                  </a:lnTo>
                  <a:lnTo>
                    <a:pt x="95043" y="2721094"/>
                  </a:lnTo>
                  <a:lnTo>
                    <a:pt x="94236" y="2714170"/>
                  </a:lnTo>
                  <a:lnTo>
                    <a:pt x="93414" y="2707246"/>
                  </a:lnTo>
                  <a:lnTo>
                    <a:pt x="92575" y="2700323"/>
                  </a:lnTo>
                  <a:lnTo>
                    <a:pt x="91718" y="2693399"/>
                  </a:lnTo>
                  <a:lnTo>
                    <a:pt x="90846" y="2686475"/>
                  </a:lnTo>
                  <a:lnTo>
                    <a:pt x="89960" y="2679551"/>
                  </a:lnTo>
                  <a:lnTo>
                    <a:pt x="89061" y="2672627"/>
                  </a:lnTo>
                  <a:lnTo>
                    <a:pt x="88152" y="2665703"/>
                  </a:lnTo>
                  <a:lnTo>
                    <a:pt x="87233" y="2658779"/>
                  </a:lnTo>
                  <a:lnTo>
                    <a:pt x="86306" y="2651855"/>
                  </a:lnTo>
                  <a:lnTo>
                    <a:pt x="85373" y="2644931"/>
                  </a:lnTo>
                  <a:lnTo>
                    <a:pt x="84433" y="2638007"/>
                  </a:lnTo>
                  <a:lnTo>
                    <a:pt x="83486" y="2631084"/>
                  </a:lnTo>
                  <a:lnTo>
                    <a:pt x="82529" y="2624160"/>
                  </a:lnTo>
                  <a:lnTo>
                    <a:pt x="81560" y="2617236"/>
                  </a:lnTo>
                  <a:lnTo>
                    <a:pt x="80576" y="2610312"/>
                  </a:lnTo>
                  <a:lnTo>
                    <a:pt x="79572" y="2603388"/>
                  </a:lnTo>
                  <a:lnTo>
                    <a:pt x="78545" y="2596464"/>
                  </a:lnTo>
                  <a:lnTo>
                    <a:pt x="77490" y="2589540"/>
                  </a:lnTo>
                  <a:lnTo>
                    <a:pt x="76405" y="2582616"/>
                  </a:lnTo>
                  <a:lnTo>
                    <a:pt x="75284" y="2575692"/>
                  </a:lnTo>
                  <a:lnTo>
                    <a:pt x="74131" y="2568768"/>
                  </a:lnTo>
                  <a:lnTo>
                    <a:pt x="72951" y="2561844"/>
                  </a:lnTo>
                  <a:lnTo>
                    <a:pt x="71748" y="2554921"/>
                  </a:lnTo>
                  <a:lnTo>
                    <a:pt x="70533" y="2547997"/>
                  </a:lnTo>
                  <a:lnTo>
                    <a:pt x="69318" y="2541073"/>
                  </a:lnTo>
                  <a:lnTo>
                    <a:pt x="68115" y="2534149"/>
                  </a:lnTo>
                  <a:lnTo>
                    <a:pt x="66943" y="2527225"/>
                  </a:lnTo>
                  <a:lnTo>
                    <a:pt x="65819" y="2520301"/>
                  </a:lnTo>
                  <a:lnTo>
                    <a:pt x="64774" y="2513377"/>
                  </a:lnTo>
                  <a:lnTo>
                    <a:pt x="63823" y="2506453"/>
                  </a:lnTo>
                  <a:lnTo>
                    <a:pt x="62983" y="2499529"/>
                  </a:lnTo>
                  <a:lnTo>
                    <a:pt x="62268" y="2492605"/>
                  </a:lnTo>
                  <a:lnTo>
                    <a:pt x="61688" y="2485682"/>
                  </a:lnTo>
                  <a:lnTo>
                    <a:pt x="61251" y="2478758"/>
                  </a:lnTo>
                  <a:lnTo>
                    <a:pt x="60956" y="2471834"/>
                  </a:lnTo>
                  <a:lnTo>
                    <a:pt x="60801" y="2464910"/>
                  </a:lnTo>
                  <a:lnTo>
                    <a:pt x="60774" y="2457986"/>
                  </a:lnTo>
                  <a:lnTo>
                    <a:pt x="60872" y="2451062"/>
                  </a:lnTo>
                  <a:lnTo>
                    <a:pt x="61060" y="2444138"/>
                  </a:lnTo>
                  <a:lnTo>
                    <a:pt x="61312" y="2437214"/>
                  </a:lnTo>
                  <a:lnTo>
                    <a:pt x="61603" y="2430290"/>
                  </a:lnTo>
                  <a:lnTo>
                    <a:pt x="61908" y="2423366"/>
                  </a:lnTo>
                  <a:lnTo>
                    <a:pt x="62202" y="2416442"/>
                  </a:lnTo>
                  <a:lnTo>
                    <a:pt x="62465" y="2409519"/>
                  </a:lnTo>
                  <a:lnTo>
                    <a:pt x="62678" y="2402595"/>
                  </a:lnTo>
                  <a:lnTo>
                    <a:pt x="62828" y="2395671"/>
                  </a:lnTo>
                  <a:lnTo>
                    <a:pt x="62897" y="2388747"/>
                  </a:lnTo>
                  <a:lnTo>
                    <a:pt x="62883" y="2381823"/>
                  </a:lnTo>
                  <a:lnTo>
                    <a:pt x="62791" y="2374899"/>
                  </a:lnTo>
                  <a:lnTo>
                    <a:pt x="62624" y="2367975"/>
                  </a:lnTo>
                  <a:lnTo>
                    <a:pt x="62387" y="2361051"/>
                  </a:lnTo>
                  <a:lnTo>
                    <a:pt x="62087" y="2354127"/>
                  </a:lnTo>
                  <a:lnTo>
                    <a:pt x="61732" y="2347203"/>
                  </a:lnTo>
                  <a:lnTo>
                    <a:pt x="61331" y="2340279"/>
                  </a:lnTo>
                  <a:lnTo>
                    <a:pt x="60888" y="2333356"/>
                  </a:lnTo>
                  <a:lnTo>
                    <a:pt x="60407" y="2326432"/>
                  </a:lnTo>
                  <a:lnTo>
                    <a:pt x="59894" y="2319508"/>
                  </a:lnTo>
                  <a:lnTo>
                    <a:pt x="59352" y="2312584"/>
                  </a:lnTo>
                  <a:lnTo>
                    <a:pt x="58779" y="2305660"/>
                  </a:lnTo>
                  <a:lnTo>
                    <a:pt x="58175" y="2298736"/>
                  </a:lnTo>
                  <a:lnTo>
                    <a:pt x="57537" y="2291812"/>
                  </a:lnTo>
                  <a:lnTo>
                    <a:pt x="56862" y="2284888"/>
                  </a:lnTo>
                  <a:lnTo>
                    <a:pt x="56148" y="2277964"/>
                  </a:lnTo>
                  <a:lnTo>
                    <a:pt x="55394" y="2271040"/>
                  </a:lnTo>
                  <a:lnTo>
                    <a:pt x="54593" y="2264117"/>
                  </a:lnTo>
                  <a:lnTo>
                    <a:pt x="53751" y="2257193"/>
                  </a:lnTo>
                  <a:lnTo>
                    <a:pt x="52872" y="2250269"/>
                  </a:lnTo>
                  <a:lnTo>
                    <a:pt x="51961" y="2243345"/>
                  </a:lnTo>
                  <a:lnTo>
                    <a:pt x="51024" y="2236421"/>
                  </a:lnTo>
                  <a:lnTo>
                    <a:pt x="50068" y="2229497"/>
                  </a:lnTo>
                  <a:lnTo>
                    <a:pt x="49100" y="2222573"/>
                  </a:lnTo>
                  <a:lnTo>
                    <a:pt x="48128" y="2215649"/>
                  </a:lnTo>
                  <a:lnTo>
                    <a:pt x="47159" y="2208725"/>
                  </a:lnTo>
                  <a:lnTo>
                    <a:pt x="46202" y="2201801"/>
                  </a:lnTo>
                  <a:lnTo>
                    <a:pt x="45261" y="2194877"/>
                  </a:lnTo>
                  <a:lnTo>
                    <a:pt x="44338" y="2187954"/>
                  </a:lnTo>
                  <a:lnTo>
                    <a:pt x="43435" y="2181030"/>
                  </a:lnTo>
                  <a:lnTo>
                    <a:pt x="42550" y="2174106"/>
                  </a:lnTo>
                  <a:lnTo>
                    <a:pt x="41682" y="2167182"/>
                  </a:lnTo>
                  <a:lnTo>
                    <a:pt x="40827" y="2160258"/>
                  </a:lnTo>
                  <a:lnTo>
                    <a:pt x="39981" y="2153334"/>
                  </a:lnTo>
                  <a:lnTo>
                    <a:pt x="39138" y="2146410"/>
                  </a:lnTo>
                  <a:lnTo>
                    <a:pt x="38292" y="2139486"/>
                  </a:lnTo>
                  <a:lnTo>
                    <a:pt x="37437" y="2132562"/>
                  </a:lnTo>
                  <a:lnTo>
                    <a:pt x="36568" y="2125638"/>
                  </a:lnTo>
                  <a:lnTo>
                    <a:pt x="35680" y="2118715"/>
                  </a:lnTo>
                  <a:lnTo>
                    <a:pt x="34770" y="2111791"/>
                  </a:lnTo>
                  <a:lnTo>
                    <a:pt x="33835" y="2104867"/>
                  </a:lnTo>
                  <a:lnTo>
                    <a:pt x="32874" y="2097943"/>
                  </a:lnTo>
                  <a:lnTo>
                    <a:pt x="31886" y="2091019"/>
                  </a:lnTo>
                  <a:lnTo>
                    <a:pt x="30871" y="2084095"/>
                  </a:lnTo>
                  <a:lnTo>
                    <a:pt x="29830" y="2077171"/>
                  </a:lnTo>
                  <a:lnTo>
                    <a:pt x="28765" y="2070247"/>
                  </a:lnTo>
                  <a:lnTo>
                    <a:pt x="27683" y="2063323"/>
                  </a:lnTo>
                  <a:lnTo>
                    <a:pt x="26587" y="2056399"/>
                  </a:lnTo>
                  <a:lnTo>
                    <a:pt x="25483" y="2049475"/>
                  </a:lnTo>
                  <a:lnTo>
                    <a:pt x="24375" y="2042552"/>
                  </a:lnTo>
                  <a:lnTo>
                    <a:pt x="23268" y="2035628"/>
                  </a:lnTo>
                  <a:lnTo>
                    <a:pt x="22168" y="2028704"/>
                  </a:lnTo>
                  <a:lnTo>
                    <a:pt x="21080" y="2021780"/>
                  </a:lnTo>
                  <a:lnTo>
                    <a:pt x="20009" y="2014856"/>
                  </a:lnTo>
                  <a:lnTo>
                    <a:pt x="18961" y="2007932"/>
                  </a:lnTo>
                  <a:lnTo>
                    <a:pt x="17937" y="2001008"/>
                  </a:lnTo>
                  <a:lnTo>
                    <a:pt x="16939" y="1994084"/>
                  </a:lnTo>
                  <a:lnTo>
                    <a:pt x="15969" y="1987160"/>
                  </a:lnTo>
                  <a:lnTo>
                    <a:pt x="15026" y="1980236"/>
                  </a:lnTo>
                  <a:lnTo>
                    <a:pt x="14111" y="1973313"/>
                  </a:lnTo>
                  <a:lnTo>
                    <a:pt x="13222" y="1966389"/>
                  </a:lnTo>
                  <a:lnTo>
                    <a:pt x="12359" y="1959465"/>
                  </a:lnTo>
                  <a:lnTo>
                    <a:pt x="11521" y="1952541"/>
                  </a:lnTo>
                  <a:lnTo>
                    <a:pt x="10707" y="1945617"/>
                  </a:lnTo>
                  <a:lnTo>
                    <a:pt x="9914" y="1938693"/>
                  </a:lnTo>
                  <a:lnTo>
                    <a:pt x="9140" y="1931769"/>
                  </a:lnTo>
                  <a:lnTo>
                    <a:pt x="8386" y="1924845"/>
                  </a:lnTo>
                  <a:lnTo>
                    <a:pt x="7650" y="1917921"/>
                  </a:lnTo>
                  <a:lnTo>
                    <a:pt x="6935" y="1910997"/>
                  </a:lnTo>
                  <a:lnTo>
                    <a:pt x="6241" y="1904073"/>
                  </a:lnTo>
                  <a:lnTo>
                    <a:pt x="5570" y="1897150"/>
                  </a:lnTo>
                  <a:lnTo>
                    <a:pt x="4926" y="1890226"/>
                  </a:lnTo>
                  <a:lnTo>
                    <a:pt x="4315" y="1883302"/>
                  </a:lnTo>
                  <a:lnTo>
                    <a:pt x="3736" y="1876378"/>
                  </a:lnTo>
                  <a:lnTo>
                    <a:pt x="3194" y="1869454"/>
                  </a:lnTo>
                  <a:lnTo>
                    <a:pt x="2693" y="1862530"/>
                  </a:lnTo>
                  <a:lnTo>
                    <a:pt x="2235" y="1855606"/>
                  </a:lnTo>
                  <a:lnTo>
                    <a:pt x="1823" y="1848682"/>
                  </a:lnTo>
                  <a:lnTo>
                    <a:pt x="1458" y="1841758"/>
                  </a:lnTo>
                  <a:lnTo>
                    <a:pt x="1141" y="1834834"/>
                  </a:lnTo>
                  <a:lnTo>
                    <a:pt x="874" y="1827910"/>
                  </a:lnTo>
                  <a:lnTo>
                    <a:pt x="654" y="1820987"/>
                  </a:lnTo>
                  <a:lnTo>
                    <a:pt x="475" y="1814063"/>
                  </a:lnTo>
                  <a:lnTo>
                    <a:pt x="331" y="1807139"/>
                  </a:lnTo>
                  <a:lnTo>
                    <a:pt x="218" y="1800215"/>
                  </a:lnTo>
                  <a:lnTo>
                    <a:pt x="133" y="1793291"/>
                  </a:lnTo>
                  <a:lnTo>
                    <a:pt x="70" y="1786367"/>
                  </a:lnTo>
                  <a:lnTo>
                    <a:pt x="28" y="1779443"/>
                  </a:lnTo>
                  <a:lnTo>
                    <a:pt x="3" y="1772519"/>
                  </a:lnTo>
                  <a:lnTo>
                    <a:pt x="0" y="1765595"/>
                  </a:lnTo>
                  <a:lnTo>
                    <a:pt x="19" y="1758671"/>
                  </a:lnTo>
                  <a:lnTo>
                    <a:pt x="66" y="1751748"/>
                  </a:lnTo>
                  <a:lnTo>
                    <a:pt x="146" y="1744824"/>
                  </a:lnTo>
                  <a:lnTo>
                    <a:pt x="268" y="1737900"/>
                  </a:lnTo>
                  <a:lnTo>
                    <a:pt x="437" y="1730976"/>
                  </a:lnTo>
                  <a:lnTo>
                    <a:pt x="664" y="1724052"/>
                  </a:lnTo>
                  <a:lnTo>
                    <a:pt x="953" y="1717128"/>
                  </a:lnTo>
                  <a:lnTo>
                    <a:pt x="1312" y="1710204"/>
                  </a:lnTo>
                  <a:lnTo>
                    <a:pt x="1751" y="1703280"/>
                  </a:lnTo>
                  <a:lnTo>
                    <a:pt x="2271" y="1696356"/>
                  </a:lnTo>
                  <a:lnTo>
                    <a:pt x="2865" y="1689432"/>
                  </a:lnTo>
                  <a:lnTo>
                    <a:pt x="3531" y="1682508"/>
                  </a:lnTo>
                  <a:lnTo>
                    <a:pt x="4264" y="1675585"/>
                  </a:lnTo>
                  <a:lnTo>
                    <a:pt x="5055" y="1668661"/>
                  </a:lnTo>
                  <a:lnTo>
                    <a:pt x="5896" y="1661737"/>
                  </a:lnTo>
                  <a:lnTo>
                    <a:pt x="6779" y="1654813"/>
                  </a:lnTo>
                  <a:lnTo>
                    <a:pt x="7694" y="1647889"/>
                  </a:lnTo>
                  <a:lnTo>
                    <a:pt x="8633" y="1640965"/>
                  </a:lnTo>
                  <a:lnTo>
                    <a:pt x="9586" y="1634041"/>
                  </a:lnTo>
                  <a:lnTo>
                    <a:pt x="10546" y="1627117"/>
                  </a:lnTo>
                  <a:lnTo>
                    <a:pt x="11509" y="1620193"/>
                  </a:lnTo>
                  <a:lnTo>
                    <a:pt x="12474" y="1613269"/>
                  </a:lnTo>
                  <a:lnTo>
                    <a:pt x="13439" y="1606346"/>
                  </a:lnTo>
                  <a:lnTo>
                    <a:pt x="14409" y="1599422"/>
                  </a:lnTo>
                  <a:lnTo>
                    <a:pt x="15386" y="1592498"/>
                  </a:lnTo>
                  <a:lnTo>
                    <a:pt x="16377" y="1585574"/>
                  </a:lnTo>
                  <a:lnTo>
                    <a:pt x="17390" y="1578650"/>
                  </a:lnTo>
                  <a:lnTo>
                    <a:pt x="18434" y="1571726"/>
                  </a:lnTo>
                  <a:lnTo>
                    <a:pt x="19513" y="1564802"/>
                  </a:lnTo>
                  <a:lnTo>
                    <a:pt x="20634" y="1557878"/>
                  </a:lnTo>
                  <a:lnTo>
                    <a:pt x="21801" y="1550954"/>
                  </a:lnTo>
                  <a:lnTo>
                    <a:pt x="23015" y="1544030"/>
                  </a:lnTo>
                  <a:lnTo>
                    <a:pt x="24279" y="1537106"/>
                  </a:lnTo>
                  <a:lnTo>
                    <a:pt x="25590" y="1530183"/>
                  </a:lnTo>
                  <a:lnTo>
                    <a:pt x="26948" y="1523259"/>
                  </a:lnTo>
                  <a:lnTo>
                    <a:pt x="28350" y="1516335"/>
                  </a:lnTo>
                  <a:lnTo>
                    <a:pt x="29791" y="1509411"/>
                  </a:lnTo>
                  <a:lnTo>
                    <a:pt x="31263" y="1502487"/>
                  </a:lnTo>
                  <a:lnTo>
                    <a:pt x="32761" y="1495563"/>
                  </a:lnTo>
                  <a:lnTo>
                    <a:pt x="34280" y="1488639"/>
                  </a:lnTo>
                  <a:lnTo>
                    <a:pt x="35816" y="1481715"/>
                  </a:lnTo>
                  <a:lnTo>
                    <a:pt x="37366" y="1474791"/>
                  </a:lnTo>
                  <a:lnTo>
                    <a:pt x="38929" y="1467867"/>
                  </a:lnTo>
                  <a:lnTo>
                    <a:pt x="40503" y="1460944"/>
                  </a:lnTo>
                  <a:lnTo>
                    <a:pt x="42087" y="1454020"/>
                  </a:lnTo>
                  <a:lnTo>
                    <a:pt x="43682" y="1447096"/>
                  </a:lnTo>
                  <a:lnTo>
                    <a:pt x="45286" y="1440172"/>
                  </a:lnTo>
                  <a:lnTo>
                    <a:pt x="46898" y="1433248"/>
                  </a:lnTo>
                  <a:lnTo>
                    <a:pt x="48517" y="1426324"/>
                  </a:lnTo>
                  <a:lnTo>
                    <a:pt x="50140" y="1419400"/>
                  </a:lnTo>
                  <a:lnTo>
                    <a:pt x="51764" y="1412476"/>
                  </a:lnTo>
                  <a:lnTo>
                    <a:pt x="53387" y="1405552"/>
                  </a:lnTo>
                  <a:lnTo>
                    <a:pt x="55003" y="1398628"/>
                  </a:lnTo>
                  <a:lnTo>
                    <a:pt x="56608" y="1391704"/>
                  </a:lnTo>
                  <a:lnTo>
                    <a:pt x="58195" y="1384781"/>
                  </a:lnTo>
                  <a:lnTo>
                    <a:pt x="59761" y="1377857"/>
                  </a:lnTo>
                  <a:lnTo>
                    <a:pt x="61302" y="1370933"/>
                  </a:lnTo>
                  <a:lnTo>
                    <a:pt x="62816" y="1364009"/>
                  </a:lnTo>
                  <a:lnTo>
                    <a:pt x="64301" y="1357085"/>
                  </a:lnTo>
                  <a:lnTo>
                    <a:pt x="65756" y="1350161"/>
                  </a:lnTo>
                  <a:lnTo>
                    <a:pt x="67181" y="1343237"/>
                  </a:lnTo>
                  <a:lnTo>
                    <a:pt x="68577" y="1336313"/>
                  </a:lnTo>
                  <a:lnTo>
                    <a:pt x="69946" y="1329389"/>
                  </a:lnTo>
                  <a:lnTo>
                    <a:pt x="71289" y="1322465"/>
                  </a:lnTo>
                  <a:lnTo>
                    <a:pt x="72614" y="1315542"/>
                  </a:lnTo>
                  <a:lnTo>
                    <a:pt x="73923" y="1308618"/>
                  </a:lnTo>
                  <a:lnTo>
                    <a:pt x="75220" y="1301694"/>
                  </a:lnTo>
                  <a:lnTo>
                    <a:pt x="76508" y="1294770"/>
                  </a:lnTo>
                  <a:lnTo>
                    <a:pt x="77791" y="1287846"/>
                  </a:lnTo>
                  <a:lnTo>
                    <a:pt x="79070" y="1280922"/>
                  </a:lnTo>
                  <a:lnTo>
                    <a:pt x="80346" y="1273998"/>
                  </a:lnTo>
                  <a:lnTo>
                    <a:pt x="81621" y="1267074"/>
                  </a:lnTo>
                  <a:lnTo>
                    <a:pt x="82895" y="1260150"/>
                  </a:lnTo>
                  <a:lnTo>
                    <a:pt x="84165" y="1253226"/>
                  </a:lnTo>
                  <a:lnTo>
                    <a:pt x="85432" y="1246302"/>
                  </a:lnTo>
                  <a:lnTo>
                    <a:pt x="86692" y="1239379"/>
                  </a:lnTo>
                  <a:lnTo>
                    <a:pt x="87944" y="1232455"/>
                  </a:lnTo>
                  <a:lnTo>
                    <a:pt x="89185" y="1225531"/>
                  </a:lnTo>
                  <a:lnTo>
                    <a:pt x="90414" y="1218607"/>
                  </a:lnTo>
                  <a:lnTo>
                    <a:pt x="91627" y="1211683"/>
                  </a:lnTo>
                  <a:lnTo>
                    <a:pt x="92823" y="1204759"/>
                  </a:lnTo>
                  <a:lnTo>
                    <a:pt x="93995" y="1197835"/>
                  </a:lnTo>
                  <a:lnTo>
                    <a:pt x="95146" y="1190911"/>
                  </a:lnTo>
                  <a:lnTo>
                    <a:pt x="96271" y="1183987"/>
                  </a:lnTo>
                  <a:lnTo>
                    <a:pt x="97370" y="1177063"/>
                  </a:lnTo>
                  <a:lnTo>
                    <a:pt x="98441" y="1170139"/>
                  </a:lnTo>
                  <a:lnTo>
                    <a:pt x="99482" y="1163216"/>
                  </a:lnTo>
                  <a:lnTo>
                    <a:pt x="100491" y="1156292"/>
                  </a:lnTo>
                  <a:lnTo>
                    <a:pt x="101469" y="1149368"/>
                  </a:lnTo>
                  <a:lnTo>
                    <a:pt x="102413" y="1142444"/>
                  </a:lnTo>
                  <a:lnTo>
                    <a:pt x="103322" y="1135520"/>
                  </a:lnTo>
                  <a:lnTo>
                    <a:pt x="104198" y="1128596"/>
                  </a:lnTo>
                  <a:lnTo>
                    <a:pt x="105044" y="1121672"/>
                  </a:lnTo>
                  <a:lnTo>
                    <a:pt x="105861" y="1114748"/>
                  </a:lnTo>
                  <a:lnTo>
                    <a:pt x="106650" y="1107824"/>
                  </a:lnTo>
                  <a:lnTo>
                    <a:pt x="107413" y="1100900"/>
                  </a:lnTo>
                  <a:lnTo>
                    <a:pt x="108151" y="1093977"/>
                  </a:lnTo>
                  <a:lnTo>
                    <a:pt x="108868" y="1087053"/>
                  </a:lnTo>
                  <a:lnTo>
                    <a:pt x="109563" y="1080129"/>
                  </a:lnTo>
                  <a:lnTo>
                    <a:pt x="110237" y="1073205"/>
                  </a:lnTo>
                  <a:lnTo>
                    <a:pt x="110894" y="1066281"/>
                  </a:lnTo>
                  <a:lnTo>
                    <a:pt x="111535" y="1059357"/>
                  </a:lnTo>
                  <a:lnTo>
                    <a:pt x="112160" y="1052433"/>
                  </a:lnTo>
                  <a:lnTo>
                    <a:pt x="112771" y="1045509"/>
                  </a:lnTo>
                  <a:lnTo>
                    <a:pt x="113369" y="1038585"/>
                  </a:lnTo>
                  <a:lnTo>
                    <a:pt x="113953" y="1031661"/>
                  </a:lnTo>
                  <a:lnTo>
                    <a:pt x="114526" y="1024737"/>
                  </a:lnTo>
                  <a:lnTo>
                    <a:pt x="115087" y="1017814"/>
                  </a:lnTo>
                  <a:lnTo>
                    <a:pt x="115639" y="1010890"/>
                  </a:lnTo>
                  <a:lnTo>
                    <a:pt x="116182" y="1003966"/>
                  </a:lnTo>
                  <a:lnTo>
                    <a:pt x="116718" y="997042"/>
                  </a:lnTo>
                  <a:lnTo>
                    <a:pt x="117248" y="990118"/>
                  </a:lnTo>
                  <a:lnTo>
                    <a:pt x="117774" y="983194"/>
                  </a:lnTo>
                  <a:lnTo>
                    <a:pt x="118295" y="976270"/>
                  </a:lnTo>
                  <a:lnTo>
                    <a:pt x="118813" y="969346"/>
                  </a:lnTo>
                  <a:lnTo>
                    <a:pt x="119326" y="962422"/>
                  </a:lnTo>
                  <a:lnTo>
                    <a:pt x="119835" y="955498"/>
                  </a:lnTo>
                  <a:lnTo>
                    <a:pt x="120336" y="948575"/>
                  </a:lnTo>
                  <a:lnTo>
                    <a:pt x="120830" y="941651"/>
                  </a:lnTo>
                  <a:lnTo>
                    <a:pt x="121312" y="934727"/>
                  </a:lnTo>
                  <a:lnTo>
                    <a:pt x="121783" y="927803"/>
                  </a:lnTo>
                  <a:lnTo>
                    <a:pt x="122237" y="920879"/>
                  </a:lnTo>
                  <a:lnTo>
                    <a:pt x="122675" y="913955"/>
                  </a:lnTo>
                  <a:lnTo>
                    <a:pt x="123092" y="907031"/>
                  </a:lnTo>
                  <a:lnTo>
                    <a:pt x="123487" y="900107"/>
                  </a:lnTo>
                  <a:lnTo>
                    <a:pt x="123859" y="893183"/>
                  </a:lnTo>
                  <a:lnTo>
                    <a:pt x="124203" y="886259"/>
                  </a:lnTo>
                  <a:lnTo>
                    <a:pt x="124523" y="879335"/>
                  </a:lnTo>
                  <a:lnTo>
                    <a:pt x="124818" y="872412"/>
                  </a:lnTo>
                  <a:lnTo>
                    <a:pt x="125090" y="865488"/>
                  </a:lnTo>
                  <a:lnTo>
                    <a:pt x="125339" y="858564"/>
                  </a:lnTo>
                  <a:lnTo>
                    <a:pt x="125567" y="851640"/>
                  </a:lnTo>
                  <a:lnTo>
                    <a:pt x="125776" y="844716"/>
                  </a:lnTo>
                  <a:lnTo>
                    <a:pt x="125969" y="837792"/>
                  </a:lnTo>
                  <a:lnTo>
                    <a:pt x="126146" y="830868"/>
                  </a:lnTo>
                  <a:lnTo>
                    <a:pt x="126309" y="823944"/>
                  </a:lnTo>
                  <a:lnTo>
                    <a:pt x="126461" y="817020"/>
                  </a:lnTo>
                  <a:lnTo>
                    <a:pt x="126605" y="810096"/>
                  </a:lnTo>
                  <a:lnTo>
                    <a:pt x="126742" y="803173"/>
                  </a:lnTo>
                  <a:lnTo>
                    <a:pt x="126872" y="796249"/>
                  </a:lnTo>
                  <a:lnTo>
                    <a:pt x="126998" y="789325"/>
                  </a:lnTo>
                  <a:lnTo>
                    <a:pt x="127120" y="782401"/>
                  </a:lnTo>
                  <a:lnTo>
                    <a:pt x="127238" y="775477"/>
                  </a:lnTo>
                  <a:lnTo>
                    <a:pt x="127353" y="768553"/>
                  </a:lnTo>
                  <a:lnTo>
                    <a:pt x="127465" y="761629"/>
                  </a:lnTo>
                  <a:lnTo>
                    <a:pt x="127573" y="754705"/>
                  </a:lnTo>
                  <a:lnTo>
                    <a:pt x="127677" y="747781"/>
                  </a:lnTo>
                  <a:lnTo>
                    <a:pt x="127777" y="740857"/>
                  </a:lnTo>
                  <a:lnTo>
                    <a:pt x="127873" y="733933"/>
                  </a:lnTo>
                  <a:lnTo>
                    <a:pt x="127964" y="727010"/>
                  </a:lnTo>
                  <a:lnTo>
                    <a:pt x="128050" y="720086"/>
                  </a:lnTo>
                  <a:lnTo>
                    <a:pt x="128130" y="713162"/>
                  </a:lnTo>
                  <a:lnTo>
                    <a:pt x="128204" y="706238"/>
                  </a:lnTo>
                  <a:lnTo>
                    <a:pt x="128271" y="699314"/>
                  </a:lnTo>
                  <a:lnTo>
                    <a:pt x="128332" y="692390"/>
                  </a:lnTo>
                  <a:lnTo>
                    <a:pt x="128387" y="685466"/>
                  </a:lnTo>
                  <a:lnTo>
                    <a:pt x="128436" y="678542"/>
                  </a:lnTo>
                  <a:lnTo>
                    <a:pt x="128480" y="671618"/>
                  </a:lnTo>
                  <a:lnTo>
                    <a:pt x="128519" y="664694"/>
                  </a:lnTo>
                  <a:lnTo>
                    <a:pt x="128553" y="657771"/>
                  </a:lnTo>
                  <a:lnTo>
                    <a:pt x="128585" y="650847"/>
                  </a:lnTo>
                  <a:lnTo>
                    <a:pt x="128614" y="643923"/>
                  </a:lnTo>
                  <a:lnTo>
                    <a:pt x="128640" y="636999"/>
                  </a:lnTo>
                  <a:lnTo>
                    <a:pt x="128666" y="630075"/>
                  </a:lnTo>
                  <a:lnTo>
                    <a:pt x="128692" y="623151"/>
                  </a:lnTo>
                  <a:lnTo>
                    <a:pt x="128718" y="616227"/>
                  </a:lnTo>
                  <a:lnTo>
                    <a:pt x="128745" y="609303"/>
                  </a:lnTo>
                  <a:lnTo>
                    <a:pt x="128773" y="602379"/>
                  </a:lnTo>
                  <a:lnTo>
                    <a:pt x="128803" y="595455"/>
                  </a:lnTo>
                  <a:lnTo>
                    <a:pt x="128834" y="588531"/>
                  </a:lnTo>
                  <a:lnTo>
                    <a:pt x="128866" y="581608"/>
                  </a:lnTo>
                  <a:lnTo>
                    <a:pt x="128900" y="574684"/>
                  </a:lnTo>
                  <a:lnTo>
                    <a:pt x="128936" y="567760"/>
                  </a:lnTo>
                  <a:lnTo>
                    <a:pt x="128971" y="560836"/>
                  </a:lnTo>
                  <a:lnTo>
                    <a:pt x="129008" y="553912"/>
                  </a:lnTo>
                  <a:lnTo>
                    <a:pt x="129044" y="546988"/>
                  </a:lnTo>
                  <a:lnTo>
                    <a:pt x="129080" y="540064"/>
                  </a:lnTo>
                  <a:lnTo>
                    <a:pt x="129115" y="533140"/>
                  </a:lnTo>
                  <a:lnTo>
                    <a:pt x="129149" y="526216"/>
                  </a:lnTo>
                  <a:lnTo>
                    <a:pt x="129183" y="519292"/>
                  </a:lnTo>
                  <a:lnTo>
                    <a:pt x="129214" y="512368"/>
                  </a:lnTo>
                  <a:lnTo>
                    <a:pt x="129244" y="505445"/>
                  </a:lnTo>
                  <a:lnTo>
                    <a:pt x="129272" y="498521"/>
                  </a:lnTo>
                  <a:lnTo>
                    <a:pt x="129299" y="491597"/>
                  </a:lnTo>
                  <a:lnTo>
                    <a:pt x="129325" y="484673"/>
                  </a:lnTo>
                  <a:lnTo>
                    <a:pt x="129348" y="477749"/>
                  </a:lnTo>
                  <a:lnTo>
                    <a:pt x="129370" y="470825"/>
                  </a:lnTo>
                  <a:lnTo>
                    <a:pt x="129391" y="463901"/>
                  </a:lnTo>
                  <a:lnTo>
                    <a:pt x="129411" y="456977"/>
                  </a:lnTo>
                  <a:lnTo>
                    <a:pt x="129429" y="450053"/>
                  </a:lnTo>
                  <a:lnTo>
                    <a:pt x="129445" y="443129"/>
                  </a:lnTo>
                  <a:lnTo>
                    <a:pt x="129460" y="436206"/>
                  </a:lnTo>
                  <a:lnTo>
                    <a:pt x="129474" y="429282"/>
                  </a:lnTo>
                  <a:lnTo>
                    <a:pt x="129487" y="422358"/>
                  </a:lnTo>
                  <a:lnTo>
                    <a:pt x="129499" y="415434"/>
                  </a:lnTo>
                  <a:lnTo>
                    <a:pt x="129509" y="408510"/>
                  </a:lnTo>
                  <a:lnTo>
                    <a:pt x="129518" y="401586"/>
                  </a:lnTo>
                  <a:lnTo>
                    <a:pt x="129525" y="394662"/>
                  </a:lnTo>
                  <a:lnTo>
                    <a:pt x="129531" y="387738"/>
                  </a:lnTo>
                  <a:lnTo>
                    <a:pt x="129536" y="380814"/>
                  </a:lnTo>
                  <a:lnTo>
                    <a:pt x="129540" y="373890"/>
                  </a:lnTo>
                  <a:lnTo>
                    <a:pt x="129544" y="366966"/>
                  </a:lnTo>
                  <a:lnTo>
                    <a:pt x="129546" y="360043"/>
                  </a:lnTo>
                  <a:lnTo>
                    <a:pt x="129548" y="353119"/>
                  </a:lnTo>
                  <a:lnTo>
                    <a:pt x="129550" y="346195"/>
                  </a:lnTo>
                  <a:lnTo>
                    <a:pt x="129552" y="339271"/>
                  </a:lnTo>
                  <a:lnTo>
                    <a:pt x="129555" y="332347"/>
                  </a:lnTo>
                  <a:lnTo>
                    <a:pt x="129557" y="325423"/>
                  </a:lnTo>
                  <a:lnTo>
                    <a:pt x="129561" y="318499"/>
                  </a:lnTo>
                  <a:lnTo>
                    <a:pt x="129565" y="311575"/>
                  </a:lnTo>
                  <a:lnTo>
                    <a:pt x="129569" y="304651"/>
                  </a:lnTo>
                  <a:lnTo>
                    <a:pt x="129575" y="297727"/>
                  </a:lnTo>
                  <a:lnTo>
                    <a:pt x="129581" y="290804"/>
                  </a:lnTo>
                  <a:lnTo>
                    <a:pt x="129588" y="283880"/>
                  </a:lnTo>
                  <a:lnTo>
                    <a:pt x="129595" y="276956"/>
                  </a:lnTo>
                  <a:lnTo>
                    <a:pt x="129603" y="270032"/>
                  </a:lnTo>
                  <a:lnTo>
                    <a:pt x="129611" y="263108"/>
                  </a:lnTo>
                  <a:lnTo>
                    <a:pt x="129619" y="256184"/>
                  </a:lnTo>
                  <a:lnTo>
                    <a:pt x="129626" y="249260"/>
                  </a:lnTo>
                  <a:lnTo>
                    <a:pt x="129634" y="242336"/>
                  </a:lnTo>
                  <a:lnTo>
                    <a:pt x="129642" y="235412"/>
                  </a:lnTo>
                  <a:lnTo>
                    <a:pt x="129649" y="228488"/>
                  </a:lnTo>
                  <a:lnTo>
                    <a:pt x="129656" y="221564"/>
                  </a:lnTo>
                  <a:lnTo>
                    <a:pt x="129662" y="214641"/>
                  </a:lnTo>
                  <a:lnTo>
                    <a:pt x="129668" y="207717"/>
                  </a:lnTo>
                  <a:lnTo>
                    <a:pt x="129674" y="200793"/>
                  </a:lnTo>
                  <a:lnTo>
                    <a:pt x="129680" y="193869"/>
                  </a:lnTo>
                  <a:lnTo>
                    <a:pt x="129686" y="186945"/>
                  </a:lnTo>
                  <a:lnTo>
                    <a:pt x="129691" y="180021"/>
                  </a:lnTo>
                  <a:lnTo>
                    <a:pt x="129697" y="173097"/>
                  </a:lnTo>
                  <a:lnTo>
                    <a:pt x="129702" y="166173"/>
                  </a:lnTo>
                  <a:lnTo>
                    <a:pt x="129707" y="159249"/>
                  </a:lnTo>
                  <a:lnTo>
                    <a:pt x="129713" y="152325"/>
                  </a:lnTo>
                  <a:lnTo>
                    <a:pt x="129717" y="145402"/>
                  </a:lnTo>
                  <a:lnTo>
                    <a:pt x="129722" y="138478"/>
                  </a:lnTo>
                  <a:lnTo>
                    <a:pt x="129726" y="131554"/>
                  </a:lnTo>
                  <a:lnTo>
                    <a:pt x="129729" y="124630"/>
                  </a:lnTo>
                  <a:lnTo>
                    <a:pt x="129732" y="117706"/>
                  </a:lnTo>
                  <a:lnTo>
                    <a:pt x="129734" y="110782"/>
                  </a:lnTo>
                  <a:lnTo>
                    <a:pt x="129736" y="103858"/>
                  </a:lnTo>
                  <a:lnTo>
                    <a:pt x="129737" y="96934"/>
                  </a:lnTo>
                  <a:lnTo>
                    <a:pt x="129737" y="90010"/>
                  </a:lnTo>
                  <a:lnTo>
                    <a:pt x="129736" y="83086"/>
                  </a:lnTo>
                  <a:lnTo>
                    <a:pt x="129735" y="76162"/>
                  </a:lnTo>
                  <a:lnTo>
                    <a:pt x="129733" y="69239"/>
                  </a:lnTo>
                  <a:lnTo>
                    <a:pt x="129730" y="62315"/>
                  </a:lnTo>
                  <a:lnTo>
                    <a:pt x="129727" y="55391"/>
                  </a:lnTo>
                  <a:lnTo>
                    <a:pt x="129724" y="48467"/>
                  </a:lnTo>
                  <a:lnTo>
                    <a:pt x="129721" y="41543"/>
                  </a:lnTo>
                  <a:lnTo>
                    <a:pt x="129718" y="34619"/>
                  </a:lnTo>
                  <a:lnTo>
                    <a:pt x="129715" y="27695"/>
                  </a:lnTo>
                  <a:lnTo>
                    <a:pt x="129713" y="20771"/>
                  </a:lnTo>
                  <a:lnTo>
                    <a:pt x="129712" y="13847"/>
                  </a:lnTo>
                  <a:lnTo>
                    <a:pt x="129711" y="6923"/>
                  </a:lnTo>
                  <a:lnTo>
                    <a:pt x="129810" y="0"/>
                  </a:lnTo>
                  <a:lnTo>
                    <a:pt x="129809" y="6923"/>
                  </a:lnTo>
                  <a:lnTo>
                    <a:pt x="129808" y="13847"/>
                  </a:lnTo>
                  <a:lnTo>
                    <a:pt x="129807" y="20771"/>
                  </a:lnTo>
                  <a:lnTo>
                    <a:pt x="129805" y="27695"/>
                  </a:lnTo>
                  <a:lnTo>
                    <a:pt x="129802" y="34619"/>
                  </a:lnTo>
                  <a:lnTo>
                    <a:pt x="129799" y="41543"/>
                  </a:lnTo>
                  <a:lnTo>
                    <a:pt x="129796" y="48467"/>
                  </a:lnTo>
                  <a:lnTo>
                    <a:pt x="129793" y="55391"/>
                  </a:lnTo>
                  <a:lnTo>
                    <a:pt x="129790" y="62315"/>
                  </a:lnTo>
                  <a:lnTo>
                    <a:pt x="129787" y="69239"/>
                  </a:lnTo>
                  <a:lnTo>
                    <a:pt x="129785" y="76162"/>
                  </a:lnTo>
                  <a:lnTo>
                    <a:pt x="129784" y="83086"/>
                  </a:lnTo>
                  <a:lnTo>
                    <a:pt x="129783" y="90010"/>
                  </a:lnTo>
                  <a:lnTo>
                    <a:pt x="129783" y="96934"/>
                  </a:lnTo>
                  <a:lnTo>
                    <a:pt x="129784" y="103858"/>
                  </a:lnTo>
                  <a:lnTo>
                    <a:pt x="129786" y="110782"/>
                  </a:lnTo>
                  <a:lnTo>
                    <a:pt x="129788" y="117706"/>
                  </a:lnTo>
                  <a:lnTo>
                    <a:pt x="129791" y="124630"/>
                  </a:lnTo>
                  <a:lnTo>
                    <a:pt x="129794" y="131554"/>
                  </a:lnTo>
                  <a:lnTo>
                    <a:pt x="129798" y="138478"/>
                  </a:lnTo>
                  <a:lnTo>
                    <a:pt x="129803" y="145402"/>
                  </a:lnTo>
                  <a:lnTo>
                    <a:pt x="129807" y="152325"/>
                  </a:lnTo>
                  <a:lnTo>
                    <a:pt x="129813" y="159249"/>
                  </a:lnTo>
                  <a:lnTo>
                    <a:pt x="129818" y="166173"/>
                  </a:lnTo>
                  <a:lnTo>
                    <a:pt x="129823" y="173097"/>
                  </a:lnTo>
                  <a:lnTo>
                    <a:pt x="129829" y="180021"/>
                  </a:lnTo>
                  <a:lnTo>
                    <a:pt x="129834" y="186945"/>
                  </a:lnTo>
                  <a:lnTo>
                    <a:pt x="129840" y="193869"/>
                  </a:lnTo>
                  <a:lnTo>
                    <a:pt x="129846" y="200793"/>
                  </a:lnTo>
                  <a:lnTo>
                    <a:pt x="129852" y="207717"/>
                  </a:lnTo>
                  <a:lnTo>
                    <a:pt x="129858" y="214641"/>
                  </a:lnTo>
                  <a:lnTo>
                    <a:pt x="129864" y="221564"/>
                  </a:lnTo>
                  <a:lnTo>
                    <a:pt x="129871" y="228488"/>
                  </a:lnTo>
                  <a:lnTo>
                    <a:pt x="129878" y="235412"/>
                  </a:lnTo>
                  <a:lnTo>
                    <a:pt x="129886" y="242336"/>
                  </a:lnTo>
                  <a:lnTo>
                    <a:pt x="129894" y="249260"/>
                  </a:lnTo>
                  <a:lnTo>
                    <a:pt x="129901" y="256184"/>
                  </a:lnTo>
                  <a:lnTo>
                    <a:pt x="129909" y="263108"/>
                  </a:lnTo>
                  <a:lnTo>
                    <a:pt x="129917" y="270032"/>
                  </a:lnTo>
                  <a:lnTo>
                    <a:pt x="129925" y="276956"/>
                  </a:lnTo>
                  <a:lnTo>
                    <a:pt x="129932" y="283880"/>
                  </a:lnTo>
                  <a:lnTo>
                    <a:pt x="129939" y="290804"/>
                  </a:lnTo>
                  <a:lnTo>
                    <a:pt x="129945" y="297727"/>
                  </a:lnTo>
                  <a:lnTo>
                    <a:pt x="129951" y="304651"/>
                  </a:lnTo>
                  <a:lnTo>
                    <a:pt x="129955" y="311575"/>
                  </a:lnTo>
                  <a:lnTo>
                    <a:pt x="129959" y="318499"/>
                  </a:lnTo>
                  <a:lnTo>
                    <a:pt x="129963" y="325423"/>
                  </a:lnTo>
                  <a:lnTo>
                    <a:pt x="129965" y="332347"/>
                  </a:lnTo>
                  <a:lnTo>
                    <a:pt x="129968" y="339271"/>
                  </a:lnTo>
                  <a:lnTo>
                    <a:pt x="129970" y="346195"/>
                  </a:lnTo>
                  <a:lnTo>
                    <a:pt x="129972" y="353119"/>
                  </a:lnTo>
                  <a:lnTo>
                    <a:pt x="129974" y="360043"/>
                  </a:lnTo>
                  <a:lnTo>
                    <a:pt x="129976" y="366966"/>
                  </a:lnTo>
                  <a:lnTo>
                    <a:pt x="129980" y="373890"/>
                  </a:lnTo>
                  <a:lnTo>
                    <a:pt x="129984" y="380814"/>
                  </a:lnTo>
                  <a:lnTo>
                    <a:pt x="129989" y="387738"/>
                  </a:lnTo>
                  <a:lnTo>
                    <a:pt x="129995" y="394662"/>
                  </a:lnTo>
                  <a:lnTo>
                    <a:pt x="130002" y="401586"/>
                  </a:lnTo>
                  <a:lnTo>
                    <a:pt x="130011" y="408510"/>
                  </a:lnTo>
                  <a:lnTo>
                    <a:pt x="130021" y="415434"/>
                  </a:lnTo>
                  <a:lnTo>
                    <a:pt x="130033" y="422358"/>
                  </a:lnTo>
                  <a:lnTo>
                    <a:pt x="130045" y="429282"/>
                  </a:lnTo>
                  <a:lnTo>
                    <a:pt x="130060" y="436206"/>
                  </a:lnTo>
                  <a:lnTo>
                    <a:pt x="130075" y="443129"/>
                  </a:lnTo>
                  <a:lnTo>
                    <a:pt x="130091" y="450053"/>
                  </a:lnTo>
                  <a:lnTo>
                    <a:pt x="130109" y="456977"/>
                  </a:lnTo>
                  <a:lnTo>
                    <a:pt x="130129" y="463901"/>
                  </a:lnTo>
                  <a:lnTo>
                    <a:pt x="130150" y="470825"/>
                  </a:lnTo>
                  <a:lnTo>
                    <a:pt x="130172" y="477749"/>
                  </a:lnTo>
                  <a:lnTo>
                    <a:pt x="130195" y="484673"/>
                  </a:lnTo>
                  <a:lnTo>
                    <a:pt x="130221" y="491597"/>
                  </a:lnTo>
                  <a:lnTo>
                    <a:pt x="130248" y="498521"/>
                  </a:lnTo>
                  <a:lnTo>
                    <a:pt x="130276" y="505445"/>
                  </a:lnTo>
                  <a:lnTo>
                    <a:pt x="130306" y="512368"/>
                  </a:lnTo>
                  <a:lnTo>
                    <a:pt x="130337" y="519292"/>
                  </a:lnTo>
                  <a:lnTo>
                    <a:pt x="130371" y="526216"/>
                  </a:lnTo>
                  <a:lnTo>
                    <a:pt x="130405" y="533140"/>
                  </a:lnTo>
                  <a:lnTo>
                    <a:pt x="130440" y="540064"/>
                  </a:lnTo>
                  <a:lnTo>
                    <a:pt x="130476" y="546988"/>
                  </a:lnTo>
                  <a:lnTo>
                    <a:pt x="130512" y="553912"/>
                  </a:lnTo>
                  <a:lnTo>
                    <a:pt x="130549" y="560836"/>
                  </a:lnTo>
                  <a:lnTo>
                    <a:pt x="130584" y="567760"/>
                  </a:lnTo>
                  <a:lnTo>
                    <a:pt x="130620" y="574684"/>
                  </a:lnTo>
                  <a:lnTo>
                    <a:pt x="130654" y="581608"/>
                  </a:lnTo>
                  <a:lnTo>
                    <a:pt x="130686" y="588531"/>
                  </a:lnTo>
                  <a:lnTo>
                    <a:pt x="130717" y="595455"/>
                  </a:lnTo>
                  <a:lnTo>
                    <a:pt x="130747" y="602379"/>
                  </a:lnTo>
                  <a:lnTo>
                    <a:pt x="130775" y="609303"/>
                  </a:lnTo>
                  <a:lnTo>
                    <a:pt x="130802" y="616227"/>
                  </a:lnTo>
                  <a:lnTo>
                    <a:pt x="130828" y="623151"/>
                  </a:lnTo>
                  <a:lnTo>
                    <a:pt x="130854" y="630075"/>
                  </a:lnTo>
                  <a:lnTo>
                    <a:pt x="130880" y="636999"/>
                  </a:lnTo>
                  <a:lnTo>
                    <a:pt x="130906" y="643923"/>
                  </a:lnTo>
                  <a:lnTo>
                    <a:pt x="130935" y="650847"/>
                  </a:lnTo>
                  <a:lnTo>
                    <a:pt x="130967" y="657771"/>
                  </a:lnTo>
                  <a:lnTo>
                    <a:pt x="131001" y="664694"/>
                  </a:lnTo>
                  <a:lnTo>
                    <a:pt x="131040" y="671618"/>
                  </a:lnTo>
                  <a:lnTo>
                    <a:pt x="131084" y="678542"/>
                  </a:lnTo>
                  <a:lnTo>
                    <a:pt x="131133" y="685466"/>
                  </a:lnTo>
                  <a:lnTo>
                    <a:pt x="131188" y="692390"/>
                  </a:lnTo>
                  <a:lnTo>
                    <a:pt x="131249" y="699314"/>
                  </a:lnTo>
                  <a:lnTo>
                    <a:pt x="131316" y="706238"/>
                  </a:lnTo>
                  <a:lnTo>
                    <a:pt x="131390" y="713162"/>
                  </a:lnTo>
                  <a:lnTo>
                    <a:pt x="131470" y="720086"/>
                  </a:lnTo>
                  <a:lnTo>
                    <a:pt x="131556" y="727010"/>
                  </a:lnTo>
                  <a:lnTo>
                    <a:pt x="131647" y="733933"/>
                  </a:lnTo>
                  <a:lnTo>
                    <a:pt x="131743" y="740857"/>
                  </a:lnTo>
                  <a:lnTo>
                    <a:pt x="131843" y="747781"/>
                  </a:lnTo>
                  <a:lnTo>
                    <a:pt x="131947" y="754705"/>
                  </a:lnTo>
                  <a:lnTo>
                    <a:pt x="132055" y="761629"/>
                  </a:lnTo>
                  <a:lnTo>
                    <a:pt x="132167" y="768553"/>
                  </a:lnTo>
                  <a:lnTo>
                    <a:pt x="132282" y="775477"/>
                  </a:lnTo>
                  <a:lnTo>
                    <a:pt x="132400" y="782401"/>
                  </a:lnTo>
                  <a:lnTo>
                    <a:pt x="132522" y="789325"/>
                  </a:lnTo>
                  <a:lnTo>
                    <a:pt x="132648" y="796249"/>
                  </a:lnTo>
                  <a:lnTo>
                    <a:pt x="132778" y="803173"/>
                  </a:lnTo>
                  <a:lnTo>
                    <a:pt x="132915" y="810096"/>
                  </a:lnTo>
                  <a:lnTo>
                    <a:pt x="133059" y="817020"/>
                  </a:lnTo>
                  <a:lnTo>
                    <a:pt x="133211" y="823944"/>
                  </a:lnTo>
                  <a:lnTo>
                    <a:pt x="133374" y="830868"/>
                  </a:lnTo>
                  <a:lnTo>
                    <a:pt x="133551" y="837792"/>
                  </a:lnTo>
                  <a:lnTo>
                    <a:pt x="133744" y="844716"/>
                  </a:lnTo>
                  <a:lnTo>
                    <a:pt x="133953" y="851640"/>
                  </a:lnTo>
                  <a:lnTo>
                    <a:pt x="134181" y="858564"/>
                  </a:lnTo>
                  <a:lnTo>
                    <a:pt x="134430" y="865488"/>
                  </a:lnTo>
                  <a:lnTo>
                    <a:pt x="134702" y="872412"/>
                  </a:lnTo>
                  <a:lnTo>
                    <a:pt x="134997" y="879335"/>
                  </a:lnTo>
                  <a:lnTo>
                    <a:pt x="135317" y="886259"/>
                  </a:lnTo>
                  <a:lnTo>
                    <a:pt x="135661" y="893183"/>
                  </a:lnTo>
                  <a:lnTo>
                    <a:pt x="136033" y="900107"/>
                  </a:lnTo>
                  <a:lnTo>
                    <a:pt x="136428" y="907031"/>
                  </a:lnTo>
                  <a:lnTo>
                    <a:pt x="136845" y="913955"/>
                  </a:lnTo>
                  <a:lnTo>
                    <a:pt x="137283" y="920879"/>
                  </a:lnTo>
                  <a:lnTo>
                    <a:pt x="137737" y="927803"/>
                  </a:lnTo>
                  <a:lnTo>
                    <a:pt x="138207" y="934727"/>
                  </a:lnTo>
                  <a:lnTo>
                    <a:pt x="138690" y="941651"/>
                  </a:lnTo>
                  <a:lnTo>
                    <a:pt x="139184" y="948575"/>
                  </a:lnTo>
                  <a:lnTo>
                    <a:pt x="139685" y="955498"/>
                  </a:lnTo>
                  <a:lnTo>
                    <a:pt x="140194" y="962422"/>
                  </a:lnTo>
                  <a:lnTo>
                    <a:pt x="140707" y="969346"/>
                  </a:lnTo>
                  <a:lnTo>
                    <a:pt x="141225" y="976270"/>
                  </a:lnTo>
                  <a:lnTo>
                    <a:pt x="141746" y="983194"/>
                  </a:lnTo>
                  <a:lnTo>
                    <a:pt x="142272" y="990118"/>
                  </a:lnTo>
                  <a:lnTo>
                    <a:pt x="142802" y="997042"/>
                  </a:lnTo>
                  <a:lnTo>
                    <a:pt x="143338" y="1003966"/>
                  </a:lnTo>
                  <a:lnTo>
                    <a:pt x="143881" y="1010890"/>
                  </a:lnTo>
                  <a:lnTo>
                    <a:pt x="144433" y="1017814"/>
                  </a:lnTo>
                  <a:lnTo>
                    <a:pt x="144994" y="1024737"/>
                  </a:lnTo>
                  <a:lnTo>
                    <a:pt x="145567" y="1031661"/>
                  </a:lnTo>
                  <a:lnTo>
                    <a:pt x="146151" y="1038585"/>
                  </a:lnTo>
                  <a:lnTo>
                    <a:pt x="146749" y="1045509"/>
                  </a:lnTo>
                  <a:lnTo>
                    <a:pt x="147360" y="1052433"/>
                  </a:lnTo>
                  <a:lnTo>
                    <a:pt x="147985" y="1059357"/>
                  </a:lnTo>
                  <a:lnTo>
                    <a:pt x="148626" y="1066281"/>
                  </a:lnTo>
                  <a:lnTo>
                    <a:pt x="149283" y="1073205"/>
                  </a:lnTo>
                  <a:lnTo>
                    <a:pt x="149957" y="1080129"/>
                  </a:lnTo>
                  <a:lnTo>
                    <a:pt x="150652" y="1087053"/>
                  </a:lnTo>
                  <a:lnTo>
                    <a:pt x="151369" y="1093977"/>
                  </a:lnTo>
                  <a:lnTo>
                    <a:pt x="152107" y="1100900"/>
                  </a:lnTo>
                  <a:lnTo>
                    <a:pt x="152870" y="1107824"/>
                  </a:lnTo>
                  <a:lnTo>
                    <a:pt x="153659" y="1114748"/>
                  </a:lnTo>
                  <a:lnTo>
                    <a:pt x="154476" y="1121672"/>
                  </a:lnTo>
                  <a:lnTo>
                    <a:pt x="155322" y="1128596"/>
                  </a:lnTo>
                  <a:lnTo>
                    <a:pt x="156198" y="1135520"/>
                  </a:lnTo>
                  <a:lnTo>
                    <a:pt x="157107" y="1142444"/>
                  </a:lnTo>
                  <a:lnTo>
                    <a:pt x="158051" y="1149368"/>
                  </a:lnTo>
                  <a:lnTo>
                    <a:pt x="159029" y="1156292"/>
                  </a:lnTo>
                  <a:lnTo>
                    <a:pt x="160038" y="1163216"/>
                  </a:lnTo>
                  <a:lnTo>
                    <a:pt x="161079" y="1170139"/>
                  </a:lnTo>
                  <a:lnTo>
                    <a:pt x="162150" y="1177063"/>
                  </a:lnTo>
                  <a:lnTo>
                    <a:pt x="163249" y="1183987"/>
                  </a:lnTo>
                  <a:lnTo>
                    <a:pt x="164374" y="1190911"/>
                  </a:lnTo>
                  <a:lnTo>
                    <a:pt x="165525" y="1197835"/>
                  </a:lnTo>
                  <a:lnTo>
                    <a:pt x="166697" y="1204759"/>
                  </a:lnTo>
                  <a:lnTo>
                    <a:pt x="167893" y="1211683"/>
                  </a:lnTo>
                  <a:lnTo>
                    <a:pt x="169106" y="1218607"/>
                  </a:lnTo>
                  <a:lnTo>
                    <a:pt x="170335" y="1225531"/>
                  </a:lnTo>
                  <a:lnTo>
                    <a:pt x="171576" y="1232455"/>
                  </a:lnTo>
                  <a:lnTo>
                    <a:pt x="172828" y="1239379"/>
                  </a:lnTo>
                  <a:lnTo>
                    <a:pt x="174088" y="1246302"/>
                  </a:lnTo>
                  <a:lnTo>
                    <a:pt x="175355" y="1253226"/>
                  </a:lnTo>
                  <a:lnTo>
                    <a:pt x="176625" y="1260150"/>
                  </a:lnTo>
                  <a:lnTo>
                    <a:pt x="177899" y="1267074"/>
                  </a:lnTo>
                  <a:lnTo>
                    <a:pt x="179174" y="1273998"/>
                  </a:lnTo>
                  <a:lnTo>
                    <a:pt x="180450" y="1280922"/>
                  </a:lnTo>
                  <a:lnTo>
                    <a:pt x="181729" y="1287846"/>
                  </a:lnTo>
                  <a:lnTo>
                    <a:pt x="183012" y="1294770"/>
                  </a:lnTo>
                  <a:lnTo>
                    <a:pt x="184300" y="1301694"/>
                  </a:lnTo>
                  <a:lnTo>
                    <a:pt x="185597" y="1308618"/>
                  </a:lnTo>
                  <a:lnTo>
                    <a:pt x="186906" y="1315542"/>
                  </a:lnTo>
                  <a:lnTo>
                    <a:pt x="188231" y="1322465"/>
                  </a:lnTo>
                  <a:lnTo>
                    <a:pt x="189574" y="1329389"/>
                  </a:lnTo>
                  <a:lnTo>
                    <a:pt x="190943" y="1336313"/>
                  </a:lnTo>
                  <a:lnTo>
                    <a:pt x="192339" y="1343237"/>
                  </a:lnTo>
                  <a:lnTo>
                    <a:pt x="193764" y="1350161"/>
                  </a:lnTo>
                  <a:lnTo>
                    <a:pt x="195219" y="1357085"/>
                  </a:lnTo>
                  <a:lnTo>
                    <a:pt x="196704" y="1364009"/>
                  </a:lnTo>
                  <a:lnTo>
                    <a:pt x="198218" y="1370933"/>
                  </a:lnTo>
                  <a:lnTo>
                    <a:pt x="199759" y="1377857"/>
                  </a:lnTo>
                  <a:lnTo>
                    <a:pt x="201325" y="1384781"/>
                  </a:lnTo>
                  <a:lnTo>
                    <a:pt x="202912" y="1391704"/>
                  </a:lnTo>
                  <a:lnTo>
                    <a:pt x="204517" y="1398628"/>
                  </a:lnTo>
                  <a:lnTo>
                    <a:pt x="206133" y="1405552"/>
                  </a:lnTo>
                  <a:lnTo>
                    <a:pt x="207756" y="1412476"/>
                  </a:lnTo>
                  <a:lnTo>
                    <a:pt x="209380" y="1419400"/>
                  </a:lnTo>
                  <a:lnTo>
                    <a:pt x="211003" y="1426324"/>
                  </a:lnTo>
                  <a:lnTo>
                    <a:pt x="212622" y="1433248"/>
                  </a:lnTo>
                  <a:lnTo>
                    <a:pt x="214234" y="1440172"/>
                  </a:lnTo>
                  <a:lnTo>
                    <a:pt x="215838" y="1447096"/>
                  </a:lnTo>
                  <a:lnTo>
                    <a:pt x="217433" y="1454020"/>
                  </a:lnTo>
                  <a:lnTo>
                    <a:pt x="219017" y="1460944"/>
                  </a:lnTo>
                  <a:lnTo>
                    <a:pt x="220591" y="1467867"/>
                  </a:lnTo>
                  <a:lnTo>
                    <a:pt x="222154" y="1474791"/>
                  </a:lnTo>
                  <a:lnTo>
                    <a:pt x="223704" y="1481715"/>
                  </a:lnTo>
                  <a:lnTo>
                    <a:pt x="225240" y="1488639"/>
                  </a:lnTo>
                  <a:lnTo>
                    <a:pt x="226759" y="1495563"/>
                  </a:lnTo>
                  <a:lnTo>
                    <a:pt x="228257" y="1502487"/>
                  </a:lnTo>
                  <a:lnTo>
                    <a:pt x="229729" y="1509411"/>
                  </a:lnTo>
                  <a:lnTo>
                    <a:pt x="231170" y="1516335"/>
                  </a:lnTo>
                  <a:lnTo>
                    <a:pt x="232572" y="1523259"/>
                  </a:lnTo>
                  <a:lnTo>
                    <a:pt x="233929" y="1530183"/>
                  </a:lnTo>
                  <a:lnTo>
                    <a:pt x="235241" y="1537106"/>
                  </a:lnTo>
                  <a:lnTo>
                    <a:pt x="236505" y="1544030"/>
                  </a:lnTo>
                  <a:lnTo>
                    <a:pt x="237719" y="1550954"/>
                  </a:lnTo>
                  <a:lnTo>
                    <a:pt x="238886" y="1557878"/>
                  </a:lnTo>
                  <a:lnTo>
                    <a:pt x="240007" y="1564802"/>
                  </a:lnTo>
                  <a:lnTo>
                    <a:pt x="241086" y="1571726"/>
                  </a:lnTo>
                  <a:lnTo>
                    <a:pt x="242130" y="1578650"/>
                  </a:lnTo>
                  <a:lnTo>
                    <a:pt x="243143" y="1585574"/>
                  </a:lnTo>
                  <a:lnTo>
                    <a:pt x="244134" y="1592498"/>
                  </a:lnTo>
                  <a:lnTo>
                    <a:pt x="245111" y="1599422"/>
                  </a:lnTo>
                  <a:lnTo>
                    <a:pt x="246081" y="1606346"/>
                  </a:lnTo>
                  <a:lnTo>
                    <a:pt x="247046" y="1613269"/>
                  </a:lnTo>
                  <a:lnTo>
                    <a:pt x="248011" y="1620193"/>
                  </a:lnTo>
                  <a:lnTo>
                    <a:pt x="248974" y="1627117"/>
                  </a:lnTo>
                  <a:lnTo>
                    <a:pt x="249934" y="1634041"/>
                  </a:lnTo>
                  <a:lnTo>
                    <a:pt x="250887" y="1640965"/>
                  </a:lnTo>
                  <a:lnTo>
                    <a:pt x="251826" y="1647889"/>
                  </a:lnTo>
                  <a:lnTo>
                    <a:pt x="252741" y="1654813"/>
                  </a:lnTo>
                  <a:lnTo>
                    <a:pt x="253624" y="1661737"/>
                  </a:lnTo>
                  <a:lnTo>
                    <a:pt x="254465" y="1668661"/>
                  </a:lnTo>
                  <a:lnTo>
                    <a:pt x="255256" y="1675585"/>
                  </a:lnTo>
                  <a:lnTo>
                    <a:pt x="255989" y="1682508"/>
                  </a:lnTo>
                  <a:lnTo>
                    <a:pt x="256655" y="1689432"/>
                  </a:lnTo>
                  <a:lnTo>
                    <a:pt x="257249" y="1696356"/>
                  </a:lnTo>
                  <a:lnTo>
                    <a:pt x="257769" y="1703280"/>
                  </a:lnTo>
                  <a:lnTo>
                    <a:pt x="258208" y="1710204"/>
                  </a:lnTo>
                  <a:lnTo>
                    <a:pt x="258567" y="1717128"/>
                  </a:lnTo>
                  <a:lnTo>
                    <a:pt x="258856" y="1724052"/>
                  </a:lnTo>
                  <a:lnTo>
                    <a:pt x="259083" y="1730976"/>
                  </a:lnTo>
                  <a:lnTo>
                    <a:pt x="259252" y="1737900"/>
                  </a:lnTo>
                  <a:lnTo>
                    <a:pt x="259374" y="1744824"/>
                  </a:lnTo>
                  <a:lnTo>
                    <a:pt x="259454" y="1751748"/>
                  </a:lnTo>
                  <a:lnTo>
                    <a:pt x="259501" y="1758671"/>
                  </a:lnTo>
                  <a:lnTo>
                    <a:pt x="259520" y="1765595"/>
                  </a:lnTo>
                  <a:lnTo>
                    <a:pt x="259517" y="1772519"/>
                  </a:lnTo>
                  <a:lnTo>
                    <a:pt x="259492" y="1779443"/>
                  </a:lnTo>
                  <a:lnTo>
                    <a:pt x="259450" y="1786367"/>
                  </a:lnTo>
                  <a:lnTo>
                    <a:pt x="259387" y="1793291"/>
                  </a:lnTo>
                  <a:lnTo>
                    <a:pt x="259301" y="1800215"/>
                  </a:lnTo>
                  <a:lnTo>
                    <a:pt x="259189" y="1807139"/>
                  </a:lnTo>
                  <a:lnTo>
                    <a:pt x="259045" y="1814063"/>
                  </a:lnTo>
                  <a:lnTo>
                    <a:pt x="258866" y="1820987"/>
                  </a:lnTo>
                  <a:lnTo>
                    <a:pt x="258646" y="1827910"/>
                  </a:lnTo>
                  <a:lnTo>
                    <a:pt x="258379" y="1834834"/>
                  </a:lnTo>
                  <a:lnTo>
                    <a:pt x="258062" y="1841758"/>
                  </a:lnTo>
                  <a:lnTo>
                    <a:pt x="257697" y="1848682"/>
                  </a:lnTo>
                  <a:lnTo>
                    <a:pt x="257285" y="1855606"/>
                  </a:lnTo>
                  <a:lnTo>
                    <a:pt x="256827" y="1862530"/>
                  </a:lnTo>
                  <a:lnTo>
                    <a:pt x="256326" y="1869454"/>
                  </a:lnTo>
                  <a:lnTo>
                    <a:pt x="255784" y="1876378"/>
                  </a:lnTo>
                  <a:lnTo>
                    <a:pt x="255205" y="1883302"/>
                  </a:lnTo>
                  <a:lnTo>
                    <a:pt x="254594" y="1890226"/>
                  </a:lnTo>
                  <a:lnTo>
                    <a:pt x="253950" y="1897150"/>
                  </a:lnTo>
                  <a:lnTo>
                    <a:pt x="253279" y="1904073"/>
                  </a:lnTo>
                  <a:lnTo>
                    <a:pt x="252585" y="1910997"/>
                  </a:lnTo>
                  <a:lnTo>
                    <a:pt x="251870" y="1917921"/>
                  </a:lnTo>
                  <a:lnTo>
                    <a:pt x="251134" y="1924845"/>
                  </a:lnTo>
                  <a:lnTo>
                    <a:pt x="250380" y="1931769"/>
                  </a:lnTo>
                  <a:lnTo>
                    <a:pt x="249606" y="1938693"/>
                  </a:lnTo>
                  <a:lnTo>
                    <a:pt x="248813" y="1945617"/>
                  </a:lnTo>
                  <a:lnTo>
                    <a:pt x="247999" y="1952541"/>
                  </a:lnTo>
                  <a:lnTo>
                    <a:pt x="247161" y="1959465"/>
                  </a:lnTo>
                  <a:lnTo>
                    <a:pt x="246298" y="1966389"/>
                  </a:lnTo>
                  <a:lnTo>
                    <a:pt x="245409" y="1973313"/>
                  </a:lnTo>
                  <a:lnTo>
                    <a:pt x="244494" y="1980236"/>
                  </a:lnTo>
                  <a:lnTo>
                    <a:pt x="243551" y="1987160"/>
                  </a:lnTo>
                  <a:lnTo>
                    <a:pt x="242581" y="1994084"/>
                  </a:lnTo>
                  <a:lnTo>
                    <a:pt x="241583" y="2001008"/>
                  </a:lnTo>
                  <a:lnTo>
                    <a:pt x="240559" y="2007932"/>
                  </a:lnTo>
                  <a:lnTo>
                    <a:pt x="239511" y="2014856"/>
                  </a:lnTo>
                  <a:lnTo>
                    <a:pt x="238440" y="2021780"/>
                  </a:lnTo>
                  <a:lnTo>
                    <a:pt x="237352" y="2028704"/>
                  </a:lnTo>
                  <a:lnTo>
                    <a:pt x="236252" y="2035628"/>
                  </a:lnTo>
                  <a:lnTo>
                    <a:pt x="235145" y="2042552"/>
                  </a:lnTo>
                  <a:lnTo>
                    <a:pt x="234037" y="2049475"/>
                  </a:lnTo>
                  <a:lnTo>
                    <a:pt x="232933" y="2056399"/>
                  </a:lnTo>
                  <a:lnTo>
                    <a:pt x="231837" y="2063323"/>
                  </a:lnTo>
                  <a:lnTo>
                    <a:pt x="230755" y="2070247"/>
                  </a:lnTo>
                  <a:lnTo>
                    <a:pt x="229690" y="2077171"/>
                  </a:lnTo>
                  <a:lnTo>
                    <a:pt x="228649" y="2084095"/>
                  </a:lnTo>
                  <a:lnTo>
                    <a:pt x="227634" y="2091019"/>
                  </a:lnTo>
                  <a:lnTo>
                    <a:pt x="226646" y="2097943"/>
                  </a:lnTo>
                  <a:lnTo>
                    <a:pt x="225685" y="2104867"/>
                  </a:lnTo>
                  <a:lnTo>
                    <a:pt x="224750" y="2111791"/>
                  </a:lnTo>
                  <a:lnTo>
                    <a:pt x="223840" y="2118715"/>
                  </a:lnTo>
                  <a:lnTo>
                    <a:pt x="222952" y="2125638"/>
                  </a:lnTo>
                  <a:lnTo>
                    <a:pt x="222083" y="2132562"/>
                  </a:lnTo>
                  <a:lnTo>
                    <a:pt x="221228" y="2139486"/>
                  </a:lnTo>
                  <a:lnTo>
                    <a:pt x="220382" y="2146410"/>
                  </a:lnTo>
                  <a:lnTo>
                    <a:pt x="219539" y="2153334"/>
                  </a:lnTo>
                  <a:lnTo>
                    <a:pt x="218693" y="2160258"/>
                  </a:lnTo>
                  <a:lnTo>
                    <a:pt x="217838" y="2167182"/>
                  </a:lnTo>
                  <a:lnTo>
                    <a:pt x="216970" y="2174106"/>
                  </a:lnTo>
                  <a:lnTo>
                    <a:pt x="216085" y="2181030"/>
                  </a:lnTo>
                  <a:lnTo>
                    <a:pt x="215182" y="2187954"/>
                  </a:lnTo>
                  <a:lnTo>
                    <a:pt x="214259" y="2194877"/>
                  </a:lnTo>
                  <a:lnTo>
                    <a:pt x="213318" y="2201801"/>
                  </a:lnTo>
                  <a:lnTo>
                    <a:pt x="212361" y="2208725"/>
                  </a:lnTo>
                  <a:lnTo>
                    <a:pt x="211392" y="2215649"/>
                  </a:lnTo>
                  <a:lnTo>
                    <a:pt x="210420" y="2222573"/>
                  </a:lnTo>
                  <a:lnTo>
                    <a:pt x="209452" y="2229497"/>
                  </a:lnTo>
                  <a:lnTo>
                    <a:pt x="208496" y="2236421"/>
                  </a:lnTo>
                  <a:lnTo>
                    <a:pt x="207559" y="2243345"/>
                  </a:lnTo>
                  <a:lnTo>
                    <a:pt x="206648" y="2250269"/>
                  </a:lnTo>
                  <a:lnTo>
                    <a:pt x="205769" y="2257193"/>
                  </a:lnTo>
                  <a:lnTo>
                    <a:pt x="204927" y="2264117"/>
                  </a:lnTo>
                  <a:lnTo>
                    <a:pt x="204126" y="2271040"/>
                  </a:lnTo>
                  <a:lnTo>
                    <a:pt x="203372" y="2277964"/>
                  </a:lnTo>
                  <a:lnTo>
                    <a:pt x="202658" y="2284888"/>
                  </a:lnTo>
                  <a:lnTo>
                    <a:pt x="201983" y="2291812"/>
                  </a:lnTo>
                  <a:lnTo>
                    <a:pt x="201345" y="2298736"/>
                  </a:lnTo>
                  <a:lnTo>
                    <a:pt x="200741" y="2305660"/>
                  </a:lnTo>
                  <a:lnTo>
                    <a:pt x="200168" y="2312584"/>
                  </a:lnTo>
                  <a:lnTo>
                    <a:pt x="199626" y="2319508"/>
                  </a:lnTo>
                  <a:lnTo>
                    <a:pt x="199113" y="2326432"/>
                  </a:lnTo>
                  <a:lnTo>
                    <a:pt x="198632" y="2333356"/>
                  </a:lnTo>
                  <a:lnTo>
                    <a:pt x="198189" y="2340279"/>
                  </a:lnTo>
                  <a:lnTo>
                    <a:pt x="197788" y="2347203"/>
                  </a:lnTo>
                  <a:lnTo>
                    <a:pt x="197433" y="2354127"/>
                  </a:lnTo>
                  <a:lnTo>
                    <a:pt x="197133" y="2361051"/>
                  </a:lnTo>
                  <a:lnTo>
                    <a:pt x="196896" y="2367975"/>
                  </a:lnTo>
                  <a:lnTo>
                    <a:pt x="196729" y="2374899"/>
                  </a:lnTo>
                  <a:lnTo>
                    <a:pt x="196637" y="2381823"/>
                  </a:lnTo>
                  <a:lnTo>
                    <a:pt x="196623" y="2388747"/>
                  </a:lnTo>
                  <a:lnTo>
                    <a:pt x="196692" y="2395671"/>
                  </a:lnTo>
                  <a:lnTo>
                    <a:pt x="196842" y="2402595"/>
                  </a:lnTo>
                  <a:lnTo>
                    <a:pt x="197055" y="2409519"/>
                  </a:lnTo>
                  <a:lnTo>
                    <a:pt x="197318" y="2416442"/>
                  </a:lnTo>
                  <a:lnTo>
                    <a:pt x="197612" y="2423366"/>
                  </a:lnTo>
                  <a:lnTo>
                    <a:pt x="197917" y="2430290"/>
                  </a:lnTo>
                  <a:lnTo>
                    <a:pt x="198208" y="2437214"/>
                  </a:lnTo>
                  <a:lnTo>
                    <a:pt x="198460" y="2444138"/>
                  </a:lnTo>
                  <a:lnTo>
                    <a:pt x="198648" y="2451062"/>
                  </a:lnTo>
                  <a:lnTo>
                    <a:pt x="198746" y="2457986"/>
                  </a:lnTo>
                  <a:lnTo>
                    <a:pt x="198719" y="2464910"/>
                  </a:lnTo>
                  <a:lnTo>
                    <a:pt x="198564" y="2471834"/>
                  </a:lnTo>
                  <a:lnTo>
                    <a:pt x="198269" y="2478758"/>
                  </a:lnTo>
                  <a:lnTo>
                    <a:pt x="197832" y="2485682"/>
                  </a:lnTo>
                  <a:lnTo>
                    <a:pt x="197252" y="2492605"/>
                  </a:lnTo>
                  <a:lnTo>
                    <a:pt x="196537" y="2499529"/>
                  </a:lnTo>
                  <a:lnTo>
                    <a:pt x="195697" y="2506453"/>
                  </a:lnTo>
                  <a:lnTo>
                    <a:pt x="194746" y="2513377"/>
                  </a:lnTo>
                  <a:lnTo>
                    <a:pt x="193701" y="2520301"/>
                  </a:lnTo>
                  <a:lnTo>
                    <a:pt x="192577" y="2527225"/>
                  </a:lnTo>
                  <a:lnTo>
                    <a:pt x="191405" y="2534149"/>
                  </a:lnTo>
                  <a:lnTo>
                    <a:pt x="190202" y="2541073"/>
                  </a:lnTo>
                  <a:lnTo>
                    <a:pt x="188987" y="2547997"/>
                  </a:lnTo>
                  <a:lnTo>
                    <a:pt x="187772" y="2554921"/>
                  </a:lnTo>
                  <a:lnTo>
                    <a:pt x="186569" y="2561844"/>
                  </a:lnTo>
                  <a:lnTo>
                    <a:pt x="185389" y="2568768"/>
                  </a:lnTo>
                  <a:lnTo>
                    <a:pt x="184236" y="2575692"/>
                  </a:lnTo>
                  <a:lnTo>
                    <a:pt x="183115" y="2582616"/>
                  </a:lnTo>
                  <a:lnTo>
                    <a:pt x="182030" y="2589540"/>
                  </a:lnTo>
                  <a:lnTo>
                    <a:pt x="180975" y="2596464"/>
                  </a:lnTo>
                  <a:lnTo>
                    <a:pt x="179948" y="2603388"/>
                  </a:lnTo>
                  <a:lnTo>
                    <a:pt x="178944" y="2610312"/>
                  </a:lnTo>
                  <a:lnTo>
                    <a:pt x="177960" y="2617236"/>
                  </a:lnTo>
                  <a:lnTo>
                    <a:pt x="176991" y="2624160"/>
                  </a:lnTo>
                  <a:lnTo>
                    <a:pt x="176034" y="2631084"/>
                  </a:lnTo>
                  <a:lnTo>
                    <a:pt x="175087" y="2638007"/>
                  </a:lnTo>
                  <a:lnTo>
                    <a:pt x="174147" y="2644931"/>
                  </a:lnTo>
                  <a:lnTo>
                    <a:pt x="173214" y="2651855"/>
                  </a:lnTo>
                  <a:lnTo>
                    <a:pt x="172287" y="2658779"/>
                  </a:lnTo>
                  <a:lnTo>
                    <a:pt x="171368" y="2665703"/>
                  </a:lnTo>
                  <a:lnTo>
                    <a:pt x="170458" y="2672627"/>
                  </a:lnTo>
                  <a:lnTo>
                    <a:pt x="169560" y="2679551"/>
                  </a:lnTo>
                  <a:lnTo>
                    <a:pt x="168673" y="2686475"/>
                  </a:lnTo>
                  <a:lnTo>
                    <a:pt x="167802" y="2693399"/>
                  </a:lnTo>
                  <a:lnTo>
                    <a:pt x="166945" y="2700323"/>
                  </a:lnTo>
                  <a:lnTo>
                    <a:pt x="166106" y="2707246"/>
                  </a:lnTo>
                  <a:lnTo>
                    <a:pt x="165284" y="2714170"/>
                  </a:lnTo>
                  <a:lnTo>
                    <a:pt x="164477" y="2721094"/>
                  </a:lnTo>
                  <a:lnTo>
                    <a:pt x="163683" y="2728018"/>
                  </a:lnTo>
                  <a:lnTo>
                    <a:pt x="162902" y="2734942"/>
                  </a:lnTo>
                  <a:lnTo>
                    <a:pt x="162130" y="2741866"/>
                  </a:lnTo>
                  <a:lnTo>
                    <a:pt x="161365" y="2748790"/>
                  </a:lnTo>
                  <a:lnTo>
                    <a:pt x="160607" y="2755714"/>
                  </a:lnTo>
                  <a:lnTo>
                    <a:pt x="159854" y="2762638"/>
                  </a:lnTo>
                  <a:lnTo>
                    <a:pt x="159104" y="2769562"/>
                  </a:lnTo>
                  <a:lnTo>
                    <a:pt x="158358" y="2776486"/>
                  </a:lnTo>
                  <a:lnTo>
                    <a:pt x="157617" y="2783409"/>
                  </a:lnTo>
                  <a:lnTo>
                    <a:pt x="156880" y="2790333"/>
                  </a:lnTo>
                  <a:lnTo>
                    <a:pt x="156148" y="2797257"/>
                  </a:lnTo>
                  <a:lnTo>
                    <a:pt x="155424" y="2804181"/>
                  </a:lnTo>
                  <a:lnTo>
                    <a:pt x="154708" y="2811105"/>
                  </a:lnTo>
                  <a:lnTo>
                    <a:pt x="154001" y="2818029"/>
                  </a:lnTo>
                  <a:lnTo>
                    <a:pt x="153303" y="2824953"/>
                  </a:lnTo>
                  <a:lnTo>
                    <a:pt x="152617" y="2831877"/>
                  </a:lnTo>
                  <a:lnTo>
                    <a:pt x="151942" y="2838801"/>
                  </a:lnTo>
                  <a:lnTo>
                    <a:pt x="151276" y="2845725"/>
                  </a:lnTo>
                  <a:lnTo>
                    <a:pt x="150618" y="2852648"/>
                  </a:lnTo>
                  <a:lnTo>
                    <a:pt x="149967" y="2859572"/>
                  </a:lnTo>
                  <a:lnTo>
                    <a:pt x="149321" y="2866496"/>
                  </a:lnTo>
                  <a:lnTo>
                    <a:pt x="148680" y="2873420"/>
                  </a:lnTo>
                  <a:lnTo>
                    <a:pt x="148040" y="2880344"/>
                  </a:lnTo>
                  <a:lnTo>
                    <a:pt x="147401" y="2887268"/>
                  </a:lnTo>
                  <a:lnTo>
                    <a:pt x="146763" y="2894192"/>
                  </a:lnTo>
                  <a:lnTo>
                    <a:pt x="146124" y="2901116"/>
                  </a:lnTo>
                  <a:lnTo>
                    <a:pt x="145485" y="2908040"/>
                  </a:lnTo>
                  <a:lnTo>
                    <a:pt x="144846" y="2914964"/>
                  </a:lnTo>
                  <a:lnTo>
                    <a:pt x="144210" y="2921888"/>
                  </a:lnTo>
                  <a:lnTo>
                    <a:pt x="143577" y="2928811"/>
                  </a:lnTo>
                  <a:lnTo>
                    <a:pt x="142948" y="2935735"/>
                  </a:lnTo>
                  <a:lnTo>
                    <a:pt x="142327" y="2942659"/>
                  </a:lnTo>
                  <a:lnTo>
                    <a:pt x="141713" y="2949583"/>
                  </a:lnTo>
                  <a:lnTo>
                    <a:pt x="141110" y="2956507"/>
                  </a:lnTo>
                  <a:lnTo>
                    <a:pt x="140520" y="2963431"/>
                  </a:lnTo>
                  <a:lnTo>
                    <a:pt x="139943" y="2970355"/>
                  </a:lnTo>
                  <a:lnTo>
                    <a:pt x="139379" y="2977279"/>
                  </a:lnTo>
                  <a:lnTo>
                    <a:pt x="138830" y="2984203"/>
                  </a:lnTo>
                  <a:lnTo>
                    <a:pt x="138296" y="2991127"/>
                  </a:lnTo>
                  <a:lnTo>
                    <a:pt x="137777" y="2998050"/>
                  </a:lnTo>
                  <a:lnTo>
                    <a:pt x="137275" y="3004974"/>
                  </a:lnTo>
                  <a:lnTo>
                    <a:pt x="136789" y="3011898"/>
                  </a:lnTo>
                  <a:lnTo>
                    <a:pt x="136321" y="3018822"/>
                  </a:lnTo>
                  <a:lnTo>
                    <a:pt x="135874" y="3025746"/>
                  </a:lnTo>
                  <a:lnTo>
                    <a:pt x="135446" y="3032670"/>
                  </a:lnTo>
                  <a:lnTo>
                    <a:pt x="135039" y="3039594"/>
                  </a:lnTo>
                  <a:lnTo>
                    <a:pt x="134653" y="3046518"/>
                  </a:lnTo>
                  <a:lnTo>
                    <a:pt x="134288" y="3053442"/>
                  </a:lnTo>
                  <a:lnTo>
                    <a:pt x="133946" y="3060366"/>
                  </a:lnTo>
                  <a:lnTo>
                    <a:pt x="133627" y="3067290"/>
                  </a:lnTo>
                  <a:lnTo>
                    <a:pt x="133330" y="3074213"/>
                  </a:lnTo>
                  <a:lnTo>
                    <a:pt x="133055" y="3081137"/>
                  </a:lnTo>
                  <a:lnTo>
                    <a:pt x="132804" y="3088061"/>
                  </a:lnTo>
                  <a:lnTo>
                    <a:pt x="132574" y="3094985"/>
                  </a:lnTo>
                  <a:lnTo>
                    <a:pt x="132362" y="3101909"/>
                  </a:lnTo>
                  <a:lnTo>
                    <a:pt x="132168" y="3108833"/>
                  </a:lnTo>
                  <a:lnTo>
                    <a:pt x="131989" y="3115757"/>
                  </a:lnTo>
                  <a:lnTo>
                    <a:pt x="131825" y="3122681"/>
                  </a:lnTo>
                  <a:lnTo>
                    <a:pt x="131673" y="3129605"/>
                  </a:lnTo>
                  <a:lnTo>
                    <a:pt x="131532" y="3136529"/>
                  </a:lnTo>
                  <a:lnTo>
                    <a:pt x="131401" y="3143453"/>
                  </a:lnTo>
                  <a:lnTo>
                    <a:pt x="131279" y="3150376"/>
                  </a:lnTo>
                  <a:lnTo>
                    <a:pt x="131165" y="3157300"/>
                  </a:lnTo>
                  <a:lnTo>
                    <a:pt x="131057" y="3164224"/>
                  </a:lnTo>
                  <a:lnTo>
                    <a:pt x="130955" y="3171148"/>
                  </a:lnTo>
                  <a:lnTo>
                    <a:pt x="130859" y="3178072"/>
                  </a:lnTo>
                  <a:lnTo>
                    <a:pt x="130767" y="3184996"/>
                  </a:lnTo>
                  <a:lnTo>
                    <a:pt x="130681" y="3191920"/>
                  </a:lnTo>
                  <a:lnTo>
                    <a:pt x="130600" y="3198844"/>
                  </a:lnTo>
                  <a:lnTo>
                    <a:pt x="130523" y="3205768"/>
                  </a:lnTo>
                  <a:lnTo>
                    <a:pt x="130451" y="3212692"/>
                  </a:lnTo>
                  <a:lnTo>
                    <a:pt x="130384" y="3219615"/>
                  </a:lnTo>
                  <a:lnTo>
                    <a:pt x="130321" y="3226539"/>
                  </a:lnTo>
                  <a:lnTo>
                    <a:pt x="130263" y="3233463"/>
                  </a:lnTo>
                  <a:lnTo>
                    <a:pt x="130208" y="3240387"/>
                  </a:lnTo>
                  <a:lnTo>
                    <a:pt x="130157" y="3247311"/>
                  </a:lnTo>
                  <a:lnTo>
                    <a:pt x="130110" y="3254235"/>
                  </a:lnTo>
                  <a:lnTo>
                    <a:pt x="130067" y="3261159"/>
                  </a:lnTo>
                  <a:lnTo>
                    <a:pt x="130027" y="3268083"/>
                  </a:lnTo>
                  <a:lnTo>
                    <a:pt x="129991" y="3275007"/>
                  </a:lnTo>
                  <a:lnTo>
                    <a:pt x="129959" y="3281931"/>
                  </a:lnTo>
                  <a:lnTo>
                    <a:pt x="129929" y="3288855"/>
                  </a:lnTo>
                  <a:lnTo>
                    <a:pt x="129903" y="3295778"/>
                  </a:lnTo>
                  <a:lnTo>
                    <a:pt x="129879" y="3302702"/>
                  </a:lnTo>
                  <a:lnTo>
                    <a:pt x="129859" y="3309626"/>
                  </a:lnTo>
                  <a:lnTo>
                    <a:pt x="129841" y="3316550"/>
                  </a:lnTo>
                  <a:lnTo>
                    <a:pt x="129825" y="3323474"/>
                  </a:lnTo>
                  <a:lnTo>
                    <a:pt x="129812" y="3330398"/>
                  </a:lnTo>
                  <a:lnTo>
                    <a:pt x="129801" y="3337322"/>
                  </a:lnTo>
                  <a:lnTo>
                    <a:pt x="129792" y="3344246"/>
                  </a:lnTo>
                  <a:lnTo>
                    <a:pt x="129785" y="3351170"/>
                  </a:lnTo>
                  <a:lnTo>
                    <a:pt x="129779" y="3358094"/>
                  </a:lnTo>
                  <a:lnTo>
                    <a:pt x="129775" y="3365017"/>
                  </a:lnTo>
                  <a:lnTo>
                    <a:pt x="129771" y="3371941"/>
                  </a:lnTo>
                  <a:lnTo>
                    <a:pt x="129769" y="3378865"/>
                  </a:lnTo>
                  <a:lnTo>
                    <a:pt x="129767" y="3385789"/>
                  </a:lnTo>
                  <a:lnTo>
                    <a:pt x="129765" y="3392713"/>
                  </a:lnTo>
                  <a:lnTo>
                    <a:pt x="129765" y="3399637"/>
                  </a:lnTo>
                  <a:lnTo>
                    <a:pt x="129765" y="3406561"/>
                  </a:lnTo>
                  <a:lnTo>
                    <a:pt x="129765" y="3413485"/>
                  </a:lnTo>
                  <a:lnTo>
                    <a:pt x="129766" y="3420409"/>
                  </a:lnTo>
                  <a:lnTo>
                    <a:pt x="129767" y="3427333"/>
                  </a:lnTo>
                  <a:lnTo>
                    <a:pt x="129769" y="3434257"/>
                  </a:lnTo>
                  <a:lnTo>
                    <a:pt x="129771" y="3441180"/>
                  </a:lnTo>
                  <a:lnTo>
                    <a:pt x="129773" y="3448104"/>
                  </a:lnTo>
                  <a:lnTo>
                    <a:pt x="129776" y="3455028"/>
                  </a:lnTo>
                  <a:lnTo>
                    <a:pt x="129779" y="3461952"/>
                  </a:lnTo>
                  <a:lnTo>
                    <a:pt x="129783" y="3468876"/>
                  </a:lnTo>
                  <a:lnTo>
                    <a:pt x="129786" y="3475800"/>
                  </a:lnTo>
                  <a:lnTo>
                    <a:pt x="129790" y="3482724"/>
                  </a:lnTo>
                  <a:lnTo>
                    <a:pt x="129794" y="3489648"/>
                  </a:lnTo>
                  <a:lnTo>
                    <a:pt x="129797" y="3496572"/>
                  </a:lnTo>
                  <a:lnTo>
                    <a:pt x="129801" y="3503496"/>
                  </a:lnTo>
                  <a:lnTo>
                    <a:pt x="129804" y="3510419"/>
                  </a:lnTo>
                  <a:lnTo>
                    <a:pt x="129806" y="3517343"/>
                  </a:lnTo>
                  <a:lnTo>
                    <a:pt x="129808" y="3524267"/>
                  </a:lnTo>
                  <a:lnTo>
                    <a:pt x="129809" y="35311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34" name="tx46">
              <a:extLst>
                <a:ext uri="{FF2B5EF4-FFF2-40B4-BE49-F238E27FC236}">
                  <a16:creationId xmlns:a16="http://schemas.microsoft.com/office/drawing/2014/main" id="{D6D68499-8205-7308-8C79-48FAE97694DD}"/>
                </a:ext>
              </a:extLst>
            </p:cNvPr>
            <p:cNvSpPr/>
            <p:nvPr/>
          </p:nvSpPr>
          <p:spPr>
            <a:xfrm>
              <a:off x="2843838" y="6710092"/>
              <a:ext cx="158092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35" name="tx47">
              <a:extLst>
                <a:ext uri="{FF2B5EF4-FFF2-40B4-BE49-F238E27FC236}">
                  <a16:creationId xmlns:a16="http://schemas.microsoft.com/office/drawing/2014/main" id="{F4FFD533-B438-99BF-CB51-BB8C0F034F3B}"/>
                </a:ext>
              </a:extLst>
            </p:cNvPr>
            <p:cNvSpPr/>
            <p:nvPr/>
          </p:nvSpPr>
          <p:spPr>
            <a:xfrm>
              <a:off x="2843838" y="6073507"/>
              <a:ext cx="158092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36" name="tx48">
              <a:extLst>
                <a:ext uri="{FF2B5EF4-FFF2-40B4-BE49-F238E27FC236}">
                  <a16:creationId xmlns:a16="http://schemas.microsoft.com/office/drawing/2014/main" id="{8C00321F-F8F6-6FC5-1AF9-9A92BDB4287B}"/>
                </a:ext>
              </a:extLst>
            </p:cNvPr>
            <p:cNvSpPr/>
            <p:nvPr/>
          </p:nvSpPr>
          <p:spPr>
            <a:xfrm>
              <a:off x="2903046" y="5432061"/>
              <a:ext cx="98883" cy="1277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37" name="tx49">
              <a:extLst>
                <a:ext uri="{FF2B5EF4-FFF2-40B4-BE49-F238E27FC236}">
                  <a16:creationId xmlns:a16="http://schemas.microsoft.com/office/drawing/2014/main" id="{898F7220-FC16-FAA8-9772-9D1CACFE41E0}"/>
                </a:ext>
              </a:extLst>
            </p:cNvPr>
            <p:cNvSpPr/>
            <p:nvPr/>
          </p:nvSpPr>
          <p:spPr>
            <a:xfrm>
              <a:off x="2903046" y="4798428"/>
              <a:ext cx="98883" cy="123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38" name="tx50">
              <a:extLst>
                <a:ext uri="{FF2B5EF4-FFF2-40B4-BE49-F238E27FC236}">
                  <a16:creationId xmlns:a16="http://schemas.microsoft.com/office/drawing/2014/main" id="{81AC5D2B-26BD-8007-4B99-CC2070C1887F}"/>
                </a:ext>
              </a:extLst>
            </p:cNvPr>
            <p:cNvSpPr/>
            <p:nvPr/>
          </p:nvSpPr>
          <p:spPr>
            <a:xfrm>
              <a:off x="2903046" y="4159934"/>
              <a:ext cx="98883" cy="1247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9" name="tx51">
              <a:extLst>
                <a:ext uri="{FF2B5EF4-FFF2-40B4-BE49-F238E27FC236}">
                  <a16:creationId xmlns:a16="http://schemas.microsoft.com/office/drawing/2014/main" id="{7EC9DE96-C53D-3097-7E16-FE4C47CA3DE3}"/>
                </a:ext>
              </a:extLst>
            </p:cNvPr>
            <p:cNvSpPr/>
            <p:nvPr/>
          </p:nvSpPr>
          <p:spPr>
            <a:xfrm>
              <a:off x="2903046" y="3519269"/>
              <a:ext cx="98883" cy="127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0" name="pl52">
              <a:extLst>
                <a:ext uri="{FF2B5EF4-FFF2-40B4-BE49-F238E27FC236}">
                  <a16:creationId xmlns:a16="http://schemas.microsoft.com/office/drawing/2014/main" id="{D3C4AEB3-8702-5E66-871F-FE7F98EF23C3}"/>
                </a:ext>
              </a:extLst>
            </p:cNvPr>
            <p:cNvSpPr/>
            <p:nvPr/>
          </p:nvSpPr>
          <p:spPr>
            <a:xfrm>
              <a:off x="3029766" y="67710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1" name="pl53">
              <a:extLst>
                <a:ext uri="{FF2B5EF4-FFF2-40B4-BE49-F238E27FC236}">
                  <a16:creationId xmlns:a16="http://schemas.microsoft.com/office/drawing/2014/main" id="{491974B4-8BF5-EFFA-9E78-FE5E9185DAF7}"/>
                </a:ext>
              </a:extLst>
            </p:cNvPr>
            <p:cNvSpPr/>
            <p:nvPr/>
          </p:nvSpPr>
          <p:spPr>
            <a:xfrm>
              <a:off x="3029766" y="61335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2" name="pl54">
              <a:extLst>
                <a:ext uri="{FF2B5EF4-FFF2-40B4-BE49-F238E27FC236}">
                  <a16:creationId xmlns:a16="http://schemas.microsoft.com/office/drawing/2014/main" id="{56EFF9F7-58CD-8934-E3A1-FF15C3E1E315}"/>
                </a:ext>
              </a:extLst>
            </p:cNvPr>
            <p:cNvSpPr/>
            <p:nvPr/>
          </p:nvSpPr>
          <p:spPr>
            <a:xfrm>
              <a:off x="3029766" y="54960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3" name="pl55">
              <a:extLst>
                <a:ext uri="{FF2B5EF4-FFF2-40B4-BE49-F238E27FC236}">
                  <a16:creationId xmlns:a16="http://schemas.microsoft.com/office/drawing/2014/main" id="{105F9A83-7989-928F-164E-D79FF797C2D7}"/>
                </a:ext>
              </a:extLst>
            </p:cNvPr>
            <p:cNvSpPr/>
            <p:nvPr/>
          </p:nvSpPr>
          <p:spPr>
            <a:xfrm>
              <a:off x="3029766" y="48584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4" name="pl56">
              <a:extLst>
                <a:ext uri="{FF2B5EF4-FFF2-40B4-BE49-F238E27FC236}">
                  <a16:creationId xmlns:a16="http://schemas.microsoft.com/office/drawing/2014/main" id="{28BAF327-7C2D-0D39-1D96-0EB2DBFE7CFC}"/>
                </a:ext>
              </a:extLst>
            </p:cNvPr>
            <p:cNvSpPr/>
            <p:nvPr/>
          </p:nvSpPr>
          <p:spPr>
            <a:xfrm>
              <a:off x="3029766" y="4220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5" name="pl57">
              <a:extLst>
                <a:ext uri="{FF2B5EF4-FFF2-40B4-BE49-F238E27FC236}">
                  <a16:creationId xmlns:a16="http://schemas.microsoft.com/office/drawing/2014/main" id="{FFD41434-02B6-6923-6D2E-74948ABECF48}"/>
                </a:ext>
              </a:extLst>
            </p:cNvPr>
            <p:cNvSpPr/>
            <p:nvPr/>
          </p:nvSpPr>
          <p:spPr>
            <a:xfrm>
              <a:off x="3029766" y="3583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6" name="pl58">
              <a:extLst>
                <a:ext uri="{FF2B5EF4-FFF2-40B4-BE49-F238E27FC236}">
                  <a16:creationId xmlns:a16="http://schemas.microsoft.com/office/drawing/2014/main" id="{30F93609-C163-E120-4096-758052A633F1}"/>
                </a:ext>
              </a:extLst>
            </p:cNvPr>
            <p:cNvSpPr/>
            <p:nvPr/>
          </p:nvSpPr>
          <p:spPr>
            <a:xfrm>
              <a:off x="338105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7" name="pl59">
              <a:extLst>
                <a:ext uri="{FF2B5EF4-FFF2-40B4-BE49-F238E27FC236}">
                  <a16:creationId xmlns:a16="http://schemas.microsoft.com/office/drawing/2014/main" id="{7B2E81E6-C321-6852-EDD0-A2E833961A7A}"/>
                </a:ext>
              </a:extLst>
            </p:cNvPr>
            <p:cNvSpPr/>
            <p:nvPr/>
          </p:nvSpPr>
          <p:spPr>
            <a:xfrm>
              <a:off x="390854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8" name="pl60">
              <a:extLst>
                <a:ext uri="{FF2B5EF4-FFF2-40B4-BE49-F238E27FC236}">
                  <a16:creationId xmlns:a16="http://schemas.microsoft.com/office/drawing/2014/main" id="{04B5DBC2-1E7A-E4DE-361E-F97B345182C1}"/>
                </a:ext>
              </a:extLst>
            </p:cNvPr>
            <p:cNvSpPr/>
            <p:nvPr/>
          </p:nvSpPr>
          <p:spPr>
            <a:xfrm>
              <a:off x="443603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49" name="pl61">
              <a:extLst>
                <a:ext uri="{FF2B5EF4-FFF2-40B4-BE49-F238E27FC236}">
                  <a16:creationId xmlns:a16="http://schemas.microsoft.com/office/drawing/2014/main" id="{14A0A877-85FF-C856-750F-420D4CF6B990}"/>
                </a:ext>
              </a:extLst>
            </p:cNvPr>
            <p:cNvSpPr/>
            <p:nvPr/>
          </p:nvSpPr>
          <p:spPr>
            <a:xfrm>
              <a:off x="496352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0" name="pl62">
              <a:extLst>
                <a:ext uri="{FF2B5EF4-FFF2-40B4-BE49-F238E27FC236}">
                  <a16:creationId xmlns:a16="http://schemas.microsoft.com/office/drawing/2014/main" id="{CE8A9195-2F07-09C0-46B2-080E3C0A082E}"/>
                </a:ext>
              </a:extLst>
            </p:cNvPr>
            <p:cNvSpPr/>
            <p:nvPr/>
          </p:nvSpPr>
          <p:spPr>
            <a:xfrm>
              <a:off x="5491014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1" name="pl63">
              <a:extLst>
                <a:ext uri="{FF2B5EF4-FFF2-40B4-BE49-F238E27FC236}">
                  <a16:creationId xmlns:a16="http://schemas.microsoft.com/office/drawing/2014/main" id="{DB01CF72-8C77-C298-1320-C60D822800F1}"/>
                </a:ext>
              </a:extLst>
            </p:cNvPr>
            <p:cNvSpPr/>
            <p:nvPr/>
          </p:nvSpPr>
          <p:spPr>
            <a:xfrm>
              <a:off x="601850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2" name="pl64">
              <a:extLst>
                <a:ext uri="{FF2B5EF4-FFF2-40B4-BE49-F238E27FC236}">
                  <a16:creationId xmlns:a16="http://schemas.microsoft.com/office/drawing/2014/main" id="{C77DF40F-6ACA-EBB2-BAAF-46DA35C210FF}"/>
                </a:ext>
              </a:extLst>
            </p:cNvPr>
            <p:cNvSpPr/>
            <p:nvPr/>
          </p:nvSpPr>
          <p:spPr>
            <a:xfrm>
              <a:off x="654599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3" name="pl65">
              <a:extLst>
                <a:ext uri="{FF2B5EF4-FFF2-40B4-BE49-F238E27FC236}">
                  <a16:creationId xmlns:a16="http://schemas.microsoft.com/office/drawing/2014/main" id="{AA1447E7-BAD9-DA41-7E67-F367BF6B614E}"/>
                </a:ext>
              </a:extLst>
            </p:cNvPr>
            <p:cNvSpPr/>
            <p:nvPr/>
          </p:nvSpPr>
          <p:spPr>
            <a:xfrm>
              <a:off x="707348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4" name="pl66">
              <a:extLst>
                <a:ext uri="{FF2B5EF4-FFF2-40B4-BE49-F238E27FC236}">
                  <a16:creationId xmlns:a16="http://schemas.microsoft.com/office/drawing/2014/main" id="{5E7C4F8D-C89A-5907-83CC-A91201AE0B67}"/>
                </a:ext>
              </a:extLst>
            </p:cNvPr>
            <p:cNvSpPr/>
            <p:nvPr/>
          </p:nvSpPr>
          <p:spPr>
            <a:xfrm>
              <a:off x="760097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5" name="pl67">
              <a:extLst>
                <a:ext uri="{FF2B5EF4-FFF2-40B4-BE49-F238E27FC236}">
                  <a16:creationId xmlns:a16="http://schemas.microsoft.com/office/drawing/2014/main" id="{85E2B405-EDE4-52C8-D98F-0C79AA28F0E1}"/>
                </a:ext>
              </a:extLst>
            </p:cNvPr>
            <p:cNvSpPr/>
            <p:nvPr/>
          </p:nvSpPr>
          <p:spPr>
            <a:xfrm>
              <a:off x="812846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6" name="pl68">
              <a:extLst>
                <a:ext uri="{FF2B5EF4-FFF2-40B4-BE49-F238E27FC236}">
                  <a16:creationId xmlns:a16="http://schemas.microsoft.com/office/drawing/2014/main" id="{A606CF71-D205-9A52-901F-D7B63D042FAA}"/>
                </a:ext>
              </a:extLst>
            </p:cNvPr>
            <p:cNvSpPr/>
            <p:nvPr/>
          </p:nvSpPr>
          <p:spPr>
            <a:xfrm>
              <a:off x="865595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7" name="pl69">
              <a:extLst>
                <a:ext uri="{FF2B5EF4-FFF2-40B4-BE49-F238E27FC236}">
                  <a16:creationId xmlns:a16="http://schemas.microsoft.com/office/drawing/2014/main" id="{8454D41D-2700-3A21-2F46-0E5AF4FE4E11}"/>
                </a:ext>
              </a:extLst>
            </p:cNvPr>
            <p:cNvSpPr/>
            <p:nvPr/>
          </p:nvSpPr>
          <p:spPr>
            <a:xfrm>
              <a:off x="918344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8" name="pl70">
              <a:extLst>
                <a:ext uri="{FF2B5EF4-FFF2-40B4-BE49-F238E27FC236}">
                  <a16:creationId xmlns:a16="http://schemas.microsoft.com/office/drawing/2014/main" id="{0C0391A6-EC21-D9D3-EE0A-1CE96E6F6ED7}"/>
                </a:ext>
              </a:extLst>
            </p:cNvPr>
            <p:cNvSpPr/>
            <p:nvPr/>
          </p:nvSpPr>
          <p:spPr>
            <a:xfrm>
              <a:off x="971093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59" name="pl71">
              <a:extLst>
                <a:ext uri="{FF2B5EF4-FFF2-40B4-BE49-F238E27FC236}">
                  <a16:creationId xmlns:a16="http://schemas.microsoft.com/office/drawing/2014/main" id="{110A9295-6492-9512-E9F8-C2DFE7E1E56B}"/>
                </a:ext>
              </a:extLst>
            </p:cNvPr>
            <p:cNvSpPr/>
            <p:nvPr/>
          </p:nvSpPr>
          <p:spPr>
            <a:xfrm>
              <a:off x="10238425" y="721161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60" name="tx72">
              <a:extLst>
                <a:ext uri="{FF2B5EF4-FFF2-40B4-BE49-F238E27FC236}">
                  <a16:creationId xmlns:a16="http://schemas.microsoft.com/office/drawing/2014/main" id="{4AE95D86-2E33-4259-6502-B7BACAB740D8}"/>
                </a:ext>
              </a:extLst>
            </p:cNvPr>
            <p:cNvSpPr/>
            <p:nvPr/>
          </p:nvSpPr>
          <p:spPr>
            <a:xfrm>
              <a:off x="240766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</a:t>
              </a:r>
            </a:p>
          </p:txBody>
        </p:sp>
        <p:sp>
          <p:nvSpPr>
            <p:cNvPr id="461" name="tx73">
              <a:extLst>
                <a:ext uri="{FF2B5EF4-FFF2-40B4-BE49-F238E27FC236}">
                  <a16:creationId xmlns:a16="http://schemas.microsoft.com/office/drawing/2014/main" id="{DCAB6F63-958C-2E86-58E7-EA8C470A520F}"/>
                </a:ext>
              </a:extLst>
            </p:cNvPr>
            <p:cNvSpPr/>
            <p:nvPr/>
          </p:nvSpPr>
          <p:spPr>
            <a:xfrm>
              <a:off x="293515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H3K9me3.regress.H4.c7</a:t>
              </a:r>
            </a:p>
          </p:txBody>
        </p:sp>
        <p:sp>
          <p:nvSpPr>
            <p:cNvPr id="462" name="tx74">
              <a:extLst>
                <a:ext uri="{FF2B5EF4-FFF2-40B4-BE49-F238E27FC236}">
                  <a16:creationId xmlns:a16="http://schemas.microsoft.com/office/drawing/2014/main" id="{5F3183D9-8CBA-CFE0-1209-1EBF1F51441A}"/>
                </a:ext>
              </a:extLst>
            </p:cNvPr>
            <p:cNvSpPr/>
            <p:nvPr/>
          </p:nvSpPr>
          <p:spPr>
            <a:xfrm>
              <a:off x="346264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H3K9me3.regress.H4.c3</a:t>
              </a:r>
            </a:p>
          </p:txBody>
        </p:sp>
        <p:sp>
          <p:nvSpPr>
            <p:cNvPr id="463" name="tx75">
              <a:extLst>
                <a:ext uri="{FF2B5EF4-FFF2-40B4-BE49-F238E27FC236}">
                  <a16:creationId xmlns:a16="http://schemas.microsoft.com/office/drawing/2014/main" id="{FE2773A5-A256-A5E5-9573-EF679E3C334A}"/>
                </a:ext>
              </a:extLst>
            </p:cNvPr>
            <p:cNvSpPr/>
            <p:nvPr/>
          </p:nvSpPr>
          <p:spPr>
            <a:xfrm>
              <a:off x="399013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H3K9me3.regress.H4.c8</a:t>
              </a:r>
            </a:p>
          </p:txBody>
        </p:sp>
        <p:sp>
          <p:nvSpPr>
            <p:cNvPr id="464" name="tx76">
              <a:extLst>
                <a:ext uri="{FF2B5EF4-FFF2-40B4-BE49-F238E27FC236}">
                  <a16:creationId xmlns:a16="http://schemas.microsoft.com/office/drawing/2014/main" id="{3E1C058C-D7CD-13B5-FEFE-1E41E592386A}"/>
                </a:ext>
              </a:extLst>
            </p:cNvPr>
            <p:cNvSpPr/>
            <p:nvPr/>
          </p:nvSpPr>
          <p:spPr>
            <a:xfrm>
              <a:off x="451762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H3K9me3.regress.H4.c5</a:t>
              </a:r>
            </a:p>
          </p:txBody>
        </p:sp>
        <p:sp>
          <p:nvSpPr>
            <p:cNvPr id="465" name="tx77">
              <a:extLst>
                <a:ext uri="{FF2B5EF4-FFF2-40B4-BE49-F238E27FC236}">
                  <a16:creationId xmlns:a16="http://schemas.microsoft.com/office/drawing/2014/main" id="{46F56A79-84EE-65F3-4787-14446ADA89BB}"/>
                </a:ext>
              </a:extLst>
            </p:cNvPr>
            <p:cNvSpPr/>
            <p:nvPr/>
          </p:nvSpPr>
          <p:spPr>
            <a:xfrm>
              <a:off x="5045119" y="7234914"/>
              <a:ext cx="194677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H3K9me3.regress.H4.c6</a:t>
              </a:r>
            </a:p>
          </p:txBody>
        </p:sp>
        <p:sp>
          <p:nvSpPr>
            <p:cNvPr id="466" name="tx78">
              <a:extLst>
                <a:ext uri="{FF2B5EF4-FFF2-40B4-BE49-F238E27FC236}">
                  <a16:creationId xmlns:a16="http://schemas.microsoft.com/office/drawing/2014/main" id="{5A55E642-C1F0-4340-F98C-CFEEB747DBC1}"/>
                </a:ext>
              </a:extLst>
            </p:cNvPr>
            <p:cNvSpPr/>
            <p:nvPr/>
          </p:nvSpPr>
          <p:spPr>
            <a:xfrm>
              <a:off x="552316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H3K9me3.regress.H4.c12</a:t>
              </a:r>
            </a:p>
          </p:txBody>
        </p:sp>
        <p:sp>
          <p:nvSpPr>
            <p:cNvPr id="467" name="tx79">
              <a:extLst>
                <a:ext uri="{FF2B5EF4-FFF2-40B4-BE49-F238E27FC236}">
                  <a16:creationId xmlns:a16="http://schemas.microsoft.com/office/drawing/2014/main" id="{B41F1A70-235A-D2D2-173A-B07750911EAF}"/>
                </a:ext>
              </a:extLst>
            </p:cNvPr>
            <p:cNvSpPr/>
            <p:nvPr/>
          </p:nvSpPr>
          <p:spPr>
            <a:xfrm>
              <a:off x="605065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H3K9me3.regress.H4.c15</a:t>
              </a:r>
            </a:p>
          </p:txBody>
        </p:sp>
        <p:sp>
          <p:nvSpPr>
            <p:cNvPr id="468" name="tx80">
              <a:extLst>
                <a:ext uri="{FF2B5EF4-FFF2-40B4-BE49-F238E27FC236}">
                  <a16:creationId xmlns:a16="http://schemas.microsoft.com/office/drawing/2014/main" id="{D4548680-726F-A2D0-790A-D9A2117239DD}"/>
                </a:ext>
              </a:extLst>
            </p:cNvPr>
            <p:cNvSpPr/>
            <p:nvPr/>
          </p:nvSpPr>
          <p:spPr>
            <a:xfrm>
              <a:off x="657814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H3K9me3.regress.H4.c14</a:t>
              </a:r>
            </a:p>
          </p:txBody>
        </p:sp>
        <p:sp>
          <p:nvSpPr>
            <p:cNvPr id="469" name="tx81">
              <a:extLst>
                <a:ext uri="{FF2B5EF4-FFF2-40B4-BE49-F238E27FC236}">
                  <a16:creationId xmlns:a16="http://schemas.microsoft.com/office/drawing/2014/main" id="{CC68C9D8-C4B1-A4CF-9498-832F3FDE5544}"/>
                </a:ext>
              </a:extLst>
            </p:cNvPr>
            <p:cNvSpPr/>
            <p:nvPr/>
          </p:nvSpPr>
          <p:spPr>
            <a:xfrm>
              <a:off x="710563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H3K9me3.regress.H4.c16</a:t>
              </a:r>
            </a:p>
          </p:txBody>
        </p:sp>
        <p:sp>
          <p:nvSpPr>
            <p:cNvPr id="470" name="tx82">
              <a:extLst>
                <a:ext uri="{FF2B5EF4-FFF2-40B4-BE49-F238E27FC236}">
                  <a16:creationId xmlns:a16="http://schemas.microsoft.com/office/drawing/2014/main" id="{B416100B-3B4C-D540-0AE8-6457B962E578}"/>
                </a:ext>
              </a:extLst>
            </p:cNvPr>
            <p:cNvSpPr/>
            <p:nvPr/>
          </p:nvSpPr>
          <p:spPr>
            <a:xfrm>
              <a:off x="763312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H3K9me3.regress.H4.c13</a:t>
              </a:r>
            </a:p>
          </p:txBody>
        </p:sp>
        <p:sp>
          <p:nvSpPr>
            <p:cNvPr id="471" name="tx83">
              <a:extLst>
                <a:ext uri="{FF2B5EF4-FFF2-40B4-BE49-F238E27FC236}">
                  <a16:creationId xmlns:a16="http://schemas.microsoft.com/office/drawing/2014/main" id="{A723D3F5-151A-C549-77FC-FA1C9333B629}"/>
                </a:ext>
              </a:extLst>
            </p:cNvPr>
            <p:cNvSpPr/>
            <p:nvPr/>
          </p:nvSpPr>
          <p:spPr>
            <a:xfrm>
              <a:off x="816061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H3K9me3.regress.H4.c17</a:t>
              </a:r>
            </a:p>
          </p:txBody>
        </p:sp>
        <p:sp>
          <p:nvSpPr>
            <p:cNvPr id="472" name="tx84">
              <a:extLst>
                <a:ext uri="{FF2B5EF4-FFF2-40B4-BE49-F238E27FC236}">
                  <a16:creationId xmlns:a16="http://schemas.microsoft.com/office/drawing/2014/main" id="{AA30C578-4EAA-40FD-7C7D-75898202FB4E}"/>
                </a:ext>
              </a:extLst>
            </p:cNvPr>
            <p:cNvSpPr/>
            <p:nvPr/>
          </p:nvSpPr>
          <p:spPr>
            <a:xfrm>
              <a:off x="8688107" y="7234914"/>
              <a:ext cx="204565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H3K9me3.regress.H4.c18</a:t>
              </a:r>
            </a:p>
          </p:txBody>
        </p:sp>
        <p:sp>
          <p:nvSpPr>
            <p:cNvPr id="473" name="tx85">
              <a:extLst>
                <a:ext uri="{FF2B5EF4-FFF2-40B4-BE49-F238E27FC236}">
                  <a16:creationId xmlns:a16="http://schemas.microsoft.com/office/drawing/2014/main" id="{9C14E6B6-CAC6-9334-2944-C99AC3CDA0AB}"/>
                </a:ext>
              </a:extLst>
            </p:cNvPr>
            <p:cNvSpPr/>
            <p:nvPr/>
          </p:nvSpPr>
          <p:spPr>
            <a:xfrm>
              <a:off x="10114928" y="7274242"/>
              <a:ext cx="246992" cy="1275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90"/>
                </a:lnSpc>
              </a:pPr>
              <a:r>
                <a:rPr sz="99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474" name="tx86">
              <a:extLst>
                <a:ext uri="{FF2B5EF4-FFF2-40B4-BE49-F238E27FC236}">
                  <a16:creationId xmlns:a16="http://schemas.microsoft.com/office/drawing/2014/main" id="{AE42EC1E-4625-07F2-36E7-EEE6E24941FE}"/>
                </a:ext>
              </a:extLst>
            </p:cNvPr>
            <p:cNvSpPr/>
            <p:nvPr/>
          </p:nvSpPr>
          <p:spPr>
            <a:xfrm>
              <a:off x="6635012" y="7496771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475" name="tx87">
              <a:extLst>
                <a:ext uri="{FF2B5EF4-FFF2-40B4-BE49-F238E27FC236}">
                  <a16:creationId xmlns:a16="http://schemas.microsoft.com/office/drawing/2014/main" id="{0EEF4F39-BCD0-1FBC-DCEE-E545AFDF0995}"/>
                </a:ext>
              </a:extLst>
            </p:cNvPr>
            <p:cNvSpPr/>
            <p:nvPr/>
          </p:nvSpPr>
          <p:spPr>
            <a:xfrm rot="-5400000">
              <a:off x="2561260" y="5214250"/>
              <a:ext cx="333970" cy="1027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476" name="rc88">
              <a:extLst>
                <a:ext uri="{FF2B5EF4-FFF2-40B4-BE49-F238E27FC236}">
                  <a16:creationId xmlns:a16="http://schemas.microsoft.com/office/drawing/2014/main" id="{83C549E4-1DEB-3B5D-5F51-1C74AC537C4D}"/>
                </a:ext>
              </a:extLst>
            </p:cNvPr>
            <p:cNvSpPr/>
            <p:nvPr/>
          </p:nvSpPr>
          <p:spPr>
            <a:xfrm>
              <a:off x="10694097" y="3560373"/>
              <a:ext cx="1714063" cy="34105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77" name="tx89">
              <a:extLst>
                <a:ext uri="{FF2B5EF4-FFF2-40B4-BE49-F238E27FC236}">
                  <a16:creationId xmlns:a16="http://schemas.microsoft.com/office/drawing/2014/main" id="{A0B01EEB-2930-520F-F009-B62930C33A6B}"/>
                </a:ext>
              </a:extLst>
            </p:cNvPr>
            <p:cNvSpPr/>
            <p:nvPr/>
          </p:nvSpPr>
          <p:spPr>
            <a:xfrm>
              <a:off x="10763686" y="3667342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78"/>
                </a:lnSpc>
              </a:pPr>
              <a:r>
                <a:rPr sz="77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478" name="rc90">
              <a:extLst>
                <a:ext uri="{FF2B5EF4-FFF2-40B4-BE49-F238E27FC236}">
                  <a16:creationId xmlns:a16="http://schemas.microsoft.com/office/drawing/2014/main" id="{6849D7A2-EF94-46E7-5928-9C67AD8D7EF8}"/>
                </a:ext>
              </a:extLst>
            </p:cNvPr>
            <p:cNvSpPr/>
            <p:nvPr/>
          </p:nvSpPr>
          <p:spPr>
            <a:xfrm>
              <a:off x="10763686" y="382895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79" name="rc91">
              <a:extLst>
                <a:ext uri="{FF2B5EF4-FFF2-40B4-BE49-F238E27FC236}">
                  <a16:creationId xmlns:a16="http://schemas.microsoft.com/office/drawing/2014/main" id="{147FCABD-F36B-C8F0-DACA-EA83C5066B58}"/>
                </a:ext>
              </a:extLst>
            </p:cNvPr>
            <p:cNvSpPr/>
            <p:nvPr/>
          </p:nvSpPr>
          <p:spPr>
            <a:xfrm>
              <a:off x="10772686" y="383795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80" name="rc92">
              <a:extLst>
                <a:ext uri="{FF2B5EF4-FFF2-40B4-BE49-F238E27FC236}">
                  <a16:creationId xmlns:a16="http://schemas.microsoft.com/office/drawing/2014/main" id="{B4CF2725-1B10-B491-690F-33DC3D4BFE43}"/>
                </a:ext>
              </a:extLst>
            </p:cNvPr>
            <p:cNvSpPr/>
            <p:nvPr/>
          </p:nvSpPr>
          <p:spPr>
            <a:xfrm>
              <a:off x="10763686" y="404840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81" name="rc93">
              <a:extLst>
                <a:ext uri="{FF2B5EF4-FFF2-40B4-BE49-F238E27FC236}">
                  <a16:creationId xmlns:a16="http://schemas.microsoft.com/office/drawing/2014/main" id="{721195FA-5EF7-ED96-3053-E90AF347AF89}"/>
                </a:ext>
              </a:extLst>
            </p:cNvPr>
            <p:cNvSpPr/>
            <p:nvPr/>
          </p:nvSpPr>
          <p:spPr>
            <a:xfrm>
              <a:off x="10772686" y="4057407"/>
              <a:ext cx="201455" cy="201456"/>
            </a:xfrm>
            <a:prstGeom prst="rect">
              <a:avLst/>
            </a:prstGeom>
            <a:solidFill>
              <a:srgbClr val="E18A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82" name="rc94">
              <a:extLst>
                <a:ext uri="{FF2B5EF4-FFF2-40B4-BE49-F238E27FC236}">
                  <a16:creationId xmlns:a16="http://schemas.microsoft.com/office/drawing/2014/main" id="{F1486180-0BA6-18FE-01D4-0C812A08E844}"/>
                </a:ext>
              </a:extLst>
            </p:cNvPr>
            <p:cNvSpPr/>
            <p:nvPr/>
          </p:nvSpPr>
          <p:spPr>
            <a:xfrm>
              <a:off x="10763686" y="426786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83" name="rc95">
              <a:extLst>
                <a:ext uri="{FF2B5EF4-FFF2-40B4-BE49-F238E27FC236}">
                  <a16:creationId xmlns:a16="http://schemas.microsoft.com/office/drawing/2014/main" id="{2F6D4CF6-049E-43FA-CF55-B047B08E3957}"/>
                </a:ext>
              </a:extLst>
            </p:cNvPr>
            <p:cNvSpPr/>
            <p:nvPr/>
          </p:nvSpPr>
          <p:spPr>
            <a:xfrm>
              <a:off x="10772686" y="4276863"/>
              <a:ext cx="201455" cy="201456"/>
            </a:xfrm>
            <a:prstGeom prst="rect">
              <a:avLst/>
            </a:prstGeom>
            <a:solidFill>
              <a:srgbClr val="BE9C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84" name="rc96">
              <a:extLst>
                <a:ext uri="{FF2B5EF4-FFF2-40B4-BE49-F238E27FC236}">
                  <a16:creationId xmlns:a16="http://schemas.microsoft.com/office/drawing/2014/main" id="{8E3110E0-F728-0864-9375-A047998DB6E1}"/>
                </a:ext>
              </a:extLst>
            </p:cNvPr>
            <p:cNvSpPr/>
            <p:nvPr/>
          </p:nvSpPr>
          <p:spPr>
            <a:xfrm>
              <a:off x="10763686" y="448731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85" name="rc97">
              <a:extLst>
                <a:ext uri="{FF2B5EF4-FFF2-40B4-BE49-F238E27FC236}">
                  <a16:creationId xmlns:a16="http://schemas.microsoft.com/office/drawing/2014/main" id="{1AD8EDFC-BE18-35C6-8816-1D6F203305CE}"/>
                </a:ext>
              </a:extLst>
            </p:cNvPr>
            <p:cNvSpPr/>
            <p:nvPr/>
          </p:nvSpPr>
          <p:spPr>
            <a:xfrm>
              <a:off x="10772686" y="4496319"/>
              <a:ext cx="201455" cy="201456"/>
            </a:xfrm>
            <a:prstGeom prst="rect">
              <a:avLst/>
            </a:prstGeom>
            <a:solidFill>
              <a:srgbClr val="8CAB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86" name="rc98">
              <a:extLst>
                <a:ext uri="{FF2B5EF4-FFF2-40B4-BE49-F238E27FC236}">
                  <a16:creationId xmlns:a16="http://schemas.microsoft.com/office/drawing/2014/main" id="{D2AA7CD7-D7E8-1D2D-BF15-FC0A825DC57B}"/>
                </a:ext>
              </a:extLst>
            </p:cNvPr>
            <p:cNvSpPr/>
            <p:nvPr/>
          </p:nvSpPr>
          <p:spPr>
            <a:xfrm>
              <a:off x="10763686" y="470677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87" name="rc99">
              <a:extLst>
                <a:ext uri="{FF2B5EF4-FFF2-40B4-BE49-F238E27FC236}">
                  <a16:creationId xmlns:a16="http://schemas.microsoft.com/office/drawing/2014/main" id="{50BE17CE-58A7-5465-73C8-0FB267462CC2}"/>
                </a:ext>
              </a:extLst>
            </p:cNvPr>
            <p:cNvSpPr/>
            <p:nvPr/>
          </p:nvSpPr>
          <p:spPr>
            <a:xfrm>
              <a:off x="10772686" y="4715775"/>
              <a:ext cx="201455" cy="201455"/>
            </a:xfrm>
            <a:prstGeom prst="rect">
              <a:avLst/>
            </a:prstGeom>
            <a:solidFill>
              <a:srgbClr val="24B7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88" name="rc100">
              <a:extLst>
                <a:ext uri="{FF2B5EF4-FFF2-40B4-BE49-F238E27FC236}">
                  <a16:creationId xmlns:a16="http://schemas.microsoft.com/office/drawing/2014/main" id="{1619B781-3B83-6552-582F-7D8978A7BFF6}"/>
                </a:ext>
              </a:extLst>
            </p:cNvPr>
            <p:cNvSpPr/>
            <p:nvPr/>
          </p:nvSpPr>
          <p:spPr>
            <a:xfrm>
              <a:off x="10763686" y="492623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89" name="rc101">
              <a:extLst>
                <a:ext uri="{FF2B5EF4-FFF2-40B4-BE49-F238E27FC236}">
                  <a16:creationId xmlns:a16="http://schemas.microsoft.com/office/drawing/2014/main" id="{AA7AB394-6D88-574F-C59E-94E152EC6A59}"/>
                </a:ext>
              </a:extLst>
            </p:cNvPr>
            <p:cNvSpPr/>
            <p:nvPr/>
          </p:nvSpPr>
          <p:spPr>
            <a:xfrm>
              <a:off x="10772686" y="4935231"/>
              <a:ext cx="201455" cy="201456"/>
            </a:xfrm>
            <a:prstGeom prst="rect">
              <a:avLst/>
            </a:prstGeom>
            <a:solidFill>
              <a:srgbClr val="00BE7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90" name="rc102">
              <a:extLst>
                <a:ext uri="{FF2B5EF4-FFF2-40B4-BE49-F238E27FC236}">
                  <a16:creationId xmlns:a16="http://schemas.microsoft.com/office/drawing/2014/main" id="{52A51AF0-D0AF-E431-D0A9-C592EE50B2E2}"/>
                </a:ext>
              </a:extLst>
            </p:cNvPr>
            <p:cNvSpPr/>
            <p:nvPr/>
          </p:nvSpPr>
          <p:spPr>
            <a:xfrm>
              <a:off x="10763686" y="514568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91" name="rc103">
              <a:extLst>
                <a:ext uri="{FF2B5EF4-FFF2-40B4-BE49-F238E27FC236}">
                  <a16:creationId xmlns:a16="http://schemas.microsoft.com/office/drawing/2014/main" id="{06AF555E-08B4-B8DA-114E-809872B9F3FB}"/>
                </a:ext>
              </a:extLst>
            </p:cNvPr>
            <p:cNvSpPr/>
            <p:nvPr/>
          </p:nvSpPr>
          <p:spPr>
            <a:xfrm>
              <a:off x="10772686" y="5154687"/>
              <a:ext cx="201455" cy="201456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92" name="rc104">
              <a:extLst>
                <a:ext uri="{FF2B5EF4-FFF2-40B4-BE49-F238E27FC236}">
                  <a16:creationId xmlns:a16="http://schemas.microsoft.com/office/drawing/2014/main" id="{4B8C7DF9-D6CF-1D95-50DE-DAC8CF8841CB}"/>
                </a:ext>
              </a:extLst>
            </p:cNvPr>
            <p:cNvSpPr/>
            <p:nvPr/>
          </p:nvSpPr>
          <p:spPr>
            <a:xfrm>
              <a:off x="10763686" y="536514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93" name="rc105">
              <a:extLst>
                <a:ext uri="{FF2B5EF4-FFF2-40B4-BE49-F238E27FC236}">
                  <a16:creationId xmlns:a16="http://schemas.microsoft.com/office/drawing/2014/main" id="{E9BF4899-8183-F9AB-0226-01FC9F764CD5}"/>
                </a:ext>
              </a:extLst>
            </p:cNvPr>
            <p:cNvSpPr/>
            <p:nvPr/>
          </p:nvSpPr>
          <p:spPr>
            <a:xfrm>
              <a:off x="10772686" y="5374143"/>
              <a:ext cx="201455" cy="201456"/>
            </a:xfrm>
            <a:prstGeom prst="rect">
              <a:avLst/>
            </a:prstGeom>
            <a:solidFill>
              <a:srgbClr val="00BBDA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94" name="rc106">
              <a:extLst>
                <a:ext uri="{FF2B5EF4-FFF2-40B4-BE49-F238E27FC236}">
                  <a16:creationId xmlns:a16="http://schemas.microsoft.com/office/drawing/2014/main" id="{6D125F9B-9343-768A-E0B9-D8F29993CD16}"/>
                </a:ext>
              </a:extLst>
            </p:cNvPr>
            <p:cNvSpPr/>
            <p:nvPr/>
          </p:nvSpPr>
          <p:spPr>
            <a:xfrm>
              <a:off x="10763686" y="558459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95" name="rc107">
              <a:extLst>
                <a:ext uri="{FF2B5EF4-FFF2-40B4-BE49-F238E27FC236}">
                  <a16:creationId xmlns:a16="http://schemas.microsoft.com/office/drawing/2014/main" id="{2E876022-46FA-0684-EA5F-FC62AC2D148E}"/>
                </a:ext>
              </a:extLst>
            </p:cNvPr>
            <p:cNvSpPr/>
            <p:nvPr/>
          </p:nvSpPr>
          <p:spPr>
            <a:xfrm>
              <a:off x="10772686" y="5593599"/>
              <a:ext cx="201455" cy="201455"/>
            </a:xfrm>
            <a:prstGeom prst="rect">
              <a:avLst/>
            </a:prstGeom>
            <a:solidFill>
              <a:srgbClr val="00ACF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96" name="rc108">
              <a:extLst>
                <a:ext uri="{FF2B5EF4-FFF2-40B4-BE49-F238E27FC236}">
                  <a16:creationId xmlns:a16="http://schemas.microsoft.com/office/drawing/2014/main" id="{3DE9A734-C33D-03C7-8E78-FE60473A516E}"/>
                </a:ext>
              </a:extLst>
            </p:cNvPr>
            <p:cNvSpPr/>
            <p:nvPr/>
          </p:nvSpPr>
          <p:spPr>
            <a:xfrm>
              <a:off x="10763686" y="580405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97" name="rc109">
              <a:extLst>
                <a:ext uri="{FF2B5EF4-FFF2-40B4-BE49-F238E27FC236}">
                  <a16:creationId xmlns:a16="http://schemas.microsoft.com/office/drawing/2014/main" id="{A994FC8B-0E2D-D617-8CBA-3520FACF8121}"/>
                </a:ext>
              </a:extLst>
            </p:cNvPr>
            <p:cNvSpPr/>
            <p:nvPr/>
          </p:nvSpPr>
          <p:spPr>
            <a:xfrm>
              <a:off x="10772686" y="5813055"/>
              <a:ext cx="201455" cy="201456"/>
            </a:xfrm>
            <a:prstGeom prst="rect">
              <a:avLst/>
            </a:prstGeom>
            <a:solidFill>
              <a:srgbClr val="8B93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498" name="rc110">
              <a:extLst>
                <a:ext uri="{FF2B5EF4-FFF2-40B4-BE49-F238E27FC236}">
                  <a16:creationId xmlns:a16="http://schemas.microsoft.com/office/drawing/2014/main" id="{3898C66A-8192-012C-E5D1-E59C232E2959}"/>
                </a:ext>
              </a:extLst>
            </p:cNvPr>
            <p:cNvSpPr/>
            <p:nvPr/>
          </p:nvSpPr>
          <p:spPr>
            <a:xfrm>
              <a:off x="10763686" y="60235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499" name="rc111">
              <a:extLst>
                <a:ext uri="{FF2B5EF4-FFF2-40B4-BE49-F238E27FC236}">
                  <a16:creationId xmlns:a16="http://schemas.microsoft.com/office/drawing/2014/main" id="{E4DDE5FC-FB9C-CF37-DBF6-1C880F4ECB2E}"/>
                </a:ext>
              </a:extLst>
            </p:cNvPr>
            <p:cNvSpPr/>
            <p:nvPr/>
          </p:nvSpPr>
          <p:spPr>
            <a:xfrm>
              <a:off x="10772686" y="6032511"/>
              <a:ext cx="201455" cy="201456"/>
            </a:xfrm>
            <a:prstGeom prst="rect">
              <a:avLst/>
            </a:prstGeom>
            <a:solidFill>
              <a:srgbClr val="D575FE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00" name="rc112">
              <a:extLst>
                <a:ext uri="{FF2B5EF4-FFF2-40B4-BE49-F238E27FC236}">
                  <a16:creationId xmlns:a16="http://schemas.microsoft.com/office/drawing/2014/main" id="{EF962346-9CCE-FAF0-EDA4-203D83007267}"/>
                </a:ext>
              </a:extLst>
            </p:cNvPr>
            <p:cNvSpPr/>
            <p:nvPr/>
          </p:nvSpPr>
          <p:spPr>
            <a:xfrm>
              <a:off x="10763686" y="624296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501" name="rc113">
              <a:extLst>
                <a:ext uri="{FF2B5EF4-FFF2-40B4-BE49-F238E27FC236}">
                  <a16:creationId xmlns:a16="http://schemas.microsoft.com/office/drawing/2014/main" id="{687E6167-8E77-6D4A-FC2B-0C0B680E6F06}"/>
                </a:ext>
              </a:extLst>
            </p:cNvPr>
            <p:cNvSpPr/>
            <p:nvPr/>
          </p:nvSpPr>
          <p:spPr>
            <a:xfrm>
              <a:off x="10772686" y="6251967"/>
              <a:ext cx="201455" cy="201456"/>
            </a:xfrm>
            <a:prstGeom prst="rect">
              <a:avLst/>
            </a:prstGeom>
            <a:solidFill>
              <a:srgbClr val="F962D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02" name="rc114">
              <a:extLst>
                <a:ext uri="{FF2B5EF4-FFF2-40B4-BE49-F238E27FC236}">
                  <a16:creationId xmlns:a16="http://schemas.microsoft.com/office/drawing/2014/main" id="{5F60AD8E-DDB5-42A9-FECB-F63648FC2CA7}"/>
                </a:ext>
              </a:extLst>
            </p:cNvPr>
            <p:cNvSpPr/>
            <p:nvPr/>
          </p:nvSpPr>
          <p:spPr>
            <a:xfrm>
              <a:off x="10763686" y="646242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503" name="rc115">
              <a:extLst>
                <a:ext uri="{FF2B5EF4-FFF2-40B4-BE49-F238E27FC236}">
                  <a16:creationId xmlns:a16="http://schemas.microsoft.com/office/drawing/2014/main" id="{06534336-A0F9-E614-03EE-2B260B669198}"/>
                </a:ext>
              </a:extLst>
            </p:cNvPr>
            <p:cNvSpPr/>
            <p:nvPr/>
          </p:nvSpPr>
          <p:spPr>
            <a:xfrm>
              <a:off x="10772686" y="6471423"/>
              <a:ext cx="201455" cy="201455"/>
            </a:xfrm>
            <a:prstGeom prst="rect">
              <a:avLst/>
            </a:prstGeom>
            <a:solidFill>
              <a:srgbClr val="FF65A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04" name="rc116">
              <a:extLst>
                <a:ext uri="{FF2B5EF4-FFF2-40B4-BE49-F238E27FC236}">
                  <a16:creationId xmlns:a16="http://schemas.microsoft.com/office/drawing/2014/main" id="{BF83F4E1-F22D-5ABA-2CCC-1FCC050CCF7C}"/>
                </a:ext>
              </a:extLst>
            </p:cNvPr>
            <p:cNvSpPr/>
            <p:nvPr/>
          </p:nvSpPr>
          <p:spPr>
            <a:xfrm>
              <a:off x="10763686" y="668187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sz="1414"/>
            </a:p>
          </p:txBody>
        </p:sp>
        <p:sp>
          <p:nvSpPr>
            <p:cNvPr id="505" name="rc117">
              <a:extLst>
                <a:ext uri="{FF2B5EF4-FFF2-40B4-BE49-F238E27FC236}">
                  <a16:creationId xmlns:a16="http://schemas.microsoft.com/office/drawing/2014/main" id="{EFA91D3C-C4CB-5182-A64A-61CE5746ABC3}"/>
                </a:ext>
              </a:extLst>
            </p:cNvPr>
            <p:cNvSpPr/>
            <p:nvPr/>
          </p:nvSpPr>
          <p:spPr>
            <a:xfrm>
              <a:off x="10772686" y="6690879"/>
              <a:ext cx="201455" cy="20145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1414"/>
            </a:p>
          </p:txBody>
        </p:sp>
        <p:sp>
          <p:nvSpPr>
            <p:cNvPr id="506" name="tx118">
              <a:extLst>
                <a:ext uri="{FF2B5EF4-FFF2-40B4-BE49-F238E27FC236}">
                  <a16:creationId xmlns:a16="http://schemas.microsoft.com/office/drawing/2014/main" id="{D78B12D3-B499-7887-87FB-F527A217A54A}"/>
                </a:ext>
              </a:extLst>
            </p:cNvPr>
            <p:cNvSpPr/>
            <p:nvPr/>
          </p:nvSpPr>
          <p:spPr>
            <a:xfrm>
              <a:off x="11052731" y="3873876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</a:t>
              </a:r>
            </a:p>
          </p:txBody>
        </p:sp>
        <p:sp>
          <p:nvSpPr>
            <p:cNvPr id="507" name="tx119">
              <a:extLst>
                <a:ext uri="{FF2B5EF4-FFF2-40B4-BE49-F238E27FC236}">
                  <a16:creationId xmlns:a16="http://schemas.microsoft.com/office/drawing/2014/main" id="{A3EED598-1EC5-76D2-A57C-8A39A4F130EF}"/>
                </a:ext>
              </a:extLst>
            </p:cNvPr>
            <p:cNvSpPr/>
            <p:nvPr/>
          </p:nvSpPr>
          <p:spPr>
            <a:xfrm>
              <a:off x="11052731" y="4093332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H3K9me3.regress.H4.c7</a:t>
              </a:r>
            </a:p>
          </p:txBody>
        </p:sp>
        <p:sp>
          <p:nvSpPr>
            <p:cNvPr id="508" name="tx120">
              <a:extLst>
                <a:ext uri="{FF2B5EF4-FFF2-40B4-BE49-F238E27FC236}">
                  <a16:creationId xmlns:a16="http://schemas.microsoft.com/office/drawing/2014/main" id="{05ED6674-6556-9645-F0C2-8886B73DB041}"/>
                </a:ext>
              </a:extLst>
            </p:cNvPr>
            <p:cNvSpPr/>
            <p:nvPr/>
          </p:nvSpPr>
          <p:spPr>
            <a:xfrm>
              <a:off x="11052731" y="4312788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H3K9me3.regress.H4.c3</a:t>
              </a:r>
            </a:p>
          </p:txBody>
        </p:sp>
        <p:sp>
          <p:nvSpPr>
            <p:cNvPr id="509" name="tx121">
              <a:extLst>
                <a:ext uri="{FF2B5EF4-FFF2-40B4-BE49-F238E27FC236}">
                  <a16:creationId xmlns:a16="http://schemas.microsoft.com/office/drawing/2014/main" id="{3A664155-62BD-0A47-1E7E-0950366636B8}"/>
                </a:ext>
              </a:extLst>
            </p:cNvPr>
            <p:cNvSpPr/>
            <p:nvPr/>
          </p:nvSpPr>
          <p:spPr>
            <a:xfrm>
              <a:off x="11052731" y="4532244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H3K9me3.regress.H4.c8</a:t>
              </a:r>
            </a:p>
          </p:txBody>
        </p:sp>
        <p:sp>
          <p:nvSpPr>
            <p:cNvPr id="510" name="tx122">
              <a:extLst>
                <a:ext uri="{FF2B5EF4-FFF2-40B4-BE49-F238E27FC236}">
                  <a16:creationId xmlns:a16="http://schemas.microsoft.com/office/drawing/2014/main" id="{EF3271FE-DA3F-705B-1886-457C8BFCA4B3}"/>
                </a:ext>
              </a:extLst>
            </p:cNvPr>
            <p:cNvSpPr/>
            <p:nvPr/>
          </p:nvSpPr>
          <p:spPr>
            <a:xfrm>
              <a:off x="11052731" y="4751700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H3K9me3.regress.H4.c5</a:t>
              </a:r>
            </a:p>
          </p:txBody>
        </p:sp>
        <p:sp>
          <p:nvSpPr>
            <p:cNvPr id="511" name="tx123">
              <a:extLst>
                <a:ext uri="{FF2B5EF4-FFF2-40B4-BE49-F238E27FC236}">
                  <a16:creationId xmlns:a16="http://schemas.microsoft.com/office/drawing/2014/main" id="{6723AE68-2C6B-FF57-FB7A-801AA93C17D3}"/>
                </a:ext>
              </a:extLst>
            </p:cNvPr>
            <p:cNvSpPr/>
            <p:nvPr/>
          </p:nvSpPr>
          <p:spPr>
            <a:xfrm>
              <a:off x="11052731" y="4971156"/>
              <a:ext cx="12236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H3K9me3.regress.H4.c6</a:t>
              </a:r>
            </a:p>
          </p:txBody>
        </p:sp>
        <p:sp>
          <p:nvSpPr>
            <p:cNvPr id="512" name="tx124">
              <a:extLst>
                <a:ext uri="{FF2B5EF4-FFF2-40B4-BE49-F238E27FC236}">
                  <a16:creationId xmlns:a16="http://schemas.microsoft.com/office/drawing/2014/main" id="{7E98EBAA-0337-6EDE-1FAC-135ECE2DC01D}"/>
                </a:ext>
              </a:extLst>
            </p:cNvPr>
            <p:cNvSpPr/>
            <p:nvPr/>
          </p:nvSpPr>
          <p:spPr>
            <a:xfrm>
              <a:off x="11052731" y="5190612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H3K9me3.regress.H4.c12</a:t>
              </a:r>
            </a:p>
          </p:txBody>
        </p:sp>
        <p:sp>
          <p:nvSpPr>
            <p:cNvPr id="513" name="tx125">
              <a:extLst>
                <a:ext uri="{FF2B5EF4-FFF2-40B4-BE49-F238E27FC236}">
                  <a16:creationId xmlns:a16="http://schemas.microsoft.com/office/drawing/2014/main" id="{CDA923E9-6A61-4908-EA6B-7077B7CA948E}"/>
                </a:ext>
              </a:extLst>
            </p:cNvPr>
            <p:cNvSpPr/>
            <p:nvPr/>
          </p:nvSpPr>
          <p:spPr>
            <a:xfrm>
              <a:off x="11052731" y="5410068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H3K9me3.regress.H4.c15</a:t>
              </a:r>
            </a:p>
          </p:txBody>
        </p:sp>
        <p:sp>
          <p:nvSpPr>
            <p:cNvPr id="514" name="tx126">
              <a:extLst>
                <a:ext uri="{FF2B5EF4-FFF2-40B4-BE49-F238E27FC236}">
                  <a16:creationId xmlns:a16="http://schemas.microsoft.com/office/drawing/2014/main" id="{86FAFD5C-9505-FB61-C837-224F4B832912}"/>
                </a:ext>
              </a:extLst>
            </p:cNvPr>
            <p:cNvSpPr/>
            <p:nvPr/>
          </p:nvSpPr>
          <p:spPr>
            <a:xfrm>
              <a:off x="11052731" y="5629524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H3K9me3.regress.H4.c14</a:t>
              </a:r>
            </a:p>
          </p:txBody>
        </p:sp>
        <p:sp>
          <p:nvSpPr>
            <p:cNvPr id="515" name="tx127">
              <a:extLst>
                <a:ext uri="{FF2B5EF4-FFF2-40B4-BE49-F238E27FC236}">
                  <a16:creationId xmlns:a16="http://schemas.microsoft.com/office/drawing/2014/main" id="{B3395C56-6DE9-DEB3-CCF3-E0F43A2CF8AE}"/>
                </a:ext>
              </a:extLst>
            </p:cNvPr>
            <p:cNvSpPr/>
            <p:nvPr/>
          </p:nvSpPr>
          <p:spPr>
            <a:xfrm>
              <a:off x="11052731" y="5848980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H3K9me3.regress.H4.c16</a:t>
              </a:r>
            </a:p>
          </p:txBody>
        </p:sp>
        <p:sp>
          <p:nvSpPr>
            <p:cNvPr id="516" name="tx128">
              <a:extLst>
                <a:ext uri="{FF2B5EF4-FFF2-40B4-BE49-F238E27FC236}">
                  <a16:creationId xmlns:a16="http://schemas.microsoft.com/office/drawing/2014/main" id="{CC0E3855-A75C-D301-1B89-80099EA11683}"/>
                </a:ext>
              </a:extLst>
            </p:cNvPr>
            <p:cNvSpPr/>
            <p:nvPr/>
          </p:nvSpPr>
          <p:spPr>
            <a:xfrm>
              <a:off x="11052731" y="6068436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H3K9me3.regress.H4.c13</a:t>
              </a:r>
            </a:p>
          </p:txBody>
        </p:sp>
        <p:sp>
          <p:nvSpPr>
            <p:cNvPr id="517" name="tx129">
              <a:extLst>
                <a:ext uri="{FF2B5EF4-FFF2-40B4-BE49-F238E27FC236}">
                  <a16:creationId xmlns:a16="http://schemas.microsoft.com/office/drawing/2014/main" id="{7243FEB8-D548-20E0-FFFF-0EE2B6FC8CFE}"/>
                </a:ext>
              </a:extLst>
            </p:cNvPr>
            <p:cNvSpPr/>
            <p:nvPr/>
          </p:nvSpPr>
          <p:spPr>
            <a:xfrm>
              <a:off x="11052731" y="6287892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H3K9me3.regress.H4.c17</a:t>
              </a:r>
            </a:p>
          </p:txBody>
        </p:sp>
        <p:sp>
          <p:nvSpPr>
            <p:cNvPr id="518" name="tx130">
              <a:extLst>
                <a:ext uri="{FF2B5EF4-FFF2-40B4-BE49-F238E27FC236}">
                  <a16:creationId xmlns:a16="http://schemas.microsoft.com/office/drawing/2014/main" id="{62A629D5-0BDA-3BD7-9E9F-AB7FE685F3C6}"/>
                </a:ext>
              </a:extLst>
            </p:cNvPr>
            <p:cNvSpPr/>
            <p:nvPr/>
          </p:nvSpPr>
          <p:spPr>
            <a:xfrm>
              <a:off x="11052731" y="6507348"/>
              <a:ext cx="128584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H3K9me3.regress.H4.c18</a:t>
              </a:r>
            </a:p>
          </p:txBody>
        </p:sp>
        <p:sp>
          <p:nvSpPr>
            <p:cNvPr id="519" name="tx131">
              <a:extLst>
                <a:ext uri="{FF2B5EF4-FFF2-40B4-BE49-F238E27FC236}">
                  <a16:creationId xmlns:a16="http://schemas.microsoft.com/office/drawing/2014/main" id="{4BF406E4-E067-2E7D-98AD-F2DB0126D585}"/>
                </a:ext>
              </a:extLst>
            </p:cNvPr>
            <p:cNvSpPr/>
            <p:nvPr/>
          </p:nvSpPr>
          <p:spPr>
            <a:xfrm>
              <a:off x="11052731" y="6751525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2"/>
                </a:lnSpc>
              </a:pPr>
              <a:r>
                <a:rPr sz="6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520" name="tx132">
              <a:extLst>
                <a:ext uri="{FF2B5EF4-FFF2-40B4-BE49-F238E27FC236}">
                  <a16:creationId xmlns:a16="http://schemas.microsoft.com/office/drawing/2014/main" id="{F17F8AB4-DE52-6C9D-E6D6-BEA11833AD66}"/>
                </a:ext>
              </a:extLst>
            </p:cNvPr>
            <p:cNvSpPr/>
            <p:nvPr/>
          </p:nvSpPr>
          <p:spPr>
            <a:xfrm>
              <a:off x="3064560" y="3057080"/>
              <a:ext cx="3149061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3"/>
                </a:lnSpc>
              </a:pPr>
              <a:r>
                <a:rPr sz="9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H3K9me3.regress.H4 - erythroid trajectory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4032" y="517525"/>
            <a:ext cx="9690100" cy="6527800"/>
            <a:chOff x="504032" y="517525"/>
            <a:chExt cx="9690100" cy="6527800"/>
          </a:xfrm>
        </p:grpSpPr>
        <p:sp>
          <p:nvSpPr>
            <p:cNvPr id="3" name="rc3"/>
            <p:cNvSpPr/>
            <p:nvPr/>
          </p:nvSpPr>
          <p:spPr>
            <a:xfrm>
              <a:off x="504031" y="517525"/>
              <a:ext cx="9690100" cy="6527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504031" y="517525"/>
              <a:ext cx="9690099" cy="6527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62805" y="812228"/>
              <a:ext cx="6695754" cy="58327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62805" y="5628103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62805" y="4145860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62805" y="2663618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62805" y="1181376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62805" y="6369224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62805" y="4886982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2805" y="3404739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62805" y="1922497"/>
              <a:ext cx="6695754" cy="0"/>
            </a:xfrm>
            <a:custGeom>
              <a:avLst/>
              <a:gdLst/>
              <a:ahLst/>
              <a:cxnLst/>
              <a:rect l="0" t="0" r="0" b="0"/>
              <a:pathLst>
                <a:path w="6695754">
                  <a:moveTo>
                    <a:pt x="0" y="0"/>
                  </a:moveTo>
                  <a:lnTo>
                    <a:pt x="6695754" y="0"/>
                  </a:lnTo>
                  <a:lnTo>
                    <a:pt x="66957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16143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271706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527269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782832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38395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293958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549522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805085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060648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316211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571774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827337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082901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338464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594027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849590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105153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360716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16279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871843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127406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382969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638532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894095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149658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405222" y="812228"/>
              <a:ext cx="0" cy="5832794"/>
            </a:xfrm>
            <a:custGeom>
              <a:avLst/>
              <a:gdLst/>
              <a:ahLst/>
              <a:cxnLst/>
              <a:rect l="0" t="0" r="0" b="0"/>
              <a:pathLst>
                <a:path h="5832794">
                  <a:moveTo>
                    <a:pt x="0" y="58327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947966" y="1613038"/>
              <a:ext cx="136353" cy="4763493"/>
            </a:xfrm>
            <a:custGeom>
              <a:avLst/>
              <a:gdLst/>
              <a:ahLst/>
              <a:cxnLst/>
              <a:rect l="0" t="0" r="0" b="0"/>
              <a:pathLst>
                <a:path w="136353" h="4763493">
                  <a:moveTo>
                    <a:pt x="66948" y="4763493"/>
                  </a:moveTo>
                  <a:lnTo>
                    <a:pt x="66931" y="4754172"/>
                  </a:lnTo>
                  <a:lnTo>
                    <a:pt x="66918" y="4744850"/>
                  </a:lnTo>
                  <a:lnTo>
                    <a:pt x="66908" y="4735528"/>
                  </a:lnTo>
                  <a:lnTo>
                    <a:pt x="66902" y="4726206"/>
                  </a:lnTo>
                  <a:lnTo>
                    <a:pt x="66898" y="4716884"/>
                  </a:lnTo>
                  <a:lnTo>
                    <a:pt x="66898" y="4707562"/>
                  </a:lnTo>
                  <a:lnTo>
                    <a:pt x="66901" y="4698240"/>
                  </a:lnTo>
                  <a:lnTo>
                    <a:pt x="66907" y="4688918"/>
                  </a:lnTo>
                  <a:lnTo>
                    <a:pt x="66915" y="4679596"/>
                  </a:lnTo>
                  <a:lnTo>
                    <a:pt x="66925" y="4670274"/>
                  </a:lnTo>
                  <a:lnTo>
                    <a:pt x="66937" y="4660953"/>
                  </a:lnTo>
                  <a:lnTo>
                    <a:pt x="66951" y="4651631"/>
                  </a:lnTo>
                  <a:lnTo>
                    <a:pt x="66965" y="4642309"/>
                  </a:lnTo>
                  <a:lnTo>
                    <a:pt x="66981" y="4632987"/>
                  </a:lnTo>
                  <a:lnTo>
                    <a:pt x="66997" y="4623665"/>
                  </a:lnTo>
                  <a:lnTo>
                    <a:pt x="67013" y="4614343"/>
                  </a:lnTo>
                  <a:lnTo>
                    <a:pt x="67028" y="4605021"/>
                  </a:lnTo>
                  <a:lnTo>
                    <a:pt x="67043" y="4595699"/>
                  </a:lnTo>
                  <a:lnTo>
                    <a:pt x="67057" y="4586377"/>
                  </a:lnTo>
                  <a:lnTo>
                    <a:pt x="67070" y="4577055"/>
                  </a:lnTo>
                  <a:lnTo>
                    <a:pt x="67081" y="4567733"/>
                  </a:lnTo>
                  <a:lnTo>
                    <a:pt x="67090" y="4558412"/>
                  </a:lnTo>
                  <a:lnTo>
                    <a:pt x="67097" y="4549090"/>
                  </a:lnTo>
                  <a:lnTo>
                    <a:pt x="67102" y="4539768"/>
                  </a:lnTo>
                  <a:lnTo>
                    <a:pt x="67105" y="4530446"/>
                  </a:lnTo>
                  <a:lnTo>
                    <a:pt x="67106" y="4521124"/>
                  </a:lnTo>
                  <a:lnTo>
                    <a:pt x="67103" y="4511802"/>
                  </a:lnTo>
                  <a:lnTo>
                    <a:pt x="67098" y="4502480"/>
                  </a:lnTo>
                  <a:lnTo>
                    <a:pt x="67090" y="4493158"/>
                  </a:lnTo>
                  <a:lnTo>
                    <a:pt x="67080" y="4483836"/>
                  </a:lnTo>
                  <a:lnTo>
                    <a:pt x="67067" y="4474514"/>
                  </a:lnTo>
                  <a:lnTo>
                    <a:pt x="67051" y="4465192"/>
                  </a:lnTo>
                  <a:lnTo>
                    <a:pt x="67032" y="4455871"/>
                  </a:lnTo>
                  <a:lnTo>
                    <a:pt x="67011" y="4446549"/>
                  </a:lnTo>
                  <a:lnTo>
                    <a:pt x="66988" y="4437227"/>
                  </a:lnTo>
                  <a:lnTo>
                    <a:pt x="66962" y="4427905"/>
                  </a:lnTo>
                  <a:lnTo>
                    <a:pt x="66934" y="4418583"/>
                  </a:lnTo>
                  <a:lnTo>
                    <a:pt x="66904" y="4409261"/>
                  </a:lnTo>
                  <a:lnTo>
                    <a:pt x="66873" y="4399939"/>
                  </a:lnTo>
                  <a:lnTo>
                    <a:pt x="66839" y="4390617"/>
                  </a:lnTo>
                  <a:lnTo>
                    <a:pt x="66805" y="4381295"/>
                  </a:lnTo>
                  <a:lnTo>
                    <a:pt x="66768" y="4371973"/>
                  </a:lnTo>
                  <a:lnTo>
                    <a:pt x="66731" y="4362652"/>
                  </a:lnTo>
                  <a:lnTo>
                    <a:pt x="66692" y="4353330"/>
                  </a:lnTo>
                  <a:lnTo>
                    <a:pt x="66652" y="4344008"/>
                  </a:lnTo>
                  <a:lnTo>
                    <a:pt x="66612" y="4334686"/>
                  </a:lnTo>
                  <a:lnTo>
                    <a:pt x="66570" y="4325364"/>
                  </a:lnTo>
                  <a:lnTo>
                    <a:pt x="66528" y="4316042"/>
                  </a:lnTo>
                  <a:lnTo>
                    <a:pt x="66485" y="4306720"/>
                  </a:lnTo>
                  <a:lnTo>
                    <a:pt x="66442" y="4297398"/>
                  </a:lnTo>
                  <a:lnTo>
                    <a:pt x="66398" y="4288076"/>
                  </a:lnTo>
                  <a:lnTo>
                    <a:pt x="66354" y="4278754"/>
                  </a:lnTo>
                  <a:lnTo>
                    <a:pt x="66309" y="4269432"/>
                  </a:lnTo>
                  <a:lnTo>
                    <a:pt x="66264" y="4260111"/>
                  </a:lnTo>
                  <a:lnTo>
                    <a:pt x="66218" y="4250789"/>
                  </a:lnTo>
                  <a:lnTo>
                    <a:pt x="66172" y="4241467"/>
                  </a:lnTo>
                  <a:lnTo>
                    <a:pt x="66126" y="4232145"/>
                  </a:lnTo>
                  <a:lnTo>
                    <a:pt x="66079" y="4222823"/>
                  </a:lnTo>
                  <a:lnTo>
                    <a:pt x="66031" y="4213501"/>
                  </a:lnTo>
                  <a:lnTo>
                    <a:pt x="65984" y="4204179"/>
                  </a:lnTo>
                  <a:lnTo>
                    <a:pt x="65935" y="4194857"/>
                  </a:lnTo>
                  <a:lnTo>
                    <a:pt x="65887" y="4185535"/>
                  </a:lnTo>
                  <a:lnTo>
                    <a:pt x="65838" y="4176213"/>
                  </a:lnTo>
                  <a:lnTo>
                    <a:pt x="65789" y="4166891"/>
                  </a:lnTo>
                  <a:lnTo>
                    <a:pt x="65740" y="4157570"/>
                  </a:lnTo>
                  <a:lnTo>
                    <a:pt x="65690" y="4148248"/>
                  </a:lnTo>
                  <a:lnTo>
                    <a:pt x="65640" y="4138926"/>
                  </a:lnTo>
                  <a:lnTo>
                    <a:pt x="65590" y="4129604"/>
                  </a:lnTo>
                  <a:lnTo>
                    <a:pt x="65540" y="4120282"/>
                  </a:lnTo>
                  <a:lnTo>
                    <a:pt x="65490" y="4110960"/>
                  </a:lnTo>
                  <a:lnTo>
                    <a:pt x="65440" y="4101638"/>
                  </a:lnTo>
                  <a:lnTo>
                    <a:pt x="65391" y="4092316"/>
                  </a:lnTo>
                  <a:lnTo>
                    <a:pt x="65341" y="4082994"/>
                  </a:lnTo>
                  <a:lnTo>
                    <a:pt x="65292" y="4073672"/>
                  </a:lnTo>
                  <a:lnTo>
                    <a:pt x="65243" y="4064351"/>
                  </a:lnTo>
                  <a:lnTo>
                    <a:pt x="65194" y="4055029"/>
                  </a:lnTo>
                  <a:lnTo>
                    <a:pt x="65146" y="4045707"/>
                  </a:lnTo>
                  <a:lnTo>
                    <a:pt x="65098" y="4036385"/>
                  </a:lnTo>
                  <a:lnTo>
                    <a:pt x="65050" y="4027063"/>
                  </a:lnTo>
                  <a:lnTo>
                    <a:pt x="65002" y="4017741"/>
                  </a:lnTo>
                  <a:lnTo>
                    <a:pt x="64955" y="4008419"/>
                  </a:lnTo>
                  <a:lnTo>
                    <a:pt x="64907" y="3999097"/>
                  </a:lnTo>
                  <a:lnTo>
                    <a:pt x="64859" y="3989775"/>
                  </a:lnTo>
                  <a:lnTo>
                    <a:pt x="64811" y="3980453"/>
                  </a:lnTo>
                  <a:lnTo>
                    <a:pt x="64763" y="3971131"/>
                  </a:lnTo>
                  <a:lnTo>
                    <a:pt x="64714" y="3961810"/>
                  </a:lnTo>
                  <a:lnTo>
                    <a:pt x="64664" y="3952488"/>
                  </a:lnTo>
                  <a:lnTo>
                    <a:pt x="64613" y="3943166"/>
                  </a:lnTo>
                  <a:lnTo>
                    <a:pt x="64562" y="3933844"/>
                  </a:lnTo>
                  <a:lnTo>
                    <a:pt x="64508" y="3924522"/>
                  </a:lnTo>
                  <a:lnTo>
                    <a:pt x="64454" y="3915200"/>
                  </a:lnTo>
                  <a:lnTo>
                    <a:pt x="64398" y="3905878"/>
                  </a:lnTo>
                  <a:lnTo>
                    <a:pt x="64340" y="3896556"/>
                  </a:lnTo>
                  <a:lnTo>
                    <a:pt x="64279" y="3887234"/>
                  </a:lnTo>
                  <a:lnTo>
                    <a:pt x="64217" y="3877912"/>
                  </a:lnTo>
                  <a:lnTo>
                    <a:pt x="64153" y="3868591"/>
                  </a:lnTo>
                  <a:lnTo>
                    <a:pt x="64086" y="3859269"/>
                  </a:lnTo>
                  <a:lnTo>
                    <a:pt x="64017" y="3849947"/>
                  </a:lnTo>
                  <a:lnTo>
                    <a:pt x="63945" y="3840625"/>
                  </a:lnTo>
                  <a:lnTo>
                    <a:pt x="63871" y="3831303"/>
                  </a:lnTo>
                  <a:lnTo>
                    <a:pt x="63794" y="3821981"/>
                  </a:lnTo>
                  <a:lnTo>
                    <a:pt x="63715" y="3812659"/>
                  </a:lnTo>
                  <a:lnTo>
                    <a:pt x="63633" y="3803337"/>
                  </a:lnTo>
                  <a:lnTo>
                    <a:pt x="63549" y="3794015"/>
                  </a:lnTo>
                  <a:lnTo>
                    <a:pt x="63462" y="3784693"/>
                  </a:lnTo>
                  <a:lnTo>
                    <a:pt x="63372" y="3775371"/>
                  </a:lnTo>
                  <a:lnTo>
                    <a:pt x="63280" y="3766050"/>
                  </a:lnTo>
                  <a:lnTo>
                    <a:pt x="63186" y="3756728"/>
                  </a:lnTo>
                  <a:lnTo>
                    <a:pt x="63089" y="3747406"/>
                  </a:lnTo>
                  <a:lnTo>
                    <a:pt x="62990" y="3738084"/>
                  </a:lnTo>
                  <a:lnTo>
                    <a:pt x="62889" y="3728762"/>
                  </a:lnTo>
                  <a:lnTo>
                    <a:pt x="62785" y="3719440"/>
                  </a:lnTo>
                  <a:lnTo>
                    <a:pt x="62680" y="3710118"/>
                  </a:lnTo>
                  <a:lnTo>
                    <a:pt x="62572" y="3700796"/>
                  </a:lnTo>
                  <a:lnTo>
                    <a:pt x="62462" y="3691474"/>
                  </a:lnTo>
                  <a:lnTo>
                    <a:pt x="62350" y="3682152"/>
                  </a:lnTo>
                  <a:lnTo>
                    <a:pt x="62236" y="3672830"/>
                  </a:lnTo>
                  <a:lnTo>
                    <a:pt x="62120" y="3663509"/>
                  </a:lnTo>
                  <a:lnTo>
                    <a:pt x="62003" y="3654187"/>
                  </a:lnTo>
                  <a:lnTo>
                    <a:pt x="61884" y="3644865"/>
                  </a:lnTo>
                  <a:lnTo>
                    <a:pt x="61763" y="3635543"/>
                  </a:lnTo>
                  <a:lnTo>
                    <a:pt x="61641" y="3626221"/>
                  </a:lnTo>
                  <a:lnTo>
                    <a:pt x="61518" y="3616899"/>
                  </a:lnTo>
                  <a:lnTo>
                    <a:pt x="61394" y="3607577"/>
                  </a:lnTo>
                  <a:lnTo>
                    <a:pt x="61269" y="3598255"/>
                  </a:lnTo>
                  <a:lnTo>
                    <a:pt x="61143" y="3588933"/>
                  </a:lnTo>
                  <a:lnTo>
                    <a:pt x="61016" y="3579611"/>
                  </a:lnTo>
                  <a:lnTo>
                    <a:pt x="60889" y="3570290"/>
                  </a:lnTo>
                  <a:lnTo>
                    <a:pt x="60761" y="3560968"/>
                  </a:lnTo>
                  <a:lnTo>
                    <a:pt x="60633" y="3551646"/>
                  </a:lnTo>
                  <a:lnTo>
                    <a:pt x="60505" y="3542324"/>
                  </a:lnTo>
                  <a:lnTo>
                    <a:pt x="60377" y="3533002"/>
                  </a:lnTo>
                  <a:lnTo>
                    <a:pt x="60248" y="3523680"/>
                  </a:lnTo>
                  <a:lnTo>
                    <a:pt x="60119" y="3514358"/>
                  </a:lnTo>
                  <a:lnTo>
                    <a:pt x="59990" y="3505036"/>
                  </a:lnTo>
                  <a:lnTo>
                    <a:pt x="59861" y="3495714"/>
                  </a:lnTo>
                  <a:lnTo>
                    <a:pt x="59730" y="3486392"/>
                  </a:lnTo>
                  <a:lnTo>
                    <a:pt x="59599" y="3477070"/>
                  </a:lnTo>
                  <a:lnTo>
                    <a:pt x="59467" y="3467749"/>
                  </a:lnTo>
                  <a:lnTo>
                    <a:pt x="59333" y="3458427"/>
                  </a:lnTo>
                  <a:lnTo>
                    <a:pt x="59197" y="3449105"/>
                  </a:lnTo>
                  <a:lnTo>
                    <a:pt x="59058" y="3439783"/>
                  </a:lnTo>
                  <a:lnTo>
                    <a:pt x="58917" y="3430461"/>
                  </a:lnTo>
                  <a:lnTo>
                    <a:pt x="58772" y="3421139"/>
                  </a:lnTo>
                  <a:lnTo>
                    <a:pt x="58623" y="3411817"/>
                  </a:lnTo>
                  <a:lnTo>
                    <a:pt x="58469" y="3402495"/>
                  </a:lnTo>
                  <a:lnTo>
                    <a:pt x="58310" y="3393173"/>
                  </a:lnTo>
                  <a:lnTo>
                    <a:pt x="58146" y="3383851"/>
                  </a:lnTo>
                  <a:lnTo>
                    <a:pt x="57976" y="3374529"/>
                  </a:lnTo>
                  <a:lnTo>
                    <a:pt x="57797" y="3365208"/>
                  </a:lnTo>
                  <a:lnTo>
                    <a:pt x="57612" y="3355886"/>
                  </a:lnTo>
                  <a:lnTo>
                    <a:pt x="57420" y="3346564"/>
                  </a:lnTo>
                  <a:lnTo>
                    <a:pt x="57221" y="3337242"/>
                  </a:lnTo>
                  <a:lnTo>
                    <a:pt x="57013" y="3327920"/>
                  </a:lnTo>
                  <a:lnTo>
                    <a:pt x="56796" y="3318598"/>
                  </a:lnTo>
                  <a:lnTo>
                    <a:pt x="56571" y="3309276"/>
                  </a:lnTo>
                  <a:lnTo>
                    <a:pt x="56338" y="3299954"/>
                  </a:lnTo>
                  <a:lnTo>
                    <a:pt x="56098" y="3290632"/>
                  </a:lnTo>
                  <a:lnTo>
                    <a:pt x="55849" y="3281310"/>
                  </a:lnTo>
                  <a:lnTo>
                    <a:pt x="55592" y="3271989"/>
                  </a:lnTo>
                  <a:lnTo>
                    <a:pt x="55328" y="3262667"/>
                  </a:lnTo>
                  <a:lnTo>
                    <a:pt x="55057" y="3253345"/>
                  </a:lnTo>
                  <a:lnTo>
                    <a:pt x="54781" y="3244023"/>
                  </a:lnTo>
                  <a:lnTo>
                    <a:pt x="54498" y="3234701"/>
                  </a:lnTo>
                  <a:lnTo>
                    <a:pt x="54210" y="3225379"/>
                  </a:lnTo>
                  <a:lnTo>
                    <a:pt x="53917" y="3216057"/>
                  </a:lnTo>
                  <a:lnTo>
                    <a:pt x="53620" y="3206735"/>
                  </a:lnTo>
                  <a:lnTo>
                    <a:pt x="53320" y="3197413"/>
                  </a:lnTo>
                  <a:lnTo>
                    <a:pt x="53018" y="3188091"/>
                  </a:lnTo>
                  <a:lnTo>
                    <a:pt x="52712" y="3178769"/>
                  </a:lnTo>
                  <a:lnTo>
                    <a:pt x="52404" y="3169448"/>
                  </a:lnTo>
                  <a:lnTo>
                    <a:pt x="52096" y="3160126"/>
                  </a:lnTo>
                  <a:lnTo>
                    <a:pt x="51786" y="3150804"/>
                  </a:lnTo>
                  <a:lnTo>
                    <a:pt x="51476" y="3141482"/>
                  </a:lnTo>
                  <a:lnTo>
                    <a:pt x="51166" y="3132160"/>
                  </a:lnTo>
                  <a:lnTo>
                    <a:pt x="50856" y="3122838"/>
                  </a:lnTo>
                  <a:lnTo>
                    <a:pt x="50546" y="3113516"/>
                  </a:lnTo>
                  <a:lnTo>
                    <a:pt x="50237" y="3104194"/>
                  </a:lnTo>
                  <a:lnTo>
                    <a:pt x="49928" y="3094872"/>
                  </a:lnTo>
                  <a:lnTo>
                    <a:pt x="49621" y="3085550"/>
                  </a:lnTo>
                  <a:lnTo>
                    <a:pt x="49314" y="3076228"/>
                  </a:lnTo>
                  <a:lnTo>
                    <a:pt x="49009" y="3066907"/>
                  </a:lnTo>
                  <a:lnTo>
                    <a:pt x="48705" y="3057585"/>
                  </a:lnTo>
                  <a:lnTo>
                    <a:pt x="48403" y="3048263"/>
                  </a:lnTo>
                  <a:lnTo>
                    <a:pt x="48102" y="3038941"/>
                  </a:lnTo>
                  <a:lnTo>
                    <a:pt x="47803" y="3029619"/>
                  </a:lnTo>
                  <a:lnTo>
                    <a:pt x="47506" y="3020297"/>
                  </a:lnTo>
                  <a:lnTo>
                    <a:pt x="47210" y="3010975"/>
                  </a:lnTo>
                  <a:lnTo>
                    <a:pt x="46916" y="3001653"/>
                  </a:lnTo>
                  <a:lnTo>
                    <a:pt x="46625" y="2992331"/>
                  </a:lnTo>
                  <a:lnTo>
                    <a:pt x="46337" y="2983009"/>
                  </a:lnTo>
                  <a:lnTo>
                    <a:pt x="46050" y="2973688"/>
                  </a:lnTo>
                  <a:lnTo>
                    <a:pt x="45767" y="2964366"/>
                  </a:lnTo>
                  <a:lnTo>
                    <a:pt x="45486" y="2955044"/>
                  </a:lnTo>
                  <a:lnTo>
                    <a:pt x="45209" y="2945722"/>
                  </a:lnTo>
                  <a:lnTo>
                    <a:pt x="44936" y="2936400"/>
                  </a:lnTo>
                  <a:lnTo>
                    <a:pt x="44666" y="2927078"/>
                  </a:lnTo>
                  <a:lnTo>
                    <a:pt x="44400" y="2917756"/>
                  </a:lnTo>
                  <a:lnTo>
                    <a:pt x="44138" y="2908434"/>
                  </a:lnTo>
                  <a:lnTo>
                    <a:pt x="43880" y="2899112"/>
                  </a:lnTo>
                  <a:lnTo>
                    <a:pt x="43628" y="2889790"/>
                  </a:lnTo>
                  <a:lnTo>
                    <a:pt x="43380" y="2880468"/>
                  </a:lnTo>
                  <a:lnTo>
                    <a:pt x="43136" y="2871147"/>
                  </a:lnTo>
                  <a:lnTo>
                    <a:pt x="42898" y="2861825"/>
                  </a:lnTo>
                  <a:lnTo>
                    <a:pt x="42664" y="2852503"/>
                  </a:lnTo>
                  <a:lnTo>
                    <a:pt x="42436" y="2843181"/>
                  </a:lnTo>
                  <a:lnTo>
                    <a:pt x="42213" y="2833859"/>
                  </a:lnTo>
                  <a:lnTo>
                    <a:pt x="41994" y="2824537"/>
                  </a:lnTo>
                  <a:lnTo>
                    <a:pt x="41779" y="2815215"/>
                  </a:lnTo>
                  <a:lnTo>
                    <a:pt x="41570" y="2805893"/>
                  </a:lnTo>
                  <a:lnTo>
                    <a:pt x="41365" y="2796571"/>
                  </a:lnTo>
                  <a:lnTo>
                    <a:pt x="41163" y="2787249"/>
                  </a:lnTo>
                  <a:lnTo>
                    <a:pt x="40965" y="2777927"/>
                  </a:lnTo>
                  <a:lnTo>
                    <a:pt x="40770" y="2768606"/>
                  </a:lnTo>
                  <a:lnTo>
                    <a:pt x="40577" y="2759284"/>
                  </a:lnTo>
                  <a:lnTo>
                    <a:pt x="40387" y="2749962"/>
                  </a:lnTo>
                  <a:lnTo>
                    <a:pt x="40198" y="2740640"/>
                  </a:lnTo>
                  <a:lnTo>
                    <a:pt x="40009" y="2731318"/>
                  </a:lnTo>
                  <a:lnTo>
                    <a:pt x="39820" y="2721996"/>
                  </a:lnTo>
                  <a:lnTo>
                    <a:pt x="39631" y="2712674"/>
                  </a:lnTo>
                  <a:lnTo>
                    <a:pt x="39440" y="2703352"/>
                  </a:lnTo>
                  <a:lnTo>
                    <a:pt x="39247" y="2694030"/>
                  </a:lnTo>
                  <a:lnTo>
                    <a:pt x="39050" y="2684708"/>
                  </a:lnTo>
                  <a:lnTo>
                    <a:pt x="38850" y="2675387"/>
                  </a:lnTo>
                  <a:lnTo>
                    <a:pt x="38646" y="2666065"/>
                  </a:lnTo>
                  <a:lnTo>
                    <a:pt x="38434" y="2656743"/>
                  </a:lnTo>
                  <a:lnTo>
                    <a:pt x="38217" y="2647421"/>
                  </a:lnTo>
                  <a:lnTo>
                    <a:pt x="37993" y="2638099"/>
                  </a:lnTo>
                  <a:lnTo>
                    <a:pt x="37763" y="2628777"/>
                  </a:lnTo>
                  <a:lnTo>
                    <a:pt x="37524" y="2619455"/>
                  </a:lnTo>
                  <a:lnTo>
                    <a:pt x="37275" y="2610133"/>
                  </a:lnTo>
                  <a:lnTo>
                    <a:pt x="37018" y="2600811"/>
                  </a:lnTo>
                  <a:lnTo>
                    <a:pt x="36751" y="2591489"/>
                  </a:lnTo>
                  <a:lnTo>
                    <a:pt x="36475" y="2582167"/>
                  </a:lnTo>
                  <a:lnTo>
                    <a:pt x="36189" y="2572846"/>
                  </a:lnTo>
                  <a:lnTo>
                    <a:pt x="35891" y="2563524"/>
                  </a:lnTo>
                  <a:lnTo>
                    <a:pt x="35583" y="2554202"/>
                  </a:lnTo>
                  <a:lnTo>
                    <a:pt x="35265" y="2544880"/>
                  </a:lnTo>
                  <a:lnTo>
                    <a:pt x="34938" y="2535558"/>
                  </a:lnTo>
                  <a:lnTo>
                    <a:pt x="34601" y="2526236"/>
                  </a:lnTo>
                  <a:lnTo>
                    <a:pt x="34252" y="2516914"/>
                  </a:lnTo>
                  <a:lnTo>
                    <a:pt x="33894" y="2507592"/>
                  </a:lnTo>
                  <a:lnTo>
                    <a:pt x="33526" y="2498270"/>
                  </a:lnTo>
                  <a:lnTo>
                    <a:pt x="33150" y="2488948"/>
                  </a:lnTo>
                  <a:lnTo>
                    <a:pt x="32766" y="2479627"/>
                  </a:lnTo>
                  <a:lnTo>
                    <a:pt x="32372" y="2470305"/>
                  </a:lnTo>
                  <a:lnTo>
                    <a:pt x="31970" y="2460983"/>
                  </a:lnTo>
                  <a:lnTo>
                    <a:pt x="31560" y="2451661"/>
                  </a:lnTo>
                  <a:lnTo>
                    <a:pt x="31144" y="2442339"/>
                  </a:lnTo>
                  <a:lnTo>
                    <a:pt x="30721" y="2433017"/>
                  </a:lnTo>
                  <a:lnTo>
                    <a:pt x="30290" y="2423695"/>
                  </a:lnTo>
                  <a:lnTo>
                    <a:pt x="29853" y="2414373"/>
                  </a:lnTo>
                  <a:lnTo>
                    <a:pt x="29409" y="2405051"/>
                  </a:lnTo>
                  <a:lnTo>
                    <a:pt x="28960" y="2395729"/>
                  </a:lnTo>
                  <a:lnTo>
                    <a:pt x="28505" y="2386407"/>
                  </a:lnTo>
                  <a:lnTo>
                    <a:pt x="28043" y="2377086"/>
                  </a:lnTo>
                  <a:lnTo>
                    <a:pt x="27575" y="2367764"/>
                  </a:lnTo>
                  <a:lnTo>
                    <a:pt x="27101" y="2358442"/>
                  </a:lnTo>
                  <a:lnTo>
                    <a:pt x="26622" y="2349120"/>
                  </a:lnTo>
                  <a:lnTo>
                    <a:pt x="26136" y="2339798"/>
                  </a:lnTo>
                  <a:lnTo>
                    <a:pt x="25643" y="2330476"/>
                  </a:lnTo>
                  <a:lnTo>
                    <a:pt x="25143" y="2321154"/>
                  </a:lnTo>
                  <a:lnTo>
                    <a:pt x="24636" y="2311832"/>
                  </a:lnTo>
                  <a:lnTo>
                    <a:pt x="24122" y="2302510"/>
                  </a:lnTo>
                  <a:lnTo>
                    <a:pt x="23601" y="2293188"/>
                  </a:lnTo>
                  <a:lnTo>
                    <a:pt x="23072" y="2283866"/>
                  </a:lnTo>
                  <a:lnTo>
                    <a:pt x="22532" y="2274545"/>
                  </a:lnTo>
                  <a:lnTo>
                    <a:pt x="21985" y="2265223"/>
                  </a:lnTo>
                  <a:lnTo>
                    <a:pt x="21429" y="2255901"/>
                  </a:lnTo>
                  <a:lnTo>
                    <a:pt x="20864" y="2246579"/>
                  </a:lnTo>
                  <a:lnTo>
                    <a:pt x="20291" y="2237257"/>
                  </a:lnTo>
                  <a:lnTo>
                    <a:pt x="19706" y="2227935"/>
                  </a:lnTo>
                  <a:lnTo>
                    <a:pt x="19112" y="2218613"/>
                  </a:lnTo>
                  <a:lnTo>
                    <a:pt x="18510" y="2209291"/>
                  </a:lnTo>
                  <a:lnTo>
                    <a:pt x="17899" y="2199969"/>
                  </a:lnTo>
                  <a:lnTo>
                    <a:pt x="17279" y="2190647"/>
                  </a:lnTo>
                  <a:lnTo>
                    <a:pt x="16650" y="2181326"/>
                  </a:lnTo>
                  <a:lnTo>
                    <a:pt x="16014" y="2172004"/>
                  </a:lnTo>
                  <a:lnTo>
                    <a:pt x="15372" y="2162682"/>
                  </a:lnTo>
                  <a:lnTo>
                    <a:pt x="14724" y="2153360"/>
                  </a:lnTo>
                  <a:lnTo>
                    <a:pt x="14071" y="2144038"/>
                  </a:lnTo>
                  <a:lnTo>
                    <a:pt x="13414" y="2134716"/>
                  </a:lnTo>
                  <a:lnTo>
                    <a:pt x="12755" y="2125394"/>
                  </a:lnTo>
                  <a:lnTo>
                    <a:pt x="12096" y="2116072"/>
                  </a:lnTo>
                  <a:lnTo>
                    <a:pt x="11438" y="2106750"/>
                  </a:lnTo>
                  <a:lnTo>
                    <a:pt x="10782" y="2097428"/>
                  </a:lnTo>
                  <a:lnTo>
                    <a:pt x="10131" y="2088106"/>
                  </a:lnTo>
                  <a:lnTo>
                    <a:pt x="9487" y="2078785"/>
                  </a:lnTo>
                  <a:lnTo>
                    <a:pt x="8851" y="2069463"/>
                  </a:lnTo>
                  <a:lnTo>
                    <a:pt x="8224" y="2060141"/>
                  </a:lnTo>
                  <a:lnTo>
                    <a:pt x="7609" y="2050819"/>
                  </a:lnTo>
                  <a:lnTo>
                    <a:pt x="7012" y="2041497"/>
                  </a:lnTo>
                  <a:lnTo>
                    <a:pt x="6431" y="2032175"/>
                  </a:lnTo>
                  <a:lnTo>
                    <a:pt x="5867" y="2022853"/>
                  </a:lnTo>
                  <a:lnTo>
                    <a:pt x="5323" y="2013531"/>
                  </a:lnTo>
                  <a:lnTo>
                    <a:pt x="4798" y="2004209"/>
                  </a:lnTo>
                  <a:lnTo>
                    <a:pt x="4302" y="1994887"/>
                  </a:lnTo>
                  <a:lnTo>
                    <a:pt x="3830" y="1985565"/>
                  </a:lnTo>
                  <a:lnTo>
                    <a:pt x="3384" y="1976244"/>
                  </a:lnTo>
                  <a:lnTo>
                    <a:pt x="2963" y="1966922"/>
                  </a:lnTo>
                  <a:lnTo>
                    <a:pt x="2569" y="1957600"/>
                  </a:lnTo>
                  <a:lnTo>
                    <a:pt x="2207" y="1948278"/>
                  </a:lnTo>
                  <a:lnTo>
                    <a:pt x="1876" y="1938956"/>
                  </a:lnTo>
                  <a:lnTo>
                    <a:pt x="1572" y="1929634"/>
                  </a:lnTo>
                  <a:lnTo>
                    <a:pt x="1296" y="1920312"/>
                  </a:lnTo>
                  <a:lnTo>
                    <a:pt x="1047" y="1910990"/>
                  </a:lnTo>
                  <a:lnTo>
                    <a:pt x="830" y="1901668"/>
                  </a:lnTo>
                  <a:lnTo>
                    <a:pt x="642" y="1892346"/>
                  </a:lnTo>
                  <a:lnTo>
                    <a:pt x="480" y="1883025"/>
                  </a:lnTo>
                  <a:lnTo>
                    <a:pt x="342" y="1873703"/>
                  </a:lnTo>
                  <a:lnTo>
                    <a:pt x="228" y="1864381"/>
                  </a:lnTo>
                  <a:lnTo>
                    <a:pt x="140" y="1855059"/>
                  </a:lnTo>
                  <a:lnTo>
                    <a:pt x="76" y="1845737"/>
                  </a:lnTo>
                  <a:lnTo>
                    <a:pt x="32" y="1836415"/>
                  </a:lnTo>
                  <a:lnTo>
                    <a:pt x="7" y="1827093"/>
                  </a:lnTo>
                  <a:lnTo>
                    <a:pt x="0" y="1817771"/>
                  </a:lnTo>
                  <a:lnTo>
                    <a:pt x="11" y="1808449"/>
                  </a:lnTo>
                  <a:lnTo>
                    <a:pt x="41" y="1799127"/>
                  </a:lnTo>
                  <a:lnTo>
                    <a:pt x="85" y="1789805"/>
                  </a:lnTo>
                  <a:lnTo>
                    <a:pt x="143" y="1780484"/>
                  </a:lnTo>
                  <a:lnTo>
                    <a:pt x="214" y="1771162"/>
                  </a:lnTo>
                  <a:lnTo>
                    <a:pt x="298" y="1761840"/>
                  </a:lnTo>
                  <a:lnTo>
                    <a:pt x="397" y="1752518"/>
                  </a:lnTo>
                  <a:lnTo>
                    <a:pt x="507" y="1743196"/>
                  </a:lnTo>
                  <a:lnTo>
                    <a:pt x="628" y="1733874"/>
                  </a:lnTo>
                  <a:lnTo>
                    <a:pt x="761" y="1724552"/>
                  </a:lnTo>
                  <a:lnTo>
                    <a:pt x="905" y="1715230"/>
                  </a:lnTo>
                  <a:lnTo>
                    <a:pt x="1062" y="1705908"/>
                  </a:lnTo>
                  <a:lnTo>
                    <a:pt x="1230" y="1696586"/>
                  </a:lnTo>
                  <a:lnTo>
                    <a:pt x="1410" y="1687264"/>
                  </a:lnTo>
                  <a:lnTo>
                    <a:pt x="1600" y="1677943"/>
                  </a:lnTo>
                  <a:lnTo>
                    <a:pt x="1802" y="1668621"/>
                  </a:lnTo>
                  <a:lnTo>
                    <a:pt x="2017" y="1659299"/>
                  </a:lnTo>
                  <a:lnTo>
                    <a:pt x="2244" y="1649977"/>
                  </a:lnTo>
                  <a:lnTo>
                    <a:pt x="2482" y="1640655"/>
                  </a:lnTo>
                  <a:lnTo>
                    <a:pt x="2731" y="1631333"/>
                  </a:lnTo>
                  <a:lnTo>
                    <a:pt x="2990" y="1622011"/>
                  </a:lnTo>
                  <a:lnTo>
                    <a:pt x="3263" y="1612689"/>
                  </a:lnTo>
                  <a:lnTo>
                    <a:pt x="3546" y="1603367"/>
                  </a:lnTo>
                  <a:lnTo>
                    <a:pt x="3838" y="1594045"/>
                  </a:lnTo>
                  <a:lnTo>
                    <a:pt x="4139" y="1584724"/>
                  </a:lnTo>
                  <a:lnTo>
                    <a:pt x="4449" y="1575402"/>
                  </a:lnTo>
                  <a:lnTo>
                    <a:pt x="4769" y="1566080"/>
                  </a:lnTo>
                  <a:lnTo>
                    <a:pt x="5096" y="1556758"/>
                  </a:lnTo>
                  <a:lnTo>
                    <a:pt x="5429" y="1547436"/>
                  </a:lnTo>
                  <a:lnTo>
                    <a:pt x="5768" y="1538114"/>
                  </a:lnTo>
                  <a:lnTo>
                    <a:pt x="6112" y="1528792"/>
                  </a:lnTo>
                  <a:lnTo>
                    <a:pt x="6461" y="1519470"/>
                  </a:lnTo>
                  <a:lnTo>
                    <a:pt x="6814" y="1510148"/>
                  </a:lnTo>
                  <a:lnTo>
                    <a:pt x="7170" y="1500826"/>
                  </a:lnTo>
                  <a:lnTo>
                    <a:pt x="7528" y="1491504"/>
                  </a:lnTo>
                  <a:lnTo>
                    <a:pt x="7889" y="1482183"/>
                  </a:lnTo>
                  <a:lnTo>
                    <a:pt x="8251" y="1472861"/>
                  </a:lnTo>
                  <a:lnTo>
                    <a:pt x="8615" y="1463539"/>
                  </a:lnTo>
                  <a:lnTo>
                    <a:pt x="8980" y="1454217"/>
                  </a:lnTo>
                  <a:lnTo>
                    <a:pt x="9346" y="1444895"/>
                  </a:lnTo>
                  <a:lnTo>
                    <a:pt x="9713" y="1435573"/>
                  </a:lnTo>
                  <a:lnTo>
                    <a:pt x="10080" y="1426251"/>
                  </a:lnTo>
                  <a:lnTo>
                    <a:pt x="10449" y="1416929"/>
                  </a:lnTo>
                  <a:lnTo>
                    <a:pt x="10819" y="1407607"/>
                  </a:lnTo>
                  <a:lnTo>
                    <a:pt x="11190" y="1398285"/>
                  </a:lnTo>
                  <a:lnTo>
                    <a:pt x="11562" y="1388963"/>
                  </a:lnTo>
                  <a:lnTo>
                    <a:pt x="11936" y="1379642"/>
                  </a:lnTo>
                  <a:lnTo>
                    <a:pt x="12312" y="1370320"/>
                  </a:lnTo>
                  <a:lnTo>
                    <a:pt x="12690" y="1360998"/>
                  </a:lnTo>
                  <a:lnTo>
                    <a:pt x="13070" y="1351676"/>
                  </a:lnTo>
                  <a:lnTo>
                    <a:pt x="13452" y="1342354"/>
                  </a:lnTo>
                  <a:lnTo>
                    <a:pt x="13838" y="1333032"/>
                  </a:lnTo>
                  <a:lnTo>
                    <a:pt x="14226" y="1323710"/>
                  </a:lnTo>
                  <a:lnTo>
                    <a:pt x="14618" y="1314388"/>
                  </a:lnTo>
                  <a:lnTo>
                    <a:pt x="15012" y="1305066"/>
                  </a:lnTo>
                  <a:lnTo>
                    <a:pt x="15409" y="1295744"/>
                  </a:lnTo>
                  <a:lnTo>
                    <a:pt x="15810" y="1286423"/>
                  </a:lnTo>
                  <a:lnTo>
                    <a:pt x="16214" y="1277101"/>
                  </a:lnTo>
                  <a:lnTo>
                    <a:pt x="16622" y="1267779"/>
                  </a:lnTo>
                  <a:lnTo>
                    <a:pt x="17033" y="1258457"/>
                  </a:lnTo>
                  <a:lnTo>
                    <a:pt x="17447" y="1249135"/>
                  </a:lnTo>
                  <a:lnTo>
                    <a:pt x="17864" y="1239813"/>
                  </a:lnTo>
                  <a:lnTo>
                    <a:pt x="18285" y="1230491"/>
                  </a:lnTo>
                  <a:lnTo>
                    <a:pt x="18709" y="1221169"/>
                  </a:lnTo>
                  <a:lnTo>
                    <a:pt x="19137" y="1211847"/>
                  </a:lnTo>
                  <a:lnTo>
                    <a:pt x="19568" y="1202525"/>
                  </a:lnTo>
                  <a:lnTo>
                    <a:pt x="20003" y="1193203"/>
                  </a:lnTo>
                  <a:lnTo>
                    <a:pt x="20442" y="1183882"/>
                  </a:lnTo>
                  <a:lnTo>
                    <a:pt x="20885" y="1174560"/>
                  </a:lnTo>
                  <a:lnTo>
                    <a:pt x="21331" y="1165238"/>
                  </a:lnTo>
                  <a:lnTo>
                    <a:pt x="21782" y="1155916"/>
                  </a:lnTo>
                  <a:lnTo>
                    <a:pt x="22237" y="1146594"/>
                  </a:lnTo>
                  <a:lnTo>
                    <a:pt x="22698" y="1137272"/>
                  </a:lnTo>
                  <a:lnTo>
                    <a:pt x="23163" y="1127950"/>
                  </a:lnTo>
                  <a:lnTo>
                    <a:pt x="23634" y="1118628"/>
                  </a:lnTo>
                  <a:lnTo>
                    <a:pt x="24109" y="1109306"/>
                  </a:lnTo>
                  <a:lnTo>
                    <a:pt x="24590" y="1099984"/>
                  </a:lnTo>
                  <a:lnTo>
                    <a:pt x="25079" y="1090663"/>
                  </a:lnTo>
                  <a:lnTo>
                    <a:pt x="25573" y="1081341"/>
                  </a:lnTo>
                  <a:lnTo>
                    <a:pt x="26073" y="1072019"/>
                  </a:lnTo>
                  <a:lnTo>
                    <a:pt x="26580" y="1062697"/>
                  </a:lnTo>
                  <a:lnTo>
                    <a:pt x="27092" y="1053375"/>
                  </a:lnTo>
                  <a:lnTo>
                    <a:pt x="27613" y="1044053"/>
                  </a:lnTo>
                  <a:lnTo>
                    <a:pt x="28141" y="1034731"/>
                  </a:lnTo>
                  <a:lnTo>
                    <a:pt x="28675" y="1025409"/>
                  </a:lnTo>
                  <a:lnTo>
                    <a:pt x="29215" y="1016087"/>
                  </a:lnTo>
                  <a:lnTo>
                    <a:pt x="29761" y="1006765"/>
                  </a:lnTo>
                  <a:lnTo>
                    <a:pt x="30315" y="997443"/>
                  </a:lnTo>
                  <a:lnTo>
                    <a:pt x="30876" y="988122"/>
                  </a:lnTo>
                  <a:lnTo>
                    <a:pt x="31443" y="978800"/>
                  </a:lnTo>
                  <a:lnTo>
                    <a:pt x="32015" y="969478"/>
                  </a:lnTo>
                  <a:lnTo>
                    <a:pt x="32593" y="960156"/>
                  </a:lnTo>
                  <a:lnTo>
                    <a:pt x="33177" y="950834"/>
                  </a:lnTo>
                  <a:lnTo>
                    <a:pt x="33767" y="941512"/>
                  </a:lnTo>
                  <a:lnTo>
                    <a:pt x="34362" y="932190"/>
                  </a:lnTo>
                  <a:lnTo>
                    <a:pt x="34961" y="922868"/>
                  </a:lnTo>
                  <a:lnTo>
                    <a:pt x="35565" y="913546"/>
                  </a:lnTo>
                  <a:lnTo>
                    <a:pt x="36173" y="904224"/>
                  </a:lnTo>
                  <a:lnTo>
                    <a:pt x="36785" y="894902"/>
                  </a:lnTo>
                  <a:lnTo>
                    <a:pt x="37401" y="885581"/>
                  </a:lnTo>
                  <a:lnTo>
                    <a:pt x="38019" y="876259"/>
                  </a:lnTo>
                  <a:lnTo>
                    <a:pt x="38640" y="866937"/>
                  </a:lnTo>
                  <a:lnTo>
                    <a:pt x="39264" y="857615"/>
                  </a:lnTo>
                  <a:lnTo>
                    <a:pt x="39889" y="848293"/>
                  </a:lnTo>
                  <a:lnTo>
                    <a:pt x="40516" y="838971"/>
                  </a:lnTo>
                  <a:lnTo>
                    <a:pt x="41144" y="829649"/>
                  </a:lnTo>
                  <a:lnTo>
                    <a:pt x="41772" y="820327"/>
                  </a:lnTo>
                  <a:lnTo>
                    <a:pt x="42401" y="811005"/>
                  </a:lnTo>
                  <a:lnTo>
                    <a:pt x="43028" y="801683"/>
                  </a:lnTo>
                  <a:lnTo>
                    <a:pt x="43655" y="792362"/>
                  </a:lnTo>
                  <a:lnTo>
                    <a:pt x="44280" y="783040"/>
                  </a:lnTo>
                  <a:lnTo>
                    <a:pt x="44903" y="773718"/>
                  </a:lnTo>
                  <a:lnTo>
                    <a:pt x="45523" y="764396"/>
                  </a:lnTo>
                  <a:lnTo>
                    <a:pt x="46139" y="755074"/>
                  </a:lnTo>
                  <a:lnTo>
                    <a:pt x="46752" y="745752"/>
                  </a:lnTo>
                  <a:lnTo>
                    <a:pt x="47360" y="736430"/>
                  </a:lnTo>
                  <a:lnTo>
                    <a:pt x="47963" y="727108"/>
                  </a:lnTo>
                  <a:lnTo>
                    <a:pt x="48560" y="717786"/>
                  </a:lnTo>
                  <a:lnTo>
                    <a:pt x="49149" y="708464"/>
                  </a:lnTo>
                  <a:lnTo>
                    <a:pt x="49732" y="699142"/>
                  </a:lnTo>
                  <a:lnTo>
                    <a:pt x="50307" y="689821"/>
                  </a:lnTo>
                  <a:lnTo>
                    <a:pt x="50875" y="680499"/>
                  </a:lnTo>
                  <a:lnTo>
                    <a:pt x="51435" y="671177"/>
                  </a:lnTo>
                  <a:lnTo>
                    <a:pt x="51984" y="661855"/>
                  </a:lnTo>
                  <a:lnTo>
                    <a:pt x="52524" y="652533"/>
                  </a:lnTo>
                  <a:lnTo>
                    <a:pt x="53054" y="643211"/>
                  </a:lnTo>
                  <a:lnTo>
                    <a:pt x="53575" y="633889"/>
                  </a:lnTo>
                  <a:lnTo>
                    <a:pt x="54086" y="624567"/>
                  </a:lnTo>
                  <a:lnTo>
                    <a:pt x="54583" y="615245"/>
                  </a:lnTo>
                  <a:lnTo>
                    <a:pt x="55070" y="605923"/>
                  </a:lnTo>
                  <a:lnTo>
                    <a:pt x="55547" y="596601"/>
                  </a:lnTo>
                  <a:lnTo>
                    <a:pt x="56012" y="587280"/>
                  </a:lnTo>
                  <a:lnTo>
                    <a:pt x="56467" y="577958"/>
                  </a:lnTo>
                  <a:lnTo>
                    <a:pt x="56907" y="568636"/>
                  </a:lnTo>
                  <a:lnTo>
                    <a:pt x="57336" y="559314"/>
                  </a:lnTo>
                  <a:lnTo>
                    <a:pt x="57754" y="549992"/>
                  </a:lnTo>
                  <a:lnTo>
                    <a:pt x="58160" y="540670"/>
                  </a:lnTo>
                  <a:lnTo>
                    <a:pt x="58555" y="531348"/>
                  </a:lnTo>
                  <a:lnTo>
                    <a:pt x="58936" y="522026"/>
                  </a:lnTo>
                  <a:lnTo>
                    <a:pt x="59304" y="512704"/>
                  </a:lnTo>
                  <a:lnTo>
                    <a:pt x="59662" y="503382"/>
                  </a:lnTo>
                  <a:lnTo>
                    <a:pt x="60008" y="494061"/>
                  </a:lnTo>
                  <a:lnTo>
                    <a:pt x="60343" y="484739"/>
                  </a:lnTo>
                  <a:lnTo>
                    <a:pt x="60664" y="475417"/>
                  </a:lnTo>
                  <a:lnTo>
                    <a:pt x="60973" y="466095"/>
                  </a:lnTo>
                  <a:lnTo>
                    <a:pt x="61272" y="456773"/>
                  </a:lnTo>
                  <a:lnTo>
                    <a:pt x="61560" y="447451"/>
                  </a:lnTo>
                  <a:lnTo>
                    <a:pt x="61838" y="438129"/>
                  </a:lnTo>
                  <a:lnTo>
                    <a:pt x="62103" y="428807"/>
                  </a:lnTo>
                  <a:lnTo>
                    <a:pt x="62357" y="419485"/>
                  </a:lnTo>
                  <a:lnTo>
                    <a:pt x="62601" y="410163"/>
                  </a:lnTo>
                  <a:lnTo>
                    <a:pt x="62836" y="400841"/>
                  </a:lnTo>
                  <a:lnTo>
                    <a:pt x="63062" y="391520"/>
                  </a:lnTo>
                  <a:lnTo>
                    <a:pt x="63277" y="382198"/>
                  </a:lnTo>
                  <a:lnTo>
                    <a:pt x="63483" y="372876"/>
                  </a:lnTo>
                  <a:lnTo>
                    <a:pt x="63681" y="363554"/>
                  </a:lnTo>
                  <a:lnTo>
                    <a:pt x="63872" y="354232"/>
                  </a:lnTo>
                  <a:lnTo>
                    <a:pt x="64055" y="344910"/>
                  </a:lnTo>
                  <a:lnTo>
                    <a:pt x="64229" y="335588"/>
                  </a:lnTo>
                  <a:lnTo>
                    <a:pt x="64397" y="326266"/>
                  </a:lnTo>
                  <a:lnTo>
                    <a:pt x="64558" y="316944"/>
                  </a:lnTo>
                  <a:lnTo>
                    <a:pt x="64713" y="307622"/>
                  </a:lnTo>
                  <a:lnTo>
                    <a:pt x="64863" y="298300"/>
                  </a:lnTo>
                  <a:lnTo>
                    <a:pt x="65006" y="288979"/>
                  </a:lnTo>
                  <a:lnTo>
                    <a:pt x="65144" y="279657"/>
                  </a:lnTo>
                  <a:lnTo>
                    <a:pt x="65277" y="270335"/>
                  </a:lnTo>
                  <a:lnTo>
                    <a:pt x="65406" y="261013"/>
                  </a:lnTo>
                  <a:lnTo>
                    <a:pt x="65530" y="251691"/>
                  </a:lnTo>
                  <a:lnTo>
                    <a:pt x="65650" y="242369"/>
                  </a:lnTo>
                  <a:lnTo>
                    <a:pt x="65765" y="233047"/>
                  </a:lnTo>
                  <a:lnTo>
                    <a:pt x="65876" y="223725"/>
                  </a:lnTo>
                  <a:lnTo>
                    <a:pt x="65984" y="214403"/>
                  </a:lnTo>
                  <a:lnTo>
                    <a:pt x="66088" y="205081"/>
                  </a:lnTo>
                  <a:lnTo>
                    <a:pt x="66188" y="195760"/>
                  </a:lnTo>
                  <a:lnTo>
                    <a:pt x="66284" y="186438"/>
                  </a:lnTo>
                  <a:lnTo>
                    <a:pt x="66376" y="177116"/>
                  </a:lnTo>
                  <a:lnTo>
                    <a:pt x="66465" y="167794"/>
                  </a:lnTo>
                  <a:lnTo>
                    <a:pt x="66550" y="158472"/>
                  </a:lnTo>
                  <a:lnTo>
                    <a:pt x="66632" y="149150"/>
                  </a:lnTo>
                  <a:lnTo>
                    <a:pt x="66710" y="139828"/>
                  </a:lnTo>
                  <a:lnTo>
                    <a:pt x="66784" y="130506"/>
                  </a:lnTo>
                  <a:lnTo>
                    <a:pt x="66856" y="121184"/>
                  </a:lnTo>
                  <a:lnTo>
                    <a:pt x="66924" y="111862"/>
                  </a:lnTo>
                  <a:lnTo>
                    <a:pt x="66989" y="102540"/>
                  </a:lnTo>
                  <a:lnTo>
                    <a:pt x="67050" y="93219"/>
                  </a:lnTo>
                  <a:lnTo>
                    <a:pt x="67109" y="83897"/>
                  </a:lnTo>
                  <a:lnTo>
                    <a:pt x="67164" y="74575"/>
                  </a:lnTo>
                  <a:lnTo>
                    <a:pt x="67218" y="65253"/>
                  </a:lnTo>
                  <a:lnTo>
                    <a:pt x="67268" y="55931"/>
                  </a:lnTo>
                  <a:lnTo>
                    <a:pt x="67316" y="46609"/>
                  </a:lnTo>
                  <a:lnTo>
                    <a:pt x="67361" y="37287"/>
                  </a:lnTo>
                  <a:lnTo>
                    <a:pt x="67404" y="27965"/>
                  </a:lnTo>
                  <a:lnTo>
                    <a:pt x="67446" y="18643"/>
                  </a:lnTo>
                  <a:lnTo>
                    <a:pt x="67485" y="9321"/>
                  </a:lnTo>
                  <a:lnTo>
                    <a:pt x="67522" y="0"/>
                  </a:lnTo>
                  <a:lnTo>
                    <a:pt x="68830" y="0"/>
                  </a:lnTo>
                  <a:lnTo>
                    <a:pt x="68867" y="9321"/>
                  </a:lnTo>
                  <a:lnTo>
                    <a:pt x="68907" y="18643"/>
                  </a:lnTo>
                  <a:lnTo>
                    <a:pt x="68948" y="27965"/>
                  </a:lnTo>
                  <a:lnTo>
                    <a:pt x="68991" y="37287"/>
                  </a:lnTo>
                  <a:lnTo>
                    <a:pt x="69037" y="46609"/>
                  </a:lnTo>
                  <a:lnTo>
                    <a:pt x="69084" y="55931"/>
                  </a:lnTo>
                  <a:lnTo>
                    <a:pt x="69135" y="65253"/>
                  </a:lnTo>
                  <a:lnTo>
                    <a:pt x="69188" y="74575"/>
                  </a:lnTo>
                  <a:lnTo>
                    <a:pt x="69244" y="83897"/>
                  </a:lnTo>
                  <a:lnTo>
                    <a:pt x="69302" y="93219"/>
                  </a:lnTo>
                  <a:lnTo>
                    <a:pt x="69364" y="102540"/>
                  </a:lnTo>
                  <a:lnTo>
                    <a:pt x="69429" y="111862"/>
                  </a:lnTo>
                  <a:lnTo>
                    <a:pt x="69497" y="121184"/>
                  </a:lnTo>
                  <a:lnTo>
                    <a:pt x="69568" y="130506"/>
                  </a:lnTo>
                  <a:lnTo>
                    <a:pt x="69643" y="139828"/>
                  </a:lnTo>
                  <a:lnTo>
                    <a:pt x="69721" y="149150"/>
                  </a:lnTo>
                  <a:lnTo>
                    <a:pt x="69802" y="158472"/>
                  </a:lnTo>
                  <a:lnTo>
                    <a:pt x="69888" y="167794"/>
                  </a:lnTo>
                  <a:lnTo>
                    <a:pt x="69977" y="177116"/>
                  </a:lnTo>
                  <a:lnTo>
                    <a:pt x="70069" y="186438"/>
                  </a:lnTo>
                  <a:lnTo>
                    <a:pt x="70165" y="195760"/>
                  </a:lnTo>
                  <a:lnTo>
                    <a:pt x="70265" y="205081"/>
                  </a:lnTo>
                  <a:lnTo>
                    <a:pt x="70369" y="214403"/>
                  </a:lnTo>
                  <a:lnTo>
                    <a:pt x="70476" y="223725"/>
                  </a:lnTo>
                  <a:lnTo>
                    <a:pt x="70587" y="233047"/>
                  </a:lnTo>
                  <a:lnTo>
                    <a:pt x="70702" y="242369"/>
                  </a:lnTo>
                  <a:lnTo>
                    <a:pt x="70822" y="251691"/>
                  </a:lnTo>
                  <a:lnTo>
                    <a:pt x="70947" y="261013"/>
                  </a:lnTo>
                  <a:lnTo>
                    <a:pt x="71075" y="270335"/>
                  </a:lnTo>
                  <a:lnTo>
                    <a:pt x="71208" y="279657"/>
                  </a:lnTo>
                  <a:lnTo>
                    <a:pt x="71346" y="288979"/>
                  </a:lnTo>
                  <a:lnTo>
                    <a:pt x="71490" y="298300"/>
                  </a:lnTo>
                  <a:lnTo>
                    <a:pt x="71640" y="307622"/>
                  </a:lnTo>
                  <a:lnTo>
                    <a:pt x="71795" y="316944"/>
                  </a:lnTo>
                  <a:lnTo>
                    <a:pt x="71956" y="326266"/>
                  </a:lnTo>
                  <a:lnTo>
                    <a:pt x="72123" y="335588"/>
                  </a:lnTo>
                  <a:lnTo>
                    <a:pt x="72298" y="344910"/>
                  </a:lnTo>
                  <a:lnTo>
                    <a:pt x="72481" y="354232"/>
                  </a:lnTo>
                  <a:lnTo>
                    <a:pt x="72671" y="363554"/>
                  </a:lnTo>
                  <a:lnTo>
                    <a:pt x="72869" y="372876"/>
                  </a:lnTo>
                  <a:lnTo>
                    <a:pt x="73075" y="382198"/>
                  </a:lnTo>
                  <a:lnTo>
                    <a:pt x="73290" y="391520"/>
                  </a:lnTo>
                  <a:lnTo>
                    <a:pt x="73516" y="400841"/>
                  </a:lnTo>
                  <a:lnTo>
                    <a:pt x="73751" y="410163"/>
                  </a:lnTo>
                  <a:lnTo>
                    <a:pt x="73996" y="419485"/>
                  </a:lnTo>
                  <a:lnTo>
                    <a:pt x="74250" y="428807"/>
                  </a:lnTo>
                  <a:lnTo>
                    <a:pt x="74515" y="438129"/>
                  </a:lnTo>
                  <a:lnTo>
                    <a:pt x="74792" y="447451"/>
                  </a:lnTo>
                  <a:lnTo>
                    <a:pt x="75080" y="456773"/>
                  </a:lnTo>
                  <a:lnTo>
                    <a:pt x="75379" y="466095"/>
                  </a:lnTo>
                  <a:lnTo>
                    <a:pt x="75689" y="475417"/>
                  </a:lnTo>
                  <a:lnTo>
                    <a:pt x="76010" y="484739"/>
                  </a:lnTo>
                  <a:lnTo>
                    <a:pt x="76345" y="494061"/>
                  </a:lnTo>
                  <a:lnTo>
                    <a:pt x="76691" y="503382"/>
                  </a:lnTo>
                  <a:lnTo>
                    <a:pt x="77048" y="512704"/>
                  </a:lnTo>
                  <a:lnTo>
                    <a:pt x="77417" y="522026"/>
                  </a:lnTo>
                  <a:lnTo>
                    <a:pt x="77797" y="531348"/>
                  </a:lnTo>
                  <a:lnTo>
                    <a:pt x="78192" y="540670"/>
                  </a:lnTo>
                  <a:lnTo>
                    <a:pt x="78599" y="549992"/>
                  </a:lnTo>
                  <a:lnTo>
                    <a:pt x="79016" y="559314"/>
                  </a:lnTo>
                  <a:lnTo>
                    <a:pt x="79445" y="568636"/>
                  </a:lnTo>
                  <a:lnTo>
                    <a:pt x="79885" y="577958"/>
                  </a:lnTo>
                  <a:lnTo>
                    <a:pt x="80340" y="587280"/>
                  </a:lnTo>
                  <a:lnTo>
                    <a:pt x="80806" y="596601"/>
                  </a:lnTo>
                  <a:lnTo>
                    <a:pt x="81282" y="605923"/>
                  </a:lnTo>
                  <a:lnTo>
                    <a:pt x="81769" y="615245"/>
                  </a:lnTo>
                  <a:lnTo>
                    <a:pt x="82267" y="624567"/>
                  </a:lnTo>
                  <a:lnTo>
                    <a:pt x="82778" y="633889"/>
                  </a:lnTo>
                  <a:lnTo>
                    <a:pt x="83298" y="643211"/>
                  </a:lnTo>
                  <a:lnTo>
                    <a:pt x="83829" y="652533"/>
                  </a:lnTo>
                  <a:lnTo>
                    <a:pt x="84369" y="661855"/>
                  </a:lnTo>
                  <a:lnTo>
                    <a:pt x="84917" y="671177"/>
                  </a:lnTo>
                  <a:lnTo>
                    <a:pt x="85477" y="680499"/>
                  </a:lnTo>
                  <a:lnTo>
                    <a:pt x="86045" y="689821"/>
                  </a:lnTo>
                  <a:lnTo>
                    <a:pt x="86621" y="699142"/>
                  </a:lnTo>
                  <a:lnTo>
                    <a:pt x="87203" y="708464"/>
                  </a:lnTo>
                  <a:lnTo>
                    <a:pt x="87793" y="717786"/>
                  </a:lnTo>
                  <a:lnTo>
                    <a:pt x="88390" y="727108"/>
                  </a:lnTo>
                  <a:lnTo>
                    <a:pt x="88993" y="736430"/>
                  </a:lnTo>
                  <a:lnTo>
                    <a:pt x="89601" y="745752"/>
                  </a:lnTo>
                  <a:lnTo>
                    <a:pt x="90213" y="755074"/>
                  </a:lnTo>
                  <a:lnTo>
                    <a:pt x="90829" y="764396"/>
                  </a:lnTo>
                  <a:lnTo>
                    <a:pt x="91449" y="773718"/>
                  </a:lnTo>
                  <a:lnTo>
                    <a:pt x="92072" y="783040"/>
                  </a:lnTo>
                  <a:lnTo>
                    <a:pt x="92697" y="792362"/>
                  </a:lnTo>
                  <a:lnTo>
                    <a:pt x="93324" y="801683"/>
                  </a:lnTo>
                  <a:lnTo>
                    <a:pt x="93952" y="811005"/>
                  </a:lnTo>
                  <a:lnTo>
                    <a:pt x="94580" y="820327"/>
                  </a:lnTo>
                  <a:lnTo>
                    <a:pt x="95209" y="829649"/>
                  </a:lnTo>
                  <a:lnTo>
                    <a:pt x="95836" y="838971"/>
                  </a:lnTo>
                  <a:lnTo>
                    <a:pt x="96463" y="848293"/>
                  </a:lnTo>
                  <a:lnTo>
                    <a:pt x="97089" y="857615"/>
                  </a:lnTo>
                  <a:lnTo>
                    <a:pt x="97712" y="866937"/>
                  </a:lnTo>
                  <a:lnTo>
                    <a:pt x="98333" y="876259"/>
                  </a:lnTo>
                  <a:lnTo>
                    <a:pt x="98952" y="885581"/>
                  </a:lnTo>
                  <a:lnTo>
                    <a:pt x="99567" y="894902"/>
                  </a:lnTo>
                  <a:lnTo>
                    <a:pt x="100179" y="904224"/>
                  </a:lnTo>
                  <a:lnTo>
                    <a:pt x="100788" y="913546"/>
                  </a:lnTo>
                  <a:lnTo>
                    <a:pt x="101391" y="922868"/>
                  </a:lnTo>
                  <a:lnTo>
                    <a:pt x="101990" y="932190"/>
                  </a:lnTo>
                  <a:lnTo>
                    <a:pt x="102585" y="941512"/>
                  </a:lnTo>
                  <a:lnTo>
                    <a:pt x="103175" y="950834"/>
                  </a:lnTo>
                  <a:lnTo>
                    <a:pt x="103759" y="960156"/>
                  </a:lnTo>
                  <a:lnTo>
                    <a:pt x="104337" y="969478"/>
                  </a:lnTo>
                  <a:lnTo>
                    <a:pt x="104910" y="978800"/>
                  </a:lnTo>
                  <a:lnTo>
                    <a:pt x="105476" y="988122"/>
                  </a:lnTo>
                  <a:lnTo>
                    <a:pt x="106037" y="997443"/>
                  </a:lnTo>
                  <a:lnTo>
                    <a:pt x="106591" y="1006765"/>
                  </a:lnTo>
                  <a:lnTo>
                    <a:pt x="107138" y="1016087"/>
                  </a:lnTo>
                  <a:lnTo>
                    <a:pt x="107678" y="1025409"/>
                  </a:lnTo>
                  <a:lnTo>
                    <a:pt x="108212" y="1034731"/>
                  </a:lnTo>
                  <a:lnTo>
                    <a:pt x="108739" y="1044053"/>
                  </a:lnTo>
                  <a:lnTo>
                    <a:pt x="109260" y="1053375"/>
                  </a:lnTo>
                  <a:lnTo>
                    <a:pt x="109773" y="1062697"/>
                  </a:lnTo>
                  <a:lnTo>
                    <a:pt x="110279" y="1072019"/>
                  </a:lnTo>
                  <a:lnTo>
                    <a:pt x="110779" y="1081341"/>
                  </a:lnTo>
                  <a:lnTo>
                    <a:pt x="111274" y="1090663"/>
                  </a:lnTo>
                  <a:lnTo>
                    <a:pt x="111762" y="1099984"/>
                  </a:lnTo>
                  <a:lnTo>
                    <a:pt x="112243" y="1109306"/>
                  </a:lnTo>
                  <a:lnTo>
                    <a:pt x="112719" y="1118628"/>
                  </a:lnTo>
                  <a:lnTo>
                    <a:pt x="113189" y="1127950"/>
                  </a:lnTo>
                  <a:lnTo>
                    <a:pt x="113655" y="1137272"/>
                  </a:lnTo>
                  <a:lnTo>
                    <a:pt x="114116" y="1146594"/>
                  </a:lnTo>
                  <a:lnTo>
                    <a:pt x="114571" y="1155916"/>
                  </a:lnTo>
                  <a:lnTo>
                    <a:pt x="115021" y="1165238"/>
                  </a:lnTo>
                  <a:lnTo>
                    <a:pt x="115468" y="1174560"/>
                  </a:lnTo>
                  <a:lnTo>
                    <a:pt x="115911" y="1183882"/>
                  </a:lnTo>
                  <a:lnTo>
                    <a:pt x="116350" y="1193203"/>
                  </a:lnTo>
                  <a:lnTo>
                    <a:pt x="116784" y="1202525"/>
                  </a:lnTo>
                  <a:lnTo>
                    <a:pt x="117215" y="1211847"/>
                  </a:lnTo>
                  <a:lnTo>
                    <a:pt x="117643" y="1221169"/>
                  </a:lnTo>
                  <a:lnTo>
                    <a:pt x="118067" y="1230491"/>
                  </a:lnTo>
                  <a:lnTo>
                    <a:pt x="118489" y="1239813"/>
                  </a:lnTo>
                  <a:lnTo>
                    <a:pt x="118906" y="1249135"/>
                  </a:lnTo>
                  <a:lnTo>
                    <a:pt x="119320" y="1258457"/>
                  </a:lnTo>
                  <a:lnTo>
                    <a:pt x="119730" y="1267779"/>
                  </a:lnTo>
                  <a:lnTo>
                    <a:pt x="120138" y="1277101"/>
                  </a:lnTo>
                  <a:lnTo>
                    <a:pt x="120543" y="1286423"/>
                  </a:lnTo>
                  <a:lnTo>
                    <a:pt x="120943" y="1295744"/>
                  </a:lnTo>
                  <a:lnTo>
                    <a:pt x="121341" y="1305066"/>
                  </a:lnTo>
                  <a:lnTo>
                    <a:pt x="121735" y="1314388"/>
                  </a:lnTo>
                  <a:lnTo>
                    <a:pt x="122126" y="1323710"/>
                  </a:lnTo>
                  <a:lnTo>
                    <a:pt x="122515" y="1333032"/>
                  </a:lnTo>
                  <a:lnTo>
                    <a:pt x="122900" y="1342354"/>
                  </a:lnTo>
                  <a:lnTo>
                    <a:pt x="123283" y="1351676"/>
                  </a:lnTo>
                  <a:lnTo>
                    <a:pt x="123663" y="1360998"/>
                  </a:lnTo>
                  <a:lnTo>
                    <a:pt x="124041" y="1370320"/>
                  </a:lnTo>
                  <a:lnTo>
                    <a:pt x="124417" y="1379642"/>
                  </a:lnTo>
                  <a:lnTo>
                    <a:pt x="124791" y="1388963"/>
                  </a:lnTo>
                  <a:lnTo>
                    <a:pt x="125163" y="1398285"/>
                  </a:lnTo>
                  <a:lnTo>
                    <a:pt x="125534" y="1407607"/>
                  </a:lnTo>
                  <a:lnTo>
                    <a:pt x="125903" y="1416929"/>
                  </a:lnTo>
                  <a:lnTo>
                    <a:pt x="126272" y="1426251"/>
                  </a:lnTo>
                  <a:lnTo>
                    <a:pt x="126640" y="1435573"/>
                  </a:lnTo>
                  <a:lnTo>
                    <a:pt x="127006" y="1444895"/>
                  </a:lnTo>
                  <a:lnTo>
                    <a:pt x="127372" y="1454217"/>
                  </a:lnTo>
                  <a:lnTo>
                    <a:pt x="127737" y="1463539"/>
                  </a:lnTo>
                  <a:lnTo>
                    <a:pt x="128101" y="1472861"/>
                  </a:lnTo>
                  <a:lnTo>
                    <a:pt x="128464" y="1482183"/>
                  </a:lnTo>
                  <a:lnTo>
                    <a:pt x="128824" y="1491504"/>
                  </a:lnTo>
                  <a:lnTo>
                    <a:pt x="129182" y="1500826"/>
                  </a:lnTo>
                  <a:lnTo>
                    <a:pt x="129538" y="1510148"/>
                  </a:lnTo>
                  <a:lnTo>
                    <a:pt x="129891" y="1519470"/>
                  </a:lnTo>
                  <a:lnTo>
                    <a:pt x="130241" y="1528792"/>
                  </a:lnTo>
                  <a:lnTo>
                    <a:pt x="130585" y="1538114"/>
                  </a:lnTo>
                  <a:lnTo>
                    <a:pt x="130924" y="1547436"/>
                  </a:lnTo>
                  <a:lnTo>
                    <a:pt x="131257" y="1556758"/>
                  </a:lnTo>
                  <a:lnTo>
                    <a:pt x="131584" y="1566080"/>
                  </a:lnTo>
                  <a:lnTo>
                    <a:pt x="131903" y="1575402"/>
                  </a:lnTo>
                  <a:lnTo>
                    <a:pt x="132213" y="1584724"/>
                  </a:lnTo>
                  <a:lnTo>
                    <a:pt x="132514" y="1594045"/>
                  </a:lnTo>
                  <a:lnTo>
                    <a:pt x="132807" y="1603367"/>
                  </a:lnTo>
                  <a:lnTo>
                    <a:pt x="133089" y="1612689"/>
                  </a:lnTo>
                  <a:lnTo>
                    <a:pt x="133362" y="1622011"/>
                  </a:lnTo>
                  <a:lnTo>
                    <a:pt x="133622" y="1631333"/>
                  </a:lnTo>
                  <a:lnTo>
                    <a:pt x="133870" y="1640655"/>
                  </a:lnTo>
                  <a:lnTo>
                    <a:pt x="134108" y="1649977"/>
                  </a:lnTo>
                  <a:lnTo>
                    <a:pt x="134335" y="1659299"/>
                  </a:lnTo>
                  <a:lnTo>
                    <a:pt x="134551" y="1668621"/>
                  </a:lnTo>
                  <a:lnTo>
                    <a:pt x="134753" y="1677943"/>
                  </a:lnTo>
                  <a:lnTo>
                    <a:pt x="134943" y="1687264"/>
                  </a:lnTo>
                  <a:lnTo>
                    <a:pt x="135122" y="1696586"/>
                  </a:lnTo>
                  <a:lnTo>
                    <a:pt x="135290" y="1705908"/>
                  </a:lnTo>
                  <a:lnTo>
                    <a:pt x="135448" y="1715230"/>
                  </a:lnTo>
                  <a:lnTo>
                    <a:pt x="135592" y="1724552"/>
                  </a:lnTo>
                  <a:lnTo>
                    <a:pt x="135724" y="1733874"/>
                  </a:lnTo>
                  <a:lnTo>
                    <a:pt x="135845" y="1743196"/>
                  </a:lnTo>
                  <a:lnTo>
                    <a:pt x="135956" y="1752518"/>
                  </a:lnTo>
                  <a:lnTo>
                    <a:pt x="136054" y="1761840"/>
                  </a:lnTo>
                  <a:lnTo>
                    <a:pt x="136139" y="1771162"/>
                  </a:lnTo>
                  <a:lnTo>
                    <a:pt x="136210" y="1780484"/>
                  </a:lnTo>
                  <a:lnTo>
                    <a:pt x="136268" y="1789805"/>
                  </a:lnTo>
                  <a:lnTo>
                    <a:pt x="136312" y="1799127"/>
                  </a:lnTo>
                  <a:lnTo>
                    <a:pt x="136342" y="1808449"/>
                  </a:lnTo>
                  <a:lnTo>
                    <a:pt x="136353" y="1817771"/>
                  </a:lnTo>
                  <a:lnTo>
                    <a:pt x="136346" y="1827093"/>
                  </a:lnTo>
                  <a:lnTo>
                    <a:pt x="136320" y="1836415"/>
                  </a:lnTo>
                  <a:lnTo>
                    <a:pt x="136277" y="1845737"/>
                  </a:lnTo>
                  <a:lnTo>
                    <a:pt x="136213" y="1855059"/>
                  </a:lnTo>
                  <a:lnTo>
                    <a:pt x="136125" y="1864381"/>
                  </a:lnTo>
                  <a:lnTo>
                    <a:pt x="136010" y="1873703"/>
                  </a:lnTo>
                  <a:lnTo>
                    <a:pt x="135872" y="1883025"/>
                  </a:lnTo>
                  <a:lnTo>
                    <a:pt x="135710" y="1892346"/>
                  </a:lnTo>
                  <a:lnTo>
                    <a:pt x="135523" y="1901668"/>
                  </a:lnTo>
                  <a:lnTo>
                    <a:pt x="135305" y="1910990"/>
                  </a:lnTo>
                  <a:lnTo>
                    <a:pt x="135057" y="1920312"/>
                  </a:lnTo>
                  <a:lnTo>
                    <a:pt x="134780" y="1929634"/>
                  </a:lnTo>
                  <a:lnTo>
                    <a:pt x="134477" y="1938956"/>
                  </a:lnTo>
                  <a:lnTo>
                    <a:pt x="134145" y="1948278"/>
                  </a:lnTo>
                  <a:lnTo>
                    <a:pt x="133784" y="1957600"/>
                  </a:lnTo>
                  <a:lnTo>
                    <a:pt x="133389" y="1966922"/>
                  </a:lnTo>
                  <a:lnTo>
                    <a:pt x="132968" y="1976244"/>
                  </a:lnTo>
                  <a:lnTo>
                    <a:pt x="132522" y="1985565"/>
                  </a:lnTo>
                  <a:lnTo>
                    <a:pt x="132051" y="1994887"/>
                  </a:lnTo>
                  <a:lnTo>
                    <a:pt x="131554" y="2004209"/>
                  </a:lnTo>
                  <a:lnTo>
                    <a:pt x="131030" y="2013531"/>
                  </a:lnTo>
                  <a:lnTo>
                    <a:pt x="130485" y="2022853"/>
                  </a:lnTo>
                  <a:lnTo>
                    <a:pt x="129922" y="2032175"/>
                  </a:lnTo>
                  <a:lnTo>
                    <a:pt x="129341" y="2041497"/>
                  </a:lnTo>
                  <a:lnTo>
                    <a:pt x="128743" y="2050819"/>
                  </a:lnTo>
                  <a:lnTo>
                    <a:pt x="128128" y="2060141"/>
                  </a:lnTo>
                  <a:lnTo>
                    <a:pt x="127502" y="2069463"/>
                  </a:lnTo>
                  <a:lnTo>
                    <a:pt x="126866" y="2078785"/>
                  </a:lnTo>
                  <a:lnTo>
                    <a:pt x="126222" y="2088106"/>
                  </a:lnTo>
                  <a:lnTo>
                    <a:pt x="125571" y="2097428"/>
                  </a:lnTo>
                  <a:lnTo>
                    <a:pt x="124915" y="2106750"/>
                  </a:lnTo>
                  <a:lnTo>
                    <a:pt x="124256" y="2116072"/>
                  </a:lnTo>
                  <a:lnTo>
                    <a:pt x="123597" y="2125394"/>
                  </a:lnTo>
                  <a:lnTo>
                    <a:pt x="122938" y="2134716"/>
                  </a:lnTo>
                  <a:lnTo>
                    <a:pt x="122281" y="2144038"/>
                  </a:lnTo>
                  <a:lnTo>
                    <a:pt x="121629" y="2153360"/>
                  </a:lnTo>
                  <a:lnTo>
                    <a:pt x="120981" y="2162682"/>
                  </a:lnTo>
                  <a:lnTo>
                    <a:pt x="120338" y="2172004"/>
                  </a:lnTo>
                  <a:lnTo>
                    <a:pt x="119702" y="2181326"/>
                  </a:lnTo>
                  <a:lnTo>
                    <a:pt x="119073" y="2190647"/>
                  </a:lnTo>
                  <a:lnTo>
                    <a:pt x="118454" y="2199969"/>
                  </a:lnTo>
                  <a:lnTo>
                    <a:pt x="117843" y="2209291"/>
                  </a:lnTo>
                  <a:lnTo>
                    <a:pt x="117240" y="2218613"/>
                  </a:lnTo>
                  <a:lnTo>
                    <a:pt x="116647" y="2227935"/>
                  </a:lnTo>
                  <a:lnTo>
                    <a:pt x="116062" y="2237257"/>
                  </a:lnTo>
                  <a:lnTo>
                    <a:pt x="115488" y="2246579"/>
                  </a:lnTo>
                  <a:lnTo>
                    <a:pt x="114924" y="2255901"/>
                  </a:lnTo>
                  <a:lnTo>
                    <a:pt x="114368" y="2265223"/>
                  </a:lnTo>
                  <a:lnTo>
                    <a:pt x="113820" y="2274545"/>
                  </a:lnTo>
                  <a:lnTo>
                    <a:pt x="113281" y="2283866"/>
                  </a:lnTo>
                  <a:lnTo>
                    <a:pt x="112751" y="2293188"/>
                  </a:lnTo>
                  <a:lnTo>
                    <a:pt x="112230" y="2302510"/>
                  </a:lnTo>
                  <a:lnTo>
                    <a:pt x="111716" y="2311832"/>
                  </a:lnTo>
                  <a:lnTo>
                    <a:pt x="111209" y="2321154"/>
                  </a:lnTo>
                  <a:lnTo>
                    <a:pt x="110709" y="2330476"/>
                  </a:lnTo>
                  <a:lnTo>
                    <a:pt x="110216" y="2339798"/>
                  </a:lnTo>
                  <a:lnTo>
                    <a:pt x="109731" y="2349120"/>
                  </a:lnTo>
                  <a:lnTo>
                    <a:pt x="109251" y="2358442"/>
                  </a:lnTo>
                  <a:lnTo>
                    <a:pt x="108777" y="2367764"/>
                  </a:lnTo>
                  <a:lnTo>
                    <a:pt x="108309" y="2377086"/>
                  </a:lnTo>
                  <a:lnTo>
                    <a:pt x="107848" y="2386407"/>
                  </a:lnTo>
                  <a:lnTo>
                    <a:pt x="107393" y="2395729"/>
                  </a:lnTo>
                  <a:lnTo>
                    <a:pt x="106943" y="2405051"/>
                  </a:lnTo>
                  <a:lnTo>
                    <a:pt x="106500" y="2414373"/>
                  </a:lnTo>
                  <a:lnTo>
                    <a:pt x="106062" y="2423695"/>
                  </a:lnTo>
                  <a:lnTo>
                    <a:pt x="105632" y="2433017"/>
                  </a:lnTo>
                  <a:lnTo>
                    <a:pt x="105209" y="2442339"/>
                  </a:lnTo>
                  <a:lnTo>
                    <a:pt x="104792" y="2451661"/>
                  </a:lnTo>
                  <a:lnTo>
                    <a:pt x="104383" y="2460983"/>
                  </a:lnTo>
                  <a:lnTo>
                    <a:pt x="103980" y="2470305"/>
                  </a:lnTo>
                  <a:lnTo>
                    <a:pt x="103586" y="2479627"/>
                  </a:lnTo>
                  <a:lnTo>
                    <a:pt x="103202" y="2488948"/>
                  </a:lnTo>
                  <a:lnTo>
                    <a:pt x="102826" y="2498270"/>
                  </a:lnTo>
                  <a:lnTo>
                    <a:pt x="102459" y="2507592"/>
                  </a:lnTo>
                  <a:lnTo>
                    <a:pt x="102100" y="2516914"/>
                  </a:lnTo>
                  <a:lnTo>
                    <a:pt x="101752" y="2526236"/>
                  </a:lnTo>
                  <a:lnTo>
                    <a:pt x="101415" y="2535558"/>
                  </a:lnTo>
                  <a:lnTo>
                    <a:pt x="101087" y="2544880"/>
                  </a:lnTo>
                  <a:lnTo>
                    <a:pt x="100769" y="2554202"/>
                  </a:lnTo>
                  <a:lnTo>
                    <a:pt x="100461" y="2563524"/>
                  </a:lnTo>
                  <a:lnTo>
                    <a:pt x="100163" y="2572846"/>
                  </a:lnTo>
                  <a:lnTo>
                    <a:pt x="99878" y="2582167"/>
                  </a:lnTo>
                  <a:lnTo>
                    <a:pt x="99602" y="2591489"/>
                  </a:lnTo>
                  <a:lnTo>
                    <a:pt x="99335" y="2600811"/>
                  </a:lnTo>
                  <a:lnTo>
                    <a:pt x="99077" y="2610133"/>
                  </a:lnTo>
                  <a:lnTo>
                    <a:pt x="98828" y="2619455"/>
                  </a:lnTo>
                  <a:lnTo>
                    <a:pt x="98590" y="2628777"/>
                  </a:lnTo>
                  <a:lnTo>
                    <a:pt x="98359" y="2638099"/>
                  </a:lnTo>
                  <a:lnTo>
                    <a:pt x="98135" y="2647421"/>
                  </a:lnTo>
                  <a:lnTo>
                    <a:pt x="97918" y="2656743"/>
                  </a:lnTo>
                  <a:lnTo>
                    <a:pt x="97707" y="2666065"/>
                  </a:lnTo>
                  <a:lnTo>
                    <a:pt x="97503" y="2675387"/>
                  </a:lnTo>
                  <a:lnTo>
                    <a:pt x="97302" y="2684708"/>
                  </a:lnTo>
                  <a:lnTo>
                    <a:pt x="97106" y="2694030"/>
                  </a:lnTo>
                  <a:lnTo>
                    <a:pt x="96912" y="2703352"/>
                  </a:lnTo>
                  <a:lnTo>
                    <a:pt x="96721" y="2712674"/>
                  </a:lnTo>
                  <a:lnTo>
                    <a:pt x="96532" y="2721996"/>
                  </a:lnTo>
                  <a:lnTo>
                    <a:pt x="96343" y="2731318"/>
                  </a:lnTo>
                  <a:lnTo>
                    <a:pt x="96155" y="2740640"/>
                  </a:lnTo>
                  <a:lnTo>
                    <a:pt x="95966" y="2749962"/>
                  </a:lnTo>
                  <a:lnTo>
                    <a:pt x="95775" y="2759284"/>
                  </a:lnTo>
                  <a:lnTo>
                    <a:pt x="95583" y="2768606"/>
                  </a:lnTo>
                  <a:lnTo>
                    <a:pt x="95387" y="2777927"/>
                  </a:lnTo>
                  <a:lnTo>
                    <a:pt x="95189" y="2787249"/>
                  </a:lnTo>
                  <a:lnTo>
                    <a:pt x="94988" y="2796571"/>
                  </a:lnTo>
                  <a:lnTo>
                    <a:pt x="94783" y="2805893"/>
                  </a:lnTo>
                  <a:lnTo>
                    <a:pt x="94573" y="2815215"/>
                  </a:lnTo>
                  <a:lnTo>
                    <a:pt x="94359" y="2824537"/>
                  </a:lnTo>
                  <a:lnTo>
                    <a:pt x="94140" y="2833859"/>
                  </a:lnTo>
                  <a:lnTo>
                    <a:pt x="93916" y="2843181"/>
                  </a:lnTo>
                  <a:lnTo>
                    <a:pt x="93689" y="2852503"/>
                  </a:lnTo>
                  <a:lnTo>
                    <a:pt x="93455" y="2861825"/>
                  </a:lnTo>
                  <a:lnTo>
                    <a:pt x="93216" y="2871147"/>
                  </a:lnTo>
                  <a:lnTo>
                    <a:pt x="92973" y="2880468"/>
                  </a:lnTo>
                  <a:lnTo>
                    <a:pt x="92725" y="2889790"/>
                  </a:lnTo>
                  <a:lnTo>
                    <a:pt x="92472" y="2899112"/>
                  </a:lnTo>
                  <a:lnTo>
                    <a:pt x="92215" y="2908434"/>
                  </a:lnTo>
                  <a:lnTo>
                    <a:pt x="91953" y="2917756"/>
                  </a:lnTo>
                  <a:lnTo>
                    <a:pt x="91687" y="2927078"/>
                  </a:lnTo>
                  <a:lnTo>
                    <a:pt x="91417" y="2936400"/>
                  </a:lnTo>
                  <a:lnTo>
                    <a:pt x="91143" y="2945722"/>
                  </a:lnTo>
                  <a:lnTo>
                    <a:pt x="90866" y="2955044"/>
                  </a:lnTo>
                  <a:lnTo>
                    <a:pt x="90586" y="2964366"/>
                  </a:lnTo>
                  <a:lnTo>
                    <a:pt x="90302" y="2973688"/>
                  </a:lnTo>
                  <a:lnTo>
                    <a:pt x="90016" y="2983009"/>
                  </a:lnTo>
                  <a:lnTo>
                    <a:pt x="89727" y="2992331"/>
                  </a:lnTo>
                  <a:lnTo>
                    <a:pt x="89436" y="3001653"/>
                  </a:lnTo>
                  <a:lnTo>
                    <a:pt x="89142" y="3010975"/>
                  </a:lnTo>
                  <a:lnTo>
                    <a:pt x="88847" y="3020297"/>
                  </a:lnTo>
                  <a:lnTo>
                    <a:pt x="88549" y="3029619"/>
                  </a:lnTo>
                  <a:lnTo>
                    <a:pt x="88250" y="3038941"/>
                  </a:lnTo>
                  <a:lnTo>
                    <a:pt x="87950" y="3048263"/>
                  </a:lnTo>
                  <a:lnTo>
                    <a:pt x="87647" y="3057585"/>
                  </a:lnTo>
                  <a:lnTo>
                    <a:pt x="87343" y="3066907"/>
                  </a:lnTo>
                  <a:lnTo>
                    <a:pt x="87038" y="3076228"/>
                  </a:lnTo>
                  <a:lnTo>
                    <a:pt x="86732" y="3085550"/>
                  </a:lnTo>
                  <a:lnTo>
                    <a:pt x="86424" y="3094872"/>
                  </a:lnTo>
                  <a:lnTo>
                    <a:pt x="86116" y="3104194"/>
                  </a:lnTo>
                  <a:lnTo>
                    <a:pt x="85807" y="3113516"/>
                  </a:lnTo>
                  <a:lnTo>
                    <a:pt x="85497" y="3122838"/>
                  </a:lnTo>
                  <a:lnTo>
                    <a:pt x="85187" y="3132160"/>
                  </a:lnTo>
                  <a:lnTo>
                    <a:pt x="84876" y="3141482"/>
                  </a:lnTo>
                  <a:lnTo>
                    <a:pt x="84566" y="3150804"/>
                  </a:lnTo>
                  <a:lnTo>
                    <a:pt x="84257" y="3160126"/>
                  </a:lnTo>
                  <a:lnTo>
                    <a:pt x="83948" y="3169448"/>
                  </a:lnTo>
                  <a:lnTo>
                    <a:pt x="83641" y="3178769"/>
                  </a:lnTo>
                  <a:lnTo>
                    <a:pt x="83335" y="3188091"/>
                  </a:lnTo>
                  <a:lnTo>
                    <a:pt x="83032" y="3197413"/>
                  </a:lnTo>
                  <a:lnTo>
                    <a:pt x="82732" y="3206735"/>
                  </a:lnTo>
                  <a:lnTo>
                    <a:pt x="82435" y="3216057"/>
                  </a:lnTo>
                  <a:lnTo>
                    <a:pt x="82143" y="3225379"/>
                  </a:lnTo>
                  <a:lnTo>
                    <a:pt x="81854" y="3234701"/>
                  </a:lnTo>
                  <a:lnTo>
                    <a:pt x="81572" y="3244023"/>
                  </a:lnTo>
                  <a:lnTo>
                    <a:pt x="81295" y="3253345"/>
                  </a:lnTo>
                  <a:lnTo>
                    <a:pt x="81025" y="3262667"/>
                  </a:lnTo>
                  <a:lnTo>
                    <a:pt x="80761" y="3271989"/>
                  </a:lnTo>
                  <a:lnTo>
                    <a:pt x="80503" y="3281310"/>
                  </a:lnTo>
                  <a:lnTo>
                    <a:pt x="80255" y="3290632"/>
                  </a:lnTo>
                  <a:lnTo>
                    <a:pt x="80015" y="3299954"/>
                  </a:lnTo>
                  <a:lnTo>
                    <a:pt x="79782" y="3309276"/>
                  </a:lnTo>
                  <a:lnTo>
                    <a:pt x="79557" y="3318598"/>
                  </a:lnTo>
                  <a:lnTo>
                    <a:pt x="79340" y="3327920"/>
                  </a:lnTo>
                  <a:lnTo>
                    <a:pt x="79132" y="3337242"/>
                  </a:lnTo>
                  <a:lnTo>
                    <a:pt x="78932" y="3346564"/>
                  </a:lnTo>
                  <a:lnTo>
                    <a:pt x="78740" y="3355886"/>
                  </a:lnTo>
                  <a:lnTo>
                    <a:pt x="78555" y="3365208"/>
                  </a:lnTo>
                  <a:lnTo>
                    <a:pt x="78377" y="3374529"/>
                  </a:lnTo>
                  <a:lnTo>
                    <a:pt x="78206" y="3383851"/>
                  </a:lnTo>
                  <a:lnTo>
                    <a:pt x="78042" y="3393173"/>
                  </a:lnTo>
                  <a:lnTo>
                    <a:pt x="77883" y="3402495"/>
                  </a:lnTo>
                  <a:lnTo>
                    <a:pt x="77730" y="3411817"/>
                  </a:lnTo>
                  <a:lnTo>
                    <a:pt x="77580" y="3421139"/>
                  </a:lnTo>
                  <a:lnTo>
                    <a:pt x="77435" y="3430461"/>
                  </a:lnTo>
                  <a:lnTo>
                    <a:pt x="77294" y="3439783"/>
                  </a:lnTo>
                  <a:lnTo>
                    <a:pt x="77156" y="3449105"/>
                  </a:lnTo>
                  <a:lnTo>
                    <a:pt x="77020" y="3458427"/>
                  </a:lnTo>
                  <a:lnTo>
                    <a:pt x="76886" y="3467749"/>
                  </a:lnTo>
                  <a:lnTo>
                    <a:pt x="76753" y="3477070"/>
                  </a:lnTo>
                  <a:lnTo>
                    <a:pt x="76622" y="3486392"/>
                  </a:lnTo>
                  <a:lnTo>
                    <a:pt x="76492" y="3495714"/>
                  </a:lnTo>
                  <a:lnTo>
                    <a:pt x="76362" y="3505036"/>
                  </a:lnTo>
                  <a:lnTo>
                    <a:pt x="76233" y="3514358"/>
                  </a:lnTo>
                  <a:lnTo>
                    <a:pt x="76104" y="3523680"/>
                  </a:lnTo>
                  <a:lnTo>
                    <a:pt x="75976" y="3533002"/>
                  </a:lnTo>
                  <a:lnTo>
                    <a:pt x="75847" y="3542324"/>
                  </a:lnTo>
                  <a:lnTo>
                    <a:pt x="75719" y="3551646"/>
                  </a:lnTo>
                  <a:lnTo>
                    <a:pt x="75591" y="3560968"/>
                  </a:lnTo>
                  <a:lnTo>
                    <a:pt x="75464" y="3570290"/>
                  </a:lnTo>
                  <a:lnTo>
                    <a:pt x="75336" y="3579611"/>
                  </a:lnTo>
                  <a:lnTo>
                    <a:pt x="75210" y="3588933"/>
                  </a:lnTo>
                  <a:lnTo>
                    <a:pt x="75084" y="3598255"/>
                  </a:lnTo>
                  <a:lnTo>
                    <a:pt x="74958" y="3607577"/>
                  </a:lnTo>
                  <a:lnTo>
                    <a:pt x="74834" y="3616899"/>
                  </a:lnTo>
                  <a:lnTo>
                    <a:pt x="74711" y="3626221"/>
                  </a:lnTo>
                  <a:lnTo>
                    <a:pt x="74589" y="3635543"/>
                  </a:lnTo>
                  <a:lnTo>
                    <a:pt x="74469" y="3644865"/>
                  </a:lnTo>
                  <a:lnTo>
                    <a:pt x="74350" y="3654187"/>
                  </a:lnTo>
                  <a:lnTo>
                    <a:pt x="74232" y="3663509"/>
                  </a:lnTo>
                  <a:lnTo>
                    <a:pt x="74117" y="3672830"/>
                  </a:lnTo>
                  <a:lnTo>
                    <a:pt x="74003" y="3682152"/>
                  </a:lnTo>
                  <a:lnTo>
                    <a:pt x="73891" y="3691474"/>
                  </a:lnTo>
                  <a:lnTo>
                    <a:pt x="73781" y="3700796"/>
                  </a:lnTo>
                  <a:lnTo>
                    <a:pt x="73673" y="3710118"/>
                  </a:lnTo>
                  <a:lnTo>
                    <a:pt x="73567" y="3719440"/>
                  </a:lnTo>
                  <a:lnTo>
                    <a:pt x="73464" y="3728762"/>
                  </a:lnTo>
                  <a:lnTo>
                    <a:pt x="73362" y="3738084"/>
                  </a:lnTo>
                  <a:lnTo>
                    <a:pt x="73263" y="3747406"/>
                  </a:lnTo>
                  <a:lnTo>
                    <a:pt x="73166" y="3756728"/>
                  </a:lnTo>
                  <a:lnTo>
                    <a:pt x="73072" y="3766050"/>
                  </a:lnTo>
                  <a:lnTo>
                    <a:pt x="72980" y="3775371"/>
                  </a:lnTo>
                  <a:lnTo>
                    <a:pt x="72891" y="3784693"/>
                  </a:lnTo>
                  <a:lnTo>
                    <a:pt x="72804" y="3794015"/>
                  </a:lnTo>
                  <a:lnTo>
                    <a:pt x="72719" y="3803337"/>
                  </a:lnTo>
                  <a:lnTo>
                    <a:pt x="72637" y="3812659"/>
                  </a:lnTo>
                  <a:lnTo>
                    <a:pt x="72558" y="3821981"/>
                  </a:lnTo>
                  <a:lnTo>
                    <a:pt x="72482" y="3831303"/>
                  </a:lnTo>
                  <a:lnTo>
                    <a:pt x="72407" y="3840625"/>
                  </a:lnTo>
                  <a:lnTo>
                    <a:pt x="72336" y="3849947"/>
                  </a:lnTo>
                  <a:lnTo>
                    <a:pt x="72266" y="3859269"/>
                  </a:lnTo>
                  <a:lnTo>
                    <a:pt x="72200" y="3868591"/>
                  </a:lnTo>
                  <a:lnTo>
                    <a:pt x="72135" y="3877912"/>
                  </a:lnTo>
                  <a:lnTo>
                    <a:pt x="72073" y="3887234"/>
                  </a:lnTo>
                  <a:lnTo>
                    <a:pt x="72013" y="3896556"/>
                  </a:lnTo>
                  <a:lnTo>
                    <a:pt x="71955" y="3905878"/>
                  </a:lnTo>
                  <a:lnTo>
                    <a:pt x="71899" y="3915200"/>
                  </a:lnTo>
                  <a:lnTo>
                    <a:pt x="71844" y="3924522"/>
                  </a:lnTo>
                  <a:lnTo>
                    <a:pt x="71791" y="3933844"/>
                  </a:lnTo>
                  <a:lnTo>
                    <a:pt x="71739" y="3943166"/>
                  </a:lnTo>
                  <a:lnTo>
                    <a:pt x="71688" y="3952488"/>
                  </a:lnTo>
                  <a:lnTo>
                    <a:pt x="71639" y="3961810"/>
                  </a:lnTo>
                  <a:lnTo>
                    <a:pt x="71590" y="3971131"/>
                  </a:lnTo>
                  <a:lnTo>
                    <a:pt x="71541" y="3980453"/>
                  </a:lnTo>
                  <a:lnTo>
                    <a:pt x="71493" y="3989775"/>
                  </a:lnTo>
                  <a:lnTo>
                    <a:pt x="71446" y="3999097"/>
                  </a:lnTo>
                  <a:lnTo>
                    <a:pt x="71398" y="4008419"/>
                  </a:lnTo>
                  <a:lnTo>
                    <a:pt x="71350" y="4017741"/>
                  </a:lnTo>
                  <a:lnTo>
                    <a:pt x="71303" y="4027063"/>
                  </a:lnTo>
                  <a:lnTo>
                    <a:pt x="71255" y="4036385"/>
                  </a:lnTo>
                  <a:lnTo>
                    <a:pt x="71207" y="4045707"/>
                  </a:lnTo>
                  <a:lnTo>
                    <a:pt x="71158" y="4055029"/>
                  </a:lnTo>
                  <a:lnTo>
                    <a:pt x="71110" y="4064351"/>
                  </a:lnTo>
                  <a:lnTo>
                    <a:pt x="71061" y="4073672"/>
                  </a:lnTo>
                  <a:lnTo>
                    <a:pt x="71011" y="4082994"/>
                  </a:lnTo>
                  <a:lnTo>
                    <a:pt x="70962" y="4092316"/>
                  </a:lnTo>
                  <a:lnTo>
                    <a:pt x="70912" y="4101638"/>
                  </a:lnTo>
                  <a:lnTo>
                    <a:pt x="70862" y="4110960"/>
                  </a:lnTo>
                  <a:lnTo>
                    <a:pt x="70812" y="4120282"/>
                  </a:lnTo>
                  <a:lnTo>
                    <a:pt x="70762" y="4129604"/>
                  </a:lnTo>
                  <a:lnTo>
                    <a:pt x="70712" y="4138926"/>
                  </a:lnTo>
                  <a:lnTo>
                    <a:pt x="70663" y="4148248"/>
                  </a:lnTo>
                  <a:lnTo>
                    <a:pt x="70613" y="4157570"/>
                  </a:lnTo>
                  <a:lnTo>
                    <a:pt x="70564" y="4166891"/>
                  </a:lnTo>
                  <a:lnTo>
                    <a:pt x="70514" y="4176213"/>
                  </a:lnTo>
                  <a:lnTo>
                    <a:pt x="70465" y="4185535"/>
                  </a:lnTo>
                  <a:lnTo>
                    <a:pt x="70417" y="4194857"/>
                  </a:lnTo>
                  <a:lnTo>
                    <a:pt x="70369" y="4204179"/>
                  </a:lnTo>
                  <a:lnTo>
                    <a:pt x="70321" y="4213501"/>
                  </a:lnTo>
                  <a:lnTo>
                    <a:pt x="70274" y="4222823"/>
                  </a:lnTo>
                  <a:lnTo>
                    <a:pt x="70227" y="4232145"/>
                  </a:lnTo>
                  <a:lnTo>
                    <a:pt x="70180" y="4241467"/>
                  </a:lnTo>
                  <a:lnTo>
                    <a:pt x="70134" y="4250789"/>
                  </a:lnTo>
                  <a:lnTo>
                    <a:pt x="70089" y="4260111"/>
                  </a:lnTo>
                  <a:lnTo>
                    <a:pt x="70043" y="4269432"/>
                  </a:lnTo>
                  <a:lnTo>
                    <a:pt x="69999" y="4278754"/>
                  </a:lnTo>
                  <a:lnTo>
                    <a:pt x="69954" y="4288076"/>
                  </a:lnTo>
                  <a:lnTo>
                    <a:pt x="69911" y="4297398"/>
                  </a:lnTo>
                  <a:lnTo>
                    <a:pt x="69867" y="4306720"/>
                  </a:lnTo>
                  <a:lnTo>
                    <a:pt x="69824" y="4316042"/>
                  </a:lnTo>
                  <a:lnTo>
                    <a:pt x="69782" y="4325364"/>
                  </a:lnTo>
                  <a:lnTo>
                    <a:pt x="69741" y="4334686"/>
                  </a:lnTo>
                  <a:lnTo>
                    <a:pt x="69700" y="4344008"/>
                  </a:lnTo>
                  <a:lnTo>
                    <a:pt x="69661" y="4353330"/>
                  </a:lnTo>
                  <a:lnTo>
                    <a:pt x="69622" y="4362652"/>
                  </a:lnTo>
                  <a:lnTo>
                    <a:pt x="69584" y="4371973"/>
                  </a:lnTo>
                  <a:lnTo>
                    <a:pt x="69548" y="4381295"/>
                  </a:lnTo>
                  <a:lnTo>
                    <a:pt x="69513" y="4390617"/>
                  </a:lnTo>
                  <a:lnTo>
                    <a:pt x="69480" y="4399939"/>
                  </a:lnTo>
                  <a:lnTo>
                    <a:pt x="69448" y="4409261"/>
                  </a:lnTo>
                  <a:lnTo>
                    <a:pt x="69418" y="4418583"/>
                  </a:lnTo>
                  <a:lnTo>
                    <a:pt x="69390" y="4427905"/>
                  </a:lnTo>
                  <a:lnTo>
                    <a:pt x="69365" y="4437227"/>
                  </a:lnTo>
                  <a:lnTo>
                    <a:pt x="69342" y="4446549"/>
                  </a:lnTo>
                  <a:lnTo>
                    <a:pt x="69321" y="4455871"/>
                  </a:lnTo>
                  <a:lnTo>
                    <a:pt x="69302" y="4465192"/>
                  </a:lnTo>
                  <a:lnTo>
                    <a:pt x="69286" y="4474514"/>
                  </a:lnTo>
                  <a:lnTo>
                    <a:pt x="69273" y="4483836"/>
                  </a:lnTo>
                  <a:lnTo>
                    <a:pt x="69263" y="4493158"/>
                  </a:lnTo>
                  <a:lnTo>
                    <a:pt x="69255" y="4502480"/>
                  </a:lnTo>
                  <a:lnTo>
                    <a:pt x="69249" y="4511802"/>
                  </a:lnTo>
                  <a:lnTo>
                    <a:pt x="69247" y="4521124"/>
                  </a:lnTo>
                  <a:lnTo>
                    <a:pt x="69247" y="4530446"/>
                  </a:lnTo>
                  <a:lnTo>
                    <a:pt x="69250" y="4539768"/>
                  </a:lnTo>
                  <a:lnTo>
                    <a:pt x="69255" y="4549090"/>
                  </a:lnTo>
                  <a:lnTo>
                    <a:pt x="69262" y="4558412"/>
                  </a:lnTo>
                  <a:lnTo>
                    <a:pt x="69271" y="4567733"/>
                  </a:lnTo>
                  <a:lnTo>
                    <a:pt x="69283" y="4577055"/>
                  </a:lnTo>
                  <a:lnTo>
                    <a:pt x="69296" y="4586377"/>
                  </a:lnTo>
                  <a:lnTo>
                    <a:pt x="69309" y="4595699"/>
                  </a:lnTo>
                  <a:lnTo>
                    <a:pt x="69324" y="4605021"/>
                  </a:lnTo>
                  <a:lnTo>
                    <a:pt x="69340" y="4614343"/>
                  </a:lnTo>
                  <a:lnTo>
                    <a:pt x="69356" y="4623665"/>
                  </a:lnTo>
                  <a:lnTo>
                    <a:pt x="69372" y="4632987"/>
                  </a:lnTo>
                  <a:lnTo>
                    <a:pt x="69387" y="4642309"/>
                  </a:lnTo>
                  <a:lnTo>
                    <a:pt x="69402" y="4651631"/>
                  </a:lnTo>
                  <a:lnTo>
                    <a:pt x="69416" y="4660953"/>
                  </a:lnTo>
                  <a:lnTo>
                    <a:pt x="69427" y="4670274"/>
                  </a:lnTo>
                  <a:lnTo>
                    <a:pt x="69438" y="4679596"/>
                  </a:lnTo>
                  <a:lnTo>
                    <a:pt x="69446" y="4688918"/>
                  </a:lnTo>
                  <a:lnTo>
                    <a:pt x="69451" y="4698240"/>
                  </a:lnTo>
                  <a:lnTo>
                    <a:pt x="69455" y="4707562"/>
                  </a:lnTo>
                  <a:lnTo>
                    <a:pt x="69454" y="4716884"/>
                  </a:lnTo>
                  <a:lnTo>
                    <a:pt x="69451" y="4726206"/>
                  </a:lnTo>
                  <a:lnTo>
                    <a:pt x="69444" y="4735528"/>
                  </a:lnTo>
                  <a:lnTo>
                    <a:pt x="69435" y="4744850"/>
                  </a:lnTo>
                  <a:lnTo>
                    <a:pt x="69422" y="4754172"/>
                  </a:lnTo>
                  <a:lnTo>
                    <a:pt x="69404" y="476349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210213" y="1555487"/>
              <a:ext cx="122986" cy="4819810"/>
            </a:xfrm>
            <a:custGeom>
              <a:avLst/>
              <a:gdLst/>
              <a:ahLst/>
              <a:cxnLst/>
              <a:rect l="0" t="0" r="0" b="0"/>
              <a:pathLst>
                <a:path w="122986" h="4819810">
                  <a:moveTo>
                    <a:pt x="59060" y="4819810"/>
                  </a:moveTo>
                  <a:lnTo>
                    <a:pt x="58996" y="4810378"/>
                  </a:lnTo>
                  <a:lnTo>
                    <a:pt x="58938" y="4800946"/>
                  </a:lnTo>
                  <a:lnTo>
                    <a:pt x="58888" y="4791514"/>
                  </a:lnTo>
                  <a:lnTo>
                    <a:pt x="58843" y="4782082"/>
                  </a:lnTo>
                  <a:lnTo>
                    <a:pt x="58805" y="4772650"/>
                  </a:lnTo>
                  <a:lnTo>
                    <a:pt x="58772" y="4763218"/>
                  </a:lnTo>
                  <a:lnTo>
                    <a:pt x="58747" y="4753786"/>
                  </a:lnTo>
                  <a:lnTo>
                    <a:pt x="58727" y="4744353"/>
                  </a:lnTo>
                  <a:lnTo>
                    <a:pt x="58712" y="4734921"/>
                  </a:lnTo>
                  <a:lnTo>
                    <a:pt x="58701" y="4725489"/>
                  </a:lnTo>
                  <a:lnTo>
                    <a:pt x="58694" y="4716057"/>
                  </a:lnTo>
                  <a:lnTo>
                    <a:pt x="58690" y="4706625"/>
                  </a:lnTo>
                  <a:lnTo>
                    <a:pt x="58689" y="4697193"/>
                  </a:lnTo>
                  <a:lnTo>
                    <a:pt x="58690" y="4687761"/>
                  </a:lnTo>
                  <a:lnTo>
                    <a:pt x="58691" y="4678329"/>
                  </a:lnTo>
                  <a:lnTo>
                    <a:pt x="58694" y="4668896"/>
                  </a:lnTo>
                  <a:lnTo>
                    <a:pt x="58696" y="4659464"/>
                  </a:lnTo>
                  <a:lnTo>
                    <a:pt x="58697" y="4650032"/>
                  </a:lnTo>
                  <a:lnTo>
                    <a:pt x="58697" y="4640600"/>
                  </a:lnTo>
                  <a:lnTo>
                    <a:pt x="58695" y="4631168"/>
                  </a:lnTo>
                  <a:lnTo>
                    <a:pt x="58691" y="4621736"/>
                  </a:lnTo>
                  <a:lnTo>
                    <a:pt x="58685" y="4612304"/>
                  </a:lnTo>
                  <a:lnTo>
                    <a:pt x="58677" y="4602872"/>
                  </a:lnTo>
                  <a:lnTo>
                    <a:pt x="58665" y="4593440"/>
                  </a:lnTo>
                  <a:lnTo>
                    <a:pt x="58651" y="4584007"/>
                  </a:lnTo>
                  <a:lnTo>
                    <a:pt x="58634" y="4574575"/>
                  </a:lnTo>
                  <a:lnTo>
                    <a:pt x="58615" y="4565143"/>
                  </a:lnTo>
                  <a:lnTo>
                    <a:pt x="58593" y="4555711"/>
                  </a:lnTo>
                  <a:lnTo>
                    <a:pt x="58568" y="4546279"/>
                  </a:lnTo>
                  <a:lnTo>
                    <a:pt x="58541" y="4536847"/>
                  </a:lnTo>
                  <a:lnTo>
                    <a:pt x="58512" y="4527415"/>
                  </a:lnTo>
                  <a:lnTo>
                    <a:pt x="58481" y="4517983"/>
                  </a:lnTo>
                  <a:lnTo>
                    <a:pt x="58448" y="4508551"/>
                  </a:lnTo>
                  <a:lnTo>
                    <a:pt x="58414" y="4499118"/>
                  </a:lnTo>
                  <a:lnTo>
                    <a:pt x="58379" y="4489686"/>
                  </a:lnTo>
                  <a:lnTo>
                    <a:pt x="58343" y="4480254"/>
                  </a:lnTo>
                  <a:lnTo>
                    <a:pt x="58305" y="4470822"/>
                  </a:lnTo>
                  <a:lnTo>
                    <a:pt x="58267" y="4461390"/>
                  </a:lnTo>
                  <a:lnTo>
                    <a:pt x="58229" y="4451958"/>
                  </a:lnTo>
                  <a:lnTo>
                    <a:pt x="58190" y="4442526"/>
                  </a:lnTo>
                  <a:lnTo>
                    <a:pt x="58151" y="4433094"/>
                  </a:lnTo>
                  <a:lnTo>
                    <a:pt x="58111" y="4423661"/>
                  </a:lnTo>
                  <a:lnTo>
                    <a:pt x="58071" y="4414229"/>
                  </a:lnTo>
                  <a:lnTo>
                    <a:pt x="58031" y="4404797"/>
                  </a:lnTo>
                  <a:lnTo>
                    <a:pt x="57990" y="4395365"/>
                  </a:lnTo>
                  <a:lnTo>
                    <a:pt x="57950" y="4385933"/>
                  </a:lnTo>
                  <a:lnTo>
                    <a:pt x="57909" y="4376501"/>
                  </a:lnTo>
                  <a:lnTo>
                    <a:pt x="57868" y="4367069"/>
                  </a:lnTo>
                  <a:lnTo>
                    <a:pt x="57827" y="4357637"/>
                  </a:lnTo>
                  <a:lnTo>
                    <a:pt x="57785" y="4348205"/>
                  </a:lnTo>
                  <a:lnTo>
                    <a:pt x="57744" y="4338772"/>
                  </a:lnTo>
                  <a:lnTo>
                    <a:pt x="57702" y="4329340"/>
                  </a:lnTo>
                  <a:lnTo>
                    <a:pt x="57660" y="4319908"/>
                  </a:lnTo>
                  <a:lnTo>
                    <a:pt x="57619" y="4310476"/>
                  </a:lnTo>
                  <a:lnTo>
                    <a:pt x="57577" y="4301044"/>
                  </a:lnTo>
                  <a:lnTo>
                    <a:pt x="57536" y="4291612"/>
                  </a:lnTo>
                  <a:lnTo>
                    <a:pt x="57494" y="4282180"/>
                  </a:lnTo>
                  <a:lnTo>
                    <a:pt x="57453" y="4272748"/>
                  </a:lnTo>
                  <a:lnTo>
                    <a:pt x="57413" y="4263316"/>
                  </a:lnTo>
                  <a:lnTo>
                    <a:pt x="57373" y="4253883"/>
                  </a:lnTo>
                  <a:lnTo>
                    <a:pt x="57333" y="4244451"/>
                  </a:lnTo>
                  <a:lnTo>
                    <a:pt x="57294" y="4235019"/>
                  </a:lnTo>
                  <a:lnTo>
                    <a:pt x="57256" y="4225587"/>
                  </a:lnTo>
                  <a:lnTo>
                    <a:pt x="57218" y="4216155"/>
                  </a:lnTo>
                  <a:lnTo>
                    <a:pt x="57181" y="4206723"/>
                  </a:lnTo>
                  <a:lnTo>
                    <a:pt x="57144" y="4197291"/>
                  </a:lnTo>
                  <a:lnTo>
                    <a:pt x="57107" y="4187859"/>
                  </a:lnTo>
                  <a:lnTo>
                    <a:pt x="57070" y="4178426"/>
                  </a:lnTo>
                  <a:lnTo>
                    <a:pt x="57034" y="4168994"/>
                  </a:lnTo>
                  <a:lnTo>
                    <a:pt x="56997" y="4159562"/>
                  </a:lnTo>
                  <a:lnTo>
                    <a:pt x="56959" y="4150130"/>
                  </a:lnTo>
                  <a:lnTo>
                    <a:pt x="56921" y="4140698"/>
                  </a:lnTo>
                  <a:lnTo>
                    <a:pt x="56882" y="4131266"/>
                  </a:lnTo>
                  <a:lnTo>
                    <a:pt x="56841" y="4121834"/>
                  </a:lnTo>
                  <a:lnTo>
                    <a:pt x="56799" y="4112402"/>
                  </a:lnTo>
                  <a:lnTo>
                    <a:pt x="56755" y="4102970"/>
                  </a:lnTo>
                  <a:lnTo>
                    <a:pt x="56708" y="4093537"/>
                  </a:lnTo>
                  <a:lnTo>
                    <a:pt x="56659" y="4084105"/>
                  </a:lnTo>
                  <a:lnTo>
                    <a:pt x="56607" y="4074673"/>
                  </a:lnTo>
                  <a:lnTo>
                    <a:pt x="56551" y="4065241"/>
                  </a:lnTo>
                  <a:lnTo>
                    <a:pt x="56493" y="4055809"/>
                  </a:lnTo>
                  <a:lnTo>
                    <a:pt x="56431" y="4046377"/>
                  </a:lnTo>
                  <a:lnTo>
                    <a:pt x="56366" y="4036945"/>
                  </a:lnTo>
                  <a:lnTo>
                    <a:pt x="56297" y="4027513"/>
                  </a:lnTo>
                  <a:lnTo>
                    <a:pt x="56224" y="4018081"/>
                  </a:lnTo>
                  <a:lnTo>
                    <a:pt x="56147" y="4008648"/>
                  </a:lnTo>
                  <a:lnTo>
                    <a:pt x="56067" y="3999216"/>
                  </a:lnTo>
                  <a:lnTo>
                    <a:pt x="55983" y="3989784"/>
                  </a:lnTo>
                  <a:lnTo>
                    <a:pt x="55897" y="3980352"/>
                  </a:lnTo>
                  <a:lnTo>
                    <a:pt x="55807" y="3970920"/>
                  </a:lnTo>
                  <a:lnTo>
                    <a:pt x="55714" y="3961488"/>
                  </a:lnTo>
                  <a:lnTo>
                    <a:pt x="55618" y="3952056"/>
                  </a:lnTo>
                  <a:lnTo>
                    <a:pt x="55521" y="3942624"/>
                  </a:lnTo>
                  <a:lnTo>
                    <a:pt x="55421" y="3933191"/>
                  </a:lnTo>
                  <a:lnTo>
                    <a:pt x="55320" y="3923759"/>
                  </a:lnTo>
                  <a:lnTo>
                    <a:pt x="55218" y="3914327"/>
                  </a:lnTo>
                  <a:lnTo>
                    <a:pt x="55115" y="3904895"/>
                  </a:lnTo>
                  <a:lnTo>
                    <a:pt x="55011" y="3895463"/>
                  </a:lnTo>
                  <a:lnTo>
                    <a:pt x="54907" y="3886031"/>
                  </a:lnTo>
                  <a:lnTo>
                    <a:pt x="54804" y="3876599"/>
                  </a:lnTo>
                  <a:lnTo>
                    <a:pt x="54700" y="3867167"/>
                  </a:lnTo>
                  <a:lnTo>
                    <a:pt x="54597" y="3857735"/>
                  </a:lnTo>
                  <a:lnTo>
                    <a:pt x="54495" y="3848302"/>
                  </a:lnTo>
                  <a:lnTo>
                    <a:pt x="54394" y="3838870"/>
                  </a:lnTo>
                  <a:lnTo>
                    <a:pt x="54294" y="3829438"/>
                  </a:lnTo>
                  <a:lnTo>
                    <a:pt x="54195" y="3820006"/>
                  </a:lnTo>
                  <a:lnTo>
                    <a:pt x="54097" y="3810574"/>
                  </a:lnTo>
                  <a:lnTo>
                    <a:pt x="54000" y="3801142"/>
                  </a:lnTo>
                  <a:lnTo>
                    <a:pt x="53903" y="3791710"/>
                  </a:lnTo>
                  <a:lnTo>
                    <a:pt x="53808" y="3782278"/>
                  </a:lnTo>
                  <a:lnTo>
                    <a:pt x="53712" y="3772846"/>
                  </a:lnTo>
                  <a:lnTo>
                    <a:pt x="53617" y="3763413"/>
                  </a:lnTo>
                  <a:lnTo>
                    <a:pt x="53522" y="3753981"/>
                  </a:lnTo>
                  <a:lnTo>
                    <a:pt x="53426" y="3744549"/>
                  </a:lnTo>
                  <a:lnTo>
                    <a:pt x="53330" y="3735117"/>
                  </a:lnTo>
                  <a:lnTo>
                    <a:pt x="53232" y="3725685"/>
                  </a:lnTo>
                  <a:lnTo>
                    <a:pt x="53133" y="3716253"/>
                  </a:lnTo>
                  <a:lnTo>
                    <a:pt x="53031" y="3706821"/>
                  </a:lnTo>
                  <a:lnTo>
                    <a:pt x="52926" y="3697389"/>
                  </a:lnTo>
                  <a:lnTo>
                    <a:pt x="52819" y="3687956"/>
                  </a:lnTo>
                  <a:lnTo>
                    <a:pt x="52709" y="3678524"/>
                  </a:lnTo>
                  <a:lnTo>
                    <a:pt x="52595" y="3669092"/>
                  </a:lnTo>
                  <a:lnTo>
                    <a:pt x="52477" y="3659660"/>
                  </a:lnTo>
                  <a:lnTo>
                    <a:pt x="52355" y="3650228"/>
                  </a:lnTo>
                  <a:lnTo>
                    <a:pt x="52227" y="3640796"/>
                  </a:lnTo>
                  <a:lnTo>
                    <a:pt x="52095" y="3631364"/>
                  </a:lnTo>
                  <a:lnTo>
                    <a:pt x="51959" y="3621932"/>
                  </a:lnTo>
                  <a:lnTo>
                    <a:pt x="51817" y="3612500"/>
                  </a:lnTo>
                  <a:lnTo>
                    <a:pt x="51669" y="3603067"/>
                  </a:lnTo>
                  <a:lnTo>
                    <a:pt x="51517" y="3593635"/>
                  </a:lnTo>
                  <a:lnTo>
                    <a:pt x="51359" y="3584203"/>
                  </a:lnTo>
                  <a:lnTo>
                    <a:pt x="51196" y="3574771"/>
                  </a:lnTo>
                  <a:lnTo>
                    <a:pt x="51029" y="3565339"/>
                  </a:lnTo>
                  <a:lnTo>
                    <a:pt x="50856" y="3555907"/>
                  </a:lnTo>
                  <a:lnTo>
                    <a:pt x="50678" y="3546475"/>
                  </a:lnTo>
                  <a:lnTo>
                    <a:pt x="50496" y="3537043"/>
                  </a:lnTo>
                  <a:lnTo>
                    <a:pt x="50310" y="3527611"/>
                  </a:lnTo>
                  <a:lnTo>
                    <a:pt x="50121" y="3518178"/>
                  </a:lnTo>
                  <a:lnTo>
                    <a:pt x="49928" y="3508746"/>
                  </a:lnTo>
                  <a:lnTo>
                    <a:pt x="49731" y="3499314"/>
                  </a:lnTo>
                  <a:lnTo>
                    <a:pt x="49532" y="3489882"/>
                  </a:lnTo>
                  <a:lnTo>
                    <a:pt x="49330" y="3480450"/>
                  </a:lnTo>
                  <a:lnTo>
                    <a:pt x="49125" y="3471018"/>
                  </a:lnTo>
                  <a:lnTo>
                    <a:pt x="48919" y="3461586"/>
                  </a:lnTo>
                  <a:lnTo>
                    <a:pt x="48710" y="3452154"/>
                  </a:lnTo>
                  <a:lnTo>
                    <a:pt x="48500" y="3442722"/>
                  </a:lnTo>
                  <a:lnTo>
                    <a:pt x="48287" y="3433289"/>
                  </a:lnTo>
                  <a:lnTo>
                    <a:pt x="48074" y="3423857"/>
                  </a:lnTo>
                  <a:lnTo>
                    <a:pt x="47858" y="3414425"/>
                  </a:lnTo>
                  <a:lnTo>
                    <a:pt x="47642" y="3404993"/>
                  </a:lnTo>
                  <a:lnTo>
                    <a:pt x="47424" y="3395561"/>
                  </a:lnTo>
                  <a:lnTo>
                    <a:pt x="47204" y="3386129"/>
                  </a:lnTo>
                  <a:lnTo>
                    <a:pt x="46983" y="3376697"/>
                  </a:lnTo>
                  <a:lnTo>
                    <a:pt x="46760" y="3367265"/>
                  </a:lnTo>
                  <a:lnTo>
                    <a:pt x="46535" y="3357832"/>
                  </a:lnTo>
                  <a:lnTo>
                    <a:pt x="46309" y="3348400"/>
                  </a:lnTo>
                  <a:lnTo>
                    <a:pt x="46080" y="3338968"/>
                  </a:lnTo>
                  <a:lnTo>
                    <a:pt x="45848" y="3329536"/>
                  </a:lnTo>
                  <a:lnTo>
                    <a:pt x="45615" y="3320104"/>
                  </a:lnTo>
                  <a:lnTo>
                    <a:pt x="45378" y="3310672"/>
                  </a:lnTo>
                  <a:lnTo>
                    <a:pt x="45139" y="3301240"/>
                  </a:lnTo>
                  <a:lnTo>
                    <a:pt x="44896" y="3291808"/>
                  </a:lnTo>
                  <a:lnTo>
                    <a:pt x="44650" y="3282376"/>
                  </a:lnTo>
                  <a:lnTo>
                    <a:pt x="44399" y="3272943"/>
                  </a:lnTo>
                  <a:lnTo>
                    <a:pt x="44145" y="3263511"/>
                  </a:lnTo>
                  <a:lnTo>
                    <a:pt x="43887" y="3254079"/>
                  </a:lnTo>
                  <a:lnTo>
                    <a:pt x="43625" y="3244647"/>
                  </a:lnTo>
                  <a:lnTo>
                    <a:pt x="43356" y="3235215"/>
                  </a:lnTo>
                  <a:lnTo>
                    <a:pt x="43084" y="3225783"/>
                  </a:lnTo>
                  <a:lnTo>
                    <a:pt x="42806" y="3216351"/>
                  </a:lnTo>
                  <a:lnTo>
                    <a:pt x="42524" y="3206919"/>
                  </a:lnTo>
                  <a:lnTo>
                    <a:pt x="42236" y="3197487"/>
                  </a:lnTo>
                  <a:lnTo>
                    <a:pt x="41943" y="3188054"/>
                  </a:lnTo>
                  <a:lnTo>
                    <a:pt x="41645" y="3178622"/>
                  </a:lnTo>
                  <a:lnTo>
                    <a:pt x="41341" y="3169190"/>
                  </a:lnTo>
                  <a:lnTo>
                    <a:pt x="41032" y="3159758"/>
                  </a:lnTo>
                  <a:lnTo>
                    <a:pt x="40719" y="3150326"/>
                  </a:lnTo>
                  <a:lnTo>
                    <a:pt x="40401" y="3140894"/>
                  </a:lnTo>
                  <a:lnTo>
                    <a:pt x="40077" y="3131462"/>
                  </a:lnTo>
                  <a:lnTo>
                    <a:pt x="39749" y="3122030"/>
                  </a:lnTo>
                  <a:lnTo>
                    <a:pt x="39417" y="3112597"/>
                  </a:lnTo>
                  <a:lnTo>
                    <a:pt x="39081" y="3103165"/>
                  </a:lnTo>
                  <a:lnTo>
                    <a:pt x="38740" y="3093733"/>
                  </a:lnTo>
                  <a:lnTo>
                    <a:pt x="38395" y="3084301"/>
                  </a:lnTo>
                  <a:lnTo>
                    <a:pt x="38046" y="3074869"/>
                  </a:lnTo>
                  <a:lnTo>
                    <a:pt x="37693" y="3065437"/>
                  </a:lnTo>
                  <a:lnTo>
                    <a:pt x="37337" y="3056005"/>
                  </a:lnTo>
                  <a:lnTo>
                    <a:pt x="36976" y="3046573"/>
                  </a:lnTo>
                  <a:lnTo>
                    <a:pt x="36612" y="3037141"/>
                  </a:lnTo>
                  <a:lnTo>
                    <a:pt x="36243" y="3027708"/>
                  </a:lnTo>
                  <a:lnTo>
                    <a:pt x="35870" y="3018276"/>
                  </a:lnTo>
                  <a:lnTo>
                    <a:pt x="35493" y="3008844"/>
                  </a:lnTo>
                  <a:lnTo>
                    <a:pt x="35112" y="2999412"/>
                  </a:lnTo>
                  <a:lnTo>
                    <a:pt x="34727" y="2989980"/>
                  </a:lnTo>
                  <a:lnTo>
                    <a:pt x="34338" y="2980548"/>
                  </a:lnTo>
                  <a:lnTo>
                    <a:pt x="33944" y="2971116"/>
                  </a:lnTo>
                  <a:lnTo>
                    <a:pt x="33546" y="2961684"/>
                  </a:lnTo>
                  <a:lnTo>
                    <a:pt x="33145" y="2952252"/>
                  </a:lnTo>
                  <a:lnTo>
                    <a:pt x="32741" y="2942819"/>
                  </a:lnTo>
                  <a:lnTo>
                    <a:pt x="32333" y="2933387"/>
                  </a:lnTo>
                  <a:lnTo>
                    <a:pt x="31923" y="2923955"/>
                  </a:lnTo>
                  <a:lnTo>
                    <a:pt x="31511" y="2914523"/>
                  </a:lnTo>
                  <a:lnTo>
                    <a:pt x="31098" y="2905091"/>
                  </a:lnTo>
                  <a:lnTo>
                    <a:pt x="30684" y="2895659"/>
                  </a:lnTo>
                  <a:lnTo>
                    <a:pt x="30270" y="2886227"/>
                  </a:lnTo>
                  <a:lnTo>
                    <a:pt x="29857" y="2876795"/>
                  </a:lnTo>
                  <a:lnTo>
                    <a:pt x="29446" y="2867362"/>
                  </a:lnTo>
                  <a:lnTo>
                    <a:pt x="29038" y="2857930"/>
                  </a:lnTo>
                  <a:lnTo>
                    <a:pt x="28632" y="2848498"/>
                  </a:lnTo>
                  <a:lnTo>
                    <a:pt x="28230" y="2839066"/>
                  </a:lnTo>
                  <a:lnTo>
                    <a:pt x="27832" y="2829634"/>
                  </a:lnTo>
                  <a:lnTo>
                    <a:pt x="27439" y="2820202"/>
                  </a:lnTo>
                  <a:lnTo>
                    <a:pt x="27051" y="2810770"/>
                  </a:lnTo>
                  <a:lnTo>
                    <a:pt x="26668" y="2801338"/>
                  </a:lnTo>
                  <a:lnTo>
                    <a:pt x="26289" y="2791906"/>
                  </a:lnTo>
                  <a:lnTo>
                    <a:pt x="25915" y="2782473"/>
                  </a:lnTo>
                  <a:lnTo>
                    <a:pt x="25545" y="2773041"/>
                  </a:lnTo>
                  <a:lnTo>
                    <a:pt x="25179" y="2763609"/>
                  </a:lnTo>
                  <a:lnTo>
                    <a:pt x="24816" y="2754177"/>
                  </a:lnTo>
                  <a:lnTo>
                    <a:pt x="24455" y="2744745"/>
                  </a:lnTo>
                  <a:lnTo>
                    <a:pt x="24095" y="2735313"/>
                  </a:lnTo>
                  <a:lnTo>
                    <a:pt x="23735" y="2725881"/>
                  </a:lnTo>
                  <a:lnTo>
                    <a:pt x="23375" y="2716449"/>
                  </a:lnTo>
                  <a:lnTo>
                    <a:pt x="23014" y="2707017"/>
                  </a:lnTo>
                  <a:lnTo>
                    <a:pt x="22649" y="2697584"/>
                  </a:lnTo>
                  <a:lnTo>
                    <a:pt x="22282" y="2688152"/>
                  </a:lnTo>
                  <a:lnTo>
                    <a:pt x="21911" y="2678720"/>
                  </a:lnTo>
                  <a:lnTo>
                    <a:pt x="21536" y="2669288"/>
                  </a:lnTo>
                  <a:lnTo>
                    <a:pt x="21155" y="2659856"/>
                  </a:lnTo>
                  <a:lnTo>
                    <a:pt x="20769" y="2650424"/>
                  </a:lnTo>
                  <a:lnTo>
                    <a:pt x="20378" y="2640992"/>
                  </a:lnTo>
                  <a:lnTo>
                    <a:pt x="19982" y="2631560"/>
                  </a:lnTo>
                  <a:lnTo>
                    <a:pt x="19582" y="2622127"/>
                  </a:lnTo>
                  <a:lnTo>
                    <a:pt x="19178" y="2612695"/>
                  </a:lnTo>
                  <a:lnTo>
                    <a:pt x="18770" y="2603263"/>
                  </a:lnTo>
                  <a:lnTo>
                    <a:pt x="18360" y="2593831"/>
                  </a:lnTo>
                  <a:lnTo>
                    <a:pt x="17948" y="2584399"/>
                  </a:lnTo>
                  <a:lnTo>
                    <a:pt x="17537" y="2574967"/>
                  </a:lnTo>
                  <a:lnTo>
                    <a:pt x="17126" y="2565535"/>
                  </a:lnTo>
                  <a:lnTo>
                    <a:pt x="16718" y="2556103"/>
                  </a:lnTo>
                  <a:lnTo>
                    <a:pt x="16313" y="2546671"/>
                  </a:lnTo>
                  <a:lnTo>
                    <a:pt x="15914" y="2537238"/>
                  </a:lnTo>
                  <a:lnTo>
                    <a:pt x="15520" y="2527806"/>
                  </a:lnTo>
                  <a:lnTo>
                    <a:pt x="15133" y="2518374"/>
                  </a:lnTo>
                  <a:lnTo>
                    <a:pt x="14756" y="2508942"/>
                  </a:lnTo>
                  <a:lnTo>
                    <a:pt x="14388" y="2499510"/>
                  </a:lnTo>
                  <a:lnTo>
                    <a:pt x="14031" y="2490078"/>
                  </a:lnTo>
                  <a:lnTo>
                    <a:pt x="13684" y="2480646"/>
                  </a:lnTo>
                  <a:lnTo>
                    <a:pt x="13347" y="2471214"/>
                  </a:lnTo>
                  <a:lnTo>
                    <a:pt x="13022" y="2461782"/>
                  </a:lnTo>
                  <a:lnTo>
                    <a:pt x="12710" y="2452349"/>
                  </a:lnTo>
                  <a:lnTo>
                    <a:pt x="12410" y="2442917"/>
                  </a:lnTo>
                  <a:lnTo>
                    <a:pt x="12121" y="2433485"/>
                  </a:lnTo>
                  <a:lnTo>
                    <a:pt x="11842" y="2424053"/>
                  </a:lnTo>
                  <a:lnTo>
                    <a:pt x="11574" y="2414621"/>
                  </a:lnTo>
                  <a:lnTo>
                    <a:pt x="11316" y="2405189"/>
                  </a:lnTo>
                  <a:lnTo>
                    <a:pt x="11068" y="2395757"/>
                  </a:lnTo>
                  <a:lnTo>
                    <a:pt x="10827" y="2386325"/>
                  </a:lnTo>
                  <a:lnTo>
                    <a:pt x="10593" y="2376893"/>
                  </a:lnTo>
                  <a:lnTo>
                    <a:pt x="10365" y="2367460"/>
                  </a:lnTo>
                  <a:lnTo>
                    <a:pt x="10142" y="2358028"/>
                  </a:lnTo>
                  <a:lnTo>
                    <a:pt x="9923" y="2348596"/>
                  </a:lnTo>
                  <a:lnTo>
                    <a:pt x="9707" y="2339164"/>
                  </a:lnTo>
                  <a:lnTo>
                    <a:pt x="9493" y="2329732"/>
                  </a:lnTo>
                  <a:lnTo>
                    <a:pt x="9278" y="2320300"/>
                  </a:lnTo>
                  <a:lnTo>
                    <a:pt x="9064" y="2310868"/>
                  </a:lnTo>
                  <a:lnTo>
                    <a:pt x="8849" y="2301436"/>
                  </a:lnTo>
                  <a:lnTo>
                    <a:pt x="8631" y="2292003"/>
                  </a:lnTo>
                  <a:lnTo>
                    <a:pt x="8411" y="2282571"/>
                  </a:lnTo>
                  <a:lnTo>
                    <a:pt x="8188" y="2273139"/>
                  </a:lnTo>
                  <a:lnTo>
                    <a:pt x="7961" y="2263707"/>
                  </a:lnTo>
                  <a:lnTo>
                    <a:pt x="7732" y="2254275"/>
                  </a:lnTo>
                  <a:lnTo>
                    <a:pt x="7499" y="2244843"/>
                  </a:lnTo>
                  <a:lnTo>
                    <a:pt x="7262" y="2235411"/>
                  </a:lnTo>
                  <a:lnTo>
                    <a:pt x="7023" y="2225979"/>
                  </a:lnTo>
                  <a:lnTo>
                    <a:pt x="6781" y="2216547"/>
                  </a:lnTo>
                  <a:lnTo>
                    <a:pt x="6537" y="2207114"/>
                  </a:lnTo>
                  <a:lnTo>
                    <a:pt x="6291" y="2197682"/>
                  </a:lnTo>
                  <a:lnTo>
                    <a:pt x="6045" y="2188250"/>
                  </a:lnTo>
                  <a:lnTo>
                    <a:pt x="5799" y="2178818"/>
                  </a:lnTo>
                  <a:lnTo>
                    <a:pt x="5554" y="2169386"/>
                  </a:lnTo>
                  <a:lnTo>
                    <a:pt x="5310" y="2159954"/>
                  </a:lnTo>
                  <a:lnTo>
                    <a:pt x="5069" y="2150522"/>
                  </a:lnTo>
                  <a:lnTo>
                    <a:pt x="4831" y="2141090"/>
                  </a:lnTo>
                  <a:lnTo>
                    <a:pt x="4597" y="2131658"/>
                  </a:lnTo>
                  <a:lnTo>
                    <a:pt x="4368" y="2122225"/>
                  </a:lnTo>
                  <a:lnTo>
                    <a:pt x="4143" y="2112793"/>
                  </a:lnTo>
                  <a:lnTo>
                    <a:pt x="3924" y="2103361"/>
                  </a:lnTo>
                  <a:lnTo>
                    <a:pt x="3710" y="2093929"/>
                  </a:lnTo>
                  <a:lnTo>
                    <a:pt x="3504" y="2084497"/>
                  </a:lnTo>
                  <a:lnTo>
                    <a:pt x="3303" y="2075065"/>
                  </a:lnTo>
                  <a:lnTo>
                    <a:pt x="3109" y="2065633"/>
                  </a:lnTo>
                  <a:lnTo>
                    <a:pt x="2921" y="2056201"/>
                  </a:lnTo>
                  <a:lnTo>
                    <a:pt x="2739" y="2046768"/>
                  </a:lnTo>
                  <a:lnTo>
                    <a:pt x="2564" y="2037336"/>
                  </a:lnTo>
                  <a:lnTo>
                    <a:pt x="2395" y="2027904"/>
                  </a:lnTo>
                  <a:lnTo>
                    <a:pt x="2231" y="2018472"/>
                  </a:lnTo>
                  <a:lnTo>
                    <a:pt x="2073" y="2009040"/>
                  </a:lnTo>
                  <a:lnTo>
                    <a:pt x="1920" y="1999608"/>
                  </a:lnTo>
                  <a:lnTo>
                    <a:pt x="1772" y="1990176"/>
                  </a:lnTo>
                  <a:lnTo>
                    <a:pt x="1630" y="1980744"/>
                  </a:lnTo>
                  <a:lnTo>
                    <a:pt x="1493" y="1971312"/>
                  </a:lnTo>
                  <a:lnTo>
                    <a:pt x="1360" y="1961879"/>
                  </a:lnTo>
                  <a:lnTo>
                    <a:pt x="1231" y="1952447"/>
                  </a:lnTo>
                  <a:lnTo>
                    <a:pt x="1107" y="1943015"/>
                  </a:lnTo>
                  <a:lnTo>
                    <a:pt x="987" y="1933583"/>
                  </a:lnTo>
                  <a:lnTo>
                    <a:pt x="873" y="1924151"/>
                  </a:lnTo>
                  <a:lnTo>
                    <a:pt x="763" y="1914719"/>
                  </a:lnTo>
                  <a:lnTo>
                    <a:pt x="659" y="1905287"/>
                  </a:lnTo>
                  <a:lnTo>
                    <a:pt x="559" y="1895855"/>
                  </a:lnTo>
                  <a:lnTo>
                    <a:pt x="465" y="1886423"/>
                  </a:lnTo>
                  <a:lnTo>
                    <a:pt x="379" y="1876990"/>
                  </a:lnTo>
                  <a:lnTo>
                    <a:pt x="299" y="1867558"/>
                  </a:lnTo>
                  <a:lnTo>
                    <a:pt x="227" y="1858126"/>
                  </a:lnTo>
                  <a:lnTo>
                    <a:pt x="163" y="1848694"/>
                  </a:lnTo>
                  <a:lnTo>
                    <a:pt x="107" y="1839262"/>
                  </a:lnTo>
                  <a:lnTo>
                    <a:pt x="62" y="1829830"/>
                  </a:lnTo>
                  <a:lnTo>
                    <a:pt x="30" y="1820398"/>
                  </a:lnTo>
                  <a:lnTo>
                    <a:pt x="8" y="1810966"/>
                  </a:lnTo>
                  <a:lnTo>
                    <a:pt x="0" y="1801533"/>
                  </a:lnTo>
                  <a:lnTo>
                    <a:pt x="4" y="1792101"/>
                  </a:lnTo>
                  <a:lnTo>
                    <a:pt x="22" y="1782669"/>
                  </a:lnTo>
                  <a:lnTo>
                    <a:pt x="61" y="1773237"/>
                  </a:lnTo>
                  <a:lnTo>
                    <a:pt x="116" y="1763805"/>
                  </a:lnTo>
                  <a:lnTo>
                    <a:pt x="188" y="1754373"/>
                  </a:lnTo>
                  <a:lnTo>
                    <a:pt x="279" y="1744941"/>
                  </a:lnTo>
                  <a:lnTo>
                    <a:pt x="389" y="1735509"/>
                  </a:lnTo>
                  <a:lnTo>
                    <a:pt x="521" y="1726077"/>
                  </a:lnTo>
                  <a:lnTo>
                    <a:pt x="678" y="1716644"/>
                  </a:lnTo>
                  <a:lnTo>
                    <a:pt x="855" y="1707212"/>
                  </a:lnTo>
                  <a:lnTo>
                    <a:pt x="1055" y="1697780"/>
                  </a:lnTo>
                  <a:lnTo>
                    <a:pt x="1277" y="1688348"/>
                  </a:lnTo>
                  <a:lnTo>
                    <a:pt x="1520" y="1678916"/>
                  </a:lnTo>
                  <a:lnTo>
                    <a:pt x="1792" y="1669484"/>
                  </a:lnTo>
                  <a:lnTo>
                    <a:pt x="2086" y="1660052"/>
                  </a:lnTo>
                  <a:lnTo>
                    <a:pt x="2401" y="1650620"/>
                  </a:lnTo>
                  <a:lnTo>
                    <a:pt x="2738" y="1641188"/>
                  </a:lnTo>
                  <a:lnTo>
                    <a:pt x="3094" y="1631755"/>
                  </a:lnTo>
                  <a:lnTo>
                    <a:pt x="3472" y="1622323"/>
                  </a:lnTo>
                  <a:lnTo>
                    <a:pt x="3872" y="1612891"/>
                  </a:lnTo>
                  <a:lnTo>
                    <a:pt x="4287" y="1603459"/>
                  </a:lnTo>
                  <a:lnTo>
                    <a:pt x="4718" y="1594027"/>
                  </a:lnTo>
                  <a:lnTo>
                    <a:pt x="5163" y="1584595"/>
                  </a:lnTo>
                  <a:lnTo>
                    <a:pt x="5619" y="1575163"/>
                  </a:lnTo>
                  <a:lnTo>
                    <a:pt x="6089" y="1565731"/>
                  </a:lnTo>
                  <a:lnTo>
                    <a:pt x="6567" y="1556298"/>
                  </a:lnTo>
                  <a:lnTo>
                    <a:pt x="7051" y="1546866"/>
                  </a:lnTo>
                  <a:lnTo>
                    <a:pt x="7540" y="1537434"/>
                  </a:lnTo>
                  <a:lnTo>
                    <a:pt x="8031" y="1528002"/>
                  </a:lnTo>
                  <a:lnTo>
                    <a:pt x="8524" y="1518570"/>
                  </a:lnTo>
                  <a:lnTo>
                    <a:pt x="9016" y="1509138"/>
                  </a:lnTo>
                  <a:lnTo>
                    <a:pt x="9504" y="1499706"/>
                  </a:lnTo>
                  <a:lnTo>
                    <a:pt x="9989" y="1490274"/>
                  </a:lnTo>
                  <a:lnTo>
                    <a:pt x="10468" y="1480842"/>
                  </a:lnTo>
                  <a:lnTo>
                    <a:pt x="10940" y="1471409"/>
                  </a:lnTo>
                  <a:lnTo>
                    <a:pt x="11403" y="1461977"/>
                  </a:lnTo>
                  <a:lnTo>
                    <a:pt x="11857" y="1452545"/>
                  </a:lnTo>
                  <a:lnTo>
                    <a:pt x="12301" y="1443113"/>
                  </a:lnTo>
                  <a:lnTo>
                    <a:pt x="12736" y="1433681"/>
                  </a:lnTo>
                  <a:lnTo>
                    <a:pt x="13161" y="1424249"/>
                  </a:lnTo>
                  <a:lnTo>
                    <a:pt x="13575" y="1414817"/>
                  </a:lnTo>
                  <a:lnTo>
                    <a:pt x="13977" y="1405385"/>
                  </a:lnTo>
                  <a:lnTo>
                    <a:pt x="14369" y="1395953"/>
                  </a:lnTo>
                  <a:lnTo>
                    <a:pt x="14753" y="1386520"/>
                  </a:lnTo>
                  <a:lnTo>
                    <a:pt x="15129" y="1377088"/>
                  </a:lnTo>
                  <a:lnTo>
                    <a:pt x="15498" y="1367656"/>
                  </a:lnTo>
                  <a:lnTo>
                    <a:pt x="15859" y="1358224"/>
                  </a:lnTo>
                  <a:lnTo>
                    <a:pt x="16214" y="1348792"/>
                  </a:lnTo>
                  <a:lnTo>
                    <a:pt x="16566" y="1339360"/>
                  </a:lnTo>
                  <a:lnTo>
                    <a:pt x="16916" y="1329928"/>
                  </a:lnTo>
                  <a:lnTo>
                    <a:pt x="17264" y="1320496"/>
                  </a:lnTo>
                  <a:lnTo>
                    <a:pt x="17611" y="1311063"/>
                  </a:lnTo>
                  <a:lnTo>
                    <a:pt x="17961" y="1301631"/>
                  </a:lnTo>
                  <a:lnTo>
                    <a:pt x="18313" y="1292199"/>
                  </a:lnTo>
                  <a:lnTo>
                    <a:pt x="18669" y="1282767"/>
                  </a:lnTo>
                  <a:lnTo>
                    <a:pt x="19031" y="1273335"/>
                  </a:lnTo>
                  <a:lnTo>
                    <a:pt x="19399" y="1263903"/>
                  </a:lnTo>
                  <a:lnTo>
                    <a:pt x="19775" y="1254471"/>
                  </a:lnTo>
                  <a:lnTo>
                    <a:pt x="20160" y="1245039"/>
                  </a:lnTo>
                  <a:lnTo>
                    <a:pt x="20555" y="1235607"/>
                  </a:lnTo>
                  <a:lnTo>
                    <a:pt x="20960" y="1226174"/>
                  </a:lnTo>
                  <a:lnTo>
                    <a:pt x="21375" y="1216742"/>
                  </a:lnTo>
                  <a:lnTo>
                    <a:pt x="21801" y="1207310"/>
                  </a:lnTo>
                  <a:lnTo>
                    <a:pt x="22242" y="1197878"/>
                  </a:lnTo>
                  <a:lnTo>
                    <a:pt x="22695" y="1188446"/>
                  </a:lnTo>
                  <a:lnTo>
                    <a:pt x="23160" y="1179014"/>
                  </a:lnTo>
                  <a:lnTo>
                    <a:pt x="23637" y="1169582"/>
                  </a:lnTo>
                  <a:lnTo>
                    <a:pt x="24126" y="1160150"/>
                  </a:lnTo>
                  <a:lnTo>
                    <a:pt x="24629" y="1150718"/>
                  </a:lnTo>
                  <a:lnTo>
                    <a:pt x="25145" y="1141285"/>
                  </a:lnTo>
                  <a:lnTo>
                    <a:pt x="25672" y="1131853"/>
                  </a:lnTo>
                  <a:lnTo>
                    <a:pt x="26210" y="1122421"/>
                  </a:lnTo>
                  <a:lnTo>
                    <a:pt x="26759" y="1112989"/>
                  </a:lnTo>
                  <a:lnTo>
                    <a:pt x="27317" y="1103557"/>
                  </a:lnTo>
                  <a:lnTo>
                    <a:pt x="27888" y="1094125"/>
                  </a:lnTo>
                  <a:lnTo>
                    <a:pt x="28466" y="1084693"/>
                  </a:lnTo>
                  <a:lnTo>
                    <a:pt x="29053" y="1075261"/>
                  </a:lnTo>
                  <a:lnTo>
                    <a:pt x="29646" y="1065829"/>
                  </a:lnTo>
                  <a:lnTo>
                    <a:pt x="30245" y="1056396"/>
                  </a:lnTo>
                  <a:lnTo>
                    <a:pt x="30850" y="1046964"/>
                  </a:lnTo>
                  <a:lnTo>
                    <a:pt x="31461" y="1037532"/>
                  </a:lnTo>
                  <a:lnTo>
                    <a:pt x="32074" y="1028100"/>
                  </a:lnTo>
                  <a:lnTo>
                    <a:pt x="32690" y="1018668"/>
                  </a:lnTo>
                  <a:lnTo>
                    <a:pt x="33308" y="1009236"/>
                  </a:lnTo>
                  <a:lnTo>
                    <a:pt x="33927" y="999804"/>
                  </a:lnTo>
                  <a:lnTo>
                    <a:pt x="34546" y="990372"/>
                  </a:lnTo>
                  <a:lnTo>
                    <a:pt x="35164" y="980939"/>
                  </a:lnTo>
                  <a:lnTo>
                    <a:pt x="35780" y="971507"/>
                  </a:lnTo>
                  <a:lnTo>
                    <a:pt x="36394" y="962075"/>
                  </a:lnTo>
                  <a:lnTo>
                    <a:pt x="37006" y="952643"/>
                  </a:lnTo>
                  <a:lnTo>
                    <a:pt x="37613" y="943211"/>
                  </a:lnTo>
                  <a:lnTo>
                    <a:pt x="38216" y="933779"/>
                  </a:lnTo>
                  <a:lnTo>
                    <a:pt x="38815" y="924347"/>
                  </a:lnTo>
                  <a:lnTo>
                    <a:pt x="39408" y="914915"/>
                  </a:lnTo>
                  <a:lnTo>
                    <a:pt x="39996" y="905483"/>
                  </a:lnTo>
                  <a:lnTo>
                    <a:pt x="40577" y="896050"/>
                  </a:lnTo>
                  <a:lnTo>
                    <a:pt x="41152" y="886618"/>
                  </a:lnTo>
                  <a:lnTo>
                    <a:pt x="41718" y="877186"/>
                  </a:lnTo>
                  <a:lnTo>
                    <a:pt x="42278" y="867754"/>
                  </a:lnTo>
                  <a:lnTo>
                    <a:pt x="42830" y="858322"/>
                  </a:lnTo>
                  <a:lnTo>
                    <a:pt x="43375" y="848890"/>
                  </a:lnTo>
                  <a:lnTo>
                    <a:pt x="43910" y="839458"/>
                  </a:lnTo>
                  <a:lnTo>
                    <a:pt x="44435" y="830026"/>
                  </a:lnTo>
                  <a:lnTo>
                    <a:pt x="44951" y="820594"/>
                  </a:lnTo>
                  <a:lnTo>
                    <a:pt x="45458" y="811161"/>
                  </a:lnTo>
                  <a:lnTo>
                    <a:pt x="45955" y="801729"/>
                  </a:lnTo>
                  <a:lnTo>
                    <a:pt x="46441" y="792297"/>
                  </a:lnTo>
                  <a:lnTo>
                    <a:pt x="46916" y="782865"/>
                  </a:lnTo>
                  <a:lnTo>
                    <a:pt x="47378" y="773433"/>
                  </a:lnTo>
                  <a:lnTo>
                    <a:pt x="47830" y="764001"/>
                  </a:lnTo>
                  <a:lnTo>
                    <a:pt x="48270" y="754569"/>
                  </a:lnTo>
                  <a:lnTo>
                    <a:pt x="48698" y="745137"/>
                  </a:lnTo>
                  <a:lnTo>
                    <a:pt x="49115" y="735704"/>
                  </a:lnTo>
                  <a:lnTo>
                    <a:pt x="49517" y="726272"/>
                  </a:lnTo>
                  <a:lnTo>
                    <a:pt x="49907" y="716840"/>
                  </a:lnTo>
                  <a:lnTo>
                    <a:pt x="50285" y="707408"/>
                  </a:lnTo>
                  <a:lnTo>
                    <a:pt x="50652" y="697976"/>
                  </a:lnTo>
                  <a:lnTo>
                    <a:pt x="51007" y="688544"/>
                  </a:lnTo>
                  <a:lnTo>
                    <a:pt x="51349" y="679112"/>
                  </a:lnTo>
                  <a:lnTo>
                    <a:pt x="51679" y="669680"/>
                  </a:lnTo>
                  <a:lnTo>
                    <a:pt x="51998" y="660248"/>
                  </a:lnTo>
                  <a:lnTo>
                    <a:pt x="52307" y="650815"/>
                  </a:lnTo>
                  <a:lnTo>
                    <a:pt x="52607" y="641383"/>
                  </a:lnTo>
                  <a:lnTo>
                    <a:pt x="52897" y="631951"/>
                  </a:lnTo>
                  <a:lnTo>
                    <a:pt x="53175" y="622519"/>
                  </a:lnTo>
                  <a:lnTo>
                    <a:pt x="53446" y="613087"/>
                  </a:lnTo>
                  <a:lnTo>
                    <a:pt x="53709" y="603655"/>
                  </a:lnTo>
                  <a:lnTo>
                    <a:pt x="53966" y="594223"/>
                  </a:lnTo>
                  <a:lnTo>
                    <a:pt x="54215" y="584791"/>
                  </a:lnTo>
                  <a:lnTo>
                    <a:pt x="54457" y="575359"/>
                  </a:lnTo>
                  <a:lnTo>
                    <a:pt x="54693" y="565926"/>
                  </a:lnTo>
                  <a:lnTo>
                    <a:pt x="54924" y="556494"/>
                  </a:lnTo>
                  <a:lnTo>
                    <a:pt x="55150" y="547062"/>
                  </a:lnTo>
                  <a:lnTo>
                    <a:pt x="55372" y="537630"/>
                  </a:lnTo>
                  <a:lnTo>
                    <a:pt x="55589" y="528198"/>
                  </a:lnTo>
                  <a:lnTo>
                    <a:pt x="55801" y="518766"/>
                  </a:lnTo>
                  <a:lnTo>
                    <a:pt x="56009" y="509334"/>
                  </a:lnTo>
                  <a:lnTo>
                    <a:pt x="56214" y="499902"/>
                  </a:lnTo>
                  <a:lnTo>
                    <a:pt x="56415" y="490469"/>
                  </a:lnTo>
                  <a:lnTo>
                    <a:pt x="56613" y="481037"/>
                  </a:lnTo>
                  <a:lnTo>
                    <a:pt x="56807" y="471605"/>
                  </a:lnTo>
                  <a:lnTo>
                    <a:pt x="56996" y="462173"/>
                  </a:lnTo>
                  <a:lnTo>
                    <a:pt x="57182" y="452741"/>
                  </a:lnTo>
                  <a:lnTo>
                    <a:pt x="57364" y="443309"/>
                  </a:lnTo>
                  <a:lnTo>
                    <a:pt x="57543" y="433877"/>
                  </a:lnTo>
                  <a:lnTo>
                    <a:pt x="57717" y="424445"/>
                  </a:lnTo>
                  <a:lnTo>
                    <a:pt x="57886" y="415013"/>
                  </a:lnTo>
                  <a:lnTo>
                    <a:pt x="58051" y="405580"/>
                  </a:lnTo>
                  <a:lnTo>
                    <a:pt x="58211" y="396148"/>
                  </a:lnTo>
                  <a:lnTo>
                    <a:pt x="58367" y="386716"/>
                  </a:lnTo>
                  <a:lnTo>
                    <a:pt x="58518" y="377284"/>
                  </a:lnTo>
                  <a:lnTo>
                    <a:pt x="58664" y="367852"/>
                  </a:lnTo>
                  <a:lnTo>
                    <a:pt x="58803" y="358420"/>
                  </a:lnTo>
                  <a:lnTo>
                    <a:pt x="58938" y="348988"/>
                  </a:lnTo>
                  <a:lnTo>
                    <a:pt x="59068" y="339556"/>
                  </a:lnTo>
                  <a:lnTo>
                    <a:pt x="59193" y="330124"/>
                  </a:lnTo>
                  <a:lnTo>
                    <a:pt x="59313" y="320691"/>
                  </a:lnTo>
                  <a:lnTo>
                    <a:pt x="59427" y="311259"/>
                  </a:lnTo>
                  <a:lnTo>
                    <a:pt x="59535" y="301827"/>
                  </a:lnTo>
                  <a:lnTo>
                    <a:pt x="59639" y="292395"/>
                  </a:lnTo>
                  <a:lnTo>
                    <a:pt x="59737" y="282963"/>
                  </a:lnTo>
                  <a:lnTo>
                    <a:pt x="59832" y="273531"/>
                  </a:lnTo>
                  <a:lnTo>
                    <a:pt x="59921" y="264099"/>
                  </a:lnTo>
                  <a:lnTo>
                    <a:pt x="60005" y="254667"/>
                  </a:lnTo>
                  <a:lnTo>
                    <a:pt x="60084" y="245234"/>
                  </a:lnTo>
                  <a:lnTo>
                    <a:pt x="60160" y="235802"/>
                  </a:lnTo>
                  <a:lnTo>
                    <a:pt x="60232" y="226370"/>
                  </a:lnTo>
                  <a:lnTo>
                    <a:pt x="60300" y="216938"/>
                  </a:lnTo>
                  <a:lnTo>
                    <a:pt x="60364" y="207506"/>
                  </a:lnTo>
                  <a:lnTo>
                    <a:pt x="60425" y="198074"/>
                  </a:lnTo>
                  <a:lnTo>
                    <a:pt x="60483" y="188642"/>
                  </a:lnTo>
                  <a:lnTo>
                    <a:pt x="60538" y="179210"/>
                  </a:lnTo>
                  <a:lnTo>
                    <a:pt x="60590" y="169778"/>
                  </a:lnTo>
                  <a:lnTo>
                    <a:pt x="60639" y="160345"/>
                  </a:lnTo>
                  <a:lnTo>
                    <a:pt x="60686" y="150913"/>
                  </a:lnTo>
                  <a:lnTo>
                    <a:pt x="60730" y="141481"/>
                  </a:lnTo>
                  <a:lnTo>
                    <a:pt x="60773" y="132049"/>
                  </a:lnTo>
                  <a:lnTo>
                    <a:pt x="60814" y="122617"/>
                  </a:lnTo>
                  <a:lnTo>
                    <a:pt x="60852" y="113185"/>
                  </a:lnTo>
                  <a:lnTo>
                    <a:pt x="60889" y="103753"/>
                  </a:lnTo>
                  <a:lnTo>
                    <a:pt x="60924" y="94321"/>
                  </a:lnTo>
                  <a:lnTo>
                    <a:pt x="60958" y="84889"/>
                  </a:lnTo>
                  <a:lnTo>
                    <a:pt x="60990" y="75456"/>
                  </a:lnTo>
                  <a:lnTo>
                    <a:pt x="61021" y="66024"/>
                  </a:lnTo>
                  <a:lnTo>
                    <a:pt x="61050" y="56592"/>
                  </a:lnTo>
                  <a:lnTo>
                    <a:pt x="61078" y="47160"/>
                  </a:lnTo>
                  <a:lnTo>
                    <a:pt x="61105" y="37728"/>
                  </a:lnTo>
                  <a:lnTo>
                    <a:pt x="61130" y="28296"/>
                  </a:lnTo>
                  <a:lnTo>
                    <a:pt x="61155" y="18864"/>
                  </a:lnTo>
                  <a:lnTo>
                    <a:pt x="61178" y="9432"/>
                  </a:lnTo>
                  <a:lnTo>
                    <a:pt x="61200" y="0"/>
                  </a:lnTo>
                  <a:lnTo>
                    <a:pt x="61786" y="0"/>
                  </a:lnTo>
                  <a:lnTo>
                    <a:pt x="61808" y="9432"/>
                  </a:lnTo>
                  <a:lnTo>
                    <a:pt x="61831" y="18864"/>
                  </a:lnTo>
                  <a:lnTo>
                    <a:pt x="61855" y="28296"/>
                  </a:lnTo>
                  <a:lnTo>
                    <a:pt x="61881" y="37728"/>
                  </a:lnTo>
                  <a:lnTo>
                    <a:pt x="61907" y="47160"/>
                  </a:lnTo>
                  <a:lnTo>
                    <a:pt x="61935" y="56592"/>
                  </a:lnTo>
                  <a:lnTo>
                    <a:pt x="61965" y="66024"/>
                  </a:lnTo>
                  <a:lnTo>
                    <a:pt x="61995" y="75456"/>
                  </a:lnTo>
                  <a:lnTo>
                    <a:pt x="62028" y="84889"/>
                  </a:lnTo>
                  <a:lnTo>
                    <a:pt x="62061" y="94321"/>
                  </a:lnTo>
                  <a:lnTo>
                    <a:pt x="62096" y="103753"/>
                  </a:lnTo>
                  <a:lnTo>
                    <a:pt x="62133" y="113185"/>
                  </a:lnTo>
                  <a:lnTo>
                    <a:pt x="62172" y="122617"/>
                  </a:lnTo>
                  <a:lnTo>
                    <a:pt x="62212" y="132049"/>
                  </a:lnTo>
                  <a:lnTo>
                    <a:pt x="62255" y="141481"/>
                  </a:lnTo>
                  <a:lnTo>
                    <a:pt x="62299" y="150913"/>
                  </a:lnTo>
                  <a:lnTo>
                    <a:pt x="62346" y="160345"/>
                  </a:lnTo>
                  <a:lnTo>
                    <a:pt x="62396" y="169778"/>
                  </a:lnTo>
                  <a:lnTo>
                    <a:pt x="62448" y="179210"/>
                  </a:lnTo>
                  <a:lnTo>
                    <a:pt x="62503" y="188642"/>
                  </a:lnTo>
                  <a:lnTo>
                    <a:pt x="62560" y="198074"/>
                  </a:lnTo>
                  <a:lnTo>
                    <a:pt x="62621" y="207506"/>
                  </a:lnTo>
                  <a:lnTo>
                    <a:pt x="62685" y="216938"/>
                  </a:lnTo>
                  <a:lnTo>
                    <a:pt x="62753" y="226370"/>
                  </a:lnTo>
                  <a:lnTo>
                    <a:pt x="62825" y="235802"/>
                  </a:lnTo>
                  <a:lnTo>
                    <a:pt x="62901" y="245234"/>
                  </a:lnTo>
                  <a:lnTo>
                    <a:pt x="62981" y="254667"/>
                  </a:lnTo>
                  <a:lnTo>
                    <a:pt x="63065" y="264099"/>
                  </a:lnTo>
                  <a:lnTo>
                    <a:pt x="63154" y="273531"/>
                  </a:lnTo>
                  <a:lnTo>
                    <a:pt x="63248" y="282963"/>
                  </a:lnTo>
                  <a:lnTo>
                    <a:pt x="63347" y="292395"/>
                  </a:lnTo>
                  <a:lnTo>
                    <a:pt x="63450" y="301827"/>
                  </a:lnTo>
                  <a:lnTo>
                    <a:pt x="63559" y="311259"/>
                  </a:lnTo>
                  <a:lnTo>
                    <a:pt x="63672" y="320691"/>
                  </a:lnTo>
                  <a:lnTo>
                    <a:pt x="63792" y="330124"/>
                  </a:lnTo>
                  <a:lnTo>
                    <a:pt x="63917" y="339556"/>
                  </a:lnTo>
                  <a:lnTo>
                    <a:pt x="64047" y="348988"/>
                  </a:lnTo>
                  <a:lnTo>
                    <a:pt x="64182" y="358420"/>
                  </a:lnTo>
                  <a:lnTo>
                    <a:pt x="64322" y="367852"/>
                  </a:lnTo>
                  <a:lnTo>
                    <a:pt x="64468" y="377284"/>
                  </a:lnTo>
                  <a:lnTo>
                    <a:pt x="64619" y="386716"/>
                  </a:lnTo>
                  <a:lnTo>
                    <a:pt x="64774" y="396148"/>
                  </a:lnTo>
                  <a:lnTo>
                    <a:pt x="64935" y="405580"/>
                  </a:lnTo>
                  <a:lnTo>
                    <a:pt x="65099" y="415013"/>
                  </a:lnTo>
                  <a:lnTo>
                    <a:pt x="65268" y="424445"/>
                  </a:lnTo>
                  <a:lnTo>
                    <a:pt x="65443" y="433877"/>
                  </a:lnTo>
                  <a:lnTo>
                    <a:pt x="65621" y="443309"/>
                  </a:lnTo>
                  <a:lnTo>
                    <a:pt x="65803" y="452741"/>
                  </a:lnTo>
                  <a:lnTo>
                    <a:pt x="65989" y="462173"/>
                  </a:lnTo>
                  <a:lnTo>
                    <a:pt x="66179" y="471605"/>
                  </a:lnTo>
                  <a:lnTo>
                    <a:pt x="66372" y="481037"/>
                  </a:lnTo>
                  <a:lnTo>
                    <a:pt x="66570" y="490469"/>
                  </a:lnTo>
                  <a:lnTo>
                    <a:pt x="66771" y="499902"/>
                  </a:lnTo>
                  <a:lnTo>
                    <a:pt x="66976" y="509334"/>
                  </a:lnTo>
                  <a:lnTo>
                    <a:pt x="67184" y="518766"/>
                  </a:lnTo>
                  <a:lnTo>
                    <a:pt x="67397" y="528198"/>
                  </a:lnTo>
                  <a:lnTo>
                    <a:pt x="67614" y="537630"/>
                  </a:lnTo>
                  <a:lnTo>
                    <a:pt x="67835" y="547062"/>
                  </a:lnTo>
                  <a:lnTo>
                    <a:pt x="68061" y="556494"/>
                  </a:lnTo>
                  <a:lnTo>
                    <a:pt x="68292" y="565926"/>
                  </a:lnTo>
                  <a:lnTo>
                    <a:pt x="68528" y="575359"/>
                  </a:lnTo>
                  <a:lnTo>
                    <a:pt x="68771" y="584791"/>
                  </a:lnTo>
                  <a:lnTo>
                    <a:pt x="69020" y="594223"/>
                  </a:lnTo>
                  <a:lnTo>
                    <a:pt x="69276" y="603655"/>
                  </a:lnTo>
                  <a:lnTo>
                    <a:pt x="69539" y="613087"/>
                  </a:lnTo>
                  <a:lnTo>
                    <a:pt x="69810" y="622519"/>
                  </a:lnTo>
                  <a:lnTo>
                    <a:pt x="70089" y="631951"/>
                  </a:lnTo>
                  <a:lnTo>
                    <a:pt x="70379" y="641383"/>
                  </a:lnTo>
                  <a:lnTo>
                    <a:pt x="70678" y="650815"/>
                  </a:lnTo>
                  <a:lnTo>
                    <a:pt x="70987" y="660248"/>
                  </a:lnTo>
                  <a:lnTo>
                    <a:pt x="71307" y="669680"/>
                  </a:lnTo>
                  <a:lnTo>
                    <a:pt x="71636" y="679112"/>
                  </a:lnTo>
                  <a:lnTo>
                    <a:pt x="71978" y="688544"/>
                  </a:lnTo>
                  <a:lnTo>
                    <a:pt x="72334" y="697976"/>
                  </a:lnTo>
                  <a:lnTo>
                    <a:pt x="72700" y="707408"/>
                  </a:lnTo>
                  <a:lnTo>
                    <a:pt x="73079" y="716840"/>
                  </a:lnTo>
                  <a:lnTo>
                    <a:pt x="73469" y="726272"/>
                  </a:lnTo>
                  <a:lnTo>
                    <a:pt x="73871" y="735704"/>
                  </a:lnTo>
                  <a:lnTo>
                    <a:pt x="74287" y="745137"/>
                  </a:lnTo>
                  <a:lnTo>
                    <a:pt x="74716" y="754569"/>
                  </a:lnTo>
                  <a:lnTo>
                    <a:pt x="75156" y="764001"/>
                  </a:lnTo>
                  <a:lnTo>
                    <a:pt x="75607" y="773433"/>
                  </a:lnTo>
                  <a:lnTo>
                    <a:pt x="76070" y="782865"/>
                  </a:lnTo>
                  <a:lnTo>
                    <a:pt x="76544" y="792297"/>
                  </a:lnTo>
                  <a:lnTo>
                    <a:pt x="77031" y="801729"/>
                  </a:lnTo>
                  <a:lnTo>
                    <a:pt x="77528" y="811161"/>
                  </a:lnTo>
                  <a:lnTo>
                    <a:pt x="78034" y="820594"/>
                  </a:lnTo>
                  <a:lnTo>
                    <a:pt x="78550" y="830026"/>
                  </a:lnTo>
                  <a:lnTo>
                    <a:pt x="79075" y="839458"/>
                  </a:lnTo>
                  <a:lnTo>
                    <a:pt x="79611" y="848890"/>
                  </a:lnTo>
                  <a:lnTo>
                    <a:pt x="80155" y="858322"/>
                  </a:lnTo>
                  <a:lnTo>
                    <a:pt x="80707" y="867754"/>
                  </a:lnTo>
                  <a:lnTo>
                    <a:pt x="81267" y="877186"/>
                  </a:lnTo>
                  <a:lnTo>
                    <a:pt x="81834" y="886618"/>
                  </a:lnTo>
                  <a:lnTo>
                    <a:pt x="82408" y="896050"/>
                  </a:lnTo>
                  <a:lnTo>
                    <a:pt x="82990" y="905483"/>
                  </a:lnTo>
                  <a:lnTo>
                    <a:pt x="83578" y="914915"/>
                  </a:lnTo>
                  <a:lnTo>
                    <a:pt x="84171" y="924347"/>
                  </a:lnTo>
                  <a:lnTo>
                    <a:pt x="84769" y="933779"/>
                  </a:lnTo>
                  <a:lnTo>
                    <a:pt x="85372" y="943211"/>
                  </a:lnTo>
                  <a:lnTo>
                    <a:pt x="85980" y="952643"/>
                  </a:lnTo>
                  <a:lnTo>
                    <a:pt x="86591" y="962075"/>
                  </a:lnTo>
                  <a:lnTo>
                    <a:pt x="87205" y="971507"/>
                  </a:lnTo>
                  <a:lnTo>
                    <a:pt x="87822" y="980939"/>
                  </a:lnTo>
                  <a:lnTo>
                    <a:pt x="88440" y="990372"/>
                  </a:lnTo>
                  <a:lnTo>
                    <a:pt x="89059" y="999804"/>
                  </a:lnTo>
                  <a:lnTo>
                    <a:pt x="89678" y="1009236"/>
                  </a:lnTo>
                  <a:lnTo>
                    <a:pt x="90295" y="1018668"/>
                  </a:lnTo>
                  <a:lnTo>
                    <a:pt x="90911" y="1028100"/>
                  </a:lnTo>
                  <a:lnTo>
                    <a:pt x="91525" y="1037532"/>
                  </a:lnTo>
                  <a:lnTo>
                    <a:pt x="92135" y="1046964"/>
                  </a:lnTo>
                  <a:lnTo>
                    <a:pt x="92740" y="1056396"/>
                  </a:lnTo>
                  <a:lnTo>
                    <a:pt x="93340" y="1065829"/>
                  </a:lnTo>
                  <a:lnTo>
                    <a:pt x="93933" y="1075261"/>
                  </a:lnTo>
                  <a:lnTo>
                    <a:pt x="94519" y="1084693"/>
                  </a:lnTo>
                  <a:lnTo>
                    <a:pt x="95098" y="1094125"/>
                  </a:lnTo>
                  <a:lnTo>
                    <a:pt x="95668" y="1103557"/>
                  </a:lnTo>
                  <a:lnTo>
                    <a:pt x="96227" y="1112989"/>
                  </a:lnTo>
                  <a:lnTo>
                    <a:pt x="96775" y="1122421"/>
                  </a:lnTo>
                  <a:lnTo>
                    <a:pt x="97313" y="1131853"/>
                  </a:lnTo>
                  <a:lnTo>
                    <a:pt x="97841" y="1141285"/>
                  </a:lnTo>
                  <a:lnTo>
                    <a:pt x="98357" y="1150718"/>
                  </a:lnTo>
                  <a:lnTo>
                    <a:pt x="98859" y="1160150"/>
                  </a:lnTo>
                  <a:lnTo>
                    <a:pt x="99348" y="1169582"/>
                  </a:lnTo>
                  <a:lnTo>
                    <a:pt x="99825" y="1179014"/>
                  </a:lnTo>
                  <a:lnTo>
                    <a:pt x="100290" y="1188446"/>
                  </a:lnTo>
                  <a:lnTo>
                    <a:pt x="100743" y="1197878"/>
                  </a:lnTo>
                  <a:lnTo>
                    <a:pt x="101184" y="1207310"/>
                  </a:lnTo>
                  <a:lnTo>
                    <a:pt x="101611" y="1216742"/>
                  </a:lnTo>
                  <a:lnTo>
                    <a:pt x="102026" y="1226174"/>
                  </a:lnTo>
                  <a:lnTo>
                    <a:pt x="102431" y="1235607"/>
                  </a:lnTo>
                  <a:lnTo>
                    <a:pt x="102825" y="1245039"/>
                  </a:lnTo>
                  <a:lnTo>
                    <a:pt x="103211" y="1254471"/>
                  </a:lnTo>
                  <a:lnTo>
                    <a:pt x="103587" y="1263903"/>
                  </a:lnTo>
                  <a:lnTo>
                    <a:pt x="103954" y="1273335"/>
                  </a:lnTo>
                  <a:lnTo>
                    <a:pt x="104316" y="1282767"/>
                  </a:lnTo>
                  <a:lnTo>
                    <a:pt x="104672" y="1292199"/>
                  </a:lnTo>
                  <a:lnTo>
                    <a:pt x="105025" y="1301631"/>
                  </a:lnTo>
                  <a:lnTo>
                    <a:pt x="105374" y="1311063"/>
                  </a:lnTo>
                  <a:lnTo>
                    <a:pt x="105722" y="1320496"/>
                  </a:lnTo>
                  <a:lnTo>
                    <a:pt x="106070" y="1329928"/>
                  </a:lnTo>
                  <a:lnTo>
                    <a:pt x="106419" y="1339360"/>
                  </a:lnTo>
                  <a:lnTo>
                    <a:pt x="106771" y="1348792"/>
                  </a:lnTo>
                  <a:lnTo>
                    <a:pt x="107127" y="1358224"/>
                  </a:lnTo>
                  <a:lnTo>
                    <a:pt x="107488" y="1367656"/>
                  </a:lnTo>
                  <a:lnTo>
                    <a:pt x="107856" y="1377088"/>
                  </a:lnTo>
                  <a:lnTo>
                    <a:pt x="108232" y="1386520"/>
                  </a:lnTo>
                  <a:lnTo>
                    <a:pt x="108616" y="1395953"/>
                  </a:lnTo>
                  <a:lnTo>
                    <a:pt x="109009" y="1405385"/>
                  </a:lnTo>
                  <a:lnTo>
                    <a:pt x="109411" y="1414817"/>
                  </a:lnTo>
                  <a:lnTo>
                    <a:pt x="109825" y="1424249"/>
                  </a:lnTo>
                  <a:lnTo>
                    <a:pt x="110250" y="1433681"/>
                  </a:lnTo>
                  <a:lnTo>
                    <a:pt x="110684" y="1443113"/>
                  </a:lnTo>
                  <a:lnTo>
                    <a:pt x="111128" y="1452545"/>
                  </a:lnTo>
                  <a:lnTo>
                    <a:pt x="111582" y="1461977"/>
                  </a:lnTo>
                  <a:lnTo>
                    <a:pt x="112045" y="1471409"/>
                  </a:lnTo>
                  <a:lnTo>
                    <a:pt x="112518" y="1480842"/>
                  </a:lnTo>
                  <a:lnTo>
                    <a:pt x="112997" y="1490274"/>
                  </a:lnTo>
                  <a:lnTo>
                    <a:pt x="113481" y="1499706"/>
                  </a:lnTo>
                  <a:lnTo>
                    <a:pt x="113970" y="1509138"/>
                  </a:lnTo>
                  <a:lnTo>
                    <a:pt x="114461" y="1518570"/>
                  </a:lnTo>
                  <a:lnTo>
                    <a:pt x="114954" y="1528002"/>
                  </a:lnTo>
                  <a:lnTo>
                    <a:pt x="115446" y="1537434"/>
                  </a:lnTo>
                  <a:lnTo>
                    <a:pt x="115934" y="1546866"/>
                  </a:lnTo>
                  <a:lnTo>
                    <a:pt x="116418" y="1556298"/>
                  </a:lnTo>
                  <a:lnTo>
                    <a:pt x="116896" y="1565731"/>
                  </a:lnTo>
                  <a:lnTo>
                    <a:pt x="117366" y="1575163"/>
                  </a:lnTo>
                  <a:lnTo>
                    <a:pt x="117823" y="1584595"/>
                  </a:lnTo>
                  <a:lnTo>
                    <a:pt x="118267" y="1594027"/>
                  </a:lnTo>
                  <a:lnTo>
                    <a:pt x="118698" y="1603459"/>
                  </a:lnTo>
                  <a:lnTo>
                    <a:pt x="119114" y="1612891"/>
                  </a:lnTo>
                  <a:lnTo>
                    <a:pt x="119513" y="1622323"/>
                  </a:lnTo>
                  <a:lnTo>
                    <a:pt x="119891" y="1631755"/>
                  </a:lnTo>
                  <a:lnTo>
                    <a:pt x="120248" y="1641188"/>
                  </a:lnTo>
                  <a:lnTo>
                    <a:pt x="120584" y="1650620"/>
                  </a:lnTo>
                  <a:lnTo>
                    <a:pt x="120899" y="1660052"/>
                  </a:lnTo>
                  <a:lnTo>
                    <a:pt x="121194" y="1669484"/>
                  </a:lnTo>
                  <a:lnTo>
                    <a:pt x="121465" y="1678916"/>
                  </a:lnTo>
                  <a:lnTo>
                    <a:pt x="121709" y="1688348"/>
                  </a:lnTo>
                  <a:lnTo>
                    <a:pt x="121930" y="1697780"/>
                  </a:lnTo>
                  <a:lnTo>
                    <a:pt x="122130" y="1707212"/>
                  </a:lnTo>
                  <a:lnTo>
                    <a:pt x="122308" y="1716644"/>
                  </a:lnTo>
                  <a:lnTo>
                    <a:pt x="122464" y="1726077"/>
                  </a:lnTo>
                  <a:lnTo>
                    <a:pt x="122597" y="1735509"/>
                  </a:lnTo>
                  <a:lnTo>
                    <a:pt x="122706" y="1744941"/>
                  </a:lnTo>
                  <a:lnTo>
                    <a:pt x="122797" y="1754373"/>
                  </a:lnTo>
                  <a:lnTo>
                    <a:pt x="122870" y="1763805"/>
                  </a:lnTo>
                  <a:lnTo>
                    <a:pt x="122925" y="1773237"/>
                  </a:lnTo>
                  <a:lnTo>
                    <a:pt x="122963" y="1782669"/>
                  </a:lnTo>
                  <a:lnTo>
                    <a:pt x="122982" y="1792101"/>
                  </a:lnTo>
                  <a:lnTo>
                    <a:pt x="122986" y="1801533"/>
                  </a:lnTo>
                  <a:lnTo>
                    <a:pt x="122977" y="1810966"/>
                  </a:lnTo>
                  <a:lnTo>
                    <a:pt x="122956" y="1820398"/>
                  </a:lnTo>
                  <a:lnTo>
                    <a:pt x="122923" y="1829830"/>
                  </a:lnTo>
                  <a:lnTo>
                    <a:pt x="122878" y="1839262"/>
                  </a:lnTo>
                  <a:lnTo>
                    <a:pt x="122823" y="1848694"/>
                  </a:lnTo>
                  <a:lnTo>
                    <a:pt x="122758" y="1858126"/>
                  </a:lnTo>
                  <a:lnTo>
                    <a:pt x="122686" y="1867558"/>
                  </a:lnTo>
                  <a:lnTo>
                    <a:pt x="122607" y="1876990"/>
                  </a:lnTo>
                  <a:lnTo>
                    <a:pt x="122520" y="1886423"/>
                  </a:lnTo>
                  <a:lnTo>
                    <a:pt x="122426" y="1895855"/>
                  </a:lnTo>
                  <a:lnTo>
                    <a:pt x="122327" y="1905287"/>
                  </a:lnTo>
                  <a:lnTo>
                    <a:pt x="122222" y="1914719"/>
                  </a:lnTo>
                  <a:lnTo>
                    <a:pt x="122112" y="1924151"/>
                  </a:lnTo>
                  <a:lnTo>
                    <a:pt x="121998" y="1933583"/>
                  </a:lnTo>
                  <a:lnTo>
                    <a:pt x="121879" y="1943015"/>
                  </a:lnTo>
                  <a:lnTo>
                    <a:pt x="121754" y="1952447"/>
                  </a:lnTo>
                  <a:lnTo>
                    <a:pt x="121626" y="1961879"/>
                  </a:lnTo>
                  <a:lnTo>
                    <a:pt x="121492" y="1971312"/>
                  </a:lnTo>
                  <a:lnTo>
                    <a:pt x="121355" y="1980744"/>
                  </a:lnTo>
                  <a:lnTo>
                    <a:pt x="121213" y="1990176"/>
                  </a:lnTo>
                  <a:lnTo>
                    <a:pt x="121065" y="1999608"/>
                  </a:lnTo>
                  <a:lnTo>
                    <a:pt x="120912" y="2009040"/>
                  </a:lnTo>
                  <a:lnTo>
                    <a:pt x="120754" y="2018472"/>
                  </a:lnTo>
                  <a:lnTo>
                    <a:pt x="120591" y="2027904"/>
                  </a:lnTo>
                  <a:lnTo>
                    <a:pt x="120422" y="2037336"/>
                  </a:lnTo>
                  <a:lnTo>
                    <a:pt x="120247" y="2046768"/>
                  </a:lnTo>
                  <a:lnTo>
                    <a:pt x="120065" y="2056201"/>
                  </a:lnTo>
                  <a:lnTo>
                    <a:pt x="119876" y="2065633"/>
                  </a:lnTo>
                  <a:lnTo>
                    <a:pt x="119682" y="2075065"/>
                  </a:lnTo>
                  <a:lnTo>
                    <a:pt x="119482" y="2084497"/>
                  </a:lnTo>
                  <a:lnTo>
                    <a:pt x="119275" y="2093929"/>
                  </a:lnTo>
                  <a:lnTo>
                    <a:pt x="119062" y="2103361"/>
                  </a:lnTo>
                  <a:lnTo>
                    <a:pt x="118842" y="2112793"/>
                  </a:lnTo>
                  <a:lnTo>
                    <a:pt x="118618" y="2122225"/>
                  </a:lnTo>
                  <a:lnTo>
                    <a:pt x="118388" y="2131658"/>
                  </a:lnTo>
                  <a:lnTo>
                    <a:pt x="118154" y="2141090"/>
                  </a:lnTo>
                  <a:lnTo>
                    <a:pt x="117917" y="2150522"/>
                  </a:lnTo>
                  <a:lnTo>
                    <a:pt x="117675" y="2159954"/>
                  </a:lnTo>
                  <a:lnTo>
                    <a:pt x="117431" y="2169386"/>
                  </a:lnTo>
                  <a:lnTo>
                    <a:pt x="117186" y="2178818"/>
                  </a:lnTo>
                  <a:lnTo>
                    <a:pt x="116940" y="2188250"/>
                  </a:lnTo>
                  <a:lnTo>
                    <a:pt x="116694" y="2197682"/>
                  </a:lnTo>
                  <a:lnTo>
                    <a:pt x="116449" y="2207114"/>
                  </a:lnTo>
                  <a:lnTo>
                    <a:pt x="116205" y="2216547"/>
                  </a:lnTo>
                  <a:lnTo>
                    <a:pt x="115963" y="2225979"/>
                  </a:lnTo>
                  <a:lnTo>
                    <a:pt x="115723" y="2235411"/>
                  </a:lnTo>
                  <a:lnTo>
                    <a:pt x="115487" y="2244843"/>
                  </a:lnTo>
                  <a:lnTo>
                    <a:pt x="115253" y="2254275"/>
                  </a:lnTo>
                  <a:lnTo>
                    <a:pt x="115024" y="2263707"/>
                  </a:lnTo>
                  <a:lnTo>
                    <a:pt x="114798" y="2273139"/>
                  </a:lnTo>
                  <a:lnTo>
                    <a:pt x="114575" y="2282571"/>
                  </a:lnTo>
                  <a:lnTo>
                    <a:pt x="114355" y="2292003"/>
                  </a:lnTo>
                  <a:lnTo>
                    <a:pt x="114137" y="2301436"/>
                  </a:lnTo>
                  <a:lnTo>
                    <a:pt x="113921" y="2310868"/>
                  </a:lnTo>
                  <a:lnTo>
                    <a:pt x="113707" y="2320300"/>
                  </a:lnTo>
                  <a:lnTo>
                    <a:pt x="113493" y="2329732"/>
                  </a:lnTo>
                  <a:lnTo>
                    <a:pt x="113278" y="2339164"/>
                  </a:lnTo>
                  <a:lnTo>
                    <a:pt x="113062" y="2348596"/>
                  </a:lnTo>
                  <a:lnTo>
                    <a:pt x="112843" y="2358028"/>
                  </a:lnTo>
                  <a:lnTo>
                    <a:pt x="112620" y="2367460"/>
                  </a:lnTo>
                  <a:lnTo>
                    <a:pt x="112392" y="2376893"/>
                  </a:lnTo>
                  <a:lnTo>
                    <a:pt x="112158" y="2386325"/>
                  </a:lnTo>
                  <a:lnTo>
                    <a:pt x="111918" y="2395757"/>
                  </a:lnTo>
                  <a:lnTo>
                    <a:pt x="111670" y="2405189"/>
                  </a:lnTo>
                  <a:lnTo>
                    <a:pt x="111412" y="2414621"/>
                  </a:lnTo>
                  <a:lnTo>
                    <a:pt x="111143" y="2424053"/>
                  </a:lnTo>
                  <a:lnTo>
                    <a:pt x="110864" y="2433485"/>
                  </a:lnTo>
                  <a:lnTo>
                    <a:pt x="110575" y="2442917"/>
                  </a:lnTo>
                  <a:lnTo>
                    <a:pt x="110275" y="2452349"/>
                  </a:lnTo>
                  <a:lnTo>
                    <a:pt x="109964" y="2461782"/>
                  </a:lnTo>
                  <a:lnTo>
                    <a:pt x="109638" y="2471214"/>
                  </a:lnTo>
                  <a:lnTo>
                    <a:pt x="109302" y="2480646"/>
                  </a:lnTo>
                  <a:lnTo>
                    <a:pt x="108955" y="2490078"/>
                  </a:lnTo>
                  <a:lnTo>
                    <a:pt x="108597" y="2499510"/>
                  </a:lnTo>
                  <a:lnTo>
                    <a:pt x="108230" y="2508942"/>
                  </a:lnTo>
                  <a:lnTo>
                    <a:pt x="107852" y="2518374"/>
                  </a:lnTo>
                  <a:lnTo>
                    <a:pt x="107465" y="2527806"/>
                  </a:lnTo>
                  <a:lnTo>
                    <a:pt x="107072" y="2537238"/>
                  </a:lnTo>
                  <a:lnTo>
                    <a:pt x="106672" y="2546671"/>
                  </a:lnTo>
                  <a:lnTo>
                    <a:pt x="106268" y="2556103"/>
                  </a:lnTo>
                  <a:lnTo>
                    <a:pt x="105860" y="2565535"/>
                  </a:lnTo>
                  <a:lnTo>
                    <a:pt x="105449" y="2574967"/>
                  </a:lnTo>
                  <a:lnTo>
                    <a:pt x="105037" y="2584399"/>
                  </a:lnTo>
                  <a:lnTo>
                    <a:pt x="104626" y="2593831"/>
                  </a:lnTo>
                  <a:lnTo>
                    <a:pt x="104216" y="2603263"/>
                  </a:lnTo>
                  <a:lnTo>
                    <a:pt x="103808" y="2612695"/>
                  </a:lnTo>
                  <a:lnTo>
                    <a:pt x="103403" y="2622127"/>
                  </a:lnTo>
                  <a:lnTo>
                    <a:pt x="103003" y="2631560"/>
                  </a:lnTo>
                  <a:lnTo>
                    <a:pt x="102607" y="2640992"/>
                  </a:lnTo>
                  <a:lnTo>
                    <a:pt x="102217" y="2650424"/>
                  </a:lnTo>
                  <a:lnTo>
                    <a:pt x="101831" y="2659856"/>
                  </a:lnTo>
                  <a:lnTo>
                    <a:pt x="101449" y="2669288"/>
                  </a:lnTo>
                  <a:lnTo>
                    <a:pt x="101074" y="2678720"/>
                  </a:lnTo>
                  <a:lnTo>
                    <a:pt x="100703" y="2688152"/>
                  </a:lnTo>
                  <a:lnTo>
                    <a:pt x="100336" y="2697584"/>
                  </a:lnTo>
                  <a:lnTo>
                    <a:pt x="99972" y="2707017"/>
                  </a:lnTo>
                  <a:lnTo>
                    <a:pt x="99610" y="2716449"/>
                  </a:lnTo>
                  <a:lnTo>
                    <a:pt x="99250" y="2725881"/>
                  </a:lnTo>
                  <a:lnTo>
                    <a:pt x="98891" y="2735313"/>
                  </a:lnTo>
                  <a:lnTo>
                    <a:pt x="98531" y="2744745"/>
                  </a:lnTo>
                  <a:lnTo>
                    <a:pt x="98170" y="2754177"/>
                  </a:lnTo>
                  <a:lnTo>
                    <a:pt x="97806" y="2763609"/>
                  </a:lnTo>
                  <a:lnTo>
                    <a:pt x="97441" y="2773041"/>
                  </a:lnTo>
                  <a:lnTo>
                    <a:pt x="97071" y="2782473"/>
                  </a:lnTo>
                  <a:lnTo>
                    <a:pt x="96696" y="2791906"/>
                  </a:lnTo>
                  <a:lnTo>
                    <a:pt x="96318" y="2801338"/>
                  </a:lnTo>
                  <a:lnTo>
                    <a:pt x="95934" y="2810770"/>
                  </a:lnTo>
                  <a:lnTo>
                    <a:pt x="95546" y="2820202"/>
                  </a:lnTo>
                  <a:lnTo>
                    <a:pt x="95154" y="2829634"/>
                  </a:lnTo>
                  <a:lnTo>
                    <a:pt x="94755" y="2839066"/>
                  </a:lnTo>
                  <a:lnTo>
                    <a:pt x="94353" y="2848498"/>
                  </a:lnTo>
                  <a:lnTo>
                    <a:pt x="93948" y="2857930"/>
                  </a:lnTo>
                  <a:lnTo>
                    <a:pt x="93539" y="2867362"/>
                  </a:lnTo>
                  <a:lnTo>
                    <a:pt x="93128" y="2876795"/>
                  </a:lnTo>
                  <a:lnTo>
                    <a:pt x="92715" y="2886227"/>
                  </a:lnTo>
                  <a:lnTo>
                    <a:pt x="92302" y="2895659"/>
                  </a:lnTo>
                  <a:lnTo>
                    <a:pt x="91888" y="2905091"/>
                  </a:lnTo>
                  <a:lnTo>
                    <a:pt x="91475" y="2914523"/>
                  </a:lnTo>
                  <a:lnTo>
                    <a:pt x="91062" y="2923955"/>
                  </a:lnTo>
                  <a:lnTo>
                    <a:pt x="90652" y="2933387"/>
                  </a:lnTo>
                  <a:lnTo>
                    <a:pt x="90245" y="2942819"/>
                  </a:lnTo>
                  <a:lnTo>
                    <a:pt x="89840" y="2952252"/>
                  </a:lnTo>
                  <a:lnTo>
                    <a:pt x="89439" y="2961684"/>
                  </a:lnTo>
                  <a:lnTo>
                    <a:pt x="89041" y="2971116"/>
                  </a:lnTo>
                  <a:lnTo>
                    <a:pt x="88648" y="2980548"/>
                  </a:lnTo>
                  <a:lnTo>
                    <a:pt x="88258" y="2989980"/>
                  </a:lnTo>
                  <a:lnTo>
                    <a:pt x="87873" y="2999412"/>
                  </a:lnTo>
                  <a:lnTo>
                    <a:pt x="87492" y="3008844"/>
                  </a:lnTo>
                  <a:lnTo>
                    <a:pt x="87115" y="3018276"/>
                  </a:lnTo>
                  <a:lnTo>
                    <a:pt x="86742" y="3027708"/>
                  </a:lnTo>
                  <a:lnTo>
                    <a:pt x="86373" y="3037141"/>
                  </a:lnTo>
                  <a:lnTo>
                    <a:pt x="86009" y="3046573"/>
                  </a:lnTo>
                  <a:lnTo>
                    <a:pt x="85649" y="3056005"/>
                  </a:lnTo>
                  <a:lnTo>
                    <a:pt x="85292" y="3065437"/>
                  </a:lnTo>
                  <a:lnTo>
                    <a:pt x="84939" y="3074869"/>
                  </a:lnTo>
                  <a:lnTo>
                    <a:pt x="84590" y="3084301"/>
                  </a:lnTo>
                  <a:lnTo>
                    <a:pt x="84245" y="3093733"/>
                  </a:lnTo>
                  <a:lnTo>
                    <a:pt x="83905" y="3103165"/>
                  </a:lnTo>
                  <a:lnTo>
                    <a:pt x="83568" y="3112597"/>
                  </a:lnTo>
                  <a:lnTo>
                    <a:pt x="83236" y="3122030"/>
                  </a:lnTo>
                  <a:lnTo>
                    <a:pt x="82908" y="3131462"/>
                  </a:lnTo>
                  <a:lnTo>
                    <a:pt x="82584" y="3140894"/>
                  </a:lnTo>
                  <a:lnTo>
                    <a:pt x="82266" y="3150326"/>
                  </a:lnTo>
                  <a:lnTo>
                    <a:pt x="81953" y="3159758"/>
                  </a:lnTo>
                  <a:lnTo>
                    <a:pt x="81644" y="3169190"/>
                  </a:lnTo>
                  <a:lnTo>
                    <a:pt x="81341" y="3178622"/>
                  </a:lnTo>
                  <a:lnTo>
                    <a:pt x="81042" y="3188054"/>
                  </a:lnTo>
                  <a:lnTo>
                    <a:pt x="80749" y="3197487"/>
                  </a:lnTo>
                  <a:lnTo>
                    <a:pt x="80462" y="3206919"/>
                  </a:lnTo>
                  <a:lnTo>
                    <a:pt x="80179" y="3216351"/>
                  </a:lnTo>
                  <a:lnTo>
                    <a:pt x="79902" y="3225783"/>
                  </a:lnTo>
                  <a:lnTo>
                    <a:pt x="79629" y="3235215"/>
                  </a:lnTo>
                  <a:lnTo>
                    <a:pt x="79361" y="3244647"/>
                  </a:lnTo>
                  <a:lnTo>
                    <a:pt x="79098" y="3254079"/>
                  </a:lnTo>
                  <a:lnTo>
                    <a:pt x="78840" y="3263511"/>
                  </a:lnTo>
                  <a:lnTo>
                    <a:pt x="78586" y="3272943"/>
                  </a:lnTo>
                  <a:lnTo>
                    <a:pt x="78336" y="3282376"/>
                  </a:lnTo>
                  <a:lnTo>
                    <a:pt x="78089" y="3291808"/>
                  </a:lnTo>
                  <a:lnTo>
                    <a:pt x="77846" y="3301240"/>
                  </a:lnTo>
                  <a:lnTo>
                    <a:pt x="77607" y="3310672"/>
                  </a:lnTo>
                  <a:lnTo>
                    <a:pt x="77371" y="3320104"/>
                  </a:lnTo>
                  <a:lnTo>
                    <a:pt x="77137" y="3329536"/>
                  </a:lnTo>
                  <a:lnTo>
                    <a:pt x="76906" y="3338968"/>
                  </a:lnTo>
                  <a:lnTo>
                    <a:pt x="76677" y="3348400"/>
                  </a:lnTo>
                  <a:lnTo>
                    <a:pt x="76450" y="3357832"/>
                  </a:lnTo>
                  <a:lnTo>
                    <a:pt x="76226" y="3367265"/>
                  </a:lnTo>
                  <a:lnTo>
                    <a:pt x="76003" y="3376697"/>
                  </a:lnTo>
                  <a:lnTo>
                    <a:pt x="75781" y="3386129"/>
                  </a:lnTo>
                  <a:lnTo>
                    <a:pt x="75562" y="3395561"/>
                  </a:lnTo>
                  <a:lnTo>
                    <a:pt x="75343" y="3404993"/>
                  </a:lnTo>
                  <a:lnTo>
                    <a:pt x="75127" y="3414425"/>
                  </a:lnTo>
                  <a:lnTo>
                    <a:pt x="74912" y="3423857"/>
                  </a:lnTo>
                  <a:lnTo>
                    <a:pt x="74698" y="3433289"/>
                  </a:lnTo>
                  <a:lnTo>
                    <a:pt x="74486" y="3442722"/>
                  </a:lnTo>
                  <a:lnTo>
                    <a:pt x="74275" y="3452154"/>
                  </a:lnTo>
                  <a:lnTo>
                    <a:pt x="74067" y="3461586"/>
                  </a:lnTo>
                  <a:lnTo>
                    <a:pt x="73860" y="3471018"/>
                  </a:lnTo>
                  <a:lnTo>
                    <a:pt x="73656" y="3480450"/>
                  </a:lnTo>
                  <a:lnTo>
                    <a:pt x="73454" y="3489882"/>
                  </a:lnTo>
                  <a:lnTo>
                    <a:pt x="73254" y="3499314"/>
                  </a:lnTo>
                  <a:lnTo>
                    <a:pt x="73057" y="3508746"/>
                  </a:lnTo>
                  <a:lnTo>
                    <a:pt x="72864" y="3518178"/>
                  </a:lnTo>
                  <a:lnTo>
                    <a:pt x="72675" y="3527611"/>
                  </a:lnTo>
                  <a:lnTo>
                    <a:pt x="72489" y="3537043"/>
                  </a:lnTo>
                  <a:lnTo>
                    <a:pt x="72307" y="3546475"/>
                  </a:lnTo>
                  <a:lnTo>
                    <a:pt x="72130" y="3555907"/>
                  </a:lnTo>
                  <a:lnTo>
                    <a:pt x="71957" y="3565339"/>
                  </a:lnTo>
                  <a:lnTo>
                    <a:pt x="71789" y="3574771"/>
                  </a:lnTo>
                  <a:lnTo>
                    <a:pt x="71627" y="3584203"/>
                  </a:lnTo>
                  <a:lnTo>
                    <a:pt x="71469" y="3593635"/>
                  </a:lnTo>
                  <a:lnTo>
                    <a:pt x="71316" y="3603067"/>
                  </a:lnTo>
                  <a:lnTo>
                    <a:pt x="71168" y="3612500"/>
                  </a:lnTo>
                  <a:lnTo>
                    <a:pt x="71027" y="3621932"/>
                  </a:lnTo>
                  <a:lnTo>
                    <a:pt x="70890" y="3631364"/>
                  </a:lnTo>
                  <a:lnTo>
                    <a:pt x="70758" y="3640796"/>
                  </a:lnTo>
                  <a:lnTo>
                    <a:pt x="70631" y="3650228"/>
                  </a:lnTo>
                  <a:lnTo>
                    <a:pt x="70508" y="3659660"/>
                  </a:lnTo>
                  <a:lnTo>
                    <a:pt x="70390" y="3669092"/>
                  </a:lnTo>
                  <a:lnTo>
                    <a:pt x="70276" y="3678524"/>
                  </a:lnTo>
                  <a:lnTo>
                    <a:pt x="70166" y="3687956"/>
                  </a:lnTo>
                  <a:lnTo>
                    <a:pt x="70059" y="3697389"/>
                  </a:lnTo>
                  <a:lnTo>
                    <a:pt x="69955" y="3706821"/>
                  </a:lnTo>
                  <a:lnTo>
                    <a:pt x="69853" y="3716253"/>
                  </a:lnTo>
                  <a:lnTo>
                    <a:pt x="69754" y="3725685"/>
                  </a:lnTo>
                  <a:lnTo>
                    <a:pt x="69656" y="3735117"/>
                  </a:lnTo>
                  <a:lnTo>
                    <a:pt x="69559" y="3744549"/>
                  </a:lnTo>
                  <a:lnTo>
                    <a:pt x="69463" y="3753981"/>
                  </a:lnTo>
                  <a:lnTo>
                    <a:pt x="69368" y="3763413"/>
                  </a:lnTo>
                  <a:lnTo>
                    <a:pt x="69273" y="3772846"/>
                  </a:lnTo>
                  <a:lnTo>
                    <a:pt x="69178" y="3782278"/>
                  </a:lnTo>
                  <a:lnTo>
                    <a:pt x="69082" y="3791710"/>
                  </a:lnTo>
                  <a:lnTo>
                    <a:pt x="68986" y="3801142"/>
                  </a:lnTo>
                  <a:lnTo>
                    <a:pt x="68889" y="3810574"/>
                  </a:lnTo>
                  <a:lnTo>
                    <a:pt x="68791" y="3820006"/>
                  </a:lnTo>
                  <a:lnTo>
                    <a:pt x="68692" y="3829438"/>
                  </a:lnTo>
                  <a:lnTo>
                    <a:pt x="68591" y="3838870"/>
                  </a:lnTo>
                  <a:lnTo>
                    <a:pt x="68490" y="3848302"/>
                  </a:lnTo>
                  <a:lnTo>
                    <a:pt x="68388" y="3857735"/>
                  </a:lnTo>
                  <a:lnTo>
                    <a:pt x="68285" y="3867167"/>
                  </a:lnTo>
                  <a:lnTo>
                    <a:pt x="68182" y="3876599"/>
                  </a:lnTo>
                  <a:lnTo>
                    <a:pt x="68078" y="3886031"/>
                  </a:lnTo>
                  <a:lnTo>
                    <a:pt x="67974" y="3895463"/>
                  </a:lnTo>
                  <a:lnTo>
                    <a:pt x="67871" y="3904895"/>
                  </a:lnTo>
                  <a:lnTo>
                    <a:pt x="67767" y="3914327"/>
                  </a:lnTo>
                  <a:lnTo>
                    <a:pt x="67665" y="3923759"/>
                  </a:lnTo>
                  <a:lnTo>
                    <a:pt x="67564" y="3933191"/>
                  </a:lnTo>
                  <a:lnTo>
                    <a:pt x="67465" y="3942624"/>
                  </a:lnTo>
                  <a:lnTo>
                    <a:pt x="67367" y="3952056"/>
                  </a:lnTo>
                  <a:lnTo>
                    <a:pt x="67272" y="3961488"/>
                  </a:lnTo>
                  <a:lnTo>
                    <a:pt x="67179" y="3970920"/>
                  </a:lnTo>
                  <a:lnTo>
                    <a:pt x="67089" y="3980352"/>
                  </a:lnTo>
                  <a:lnTo>
                    <a:pt x="67002" y="3989784"/>
                  </a:lnTo>
                  <a:lnTo>
                    <a:pt x="66919" y="3999216"/>
                  </a:lnTo>
                  <a:lnTo>
                    <a:pt x="66838" y="4008648"/>
                  </a:lnTo>
                  <a:lnTo>
                    <a:pt x="66762" y="4018081"/>
                  </a:lnTo>
                  <a:lnTo>
                    <a:pt x="66689" y="4027513"/>
                  </a:lnTo>
                  <a:lnTo>
                    <a:pt x="66620" y="4036945"/>
                  </a:lnTo>
                  <a:lnTo>
                    <a:pt x="66554" y="4046377"/>
                  </a:lnTo>
                  <a:lnTo>
                    <a:pt x="66492" y="4055809"/>
                  </a:lnTo>
                  <a:lnTo>
                    <a:pt x="66434" y="4065241"/>
                  </a:lnTo>
                  <a:lnTo>
                    <a:pt x="66379" y="4074673"/>
                  </a:lnTo>
                  <a:lnTo>
                    <a:pt x="66326" y="4084105"/>
                  </a:lnTo>
                  <a:lnTo>
                    <a:pt x="66277" y="4093537"/>
                  </a:lnTo>
                  <a:lnTo>
                    <a:pt x="66231" y="4102970"/>
                  </a:lnTo>
                  <a:lnTo>
                    <a:pt x="66186" y="4112402"/>
                  </a:lnTo>
                  <a:lnTo>
                    <a:pt x="66144" y="4121834"/>
                  </a:lnTo>
                  <a:lnTo>
                    <a:pt x="66103" y="4131266"/>
                  </a:lnTo>
                  <a:lnTo>
                    <a:pt x="66064" y="4140698"/>
                  </a:lnTo>
                  <a:lnTo>
                    <a:pt x="66026" y="4150130"/>
                  </a:lnTo>
                  <a:lnTo>
                    <a:pt x="65989" y="4159562"/>
                  </a:lnTo>
                  <a:lnTo>
                    <a:pt x="65952" y="4168994"/>
                  </a:lnTo>
                  <a:lnTo>
                    <a:pt x="65915" y="4178426"/>
                  </a:lnTo>
                  <a:lnTo>
                    <a:pt x="65878" y="4187859"/>
                  </a:lnTo>
                  <a:lnTo>
                    <a:pt x="65842" y="4197291"/>
                  </a:lnTo>
                  <a:lnTo>
                    <a:pt x="65805" y="4206723"/>
                  </a:lnTo>
                  <a:lnTo>
                    <a:pt x="65767" y="4216155"/>
                  </a:lnTo>
                  <a:lnTo>
                    <a:pt x="65729" y="4225587"/>
                  </a:lnTo>
                  <a:lnTo>
                    <a:pt x="65691" y="4235019"/>
                  </a:lnTo>
                  <a:lnTo>
                    <a:pt x="65652" y="4244451"/>
                  </a:lnTo>
                  <a:lnTo>
                    <a:pt x="65612" y="4253883"/>
                  </a:lnTo>
                  <a:lnTo>
                    <a:pt x="65572" y="4263316"/>
                  </a:lnTo>
                  <a:lnTo>
                    <a:pt x="65532" y="4272748"/>
                  </a:lnTo>
                  <a:lnTo>
                    <a:pt x="65491" y="4282180"/>
                  </a:lnTo>
                  <a:lnTo>
                    <a:pt x="65450" y="4291612"/>
                  </a:lnTo>
                  <a:lnTo>
                    <a:pt x="65408" y="4301044"/>
                  </a:lnTo>
                  <a:lnTo>
                    <a:pt x="65367" y="4310476"/>
                  </a:lnTo>
                  <a:lnTo>
                    <a:pt x="65325" y="4319908"/>
                  </a:lnTo>
                  <a:lnTo>
                    <a:pt x="65283" y="4329340"/>
                  </a:lnTo>
                  <a:lnTo>
                    <a:pt x="65242" y="4338772"/>
                  </a:lnTo>
                  <a:lnTo>
                    <a:pt x="65200" y="4348205"/>
                  </a:lnTo>
                  <a:lnTo>
                    <a:pt x="65159" y="4357637"/>
                  </a:lnTo>
                  <a:lnTo>
                    <a:pt x="65118" y="4367069"/>
                  </a:lnTo>
                  <a:lnTo>
                    <a:pt x="65076" y="4376501"/>
                  </a:lnTo>
                  <a:lnTo>
                    <a:pt x="65036" y="4385933"/>
                  </a:lnTo>
                  <a:lnTo>
                    <a:pt x="64995" y="4395365"/>
                  </a:lnTo>
                  <a:lnTo>
                    <a:pt x="64955" y="4404797"/>
                  </a:lnTo>
                  <a:lnTo>
                    <a:pt x="64914" y="4414229"/>
                  </a:lnTo>
                  <a:lnTo>
                    <a:pt x="64875" y="4423661"/>
                  </a:lnTo>
                  <a:lnTo>
                    <a:pt x="64835" y="4433094"/>
                  </a:lnTo>
                  <a:lnTo>
                    <a:pt x="64795" y="4442526"/>
                  </a:lnTo>
                  <a:lnTo>
                    <a:pt x="64756" y="4451958"/>
                  </a:lnTo>
                  <a:lnTo>
                    <a:pt x="64718" y="4461390"/>
                  </a:lnTo>
                  <a:lnTo>
                    <a:pt x="64680" y="4470822"/>
                  </a:lnTo>
                  <a:lnTo>
                    <a:pt x="64643" y="4480254"/>
                  </a:lnTo>
                  <a:lnTo>
                    <a:pt x="64606" y="4489686"/>
                  </a:lnTo>
                  <a:lnTo>
                    <a:pt x="64571" y="4499118"/>
                  </a:lnTo>
                  <a:lnTo>
                    <a:pt x="64537" y="4508551"/>
                  </a:lnTo>
                  <a:lnTo>
                    <a:pt x="64504" y="4517983"/>
                  </a:lnTo>
                  <a:lnTo>
                    <a:pt x="64473" y="4527415"/>
                  </a:lnTo>
                  <a:lnTo>
                    <a:pt x="64444" y="4536847"/>
                  </a:lnTo>
                  <a:lnTo>
                    <a:pt x="64417" y="4546279"/>
                  </a:lnTo>
                  <a:lnTo>
                    <a:pt x="64392" y="4555711"/>
                  </a:lnTo>
                  <a:lnTo>
                    <a:pt x="64370" y="4565143"/>
                  </a:lnTo>
                  <a:lnTo>
                    <a:pt x="64351" y="4574575"/>
                  </a:lnTo>
                  <a:lnTo>
                    <a:pt x="64334" y="4584007"/>
                  </a:lnTo>
                  <a:lnTo>
                    <a:pt x="64320" y="4593440"/>
                  </a:lnTo>
                  <a:lnTo>
                    <a:pt x="64308" y="4602872"/>
                  </a:lnTo>
                  <a:lnTo>
                    <a:pt x="64300" y="4612304"/>
                  </a:lnTo>
                  <a:lnTo>
                    <a:pt x="64294" y="4621736"/>
                  </a:lnTo>
                  <a:lnTo>
                    <a:pt x="64290" y="4631168"/>
                  </a:lnTo>
                  <a:lnTo>
                    <a:pt x="64289" y="4640600"/>
                  </a:lnTo>
                  <a:lnTo>
                    <a:pt x="64289" y="4650032"/>
                  </a:lnTo>
                  <a:lnTo>
                    <a:pt x="64290" y="4659464"/>
                  </a:lnTo>
                  <a:lnTo>
                    <a:pt x="64292" y="4668896"/>
                  </a:lnTo>
                  <a:lnTo>
                    <a:pt x="64294" y="4678329"/>
                  </a:lnTo>
                  <a:lnTo>
                    <a:pt x="64296" y="4687761"/>
                  </a:lnTo>
                  <a:lnTo>
                    <a:pt x="64296" y="4697193"/>
                  </a:lnTo>
                  <a:lnTo>
                    <a:pt x="64295" y="4706625"/>
                  </a:lnTo>
                  <a:lnTo>
                    <a:pt x="64291" y="4716057"/>
                  </a:lnTo>
                  <a:lnTo>
                    <a:pt x="64284" y="4725489"/>
                  </a:lnTo>
                  <a:lnTo>
                    <a:pt x="64273" y="4734921"/>
                  </a:lnTo>
                  <a:lnTo>
                    <a:pt x="64258" y="4744353"/>
                  </a:lnTo>
                  <a:lnTo>
                    <a:pt x="64238" y="4753786"/>
                  </a:lnTo>
                  <a:lnTo>
                    <a:pt x="64213" y="4763218"/>
                  </a:lnTo>
                  <a:lnTo>
                    <a:pt x="64181" y="4772650"/>
                  </a:lnTo>
                  <a:lnTo>
                    <a:pt x="64142" y="4782082"/>
                  </a:lnTo>
                  <a:lnTo>
                    <a:pt x="64098" y="4791514"/>
                  </a:lnTo>
                  <a:lnTo>
                    <a:pt x="64047" y="4800946"/>
                  </a:lnTo>
                  <a:lnTo>
                    <a:pt x="63990" y="4810378"/>
                  </a:lnTo>
                  <a:lnTo>
                    <a:pt x="63926" y="4819810"/>
                  </a:lnTo>
                  <a:close/>
                </a:path>
              </a:pathLst>
            </a:custGeom>
            <a:solidFill>
              <a:srgbClr val="EE8043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1463118" y="1282100"/>
              <a:ext cx="128302" cy="5091869"/>
            </a:xfrm>
            <a:custGeom>
              <a:avLst/>
              <a:gdLst/>
              <a:ahLst/>
              <a:cxnLst/>
              <a:rect l="0" t="0" r="0" b="0"/>
              <a:pathLst>
                <a:path w="128302" h="5091869">
                  <a:moveTo>
                    <a:pt x="62537" y="5091869"/>
                  </a:moveTo>
                  <a:lnTo>
                    <a:pt x="62494" y="5081905"/>
                  </a:lnTo>
                  <a:lnTo>
                    <a:pt x="62458" y="5071940"/>
                  </a:lnTo>
                  <a:lnTo>
                    <a:pt x="62430" y="5061976"/>
                  </a:lnTo>
                  <a:lnTo>
                    <a:pt x="62409" y="5052011"/>
                  </a:lnTo>
                  <a:lnTo>
                    <a:pt x="62394" y="5042047"/>
                  </a:lnTo>
                  <a:lnTo>
                    <a:pt x="62385" y="5032082"/>
                  </a:lnTo>
                  <a:lnTo>
                    <a:pt x="62382" y="5022118"/>
                  </a:lnTo>
                  <a:lnTo>
                    <a:pt x="62384" y="5012153"/>
                  </a:lnTo>
                  <a:lnTo>
                    <a:pt x="62391" y="5002189"/>
                  </a:lnTo>
                  <a:lnTo>
                    <a:pt x="62403" y="4992224"/>
                  </a:lnTo>
                  <a:lnTo>
                    <a:pt x="62417" y="4982260"/>
                  </a:lnTo>
                  <a:lnTo>
                    <a:pt x="62434" y="4972295"/>
                  </a:lnTo>
                  <a:lnTo>
                    <a:pt x="62453" y="4962331"/>
                  </a:lnTo>
                  <a:lnTo>
                    <a:pt x="62473" y="4952366"/>
                  </a:lnTo>
                  <a:lnTo>
                    <a:pt x="62493" y="4942401"/>
                  </a:lnTo>
                  <a:lnTo>
                    <a:pt x="62512" y="4932437"/>
                  </a:lnTo>
                  <a:lnTo>
                    <a:pt x="62531" y="4922472"/>
                  </a:lnTo>
                  <a:lnTo>
                    <a:pt x="62549" y="4912508"/>
                  </a:lnTo>
                  <a:lnTo>
                    <a:pt x="62565" y="4902543"/>
                  </a:lnTo>
                  <a:lnTo>
                    <a:pt x="62579" y="4892579"/>
                  </a:lnTo>
                  <a:lnTo>
                    <a:pt x="62591" y="4882614"/>
                  </a:lnTo>
                  <a:lnTo>
                    <a:pt x="62600" y="4872650"/>
                  </a:lnTo>
                  <a:lnTo>
                    <a:pt x="62606" y="4862685"/>
                  </a:lnTo>
                  <a:lnTo>
                    <a:pt x="62610" y="4852721"/>
                  </a:lnTo>
                  <a:lnTo>
                    <a:pt x="62611" y="4842756"/>
                  </a:lnTo>
                  <a:lnTo>
                    <a:pt x="62609" y="4832792"/>
                  </a:lnTo>
                  <a:lnTo>
                    <a:pt x="62604" y="4822827"/>
                  </a:lnTo>
                  <a:lnTo>
                    <a:pt x="62597" y="4812863"/>
                  </a:lnTo>
                  <a:lnTo>
                    <a:pt x="62586" y="4802898"/>
                  </a:lnTo>
                  <a:lnTo>
                    <a:pt x="62573" y="4792934"/>
                  </a:lnTo>
                  <a:lnTo>
                    <a:pt x="62557" y="4782969"/>
                  </a:lnTo>
                  <a:lnTo>
                    <a:pt x="62538" y="4773005"/>
                  </a:lnTo>
                  <a:lnTo>
                    <a:pt x="62518" y="4763040"/>
                  </a:lnTo>
                  <a:lnTo>
                    <a:pt x="62494" y="4753076"/>
                  </a:lnTo>
                  <a:lnTo>
                    <a:pt x="62468" y="4743111"/>
                  </a:lnTo>
                  <a:lnTo>
                    <a:pt x="62440" y="4733147"/>
                  </a:lnTo>
                  <a:lnTo>
                    <a:pt x="62409" y="4723182"/>
                  </a:lnTo>
                  <a:lnTo>
                    <a:pt x="62376" y="4713218"/>
                  </a:lnTo>
                  <a:lnTo>
                    <a:pt x="62341" y="4703253"/>
                  </a:lnTo>
                  <a:lnTo>
                    <a:pt x="62303" y="4693288"/>
                  </a:lnTo>
                  <a:lnTo>
                    <a:pt x="62264" y="4683324"/>
                  </a:lnTo>
                  <a:lnTo>
                    <a:pt x="62222" y="4673359"/>
                  </a:lnTo>
                  <a:lnTo>
                    <a:pt x="62178" y="4663395"/>
                  </a:lnTo>
                  <a:lnTo>
                    <a:pt x="62132" y="4653430"/>
                  </a:lnTo>
                  <a:lnTo>
                    <a:pt x="62084" y="4643466"/>
                  </a:lnTo>
                  <a:lnTo>
                    <a:pt x="62034" y="4633501"/>
                  </a:lnTo>
                  <a:lnTo>
                    <a:pt x="61982" y="4623537"/>
                  </a:lnTo>
                  <a:lnTo>
                    <a:pt x="61928" y="4613572"/>
                  </a:lnTo>
                  <a:lnTo>
                    <a:pt x="61872" y="4603608"/>
                  </a:lnTo>
                  <a:lnTo>
                    <a:pt x="61814" y="4593643"/>
                  </a:lnTo>
                  <a:lnTo>
                    <a:pt x="61754" y="4583679"/>
                  </a:lnTo>
                  <a:lnTo>
                    <a:pt x="61692" y="4573714"/>
                  </a:lnTo>
                  <a:lnTo>
                    <a:pt x="61627" y="4563750"/>
                  </a:lnTo>
                  <a:lnTo>
                    <a:pt x="61561" y="4553785"/>
                  </a:lnTo>
                  <a:lnTo>
                    <a:pt x="61492" y="4543821"/>
                  </a:lnTo>
                  <a:lnTo>
                    <a:pt x="61421" y="4533856"/>
                  </a:lnTo>
                  <a:lnTo>
                    <a:pt x="61348" y="4523892"/>
                  </a:lnTo>
                  <a:lnTo>
                    <a:pt x="61273" y="4513927"/>
                  </a:lnTo>
                  <a:lnTo>
                    <a:pt x="61196" y="4503963"/>
                  </a:lnTo>
                  <a:lnTo>
                    <a:pt x="61116" y="4493998"/>
                  </a:lnTo>
                  <a:lnTo>
                    <a:pt x="61033" y="4484034"/>
                  </a:lnTo>
                  <a:lnTo>
                    <a:pt x="60949" y="4474069"/>
                  </a:lnTo>
                  <a:lnTo>
                    <a:pt x="60862" y="4464105"/>
                  </a:lnTo>
                  <a:lnTo>
                    <a:pt x="60774" y="4454140"/>
                  </a:lnTo>
                  <a:lnTo>
                    <a:pt x="60683" y="4444175"/>
                  </a:lnTo>
                  <a:lnTo>
                    <a:pt x="60589" y="4434211"/>
                  </a:lnTo>
                  <a:lnTo>
                    <a:pt x="60493" y="4424246"/>
                  </a:lnTo>
                  <a:lnTo>
                    <a:pt x="60395" y="4414282"/>
                  </a:lnTo>
                  <a:lnTo>
                    <a:pt x="60295" y="4404317"/>
                  </a:lnTo>
                  <a:lnTo>
                    <a:pt x="60192" y="4394353"/>
                  </a:lnTo>
                  <a:lnTo>
                    <a:pt x="60087" y="4384388"/>
                  </a:lnTo>
                  <a:lnTo>
                    <a:pt x="59980" y="4374424"/>
                  </a:lnTo>
                  <a:lnTo>
                    <a:pt x="59870" y="4364459"/>
                  </a:lnTo>
                  <a:lnTo>
                    <a:pt x="59758" y="4354495"/>
                  </a:lnTo>
                  <a:lnTo>
                    <a:pt x="59643" y="4344530"/>
                  </a:lnTo>
                  <a:lnTo>
                    <a:pt x="59527" y="4334566"/>
                  </a:lnTo>
                  <a:lnTo>
                    <a:pt x="59408" y="4324601"/>
                  </a:lnTo>
                  <a:lnTo>
                    <a:pt x="59286" y="4314637"/>
                  </a:lnTo>
                  <a:lnTo>
                    <a:pt x="59162" y="4304672"/>
                  </a:lnTo>
                  <a:lnTo>
                    <a:pt x="59036" y="4294708"/>
                  </a:lnTo>
                  <a:lnTo>
                    <a:pt x="58908" y="4284743"/>
                  </a:lnTo>
                  <a:lnTo>
                    <a:pt x="58778" y="4274779"/>
                  </a:lnTo>
                  <a:lnTo>
                    <a:pt x="58646" y="4264814"/>
                  </a:lnTo>
                  <a:lnTo>
                    <a:pt x="58513" y="4254850"/>
                  </a:lnTo>
                  <a:lnTo>
                    <a:pt x="58377" y="4244885"/>
                  </a:lnTo>
                  <a:lnTo>
                    <a:pt x="58240" y="4234921"/>
                  </a:lnTo>
                  <a:lnTo>
                    <a:pt x="58101" y="4224956"/>
                  </a:lnTo>
                  <a:lnTo>
                    <a:pt x="57961" y="4214992"/>
                  </a:lnTo>
                  <a:lnTo>
                    <a:pt x="57821" y="4205027"/>
                  </a:lnTo>
                  <a:lnTo>
                    <a:pt x="57679" y="4195062"/>
                  </a:lnTo>
                  <a:lnTo>
                    <a:pt x="57536" y="4185098"/>
                  </a:lnTo>
                  <a:lnTo>
                    <a:pt x="57393" y="4175133"/>
                  </a:lnTo>
                  <a:lnTo>
                    <a:pt x="57249" y="4165169"/>
                  </a:lnTo>
                  <a:lnTo>
                    <a:pt x="57106" y="4155204"/>
                  </a:lnTo>
                  <a:lnTo>
                    <a:pt x="56963" y="4145240"/>
                  </a:lnTo>
                  <a:lnTo>
                    <a:pt x="56820" y="4135275"/>
                  </a:lnTo>
                  <a:lnTo>
                    <a:pt x="56678" y="4125311"/>
                  </a:lnTo>
                  <a:lnTo>
                    <a:pt x="56538" y="4115346"/>
                  </a:lnTo>
                  <a:lnTo>
                    <a:pt x="56399" y="4105382"/>
                  </a:lnTo>
                  <a:lnTo>
                    <a:pt x="56262" y="4095417"/>
                  </a:lnTo>
                  <a:lnTo>
                    <a:pt x="56128" y="4085453"/>
                  </a:lnTo>
                  <a:lnTo>
                    <a:pt x="55996" y="4075488"/>
                  </a:lnTo>
                  <a:lnTo>
                    <a:pt x="55866" y="4065524"/>
                  </a:lnTo>
                  <a:lnTo>
                    <a:pt x="55740" y="4055559"/>
                  </a:lnTo>
                  <a:lnTo>
                    <a:pt x="55618" y="4045595"/>
                  </a:lnTo>
                  <a:lnTo>
                    <a:pt x="55499" y="4035630"/>
                  </a:lnTo>
                  <a:lnTo>
                    <a:pt x="55383" y="4025666"/>
                  </a:lnTo>
                  <a:lnTo>
                    <a:pt x="55271" y="4015701"/>
                  </a:lnTo>
                  <a:lnTo>
                    <a:pt x="55162" y="4005737"/>
                  </a:lnTo>
                  <a:lnTo>
                    <a:pt x="55055" y="3995772"/>
                  </a:lnTo>
                  <a:lnTo>
                    <a:pt x="54952" y="3985808"/>
                  </a:lnTo>
                  <a:lnTo>
                    <a:pt x="54851" y="3975843"/>
                  </a:lnTo>
                  <a:lnTo>
                    <a:pt x="54751" y="3965879"/>
                  </a:lnTo>
                  <a:lnTo>
                    <a:pt x="54652" y="3955914"/>
                  </a:lnTo>
                  <a:lnTo>
                    <a:pt x="54553" y="3945949"/>
                  </a:lnTo>
                  <a:lnTo>
                    <a:pt x="54453" y="3935985"/>
                  </a:lnTo>
                  <a:lnTo>
                    <a:pt x="54352" y="3926020"/>
                  </a:lnTo>
                  <a:lnTo>
                    <a:pt x="54248" y="3916056"/>
                  </a:lnTo>
                  <a:lnTo>
                    <a:pt x="54141" y="3906091"/>
                  </a:lnTo>
                  <a:lnTo>
                    <a:pt x="54030" y="3896127"/>
                  </a:lnTo>
                  <a:lnTo>
                    <a:pt x="53915" y="3886162"/>
                  </a:lnTo>
                  <a:lnTo>
                    <a:pt x="53794" y="3876198"/>
                  </a:lnTo>
                  <a:lnTo>
                    <a:pt x="53667" y="3866233"/>
                  </a:lnTo>
                  <a:lnTo>
                    <a:pt x="53532" y="3856269"/>
                  </a:lnTo>
                  <a:lnTo>
                    <a:pt x="53391" y="3846304"/>
                  </a:lnTo>
                  <a:lnTo>
                    <a:pt x="53242" y="3836340"/>
                  </a:lnTo>
                  <a:lnTo>
                    <a:pt x="53087" y="3826375"/>
                  </a:lnTo>
                  <a:lnTo>
                    <a:pt x="52923" y="3816411"/>
                  </a:lnTo>
                  <a:lnTo>
                    <a:pt x="52752" y="3806446"/>
                  </a:lnTo>
                  <a:lnTo>
                    <a:pt x="52573" y="3796482"/>
                  </a:lnTo>
                  <a:lnTo>
                    <a:pt x="52386" y="3786517"/>
                  </a:lnTo>
                  <a:lnTo>
                    <a:pt x="52193" y="3776553"/>
                  </a:lnTo>
                  <a:lnTo>
                    <a:pt x="51993" y="3766588"/>
                  </a:lnTo>
                  <a:lnTo>
                    <a:pt x="51787" y="3756624"/>
                  </a:lnTo>
                  <a:lnTo>
                    <a:pt x="51576" y="3746659"/>
                  </a:lnTo>
                  <a:lnTo>
                    <a:pt x="51358" y="3736695"/>
                  </a:lnTo>
                  <a:lnTo>
                    <a:pt x="51135" y="3726730"/>
                  </a:lnTo>
                  <a:lnTo>
                    <a:pt x="50907" y="3716766"/>
                  </a:lnTo>
                  <a:lnTo>
                    <a:pt x="50675" y="3706801"/>
                  </a:lnTo>
                  <a:lnTo>
                    <a:pt x="50440" y="3696836"/>
                  </a:lnTo>
                  <a:lnTo>
                    <a:pt x="50201" y="3686872"/>
                  </a:lnTo>
                  <a:lnTo>
                    <a:pt x="49958" y="3676907"/>
                  </a:lnTo>
                  <a:lnTo>
                    <a:pt x="49712" y="3666943"/>
                  </a:lnTo>
                  <a:lnTo>
                    <a:pt x="49464" y="3656978"/>
                  </a:lnTo>
                  <a:lnTo>
                    <a:pt x="49213" y="3647014"/>
                  </a:lnTo>
                  <a:lnTo>
                    <a:pt x="48959" y="3637049"/>
                  </a:lnTo>
                  <a:lnTo>
                    <a:pt x="48703" y="3627085"/>
                  </a:lnTo>
                  <a:lnTo>
                    <a:pt x="48445" y="3617120"/>
                  </a:lnTo>
                  <a:lnTo>
                    <a:pt x="48185" y="3607156"/>
                  </a:lnTo>
                  <a:lnTo>
                    <a:pt x="47923" y="3597191"/>
                  </a:lnTo>
                  <a:lnTo>
                    <a:pt x="47659" y="3587227"/>
                  </a:lnTo>
                  <a:lnTo>
                    <a:pt x="47393" y="3577262"/>
                  </a:lnTo>
                  <a:lnTo>
                    <a:pt x="47126" y="3567298"/>
                  </a:lnTo>
                  <a:lnTo>
                    <a:pt x="46858" y="3557333"/>
                  </a:lnTo>
                  <a:lnTo>
                    <a:pt x="46588" y="3547369"/>
                  </a:lnTo>
                  <a:lnTo>
                    <a:pt x="46317" y="3537404"/>
                  </a:lnTo>
                  <a:lnTo>
                    <a:pt x="46045" y="3527440"/>
                  </a:lnTo>
                  <a:lnTo>
                    <a:pt x="45772" y="3517475"/>
                  </a:lnTo>
                  <a:lnTo>
                    <a:pt x="45498" y="3507511"/>
                  </a:lnTo>
                  <a:lnTo>
                    <a:pt x="45223" y="3497546"/>
                  </a:lnTo>
                  <a:lnTo>
                    <a:pt x="44946" y="3487582"/>
                  </a:lnTo>
                  <a:lnTo>
                    <a:pt x="44668" y="3477617"/>
                  </a:lnTo>
                  <a:lnTo>
                    <a:pt x="44389" y="3467653"/>
                  </a:lnTo>
                  <a:lnTo>
                    <a:pt x="44108" y="3457688"/>
                  </a:lnTo>
                  <a:lnTo>
                    <a:pt x="43825" y="3447723"/>
                  </a:lnTo>
                  <a:lnTo>
                    <a:pt x="43541" y="3437759"/>
                  </a:lnTo>
                  <a:lnTo>
                    <a:pt x="43253" y="3427794"/>
                  </a:lnTo>
                  <a:lnTo>
                    <a:pt x="42963" y="3417830"/>
                  </a:lnTo>
                  <a:lnTo>
                    <a:pt x="42670" y="3407865"/>
                  </a:lnTo>
                  <a:lnTo>
                    <a:pt x="42373" y="3397901"/>
                  </a:lnTo>
                  <a:lnTo>
                    <a:pt x="42073" y="3387936"/>
                  </a:lnTo>
                  <a:lnTo>
                    <a:pt x="41770" y="3377972"/>
                  </a:lnTo>
                  <a:lnTo>
                    <a:pt x="41463" y="3368007"/>
                  </a:lnTo>
                  <a:lnTo>
                    <a:pt x="41152" y="3358043"/>
                  </a:lnTo>
                  <a:lnTo>
                    <a:pt x="40838" y="3348078"/>
                  </a:lnTo>
                  <a:lnTo>
                    <a:pt x="40519" y="3338114"/>
                  </a:lnTo>
                  <a:lnTo>
                    <a:pt x="40198" y="3328149"/>
                  </a:lnTo>
                  <a:lnTo>
                    <a:pt x="39874" y="3318185"/>
                  </a:lnTo>
                  <a:lnTo>
                    <a:pt x="39547" y="3308220"/>
                  </a:lnTo>
                  <a:lnTo>
                    <a:pt x="39218" y="3298256"/>
                  </a:lnTo>
                  <a:lnTo>
                    <a:pt x="38886" y="3288291"/>
                  </a:lnTo>
                  <a:lnTo>
                    <a:pt x="38554" y="3278327"/>
                  </a:lnTo>
                  <a:lnTo>
                    <a:pt x="38220" y="3268362"/>
                  </a:lnTo>
                  <a:lnTo>
                    <a:pt x="37885" y="3258398"/>
                  </a:lnTo>
                  <a:lnTo>
                    <a:pt x="37550" y="3248433"/>
                  </a:lnTo>
                  <a:lnTo>
                    <a:pt x="37214" y="3238469"/>
                  </a:lnTo>
                  <a:lnTo>
                    <a:pt x="36878" y="3228504"/>
                  </a:lnTo>
                  <a:lnTo>
                    <a:pt x="36541" y="3218540"/>
                  </a:lnTo>
                  <a:lnTo>
                    <a:pt x="36203" y="3208575"/>
                  </a:lnTo>
                  <a:lnTo>
                    <a:pt x="35864" y="3198610"/>
                  </a:lnTo>
                  <a:lnTo>
                    <a:pt x="35524" y="3188646"/>
                  </a:lnTo>
                  <a:lnTo>
                    <a:pt x="35181" y="3178681"/>
                  </a:lnTo>
                  <a:lnTo>
                    <a:pt x="34836" y="3168717"/>
                  </a:lnTo>
                  <a:lnTo>
                    <a:pt x="34486" y="3158752"/>
                  </a:lnTo>
                  <a:lnTo>
                    <a:pt x="34132" y="3148788"/>
                  </a:lnTo>
                  <a:lnTo>
                    <a:pt x="33773" y="3138823"/>
                  </a:lnTo>
                  <a:lnTo>
                    <a:pt x="33408" y="3128859"/>
                  </a:lnTo>
                  <a:lnTo>
                    <a:pt x="33036" y="3118894"/>
                  </a:lnTo>
                  <a:lnTo>
                    <a:pt x="32656" y="3108930"/>
                  </a:lnTo>
                  <a:lnTo>
                    <a:pt x="32266" y="3098965"/>
                  </a:lnTo>
                  <a:lnTo>
                    <a:pt x="31868" y="3089001"/>
                  </a:lnTo>
                  <a:lnTo>
                    <a:pt x="31461" y="3079036"/>
                  </a:lnTo>
                  <a:lnTo>
                    <a:pt x="31044" y="3069072"/>
                  </a:lnTo>
                  <a:lnTo>
                    <a:pt x="30617" y="3059107"/>
                  </a:lnTo>
                  <a:lnTo>
                    <a:pt x="30180" y="3049143"/>
                  </a:lnTo>
                  <a:lnTo>
                    <a:pt x="29732" y="3039178"/>
                  </a:lnTo>
                  <a:lnTo>
                    <a:pt x="29274" y="3029214"/>
                  </a:lnTo>
                  <a:lnTo>
                    <a:pt x="28808" y="3019249"/>
                  </a:lnTo>
                  <a:lnTo>
                    <a:pt x="28334" y="3009285"/>
                  </a:lnTo>
                  <a:lnTo>
                    <a:pt x="27852" y="2999320"/>
                  </a:lnTo>
                  <a:lnTo>
                    <a:pt x="27364" y="2989356"/>
                  </a:lnTo>
                  <a:lnTo>
                    <a:pt x="26868" y="2979391"/>
                  </a:lnTo>
                  <a:lnTo>
                    <a:pt x="26368" y="2969427"/>
                  </a:lnTo>
                  <a:lnTo>
                    <a:pt x="25864" y="2959462"/>
                  </a:lnTo>
                  <a:lnTo>
                    <a:pt x="25358" y="2949497"/>
                  </a:lnTo>
                  <a:lnTo>
                    <a:pt x="24850" y="2939533"/>
                  </a:lnTo>
                  <a:lnTo>
                    <a:pt x="24341" y="2929568"/>
                  </a:lnTo>
                  <a:lnTo>
                    <a:pt x="23832" y="2919604"/>
                  </a:lnTo>
                  <a:lnTo>
                    <a:pt x="23325" y="2909639"/>
                  </a:lnTo>
                  <a:lnTo>
                    <a:pt x="22820" y="2899675"/>
                  </a:lnTo>
                  <a:lnTo>
                    <a:pt x="22317" y="2889710"/>
                  </a:lnTo>
                  <a:lnTo>
                    <a:pt x="21817" y="2879746"/>
                  </a:lnTo>
                  <a:lnTo>
                    <a:pt x="21321" y="2869781"/>
                  </a:lnTo>
                  <a:lnTo>
                    <a:pt x="20828" y="2859817"/>
                  </a:lnTo>
                  <a:lnTo>
                    <a:pt x="20339" y="2849852"/>
                  </a:lnTo>
                  <a:lnTo>
                    <a:pt x="19854" y="2839888"/>
                  </a:lnTo>
                  <a:lnTo>
                    <a:pt x="19371" y="2829923"/>
                  </a:lnTo>
                  <a:lnTo>
                    <a:pt x="18892" y="2819959"/>
                  </a:lnTo>
                  <a:lnTo>
                    <a:pt x="18415" y="2809994"/>
                  </a:lnTo>
                  <a:lnTo>
                    <a:pt x="17939" y="2800030"/>
                  </a:lnTo>
                  <a:lnTo>
                    <a:pt x="17464" y="2790065"/>
                  </a:lnTo>
                  <a:lnTo>
                    <a:pt x="16990" y="2780101"/>
                  </a:lnTo>
                  <a:lnTo>
                    <a:pt x="16515" y="2770136"/>
                  </a:lnTo>
                  <a:lnTo>
                    <a:pt x="16039" y="2760172"/>
                  </a:lnTo>
                  <a:lnTo>
                    <a:pt x="15561" y="2750207"/>
                  </a:lnTo>
                  <a:lnTo>
                    <a:pt x="15081" y="2740243"/>
                  </a:lnTo>
                  <a:lnTo>
                    <a:pt x="14598" y="2730278"/>
                  </a:lnTo>
                  <a:lnTo>
                    <a:pt x="14111" y="2720314"/>
                  </a:lnTo>
                  <a:lnTo>
                    <a:pt x="13622" y="2710349"/>
                  </a:lnTo>
                  <a:lnTo>
                    <a:pt x="13129" y="2700384"/>
                  </a:lnTo>
                  <a:lnTo>
                    <a:pt x="12634" y="2690420"/>
                  </a:lnTo>
                  <a:lnTo>
                    <a:pt x="12136" y="2680455"/>
                  </a:lnTo>
                  <a:lnTo>
                    <a:pt x="11635" y="2670491"/>
                  </a:lnTo>
                  <a:lnTo>
                    <a:pt x="11134" y="2660526"/>
                  </a:lnTo>
                  <a:lnTo>
                    <a:pt x="10631" y="2650562"/>
                  </a:lnTo>
                  <a:lnTo>
                    <a:pt x="10129" y="2640597"/>
                  </a:lnTo>
                  <a:lnTo>
                    <a:pt x="9628" y="2630633"/>
                  </a:lnTo>
                  <a:lnTo>
                    <a:pt x="9130" y="2620668"/>
                  </a:lnTo>
                  <a:lnTo>
                    <a:pt x="8634" y="2610704"/>
                  </a:lnTo>
                  <a:lnTo>
                    <a:pt x="8144" y="2600739"/>
                  </a:lnTo>
                  <a:lnTo>
                    <a:pt x="7659" y="2590775"/>
                  </a:lnTo>
                  <a:lnTo>
                    <a:pt x="7182" y="2580810"/>
                  </a:lnTo>
                  <a:lnTo>
                    <a:pt x="6712" y="2570846"/>
                  </a:lnTo>
                  <a:lnTo>
                    <a:pt x="6251" y="2560881"/>
                  </a:lnTo>
                  <a:lnTo>
                    <a:pt x="5800" y="2550917"/>
                  </a:lnTo>
                  <a:lnTo>
                    <a:pt x="5362" y="2540952"/>
                  </a:lnTo>
                  <a:lnTo>
                    <a:pt x="4939" y="2530988"/>
                  </a:lnTo>
                  <a:lnTo>
                    <a:pt x="4529" y="2521023"/>
                  </a:lnTo>
                  <a:lnTo>
                    <a:pt x="4134" y="2511059"/>
                  </a:lnTo>
                  <a:lnTo>
                    <a:pt x="3756" y="2501094"/>
                  </a:lnTo>
                  <a:lnTo>
                    <a:pt x="3394" y="2491130"/>
                  </a:lnTo>
                  <a:lnTo>
                    <a:pt x="3051" y="2481165"/>
                  </a:lnTo>
                  <a:lnTo>
                    <a:pt x="2731" y="2471200"/>
                  </a:lnTo>
                  <a:lnTo>
                    <a:pt x="2431" y="2461236"/>
                  </a:lnTo>
                  <a:lnTo>
                    <a:pt x="2150" y="2451271"/>
                  </a:lnTo>
                  <a:lnTo>
                    <a:pt x="1891" y="2441307"/>
                  </a:lnTo>
                  <a:lnTo>
                    <a:pt x="1653" y="2431342"/>
                  </a:lnTo>
                  <a:lnTo>
                    <a:pt x="1435" y="2421378"/>
                  </a:lnTo>
                  <a:lnTo>
                    <a:pt x="1243" y="2411413"/>
                  </a:lnTo>
                  <a:lnTo>
                    <a:pt x="1071" y="2401449"/>
                  </a:lnTo>
                  <a:lnTo>
                    <a:pt x="919" y="2391484"/>
                  </a:lnTo>
                  <a:lnTo>
                    <a:pt x="785" y="2381520"/>
                  </a:lnTo>
                  <a:lnTo>
                    <a:pt x="669" y="2371555"/>
                  </a:lnTo>
                  <a:lnTo>
                    <a:pt x="570" y="2361591"/>
                  </a:lnTo>
                  <a:lnTo>
                    <a:pt x="487" y="2351626"/>
                  </a:lnTo>
                  <a:lnTo>
                    <a:pt x="419" y="2341662"/>
                  </a:lnTo>
                  <a:lnTo>
                    <a:pt x="361" y="2331697"/>
                  </a:lnTo>
                  <a:lnTo>
                    <a:pt x="314" y="2321733"/>
                  </a:lnTo>
                  <a:lnTo>
                    <a:pt x="275" y="2311768"/>
                  </a:lnTo>
                  <a:lnTo>
                    <a:pt x="243" y="2301804"/>
                  </a:lnTo>
                  <a:lnTo>
                    <a:pt x="216" y="2291839"/>
                  </a:lnTo>
                  <a:lnTo>
                    <a:pt x="193" y="2281875"/>
                  </a:lnTo>
                  <a:lnTo>
                    <a:pt x="173" y="2271910"/>
                  </a:lnTo>
                  <a:lnTo>
                    <a:pt x="154" y="2261946"/>
                  </a:lnTo>
                  <a:lnTo>
                    <a:pt x="136" y="2251981"/>
                  </a:lnTo>
                  <a:lnTo>
                    <a:pt x="118" y="2242017"/>
                  </a:lnTo>
                  <a:lnTo>
                    <a:pt x="100" y="2232052"/>
                  </a:lnTo>
                  <a:lnTo>
                    <a:pt x="82" y="2222087"/>
                  </a:lnTo>
                  <a:lnTo>
                    <a:pt x="64" y="2212123"/>
                  </a:lnTo>
                  <a:lnTo>
                    <a:pt x="47" y="2202158"/>
                  </a:lnTo>
                  <a:lnTo>
                    <a:pt x="31" y="2192194"/>
                  </a:lnTo>
                  <a:lnTo>
                    <a:pt x="17" y="2182229"/>
                  </a:lnTo>
                  <a:lnTo>
                    <a:pt x="7" y="2172265"/>
                  </a:lnTo>
                  <a:lnTo>
                    <a:pt x="0" y="2162300"/>
                  </a:lnTo>
                  <a:lnTo>
                    <a:pt x="0" y="2152336"/>
                  </a:lnTo>
                  <a:lnTo>
                    <a:pt x="6" y="2142371"/>
                  </a:lnTo>
                  <a:lnTo>
                    <a:pt x="19" y="2132407"/>
                  </a:lnTo>
                  <a:lnTo>
                    <a:pt x="42" y="2122442"/>
                  </a:lnTo>
                  <a:lnTo>
                    <a:pt x="74" y="2112478"/>
                  </a:lnTo>
                  <a:lnTo>
                    <a:pt x="118" y="2102513"/>
                  </a:lnTo>
                  <a:lnTo>
                    <a:pt x="175" y="2092549"/>
                  </a:lnTo>
                  <a:lnTo>
                    <a:pt x="246" y="2082584"/>
                  </a:lnTo>
                  <a:lnTo>
                    <a:pt x="329" y="2072620"/>
                  </a:lnTo>
                  <a:lnTo>
                    <a:pt x="427" y="2062655"/>
                  </a:lnTo>
                  <a:lnTo>
                    <a:pt x="539" y="2052691"/>
                  </a:lnTo>
                  <a:lnTo>
                    <a:pt x="665" y="2042726"/>
                  </a:lnTo>
                  <a:lnTo>
                    <a:pt x="808" y="2032762"/>
                  </a:lnTo>
                  <a:lnTo>
                    <a:pt x="967" y="2022797"/>
                  </a:lnTo>
                  <a:lnTo>
                    <a:pt x="1141" y="2012833"/>
                  </a:lnTo>
                  <a:lnTo>
                    <a:pt x="1330" y="2002868"/>
                  </a:lnTo>
                  <a:lnTo>
                    <a:pt x="1535" y="1992904"/>
                  </a:lnTo>
                  <a:lnTo>
                    <a:pt x="1754" y="1982939"/>
                  </a:lnTo>
                  <a:lnTo>
                    <a:pt x="1992" y="1972974"/>
                  </a:lnTo>
                  <a:lnTo>
                    <a:pt x="2247" y="1963010"/>
                  </a:lnTo>
                  <a:lnTo>
                    <a:pt x="2518" y="1953045"/>
                  </a:lnTo>
                  <a:lnTo>
                    <a:pt x="2807" y="1943081"/>
                  </a:lnTo>
                  <a:lnTo>
                    <a:pt x="3113" y="1933116"/>
                  </a:lnTo>
                  <a:lnTo>
                    <a:pt x="3437" y="1923152"/>
                  </a:lnTo>
                  <a:lnTo>
                    <a:pt x="3781" y="1913187"/>
                  </a:lnTo>
                  <a:lnTo>
                    <a:pt x="4148" y="1903223"/>
                  </a:lnTo>
                  <a:lnTo>
                    <a:pt x="4534" y="1893258"/>
                  </a:lnTo>
                  <a:lnTo>
                    <a:pt x="4942" y="1883294"/>
                  </a:lnTo>
                  <a:lnTo>
                    <a:pt x="5370" y="1873329"/>
                  </a:lnTo>
                  <a:lnTo>
                    <a:pt x="5820" y="1863365"/>
                  </a:lnTo>
                  <a:lnTo>
                    <a:pt x="6291" y="1853400"/>
                  </a:lnTo>
                  <a:lnTo>
                    <a:pt x="6787" y="1843436"/>
                  </a:lnTo>
                  <a:lnTo>
                    <a:pt x="7305" y="1833471"/>
                  </a:lnTo>
                  <a:lnTo>
                    <a:pt x="7842" y="1823507"/>
                  </a:lnTo>
                  <a:lnTo>
                    <a:pt x="8399" y="1813542"/>
                  </a:lnTo>
                  <a:lnTo>
                    <a:pt x="8974" y="1803578"/>
                  </a:lnTo>
                  <a:lnTo>
                    <a:pt x="9566" y="1793613"/>
                  </a:lnTo>
                  <a:lnTo>
                    <a:pt x="10176" y="1783649"/>
                  </a:lnTo>
                  <a:lnTo>
                    <a:pt x="10801" y="1773684"/>
                  </a:lnTo>
                  <a:lnTo>
                    <a:pt x="11437" y="1763720"/>
                  </a:lnTo>
                  <a:lnTo>
                    <a:pt x="12084" y="1753755"/>
                  </a:lnTo>
                  <a:lnTo>
                    <a:pt x="12740" y="1743791"/>
                  </a:lnTo>
                  <a:lnTo>
                    <a:pt x="13403" y="1733826"/>
                  </a:lnTo>
                  <a:lnTo>
                    <a:pt x="14071" y="1723861"/>
                  </a:lnTo>
                  <a:lnTo>
                    <a:pt x="14743" y="1713897"/>
                  </a:lnTo>
                  <a:lnTo>
                    <a:pt x="15417" y="1703932"/>
                  </a:lnTo>
                  <a:lnTo>
                    <a:pt x="16091" y="1693968"/>
                  </a:lnTo>
                  <a:lnTo>
                    <a:pt x="16765" y="1684003"/>
                  </a:lnTo>
                  <a:lnTo>
                    <a:pt x="17437" y="1674039"/>
                  </a:lnTo>
                  <a:lnTo>
                    <a:pt x="18106" y="1664074"/>
                  </a:lnTo>
                  <a:lnTo>
                    <a:pt x="18771" y="1654110"/>
                  </a:lnTo>
                  <a:lnTo>
                    <a:pt x="19432" y="1644145"/>
                  </a:lnTo>
                  <a:lnTo>
                    <a:pt x="20088" y="1634181"/>
                  </a:lnTo>
                  <a:lnTo>
                    <a:pt x="20738" y="1624216"/>
                  </a:lnTo>
                  <a:lnTo>
                    <a:pt x="21383" y="1614252"/>
                  </a:lnTo>
                  <a:lnTo>
                    <a:pt x="22022" y="1604287"/>
                  </a:lnTo>
                  <a:lnTo>
                    <a:pt x="22654" y="1594323"/>
                  </a:lnTo>
                  <a:lnTo>
                    <a:pt x="23279" y="1584358"/>
                  </a:lnTo>
                  <a:lnTo>
                    <a:pt x="23897" y="1574394"/>
                  </a:lnTo>
                  <a:lnTo>
                    <a:pt x="24506" y="1564429"/>
                  </a:lnTo>
                  <a:lnTo>
                    <a:pt x="25108" y="1554465"/>
                  </a:lnTo>
                  <a:lnTo>
                    <a:pt x="25702" y="1544500"/>
                  </a:lnTo>
                  <a:lnTo>
                    <a:pt x="26286" y="1534536"/>
                  </a:lnTo>
                  <a:lnTo>
                    <a:pt x="26859" y="1524571"/>
                  </a:lnTo>
                  <a:lnTo>
                    <a:pt x="27422" y="1514607"/>
                  </a:lnTo>
                  <a:lnTo>
                    <a:pt x="27974" y="1504642"/>
                  </a:lnTo>
                  <a:lnTo>
                    <a:pt x="28515" y="1494678"/>
                  </a:lnTo>
                  <a:lnTo>
                    <a:pt x="29045" y="1484713"/>
                  </a:lnTo>
                  <a:lnTo>
                    <a:pt x="29563" y="1474748"/>
                  </a:lnTo>
                  <a:lnTo>
                    <a:pt x="30068" y="1464784"/>
                  </a:lnTo>
                  <a:lnTo>
                    <a:pt x="30562" y="1454819"/>
                  </a:lnTo>
                  <a:lnTo>
                    <a:pt x="31045" y="1444855"/>
                  </a:lnTo>
                  <a:lnTo>
                    <a:pt x="31518" y="1434890"/>
                  </a:lnTo>
                  <a:lnTo>
                    <a:pt x="31982" y="1424926"/>
                  </a:lnTo>
                  <a:lnTo>
                    <a:pt x="32438" y="1414961"/>
                  </a:lnTo>
                  <a:lnTo>
                    <a:pt x="32887" y="1404997"/>
                  </a:lnTo>
                  <a:lnTo>
                    <a:pt x="33331" y="1395032"/>
                  </a:lnTo>
                  <a:lnTo>
                    <a:pt x="33772" y="1385068"/>
                  </a:lnTo>
                  <a:lnTo>
                    <a:pt x="34212" y="1375103"/>
                  </a:lnTo>
                  <a:lnTo>
                    <a:pt x="34653" y="1365139"/>
                  </a:lnTo>
                  <a:lnTo>
                    <a:pt x="35097" y="1355174"/>
                  </a:lnTo>
                  <a:lnTo>
                    <a:pt x="35544" y="1345210"/>
                  </a:lnTo>
                  <a:lnTo>
                    <a:pt x="35999" y="1335245"/>
                  </a:lnTo>
                  <a:lnTo>
                    <a:pt x="36462" y="1325281"/>
                  </a:lnTo>
                  <a:lnTo>
                    <a:pt x="36933" y="1315316"/>
                  </a:lnTo>
                  <a:lnTo>
                    <a:pt x="37414" y="1305352"/>
                  </a:lnTo>
                  <a:lnTo>
                    <a:pt x="37906" y="1295387"/>
                  </a:lnTo>
                  <a:lnTo>
                    <a:pt x="38408" y="1285423"/>
                  </a:lnTo>
                  <a:lnTo>
                    <a:pt x="38923" y="1275458"/>
                  </a:lnTo>
                  <a:lnTo>
                    <a:pt x="39448" y="1265494"/>
                  </a:lnTo>
                  <a:lnTo>
                    <a:pt x="39984" y="1255529"/>
                  </a:lnTo>
                  <a:lnTo>
                    <a:pt x="40528" y="1245565"/>
                  </a:lnTo>
                  <a:lnTo>
                    <a:pt x="41081" y="1235600"/>
                  </a:lnTo>
                  <a:lnTo>
                    <a:pt x="41640" y="1225635"/>
                  </a:lnTo>
                  <a:lnTo>
                    <a:pt x="42206" y="1215671"/>
                  </a:lnTo>
                  <a:lnTo>
                    <a:pt x="42775" y="1205706"/>
                  </a:lnTo>
                  <a:lnTo>
                    <a:pt x="43346" y="1195742"/>
                  </a:lnTo>
                  <a:lnTo>
                    <a:pt x="43918" y="1185777"/>
                  </a:lnTo>
                  <a:lnTo>
                    <a:pt x="44490" y="1175813"/>
                  </a:lnTo>
                  <a:lnTo>
                    <a:pt x="45059" y="1165848"/>
                  </a:lnTo>
                  <a:lnTo>
                    <a:pt x="45624" y="1155884"/>
                  </a:lnTo>
                  <a:lnTo>
                    <a:pt x="46183" y="1145919"/>
                  </a:lnTo>
                  <a:lnTo>
                    <a:pt x="46736" y="1135955"/>
                  </a:lnTo>
                  <a:lnTo>
                    <a:pt x="47282" y="1125990"/>
                  </a:lnTo>
                  <a:lnTo>
                    <a:pt x="47819" y="1116026"/>
                  </a:lnTo>
                  <a:lnTo>
                    <a:pt x="48348" y="1106061"/>
                  </a:lnTo>
                  <a:lnTo>
                    <a:pt x="48867" y="1096097"/>
                  </a:lnTo>
                  <a:lnTo>
                    <a:pt x="49374" y="1086132"/>
                  </a:lnTo>
                  <a:lnTo>
                    <a:pt x="49869" y="1076168"/>
                  </a:lnTo>
                  <a:lnTo>
                    <a:pt x="50354" y="1066203"/>
                  </a:lnTo>
                  <a:lnTo>
                    <a:pt x="50826" y="1056239"/>
                  </a:lnTo>
                  <a:lnTo>
                    <a:pt x="51287" y="1046274"/>
                  </a:lnTo>
                  <a:lnTo>
                    <a:pt x="51736" y="1036310"/>
                  </a:lnTo>
                  <a:lnTo>
                    <a:pt x="52171" y="1026345"/>
                  </a:lnTo>
                  <a:lnTo>
                    <a:pt x="52592" y="1016381"/>
                  </a:lnTo>
                  <a:lnTo>
                    <a:pt x="53001" y="1006416"/>
                  </a:lnTo>
                  <a:lnTo>
                    <a:pt x="53397" y="996452"/>
                  </a:lnTo>
                  <a:lnTo>
                    <a:pt x="53781" y="986487"/>
                  </a:lnTo>
                  <a:lnTo>
                    <a:pt x="54152" y="976522"/>
                  </a:lnTo>
                  <a:lnTo>
                    <a:pt x="54511" y="966558"/>
                  </a:lnTo>
                  <a:lnTo>
                    <a:pt x="54856" y="956593"/>
                  </a:lnTo>
                  <a:lnTo>
                    <a:pt x="55189" y="946629"/>
                  </a:lnTo>
                  <a:lnTo>
                    <a:pt x="55511" y="936664"/>
                  </a:lnTo>
                  <a:lnTo>
                    <a:pt x="55822" y="926700"/>
                  </a:lnTo>
                  <a:lnTo>
                    <a:pt x="56122" y="916735"/>
                  </a:lnTo>
                  <a:lnTo>
                    <a:pt x="56413" y="906771"/>
                  </a:lnTo>
                  <a:lnTo>
                    <a:pt x="56693" y="896806"/>
                  </a:lnTo>
                  <a:lnTo>
                    <a:pt x="56963" y="886842"/>
                  </a:lnTo>
                  <a:lnTo>
                    <a:pt x="57225" y="876877"/>
                  </a:lnTo>
                  <a:lnTo>
                    <a:pt x="57479" y="866913"/>
                  </a:lnTo>
                  <a:lnTo>
                    <a:pt x="57725" y="856948"/>
                  </a:lnTo>
                  <a:lnTo>
                    <a:pt x="57965" y="846984"/>
                  </a:lnTo>
                  <a:lnTo>
                    <a:pt x="58197" y="837019"/>
                  </a:lnTo>
                  <a:lnTo>
                    <a:pt x="58421" y="827055"/>
                  </a:lnTo>
                  <a:lnTo>
                    <a:pt x="58640" y="817090"/>
                  </a:lnTo>
                  <a:lnTo>
                    <a:pt x="58853" y="807126"/>
                  </a:lnTo>
                  <a:lnTo>
                    <a:pt x="59060" y="797161"/>
                  </a:lnTo>
                  <a:lnTo>
                    <a:pt x="59261" y="787197"/>
                  </a:lnTo>
                  <a:lnTo>
                    <a:pt x="59458" y="777232"/>
                  </a:lnTo>
                  <a:lnTo>
                    <a:pt x="59648" y="767268"/>
                  </a:lnTo>
                  <a:lnTo>
                    <a:pt x="59832" y="757303"/>
                  </a:lnTo>
                  <a:lnTo>
                    <a:pt x="60013" y="747339"/>
                  </a:lnTo>
                  <a:lnTo>
                    <a:pt x="60188" y="737374"/>
                  </a:lnTo>
                  <a:lnTo>
                    <a:pt x="60358" y="727409"/>
                  </a:lnTo>
                  <a:lnTo>
                    <a:pt x="60524" y="717445"/>
                  </a:lnTo>
                  <a:lnTo>
                    <a:pt x="60685" y="707480"/>
                  </a:lnTo>
                  <a:lnTo>
                    <a:pt x="60842" y="697516"/>
                  </a:lnTo>
                  <a:lnTo>
                    <a:pt x="60994" y="687551"/>
                  </a:lnTo>
                  <a:lnTo>
                    <a:pt x="61142" y="677587"/>
                  </a:lnTo>
                  <a:lnTo>
                    <a:pt x="61286" y="667622"/>
                  </a:lnTo>
                  <a:lnTo>
                    <a:pt x="61427" y="657658"/>
                  </a:lnTo>
                  <a:lnTo>
                    <a:pt x="61564" y="647693"/>
                  </a:lnTo>
                  <a:lnTo>
                    <a:pt x="61696" y="637729"/>
                  </a:lnTo>
                  <a:lnTo>
                    <a:pt x="61825" y="627764"/>
                  </a:lnTo>
                  <a:lnTo>
                    <a:pt x="61951" y="617800"/>
                  </a:lnTo>
                  <a:lnTo>
                    <a:pt x="62073" y="607835"/>
                  </a:lnTo>
                  <a:lnTo>
                    <a:pt x="62192" y="597871"/>
                  </a:lnTo>
                  <a:lnTo>
                    <a:pt x="62306" y="587906"/>
                  </a:lnTo>
                  <a:lnTo>
                    <a:pt x="62417" y="577942"/>
                  </a:lnTo>
                  <a:lnTo>
                    <a:pt x="62524" y="567977"/>
                  </a:lnTo>
                  <a:lnTo>
                    <a:pt x="62627" y="558013"/>
                  </a:lnTo>
                  <a:lnTo>
                    <a:pt x="62726" y="548048"/>
                  </a:lnTo>
                  <a:lnTo>
                    <a:pt x="62821" y="538084"/>
                  </a:lnTo>
                  <a:lnTo>
                    <a:pt x="62912" y="528119"/>
                  </a:lnTo>
                  <a:lnTo>
                    <a:pt x="62998" y="518155"/>
                  </a:lnTo>
                  <a:lnTo>
                    <a:pt x="63079" y="508190"/>
                  </a:lnTo>
                  <a:lnTo>
                    <a:pt x="63156" y="498226"/>
                  </a:lnTo>
                  <a:lnTo>
                    <a:pt x="63229" y="488261"/>
                  </a:lnTo>
                  <a:lnTo>
                    <a:pt x="63297" y="478296"/>
                  </a:lnTo>
                  <a:lnTo>
                    <a:pt x="63361" y="468332"/>
                  </a:lnTo>
                  <a:lnTo>
                    <a:pt x="63420" y="458367"/>
                  </a:lnTo>
                  <a:lnTo>
                    <a:pt x="63474" y="448403"/>
                  </a:lnTo>
                  <a:lnTo>
                    <a:pt x="63525" y="438438"/>
                  </a:lnTo>
                  <a:lnTo>
                    <a:pt x="63571" y="428474"/>
                  </a:lnTo>
                  <a:lnTo>
                    <a:pt x="63614" y="418509"/>
                  </a:lnTo>
                  <a:lnTo>
                    <a:pt x="63654" y="408545"/>
                  </a:lnTo>
                  <a:lnTo>
                    <a:pt x="63690" y="398580"/>
                  </a:lnTo>
                  <a:lnTo>
                    <a:pt x="63723" y="388616"/>
                  </a:lnTo>
                  <a:lnTo>
                    <a:pt x="63753" y="378651"/>
                  </a:lnTo>
                  <a:lnTo>
                    <a:pt x="63780" y="368687"/>
                  </a:lnTo>
                  <a:lnTo>
                    <a:pt x="63805" y="358722"/>
                  </a:lnTo>
                  <a:lnTo>
                    <a:pt x="63828" y="348758"/>
                  </a:lnTo>
                  <a:lnTo>
                    <a:pt x="63849" y="338793"/>
                  </a:lnTo>
                  <a:lnTo>
                    <a:pt x="63868" y="328829"/>
                  </a:lnTo>
                  <a:lnTo>
                    <a:pt x="63885" y="318864"/>
                  </a:lnTo>
                  <a:lnTo>
                    <a:pt x="63901" y="308900"/>
                  </a:lnTo>
                  <a:lnTo>
                    <a:pt x="63916" y="298935"/>
                  </a:lnTo>
                  <a:lnTo>
                    <a:pt x="63930" y="288971"/>
                  </a:lnTo>
                  <a:lnTo>
                    <a:pt x="63942" y="279006"/>
                  </a:lnTo>
                  <a:lnTo>
                    <a:pt x="63954" y="269042"/>
                  </a:lnTo>
                  <a:lnTo>
                    <a:pt x="63965" y="259077"/>
                  </a:lnTo>
                  <a:lnTo>
                    <a:pt x="63975" y="249113"/>
                  </a:lnTo>
                  <a:lnTo>
                    <a:pt x="63984" y="239148"/>
                  </a:lnTo>
                  <a:lnTo>
                    <a:pt x="63993" y="229183"/>
                  </a:lnTo>
                  <a:lnTo>
                    <a:pt x="64001" y="219219"/>
                  </a:lnTo>
                  <a:lnTo>
                    <a:pt x="64008" y="209254"/>
                  </a:lnTo>
                  <a:lnTo>
                    <a:pt x="64015" y="199290"/>
                  </a:lnTo>
                  <a:lnTo>
                    <a:pt x="64021" y="189325"/>
                  </a:lnTo>
                  <a:lnTo>
                    <a:pt x="64026" y="179361"/>
                  </a:lnTo>
                  <a:lnTo>
                    <a:pt x="64032" y="169396"/>
                  </a:lnTo>
                  <a:lnTo>
                    <a:pt x="64036" y="159432"/>
                  </a:lnTo>
                  <a:lnTo>
                    <a:pt x="64040" y="149467"/>
                  </a:lnTo>
                  <a:lnTo>
                    <a:pt x="64044" y="139503"/>
                  </a:lnTo>
                  <a:lnTo>
                    <a:pt x="64047" y="129538"/>
                  </a:lnTo>
                  <a:lnTo>
                    <a:pt x="64050" y="119574"/>
                  </a:lnTo>
                  <a:lnTo>
                    <a:pt x="64052" y="109609"/>
                  </a:lnTo>
                  <a:lnTo>
                    <a:pt x="64054" y="99645"/>
                  </a:lnTo>
                  <a:lnTo>
                    <a:pt x="64056" y="89680"/>
                  </a:lnTo>
                  <a:lnTo>
                    <a:pt x="64057" y="79716"/>
                  </a:lnTo>
                  <a:lnTo>
                    <a:pt x="64059" y="69751"/>
                  </a:lnTo>
                  <a:lnTo>
                    <a:pt x="64060" y="59787"/>
                  </a:lnTo>
                  <a:lnTo>
                    <a:pt x="64061" y="49822"/>
                  </a:lnTo>
                  <a:lnTo>
                    <a:pt x="64062" y="39858"/>
                  </a:lnTo>
                  <a:lnTo>
                    <a:pt x="64064" y="29893"/>
                  </a:lnTo>
                  <a:lnTo>
                    <a:pt x="64065" y="19929"/>
                  </a:lnTo>
                  <a:lnTo>
                    <a:pt x="64067" y="9964"/>
                  </a:lnTo>
                  <a:lnTo>
                    <a:pt x="64068" y="0"/>
                  </a:lnTo>
                  <a:lnTo>
                    <a:pt x="64233" y="0"/>
                  </a:lnTo>
                  <a:lnTo>
                    <a:pt x="64235" y="9964"/>
                  </a:lnTo>
                  <a:lnTo>
                    <a:pt x="64236" y="19929"/>
                  </a:lnTo>
                  <a:lnTo>
                    <a:pt x="64238" y="29893"/>
                  </a:lnTo>
                  <a:lnTo>
                    <a:pt x="64239" y="39858"/>
                  </a:lnTo>
                  <a:lnTo>
                    <a:pt x="64240" y="49822"/>
                  </a:lnTo>
                  <a:lnTo>
                    <a:pt x="64242" y="59787"/>
                  </a:lnTo>
                  <a:lnTo>
                    <a:pt x="64243" y="69751"/>
                  </a:lnTo>
                  <a:lnTo>
                    <a:pt x="64244" y="79716"/>
                  </a:lnTo>
                  <a:lnTo>
                    <a:pt x="64246" y="89680"/>
                  </a:lnTo>
                  <a:lnTo>
                    <a:pt x="64247" y="99645"/>
                  </a:lnTo>
                  <a:lnTo>
                    <a:pt x="64249" y="109609"/>
                  </a:lnTo>
                  <a:lnTo>
                    <a:pt x="64252" y="119574"/>
                  </a:lnTo>
                  <a:lnTo>
                    <a:pt x="64255" y="129538"/>
                  </a:lnTo>
                  <a:lnTo>
                    <a:pt x="64258" y="139503"/>
                  </a:lnTo>
                  <a:lnTo>
                    <a:pt x="64261" y="149467"/>
                  </a:lnTo>
                  <a:lnTo>
                    <a:pt x="64265" y="159432"/>
                  </a:lnTo>
                  <a:lnTo>
                    <a:pt x="64270" y="169396"/>
                  </a:lnTo>
                  <a:lnTo>
                    <a:pt x="64275" y="179361"/>
                  </a:lnTo>
                  <a:lnTo>
                    <a:pt x="64281" y="189325"/>
                  </a:lnTo>
                  <a:lnTo>
                    <a:pt x="64287" y="199290"/>
                  </a:lnTo>
                  <a:lnTo>
                    <a:pt x="64294" y="209254"/>
                  </a:lnTo>
                  <a:lnTo>
                    <a:pt x="64301" y="219219"/>
                  </a:lnTo>
                  <a:lnTo>
                    <a:pt x="64309" y="229183"/>
                  </a:lnTo>
                  <a:lnTo>
                    <a:pt x="64318" y="239148"/>
                  </a:lnTo>
                  <a:lnTo>
                    <a:pt x="64327" y="249113"/>
                  </a:lnTo>
                  <a:lnTo>
                    <a:pt x="64337" y="259077"/>
                  </a:lnTo>
                  <a:lnTo>
                    <a:pt x="64347" y="269042"/>
                  </a:lnTo>
                  <a:lnTo>
                    <a:pt x="64359" y="279006"/>
                  </a:lnTo>
                  <a:lnTo>
                    <a:pt x="64372" y="288971"/>
                  </a:lnTo>
                  <a:lnTo>
                    <a:pt x="64385" y="298935"/>
                  </a:lnTo>
                  <a:lnTo>
                    <a:pt x="64400" y="308900"/>
                  </a:lnTo>
                  <a:lnTo>
                    <a:pt x="64416" y="318864"/>
                  </a:lnTo>
                  <a:lnTo>
                    <a:pt x="64433" y="328829"/>
                  </a:lnTo>
                  <a:lnTo>
                    <a:pt x="64452" y="338793"/>
                  </a:lnTo>
                  <a:lnTo>
                    <a:pt x="64473" y="348758"/>
                  </a:lnTo>
                  <a:lnTo>
                    <a:pt x="64496" y="358722"/>
                  </a:lnTo>
                  <a:lnTo>
                    <a:pt x="64521" y="368687"/>
                  </a:lnTo>
                  <a:lnTo>
                    <a:pt x="64549" y="378651"/>
                  </a:lnTo>
                  <a:lnTo>
                    <a:pt x="64579" y="388616"/>
                  </a:lnTo>
                  <a:lnTo>
                    <a:pt x="64611" y="398580"/>
                  </a:lnTo>
                  <a:lnTo>
                    <a:pt x="64647" y="408545"/>
                  </a:lnTo>
                  <a:lnTo>
                    <a:pt x="64687" y="418509"/>
                  </a:lnTo>
                  <a:lnTo>
                    <a:pt x="64730" y="428474"/>
                  </a:lnTo>
                  <a:lnTo>
                    <a:pt x="64777" y="438438"/>
                  </a:lnTo>
                  <a:lnTo>
                    <a:pt x="64827" y="448403"/>
                  </a:lnTo>
                  <a:lnTo>
                    <a:pt x="64882" y="458367"/>
                  </a:lnTo>
                  <a:lnTo>
                    <a:pt x="64941" y="468332"/>
                  </a:lnTo>
                  <a:lnTo>
                    <a:pt x="65005" y="478296"/>
                  </a:lnTo>
                  <a:lnTo>
                    <a:pt x="65073" y="488261"/>
                  </a:lnTo>
                  <a:lnTo>
                    <a:pt x="65145" y="498226"/>
                  </a:lnTo>
                  <a:lnTo>
                    <a:pt x="65222" y="508190"/>
                  </a:lnTo>
                  <a:lnTo>
                    <a:pt x="65304" y="518155"/>
                  </a:lnTo>
                  <a:lnTo>
                    <a:pt x="65390" y="528119"/>
                  </a:lnTo>
                  <a:lnTo>
                    <a:pt x="65480" y="538084"/>
                  </a:lnTo>
                  <a:lnTo>
                    <a:pt x="65575" y="548048"/>
                  </a:lnTo>
                  <a:lnTo>
                    <a:pt x="65675" y="558013"/>
                  </a:lnTo>
                  <a:lnTo>
                    <a:pt x="65778" y="567977"/>
                  </a:lnTo>
                  <a:lnTo>
                    <a:pt x="65884" y="577942"/>
                  </a:lnTo>
                  <a:lnTo>
                    <a:pt x="65995" y="587906"/>
                  </a:lnTo>
                  <a:lnTo>
                    <a:pt x="66110" y="597871"/>
                  </a:lnTo>
                  <a:lnTo>
                    <a:pt x="66229" y="607835"/>
                  </a:lnTo>
                  <a:lnTo>
                    <a:pt x="66351" y="617800"/>
                  </a:lnTo>
                  <a:lnTo>
                    <a:pt x="66476" y="627764"/>
                  </a:lnTo>
                  <a:lnTo>
                    <a:pt x="66605" y="637729"/>
                  </a:lnTo>
                  <a:lnTo>
                    <a:pt x="66738" y="647693"/>
                  </a:lnTo>
                  <a:lnTo>
                    <a:pt x="66875" y="657658"/>
                  </a:lnTo>
                  <a:lnTo>
                    <a:pt x="67015" y="667622"/>
                  </a:lnTo>
                  <a:lnTo>
                    <a:pt x="67160" y="677587"/>
                  </a:lnTo>
                  <a:lnTo>
                    <a:pt x="67308" y="687551"/>
                  </a:lnTo>
                  <a:lnTo>
                    <a:pt x="67460" y="697516"/>
                  </a:lnTo>
                  <a:lnTo>
                    <a:pt x="67616" y="707480"/>
                  </a:lnTo>
                  <a:lnTo>
                    <a:pt x="67777" y="717445"/>
                  </a:lnTo>
                  <a:lnTo>
                    <a:pt x="67943" y="727409"/>
                  </a:lnTo>
                  <a:lnTo>
                    <a:pt x="68114" y="737374"/>
                  </a:lnTo>
                  <a:lnTo>
                    <a:pt x="68289" y="747339"/>
                  </a:lnTo>
                  <a:lnTo>
                    <a:pt x="68469" y="757303"/>
                  </a:lnTo>
                  <a:lnTo>
                    <a:pt x="68654" y="767268"/>
                  </a:lnTo>
                  <a:lnTo>
                    <a:pt x="68844" y="777232"/>
                  </a:lnTo>
                  <a:lnTo>
                    <a:pt x="69040" y="787197"/>
                  </a:lnTo>
                  <a:lnTo>
                    <a:pt x="69242" y="797161"/>
                  </a:lnTo>
                  <a:lnTo>
                    <a:pt x="69449" y="807126"/>
                  </a:lnTo>
                  <a:lnTo>
                    <a:pt x="69662" y="817090"/>
                  </a:lnTo>
                  <a:lnTo>
                    <a:pt x="69880" y="827055"/>
                  </a:lnTo>
                  <a:lnTo>
                    <a:pt x="70105" y="837019"/>
                  </a:lnTo>
                  <a:lnTo>
                    <a:pt x="70337" y="846984"/>
                  </a:lnTo>
                  <a:lnTo>
                    <a:pt x="70576" y="856948"/>
                  </a:lnTo>
                  <a:lnTo>
                    <a:pt x="70823" y="866913"/>
                  </a:lnTo>
                  <a:lnTo>
                    <a:pt x="71077" y="876877"/>
                  </a:lnTo>
                  <a:lnTo>
                    <a:pt x="71339" y="886842"/>
                  </a:lnTo>
                  <a:lnTo>
                    <a:pt x="71609" y="896806"/>
                  </a:lnTo>
                  <a:lnTo>
                    <a:pt x="71888" y="906771"/>
                  </a:lnTo>
                  <a:lnTo>
                    <a:pt x="72179" y="916735"/>
                  </a:lnTo>
                  <a:lnTo>
                    <a:pt x="72480" y="926700"/>
                  </a:lnTo>
                  <a:lnTo>
                    <a:pt x="72791" y="936664"/>
                  </a:lnTo>
                  <a:lnTo>
                    <a:pt x="73113" y="946629"/>
                  </a:lnTo>
                  <a:lnTo>
                    <a:pt x="73446" y="956593"/>
                  </a:lnTo>
                  <a:lnTo>
                    <a:pt x="73790" y="966558"/>
                  </a:lnTo>
                  <a:lnTo>
                    <a:pt x="74149" y="976522"/>
                  </a:lnTo>
                  <a:lnTo>
                    <a:pt x="74521" y="986487"/>
                  </a:lnTo>
                  <a:lnTo>
                    <a:pt x="74904" y="996452"/>
                  </a:lnTo>
                  <a:lnTo>
                    <a:pt x="75300" y="1006416"/>
                  </a:lnTo>
                  <a:lnTo>
                    <a:pt x="75709" y="1016381"/>
                  </a:lnTo>
                  <a:lnTo>
                    <a:pt x="76130" y="1026345"/>
                  </a:lnTo>
                  <a:lnTo>
                    <a:pt x="76565" y="1036310"/>
                  </a:lnTo>
                  <a:lnTo>
                    <a:pt x="77014" y="1046274"/>
                  </a:lnTo>
                  <a:lnTo>
                    <a:pt x="77475" y="1056239"/>
                  </a:lnTo>
                  <a:lnTo>
                    <a:pt x="77948" y="1066203"/>
                  </a:lnTo>
                  <a:lnTo>
                    <a:pt x="78432" y="1076168"/>
                  </a:lnTo>
                  <a:lnTo>
                    <a:pt x="78928" y="1086132"/>
                  </a:lnTo>
                  <a:lnTo>
                    <a:pt x="79435" y="1096097"/>
                  </a:lnTo>
                  <a:lnTo>
                    <a:pt x="79954" y="1106061"/>
                  </a:lnTo>
                  <a:lnTo>
                    <a:pt x="80482" y="1116026"/>
                  </a:lnTo>
                  <a:lnTo>
                    <a:pt x="81020" y="1125990"/>
                  </a:lnTo>
                  <a:lnTo>
                    <a:pt x="81565" y="1135955"/>
                  </a:lnTo>
                  <a:lnTo>
                    <a:pt x="82118" y="1145919"/>
                  </a:lnTo>
                  <a:lnTo>
                    <a:pt x="82678" y="1155884"/>
                  </a:lnTo>
                  <a:lnTo>
                    <a:pt x="83243" y="1165848"/>
                  </a:lnTo>
                  <a:lnTo>
                    <a:pt x="83812" y="1175813"/>
                  </a:lnTo>
                  <a:lnTo>
                    <a:pt x="84383" y="1185777"/>
                  </a:lnTo>
                  <a:lnTo>
                    <a:pt x="84955" y="1195742"/>
                  </a:lnTo>
                  <a:lnTo>
                    <a:pt x="85526" y="1205706"/>
                  </a:lnTo>
                  <a:lnTo>
                    <a:pt x="86096" y="1215671"/>
                  </a:lnTo>
                  <a:lnTo>
                    <a:pt x="86661" y="1225635"/>
                  </a:lnTo>
                  <a:lnTo>
                    <a:pt x="87221" y="1235600"/>
                  </a:lnTo>
                  <a:lnTo>
                    <a:pt x="87773" y="1245565"/>
                  </a:lnTo>
                  <a:lnTo>
                    <a:pt x="88318" y="1255529"/>
                  </a:lnTo>
                  <a:lnTo>
                    <a:pt x="88853" y="1265494"/>
                  </a:lnTo>
                  <a:lnTo>
                    <a:pt x="89379" y="1275458"/>
                  </a:lnTo>
                  <a:lnTo>
                    <a:pt x="89894" y="1285423"/>
                  </a:lnTo>
                  <a:lnTo>
                    <a:pt x="90396" y="1295387"/>
                  </a:lnTo>
                  <a:lnTo>
                    <a:pt x="90887" y="1305352"/>
                  </a:lnTo>
                  <a:lnTo>
                    <a:pt x="91369" y="1315316"/>
                  </a:lnTo>
                  <a:lnTo>
                    <a:pt x="91840" y="1325281"/>
                  </a:lnTo>
                  <a:lnTo>
                    <a:pt x="92303" y="1335245"/>
                  </a:lnTo>
                  <a:lnTo>
                    <a:pt x="92757" y="1345210"/>
                  </a:lnTo>
                  <a:lnTo>
                    <a:pt x="93205" y="1355174"/>
                  </a:lnTo>
                  <a:lnTo>
                    <a:pt x="93648" y="1365139"/>
                  </a:lnTo>
                  <a:lnTo>
                    <a:pt x="94089" y="1375103"/>
                  </a:lnTo>
                  <a:lnTo>
                    <a:pt x="94529" y="1385068"/>
                  </a:lnTo>
                  <a:lnTo>
                    <a:pt x="94970" y="1395032"/>
                  </a:lnTo>
                  <a:lnTo>
                    <a:pt x="95414" y="1404997"/>
                  </a:lnTo>
                  <a:lnTo>
                    <a:pt x="95863" y="1414961"/>
                  </a:lnTo>
                  <a:lnTo>
                    <a:pt x="96319" y="1424926"/>
                  </a:lnTo>
                  <a:lnTo>
                    <a:pt x="96784" y="1434890"/>
                  </a:lnTo>
                  <a:lnTo>
                    <a:pt x="97257" y="1444855"/>
                  </a:lnTo>
                  <a:lnTo>
                    <a:pt x="97740" y="1454819"/>
                  </a:lnTo>
                  <a:lnTo>
                    <a:pt x="98233" y="1464784"/>
                  </a:lnTo>
                  <a:lnTo>
                    <a:pt x="98738" y="1474748"/>
                  </a:lnTo>
                  <a:lnTo>
                    <a:pt x="99257" y="1484713"/>
                  </a:lnTo>
                  <a:lnTo>
                    <a:pt x="99787" y="1494678"/>
                  </a:lnTo>
                  <a:lnTo>
                    <a:pt x="100328" y="1504642"/>
                  </a:lnTo>
                  <a:lnTo>
                    <a:pt x="100880" y="1514607"/>
                  </a:lnTo>
                  <a:lnTo>
                    <a:pt x="101442" y="1524571"/>
                  </a:lnTo>
                  <a:lnTo>
                    <a:pt x="102015" y="1534536"/>
                  </a:lnTo>
                  <a:lnTo>
                    <a:pt x="102600" y="1544500"/>
                  </a:lnTo>
                  <a:lnTo>
                    <a:pt x="103193" y="1554465"/>
                  </a:lnTo>
                  <a:lnTo>
                    <a:pt x="103795" y="1564429"/>
                  </a:lnTo>
                  <a:lnTo>
                    <a:pt x="104405" y="1574394"/>
                  </a:lnTo>
                  <a:lnTo>
                    <a:pt x="105022" y="1584358"/>
                  </a:lnTo>
                  <a:lnTo>
                    <a:pt x="105647" y="1594323"/>
                  </a:lnTo>
                  <a:lnTo>
                    <a:pt x="106279" y="1604287"/>
                  </a:lnTo>
                  <a:lnTo>
                    <a:pt x="106918" y="1614252"/>
                  </a:lnTo>
                  <a:lnTo>
                    <a:pt x="107563" y="1624216"/>
                  </a:lnTo>
                  <a:lnTo>
                    <a:pt x="108214" y="1634181"/>
                  </a:lnTo>
                  <a:lnTo>
                    <a:pt x="108870" y="1644145"/>
                  </a:lnTo>
                  <a:lnTo>
                    <a:pt x="109530" y="1654110"/>
                  </a:lnTo>
                  <a:lnTo>
                    <a:pt x="110195" y="1664074"/>
                  </a:lnTo>
                  <a:lnTo>
                    <a:pt x="110865" y="1674039"/>
                  </a:lnTo>
                  <a:lnTo>
                    <a:pt x="111537" y="1684003"/>
                  </a:lnTo>
                  <a:lnTo>
                    <a:pt x="112210" y="1693968"/>
                  </a:lnTo>
                  <a:lnTo>
                    <a:pt x="112884" y="1703932"/>
                  </a:lnTo>
                  <a:lnTo>
                    <a:pt x="113558" y="1713897"/>
                  </a:lnTo>
                  <a:lnTo>
                    <a:pt x="114231" y="1723861"/>
                  </a:lnTo>
                  <a:lnTo>
                    <a:pt x="114899" y="1733826"/>
                  </a:lnTo>
                  <a:lnTo>
                    <a:pt x="115561" y="1743791"/>
                  </a:lnTo>
                  <a:lnTo>
                    <a:pt x="116217" y="1753755"/>
                  </a:lnTo>
                  <a:lnTo>
                    <a:pt x="116864" y="1763720"/>
                  </a:lnTo>
                  <a:lnTo>
                    <a:pt x="117501" y="1773684"/>
                  </a:lnTo>
                  <a:lnTo>
                    <a:pt x="118126" y="1783649"/>
                  </a:lnTo>
                  <a:lnTo>
                    <a:pt x="118735" y="1793613"/>
                  </a:lnTo>
                  <a:lnTo>
                    <a:pt x="119327" y="1803578"/>
                  </a:lnTo>
                  <a:lnTo>
                    <a:pt x="119903" y="1813542"/>
                  </a:lnTo>
                  <a:lnTo>
                    <a:pt x="120459" y="1823507"/>
                  </a:lnTo>
                  <a:lnTo>
                    <a:pt x="120997" y="1833471"/>
                  </a:lnTo>
                  <a:lnTo>
                    <a:pt x="121514" y="1843436"/>
                  </a:lnTo>
                  <a:lnTo>
                    <a:pt x="122011" y="1853400"/>
                  </a:lnTo>
                  <a:lnTo>
                    <a:pt x="122481" y="1863365"/>
                  </a:lnTo>
                  <a:lnTo>
                    <a:pt x="122931" y="1873329"/>
                  </a:lnTo>
                  <a:lnTo>
                    <a:pt x="123360" y="1883294"/>
                  </a:lnTo>
                  <a:lnTo>
                    <a:pt x="123767" y="1893258"/>
                  </a:lnTo>
                  <a:lnTo>
                    <a:pt x="124154" y="1903223"/>
                  </a:lnTo>
                  <a:lnTo>
                    <a:pt x="124521" y="1913187"/>
                  </a:lnTo>
                  <a:lnTo>
                    <a:pt x="124864" y="1923152"/>
                  </a:lnTo>
                  <a:lnTo>
                    <a:pt x="125188" y="1933116"/>
                  </a:lnTo>
                  <a:lnTo>
                    <a:pt x="125495" y="1943081"/>
                  </a:lnTo>
                  <a:lnTo>
                    <a:pt x="125783" y="1953045"/>
                  </a:lnTo>
                  <a:lnTo>
                    <a:pt x="126055" y="1963010"/>
                  </a:lnTo>
                  <a:lnTo>
                    <a:pt x="126310" y="1972974"/>
                  </a:lnTo>
                  <a:lnTo>
                    <a:pt x="126547" y="1982939"/>
                  </a:lnTo>
                  <a:lnTo>
                    <a:pt x="126767" y="1992904"/>
                  </a:lnTo>
                  <a:lnTo>
                    <a:pt x="126971" y="2002868"/>
                  </a:lnTo>
                  <a:lnTo>
                    <a:pt x="127160" y="2012833"/>
                  </a:lnTo>
                  <a:lnTo>
                    <a:pt x="127334" y="2022797"/>
                  </a:lnTo>
                  <a:lnTo>
                    <a:pt x="127493" y="2032762"/>
                  </a:lnTo>
                  <a:lnTo>
                    <a:pt x="127637" y="2042726"/>
                  </a:lnTo>
                  <a:lnTo>
                    <a:pt x="127763" y="2052691"/>
                  </a:lnTo>
                  <a:lnTo>
                    <a:pt x="127875" y="2062655"/>
                  </a:lnTo>
                  <a:lnTo>
                    <a:pt x="127972" y="2072620"/>
                  </a:lnTo>
                  <a:lnTo>
                    <a:pt x="128056" y="2082584"/>
                  </a:lnTo>
                  <a:lnTo>
                    <a:pt x="128126" y="2092549"/>
                  </a:lnTo>
                  <a:lnTo>
                    <a:pt x="128184" y="2102513"/>
                  </a:lnTo>
                  <a:lnTo>
                    <a:pt x="128227" y="2112478"/>
                  </a:lnTo>
                  <a:lnTo>
                    <a:pt x="128260" y="2122442"/>
                  </a:lnTo>
                  <a:lnTo>
                    <a:pt x="128282" y="2132407"/>
                  </a:lnTo>
                  <a:lnTo>
                    <a:pt x="128296" y="2142371"/>
                  </a:lnTo>
                  <a:lnTo>
                    <a:pt x="128302" y="2152336"/>
                  </a:lnTo>
                  <a:lnTo>
                    <a:pt x="128301" y="2162300"/>
                  </a:lnTo>
                  <a:lnTo>
                    <a:pt x="128295" y="2172265"/>
                  </a:lnTo>
                  <a:lnTo>
                    <a:pt x="128284" y="2182229"/>
                  </a:lnTo>
                  <a:lnTo>
                    <a:pt x="128270" y="2192194"/>
                  </a:lnTo>
                  <a:lnTo>
                    <a:pt x="128254" y="2202158"/>
                  </a:lnTo>
                  <a:lnTo>
                    <a:pt x="128237" y="2212123"/>
                  </a:lnTo>
                  <a:lnTo>
                    <a:pt x="128220" y="2222087"/>
                  </a:lnTo>
                  <a:lnTo>
                    <a:pt x="128202" y="2232052"/>
                  </a:lnTo>
                  <a:lnTo>
                    <a:pt x="128184" y="2242017"/>
                  </a:lnTo>
                  <a:lnTo>
                    <a:pt x="128166" y="2251981"/>
                  </a:lnTo>
                  <a:lnTo>
                    <a:pt x="128148" y="2261946"/>
                  </a:lnTo>
                  <a:lnTo>
                    <a:pt x="128129" y="2271910"/>
                  </a:lnTo>
                  <a:lnTo>
                    <a:pt x="128109" y="2281875"/>
                  </a:lnTo>
                  <a:lnTo>
                    <a:pt x="128086" y="2291839"/>
                  </a:lnTo>
                  <a:lnTo>
                    <a:pt x="128059" y="2301804"/>
                  </a:lnTo>
                  <a:lnTo>
                    <a:pt x="128027" y="2311768"/>
                  </a:lnTo>
                  <a:lnTo>
                    <a:pt x="127987" y="2321733"/>
                  </a:lnTo>
                  <a:lnTo>
                    <a:pt x="127940" y="2331697"/>
                  </a:lnTo>
                  <a:lnTo>
                    <a:pt x="127883" y="2341662"/>
                  </a:lnTo>
                  <a:lnTo>
                    <a:pt x="127815" y="2351626"/>
                  </a:lnTo>
                  <a:lnTo>
                    <a:pt x="127732" y="2361591"/>
                  </a:lnTo>
                  <a:lnTo>
                    <a:pt x="127632" y="2371555"/>
                  </a:lnTo>
                  <a:lnTo>
                    <a:pt x="127516" y="2381520"/>
                  </a:lnTo>
                  <a:lnTo>
                    <a:pt x="127383" y="2391484"/>
                  </a:lnTo>
                  <a:lnTo>
                    <a:pt x="127230" y="2401449"/>
                  </a:lnTo>
                  <a:lnTo>
                    <a:pt x="127059" y="2411413"/>
                  </a:lnTo>
                  <a:lnTo>
                    <a:pt x="126866" y="2421378"/>
                  </a:lnTo>
                  <a:lnTo>
                    <a:pt x="126649" y="2431342"/>
                  </a:lnTo>
                  <a:lnTo>
                    <a:pt x="126410" y="2441307"/>
                  </a:lnTo>
                  <a:lnTo>
                    <a:pt x="126151" y="2451271"/>
                  </a:lnTo>
                  <a:lnTo>
                    <a:pt x="125871" y="2461236"/>
                  </a:lnTo>
                  <a:lnTo>
                    <a:pt x="125571" y="2471200"/>
                  </a:lnTo>
                  <a:lnTo>
                    <a:pt x="125250" y="2481165"/>
                  </a:lnTo>
                  <a:lnTo>
                    <a:pt x="124907" y="2491130"/>
                  </a:lnTo>
                  <a:lnTo>
                    <a:pt x="124546" y="2501094"/>
                  </a:lnTo>
                  <a:lnTo>
                    <a:pt x="124167" y="2511059"/>
                  </a:lnTo>
                  <a:lnTo>
                    <a:pt x="123772" y="2521023"/>
                  </a:lnTo>
                  <a:lnTo>
                    <a:pt x="123363" y="2530988"/>
                  </a:lnTo>
                  <a:lnTo>
                    <a:pt x="122939" y="2540952"/>
                  </a:lnTo>
                  <a:lnTo>
                    <a:pt x="122501" y="2550917"/>
                  </a:lnTo>
                  <a:lnTo>
                    <a:pt x="122050" y="2560881"/>
                  </a:lnTo>
                  <a:lnTo>
                    <a:pt x="121590" y="2570846"/>
                  </a:lnTo>
                  <a:lnTo>
                    <a:pt x="121120" y="2580810"/>
                  </a:lnTo>
                  <a:lnTo>
                    <a:pt x="120642" y="2590775"/>
                  </a:lnTo>
                  <a:lnTo>
                    <a:pt x="120158" y="2600739"/>
                  </a:lnTo>
                  <a:lnTo>
                    <a:pt x="119667" y="2610704"/>
                  </a:lnTo>
                  <a:lnTo>
                    <a:pt x="119172" y="2620668"/>
                  </a:lnTo>
                  <a:lnTo>
                    <a:pt x="118673" y="2630633"/>
                  </a:lnTo>
                  <a:lnTo>
                    <a:pt x="118172" y="2640597"/>
                  </a:lnTo>
                  <a:lnTo>
                    <a:pt x="117670" y="2650562"/>
                  </a:lnTo>
                  <a:lnTo>
                    <a:pt x="117168" y="2660526"/>
                  </a:lnTo>
                  <a:lnTo>
                    <a:pt x="116666" y="2670491"/>
                  </a:lnTo>
                  <a:lnTo>
                    <a:pt x="116166" y="2680455"/>
                  </a:lnTo>
                  <a:lnTo>
                    <a:pt x="115668" y="2690420"/>
                  </a:lnTo>
                  <a:lnTo>
                    <a:pt x="115173" y="2700384"/>
                  </a:lnTo>
                  <a:lnTo>
                    <a:pt x="114680" y="2710349"/>
                  </a:lnTo>
                  <a:lnTo>
                    <a:pt x="114190" y="2720314"/>
                  </a:lnTo>
                  <a:lnTo>
                    <a:pt x="113704" y="2730278"/>
                  </a:lnTo>
                  <a:lnTo>
                    <a:pt x="113221" y="2740243"/>
                  </a:lnTo>
                  <a:lnTo>
                    <a:pt x="112741" y="2750207"/>
                  </a:lnTo>
                  <a:lnTo>
                    <a:pt x="112263" y="2760172"/>
                  </a:lnTo>
                  <a:lnTo>
                    <a:pt x="111787" y="2770136"/>
                  </a:lnTo>
                  <a:lnTo>
                    <a:pt x="111312" y="2780101"/>
                  </a:lnTo>
                  <a:lnTo>
                    <a:pt x="110837" y="2790065"/>
                  </a:lnTo>
                  <a:lnTo>
                    <a:pt x="110363" y="2800030"/>
                  </a:lnTo>
                  <a:lnTo>
                    <a:pt x="109887" y="2809994"/>
                  </a:lnTo>
                  <a:lnTo>
                    <a:pt x="109410" y="2819959"/>
                  </a:lnTo>
                  <a:lnTo>
                    <a:pt x="108930" y="2829923"/>
                  </a:lnTo>
                  <a:lnTo>
                    <a:pt x="108448" y="2839888"/>
                  </a:lnTo>
                  <a:lnTo>
                    <a:pt x="107963" y="2849852"/>
                  </a:lnTo>
                  <a:lnTo>
                    <a:pt x="107474" y="2859817"/>
                  </a:lnTo>
                  <a:lnTo>
                    <a:pt x="106981" y="2869781"/>
                  </a:lnTo>
                  <a:lnTo>
                    <a:pt x="106484" y="2879746"/>
                  </a:lnTo>
                  <a:lnTo>
                    <a:pt x="105985" y="2889710"/>
                  </a:lnTo>
                  <a:lnTo>
                    <a:pt x="105482" y="2899675"/>
                  </a:lnTo>
                  <a:lnTo>
                    <a:pt x="104976" y="2909639"/>
                  </a:lnTo>
                  <a:lnTo>
                    <a:pt x="104469" y="2919604"/>
                  </a:lnTo>
                  <a:lnTo>
                    <a:pt x="103961" y="2929568"/>
                  </a:lnTo>
                  <a:lnTo>
                    <a:pt x="103452" y="2939533"/>
                  </a:lnTo>
                  <a:lnTo>
                    <a:pt x="102944" y="2949497"/>
                  </a:lnTo>
                  <a:lnTo>
                    <a:pt x="102437" y="2959462"/>
                  </a:lnTo>
                  <a:lnTo>
                    <a:pt x="101933" y="2969427"/>
                  </a:lnTo>
                  <a:lnTo>
                    <a:pt x="101433" y="2979391"/>
                  </a:lnTo>
                  <a:lnTo>
                    <a:pt x="100938" y="2989356"/>
                  </a:lnTo>
                  <a:lnTo>
                    <a:pt x="100449" y="2999320"/>
                  </a:lnTo>
                  <a:lnTo>
                    <a:pt x="99967" y="3009285"/>
                  </a:lnTo>
                  <a:lnTo>
                    <a:pt x="99493" y="3019249"/>
                  </a:lnTo>
                  <a:lnTo>
                    <a:pt x="99027" y="3029214"/>
                  </a:lnTo>
                  <a:lnTo>
                    <a:pt x="98570" y="3039178"/>
                  </a:lnTo>
                  <a:lnTo>
                    <a:pt x="98121" y="3049143"/>
                  </a:lnTo>
                  <a:lnTo>
                    <a:pt x="97685" y="3059107"/>
                  </a:lnTo>
                  <a:lnTo>
                    <a:pt x="97258" y="3069072"/>
                  </a:lnTo>
                  <a:lnTo>
                    <a:pt x="96841" y="3079036"/>
                  </a:lnTo>
                  <a:lnTo>
                    <a:pt x="96433" y="3089001"/>
                  </a:lnTo>
                  <a:lnTo>
                    <a:pt x="96035" y="3098965"/>
                  </a:lnTo>
                  <a:lnTo>
                    <a:pt x="95646" y="3108930"/>
                  </a:lnTo>
                  <a:lnTo>
                    <a:pt x="95266" y="3118894"/>
                  </a:lnTo>
                  <a:lnTo>
                    <a:pt x="94894" y="3128859"/>
                  </a:lnTo>
                  <a:lnTo>
                    <a:pt x="94529" y="3138823"/>
                  </a:lnTo>
                  <a:lnTo>
                    <a:pt x="94169" y="3148788"/>
                  </a:lnTo>
                  <a:lnTo>
                    <a:pt x="93816" y="3158752"/>
                  </a:lnTo>
                  <a:lnTo>
                    <a:pt x="93466" y="3168717"/>
                  </a:lnTo>
                  <a:lnTo>
                    <a:pt x="93120" y="3178681"/>
                  </a:lnTo>
                  <a:lnTo>
                    <a:pt x="92778" y="3188646"/>
                  </a:lnTo>
                  <a:lnTo>
                    <a:pt x="92438" y="3198610"/>
                  </a:lnTo>
                  <a:lnTo>
                    <a:pt x="92099" y="3208575"/>
                  </a:lnTo>
                  <a:lnTo>
                    <a:pt x="91761" y="3218540"/>
                  </a:lnTo>
                  <a:lnTo>
                    <a:pt x="91424" y="3228504"/>
                  </a:lnTo>
                  <a:lnTo>
                    <a:pt x="91088" y="3238469"/>
                  </a:lnTo>
                  <a:lnTo>
                    <a:pt x="90752" y="3248433"/>
                  </a:lnTo>
                  <a:lnTo>
                    <a:pt x="90416" y="3258398"/>
                  </a:lnTo>
                  <a:lnTo>
                    <a:pt x="90082" y="3268362"/>
                  </a:lnTo>
                  <a:lnTo>
                    <a:pt x="89748" y="3278327"/>
                  </a:lnTo>
                  <a:lnTo>
                    <a:pt x="89415" y="3288291"/>
                  </a:lnTo>
                  <a:lnTo>
                    <a:pt x="89084" y="3298256"/>
                  </a:lnTo>
                  <a:lnTo>
                    <a:pt x="88754" y="3308220"/>
                  </a:lnTo>
                  <a:lnTo>
                    <a:pt x="88428" y="3318185"/>
                  </a:lnTo>
                  <a:lnTo>
                    <a:pt x="88103" y="3328149"/>
                  </a:lnTo>
                  <a:lnTo>
                    <a:pt x="87782" y="3338114"/>
                  </a:lnTo>
                  <a:lnTo>
                    <a:pt x="87464" y="3348078"/>
                  </a:lnTo>
                  <a:lnTo>
                    <a:pt x="87149" y="3358043"/>
                  </a:lnTo>
                  <a:lnTo>
                    <a:pt x="86838" y="3368007"/>
                  </a:lnTo>
                  <a:lnTo>
                    <a:pt x="86531" y="3377972"/>
                  </a:lnTo>
                  <a:lnTo>
                    <a:pt x="86228" y="3387936"/>
                  </a:lnTo>
                  <a:lnTo>
                    <a:pt x="85928" y="3397901"/>
                  </a:lnTo>
                  <a:lnTo>
                    <a:pt x="85632" y="3407865"/>
                  </a:lnTo>
                  <a:lnTo>
                    <a:pt x="85339" y="3417830"/>
                  </a:lnTo>
                  <a:lnTo>
                    <a:pt x="85048" y="3427794"/>
                  </a:lnTo>
                  <a:lnTo>
                    <a:pt x="84761" y="3437759"/>
                  </a:lnTo>
                  <a:lnTo>
                    <a:pt x="84476" y="3447723"/>
                  </a:lnTo>
                  <a:lnTo>
                    <a:pt x="84193" y="3457688"/>
                  </a:lnTo>
                  <a:lnTo>
                    <a:pt x="83912" y="3467653"/>
                  </a:lnTo>
                  <a:lnTo>
                    <a:pt x="83633" y="3477617"/>
                  </a:lnTo>
                  <a:lnTo>
                    <a:pt x="83355" y="3487582"/>
                  </a:lnTo>
                  <a:lnTo>
                    <a:pt x="83079" y="3497546"/>
                  </a:lnTo>
                  <a:lnTo>
                    <a:pt x="82804" y="3507511"/>
                  </a:lnTo>
                  <a:lnTo>
                    <a:pt x="82529" y="3517475"/>
                  </a:lnTo>
                  <a:lnTo>
                    <a:pt x="82256" y="3527440"/>
                  </a:lnTo>
                  <a:lnTo>
                    <a:pt x="81984" y="3537404"/>
                  </a:lnTo>
                  <a:lnTo>
                    <a:pt x="81713" y="3547369"/>
                  </a:lnTo>
                  <a:lnTo>
                    <a:pt x="81443" y="3557333"/>
                  </a:lnTo>
                  <a:lnTo>
                    <a:pt x="81175" y="3567298"/>
                  </a:lnTo>
                  <a:lnTo>
                    <a:pt x="80908" y="3577262"/>
                  </a:lnTo>
                  <a:lnTo>
                    <a:pt x="80643" y="3587227"/>
                  </a:lnTo>
                  <a:lnTo>
                    <a:pt x="80379" y="3597191"/>
                  </a:lnTo>
                  <a:lnTo>
                    <a:pt x="80117" y="3607156"/>
                  </a:lnTo>
                  <a:lnTo>
                    <a:pt x="79856" y="3617120"/>
                  </a:lnTo>
                  <a:lnTo>
                    <a:pt x="79598" y="3627085"/>
                  </a:lnTo>
                  <a:lnTo>
                    <a:pt x="79342" y="3637049"/>
                  </a:lnTo>
                  <a:lnTo>
                    <a:pt x="79089" y="3647014"/>
                  </a:lnTo>
                  <a:lnTo>
                    <a:pt x="78838" y="3656978"/>
                  </a:lnTo>
                  <a:lnTo>
                    <a:pt x="78589" y="3666943"/>
                  </a:lnTo>
                  <a:lnTo>
                    <a:pt x="78343" y="3676907"/>
                  </a:lnTo>
                  <a:lnTo>
                    <a:pt x="78101" y="3686872"/>
                  </a:lnTo>
                  <a:lnTo>
                    <a:pt x="77862" y="3696836"/>
                  </a:lnTo>
                  <a:lnTo>
                    <a:pt x="77626" y="3706801"/>
                  </a:lnTo>
                  <a:lnTo>
                    <a:pt x="77394" y="3716766"/>
                  </a:lnTo>
                  <a:lnTo>
                    <a:pt x="77167" y="3726730"/>
                  </a:lnTo>
                  <a:lnTo>
                    <a:pt x="76944" y="3736695"/>
                  </a:lnTo>
                  <a:lnTo>
                    <a:pt x="76726" y="3746659"/>
                  </a:lnTo>
                  <a:lnTo>
                    <a:pt x="76514" y="3756624"/>
                  </a:lnTo>
                  <a:lnTo>
                    <a:pt x="76308" y="3766588"/>
                  </a:lnTo>
                  <a:lnTo>
                    <a:pt x="76108" y="3776553"/>
                  </a:lnTo>
                  <a:lnTo>
                    <a:pt x="75915" y="3786517"/>
                  </a:lnTo>
                  <a:lnTo>
                    <a:pt x="75729" y="3796482"/>
                  </a:lnTo>
                  <a:lnTo>
                    <a:pt x="75549" y="3806446"/>
                  </a:lnTo>
                  <a:lnTo>
                    <a:pt x="75378" y="3816411"/>
                  </a:lnTo>
                  <a:lnTo>
                    <a:pt x="75215" y="3826375"/>
                  </a:lnTo>
                  <a:lnTo>
                    <a:pt x="75059" y="3836340"/>
                  </a:lnTo>
                  <a:lnTo>
                    <a:pt x="74911" y="3846304"/>
                  </a:lnTo>
                  <a:lnTo>
                    <a:pt x="74769" y="3856269"/>
                  </a:lnTo>
                  <a:lnTo>
                    <a:pt x="74635" y="3866233"/>
                  </a:lnTo>
                  <a:lnTo>
                    <a:pt x="74508" y="3876198"/>
                  </a:lnTo>
                  <a:lnTo>
                    <a:pt x="74387" y="3886162"/>
                  </a:lnTo>
                  <a:lnTo>
                    <a:pt x="74271" y="3896127"/>
                  </a:lnTo>
                  <a:lnTo>
                    <a:pt x="74161" y="3906091"/>
                  </a:lnTo>
                  <a:lnTo>
                    <a:pt x="74054" y="3916056"/>
                  </a:lnTo>
                  <a:lnTo>
                    <a:pt x="73950" y="3926020"/>
                  </a:lnTo>
                  <a:lnTo>
                    <a:pt x="73849" y="3935985"/>
                  </a:lnTo>
                  <a:lnTo>
                    <a:pt x="73749" y="3945949"/>
                  </a:lnTo>
                  <a:lnTo>
                    <a:pt x="73650" y="3955914"/>
                  </a:lnTo>
                  <a:lnTo>
                    <a:pt x="73551" y="3965879"/>
                  </a:lnTo>
                  <a:lnTo>
                    <a:pt x="73451" y="3975843"/>
                  </a:lnTo>
                  <a:lnTo>
                    <a:pt x="73349" y="3985808"/>
                  </a:lnTo>
                  <a:lnTo>
                    <a:pt x="73246" y="3995772"/>
                  </a:lnTo>
                  <a:lnTo>
                    <a:pt x="73140" y="4005737"/>
                  </a:lnTo>
                  <a:lnTo>
                    <a:pt x="73030" y="4015701"/>
                  </a:lnTo>
                  <a:lnTo>
                    <a:pt x="72918" y="4025666"/>
                  </a:lnTo>
                  <a:lnTo>
                    <a:pt x="72802" y="4035630"/>
                  </a:lnTo>
                  <a:lnTo>
                    <a:pt x="72683" y="4045595"/>
                  </a:lnTo>
                  <a:lnTo>
                    <a:pt x="72561" y="4055559"/>
                  </a:lnTo>
                  <a:lnTo>
                    <a:pt x="72435" y="4065524"/>
                  </a:lnTo>
                  <a:lnTo>
                    <a:pt x="72306" y="4075488"/>
                  </a:lnTo>
                  <a:lnTo>
                    <a:pt x="72174" y="4085453"/>
                  </a:lnTo>
                  <a:lnTo>
                    <a:pt x="72039" y="4095417"/>
                  </a:lnTo>
                  <a:lnTo>
                    <a:pt x="71902" y="4105382"/>
                  </a:lnTo>
                  <a:lnTo>
                    <a:pt x="71764" y="4115346"/>
                  </a:lnTo>
                  <a:lnTo>
                    <a:pt x="71623" y="4125311"/>
                  </a:lnTo>
                  <a:lnTo>
                    <a:pt x="71481" y="4135275"/>
                  </a:lnTo>
                  <a:lnTo>
                    <a:pt x="71339" y="4145240"/>
                  </a:lnTo>
                  <a:lnTo>
                    <a:pt x="71196" y="4155204"/>
                  </a:lnTo>
                  <a:lnTo>
                    <a:pt x="71052" y="4165169"/>
                  </a:lnTo>
                  <a:lnTo>
                    <a:pt x="70909" y="4175133"/>
                  </a:lnTo>
                  <a:lnTo>
                    <a:pt x="70765" y="4185098"/>
                  </a:lnTo>
                  <a:lnTo>
                    <a:pt x="70623" y="4195062"/>
                  </a:lnTo>
                  <a:lnTo>
                    <a:pt x="70481" y="4205027"/>
                  </a:lnTo>
                  <a:lnTo>
                    <a:pt x="70340" y="4214992"/>
                  </a:lnTo>
                  <a:lnTo>
                    <a:pt x="70200" y="4224956"/>
                  </a:lnTo>
                  <a:lnTo>
                    <a:pt x="70062" y="4234921"/>
                  </a:lnTo>
                  <a:lnTo>
                    <a:pt x="69924" y="4244885"/>
                  </a:lnTo>
                  <a:lnTo>
                    <a:pt x="69789" y="4254850"/>
                  </a:lnTo>
                  <a:lnTo>
                    <a:pt x="69655" y="4264814"/>
                  </a:lnTo>
                  <a:lnTo>
                    <a:pt x="69523" y="4274779"/>
                  </a:lnTo>
                  <a:lnTo>
                    <a:pt x="69393" y="4284743"/>
                  </a:lnTo>
                  <a:lnTo>
                    <a:pt x="69265" y="4294708"/>
                  </a:lnTo>
                  <a:lnTo>
                    <a:pt x="69139" y="4304672"/>
                  </a:lnTo>
                  <a:lnTo>
                    <a:pt x="69015" y="4314637"/>
                  </a:lnTo>
                  <a:lnTo>
                    <a:pt x="68894" y="4324601"/>
                  </a:lnTo>
                  <a:lnTo>
                    <a:pt x="68775" y="4334566"/>
                  </a:lnTo>
                  <a:lnTo>
                    <a:pt x="68658" y="4344530"/>
                  </a:lnTo>
                  <a:lnTo>
                    <a:pt x="68544" y="4354495"/>
                  </a:lnTo>
                  <a:lnTo>
                    <a:pt x="68431" y="4364459"/>
                  </a:lnTo>
                  <a:lnTo>
                    <a:pt x="68321" y="4374424"/>
                  </a:lnTo>
                  <a:lnTo>
                    <a:pt x="68214" y="4384388"/>
                  </a:lnTo>
                  <a:lnTo>
                    <a:pt x="68109" y="4394353"/>
                  </a:lnTo>
                  <a:lnTo>
                    <a:pt x="68007" y="4404317"/>
                  </a:lnTo>
                  <a:lnTo>
                    <a:pt x="67906" y="4414282"/>
                  </a:lnTo>
                  <a:lnTo>
                    <a:pt x="67808" y="4424246"/>
                  </a:lnTo>
                  <a:lnTo>
                    <a:pt x="67712" y="4434211"/>
                  </a:lnTo>
                  <a:lnTo>
                    <a:pt x="67619" y="4444175"/>
                  </a:lnTo>
                  <a:lnTo>
                    <a:pt x="67528" y="4454140"/>
                  </a:lnTo>
                  <a:lnTo>
                    <a:pt x="67439" y="4464105"/>
                  </a:lnTo>
                  <a:lnTo>
                    <a:pt x="67352" y="4474069"/>
                  </a:lnTo>
                  <a:lnTo>
                    <a:pt x="67268" y="4484034"/>
                  </a:lnTo>
                  <a:lnTo>
                    <a:pt x="67186" y="4493998"/>
                  </a:lnTo>
                  <a:lnTo>
                    <a:pt x="67106" y="4503963"/>
                  </a:lnTo>
                  <a:lnTo>
                    <a:pt x="67029" y="4513927"/>
                  </a:lnTo>
                  <a:lnTo>
                    <a:pt x="66953" y="4523892"/>
                  </a:lnTo>
                  <a:lnTo>
                    <a:pt x="66880" y="4533856"/>
                  </a:lnTo>
                  <a:lnTo>
                    <a:pt x="66809" y="4543821"/>
                  </a:lnTo>
                  <a:lnTo>
                    <a:pt x="66741" y="4553785"/>
                  </a:lnTo>
                  <a:lnTo>
                    <a:pt x="66674" y="4563750"/>
                  </a:lnTo>
                  <a:lnTo>
                    <a:pt x="66610" y="4573714"/>
                  </a:lnTo>
                  <a:lnTo>
                    <a:pt x="66548" y="4583679"/>
                  </a:lnTo>
                  <a:lnTo>
                    <a:pt x="66488" y="4593643"/>
                  </a:lnTo>
                  <a:lnTo>
                    <a:pt x="66430" y="4603608"/>
                  </a:lnTo>
                  <a:lnTo>
                    <a:pt x="66373" y="4613572"/>
                  </a:lnTo>
                  <a:lnTo>
                    <a:pt x="66319" y="4623537"/>
                  </a:lnTo>
                  <a:lnTo>
                    <a:pt x="66267" y="4633501"/>
                  </a:lnTo>
                  <a:lnTo>
                    <a:pt x="66217" y="4643466"/>
                  </a:lnTo>
                  <a:lnTo>
                    <a:pt x="66170" y="4653430"/>
                  </a:lnTo>
                  <a:lnTo>
                    <a:pt x="66124" y="4663395"/>
                  </a:lnTo>
                  <a:lnTo>
                    <a:pt x="66080" y="4673359"/>
                  </a:lnTo>
                  <a:lnTo>
                    <a:pt x="66038" y="4683324"/>
                  </a:lnTo>
                  <a:lnTo>
                    <a:pt x="65998" y="4693288"/>
                  </a:lnTo>
                  <a:lnTo>
                    <a:pt x="65961" y="4703253"/>
                  </a:lnTo>
                  <a:lnTo>
                    <a:pt x="65926" y="4713218"/>
                  </a:lnTo>
                  <a:lnTo>
                    <a:pt x="65893" y="4723182"/>
                  </a:lnTo>
                  <a:lnTo>
                    <a:pt x="65862" y="4733147"/>
                  </a:lnTo>
                  <a:lnTo>
                    <a:pt x="65833" y="4743111"/>
                  </a:lnTo>
                  <a:lnTo>
                    <a:pt x="65807" y="4753076"/>
                  </a:lnTo>
                  <a:lnTo>
                    <a:pt x="65784" y="4763040"/>
                  </a:lnTo>
                  <a:lnTo>
                    <a:pt x="65763" y="4773005"/>
                  </a:lnTo>
                  <a:lnTo>
                    <a:pt x="65745" y="4782969"/>
                  </a:lnTo>
                  <a:lnTo>
                    <a:pt x="65729" y="4792934"/>
                  </a:lnTo>
                  <a:lnTo>
                    <a:pt x="65716" y="4802898"/>
                  </a:lnTo>
                  <a:lnTo>
                    <a:pt x="65705" y="4812863"/>
                  </a:lnTo>
                  <a:lnTo>
                    <a:pt x="65697" y="4822827"/>
                  </a:lnTo>
                  <a:lnTo>
                    <a:pt x="65693" y="4832792"/>
                  </a:lnTo>
                  <a:lnTo>
                    <a:pt x="65691" y="4842756"/>
                  </a:lnTo>
                  <a:lnTo>
                    <a:pt x="65692" y="4852721"/>
                  </a:lnTo>
                  <a:lnTo>
                    <a:pt x="65695" y="4862685"/>
                  </a:lnTo>
                  <a:lnTo>
                    <a:pt x="65702" y="4872650"/>
                  </a:lnTo>
                  <a:lnTo>
                    <a:pt x="65711" y="4882614"/>
                  </a:lnTo>
                  <a:lnTo>
                    <a:pt x="65722" y="4892579"/>
                  </a:lnTo>
                  <a:lnTo>
                    <a:pt x="65736" y="4902543"/>
                  </a:lnTo>
                  <a:lnTo>
                    <a:pt x="65753" y="4912508"/>
                  </a:lnTo>
                  <a:lnTo>
                    <a:pt x="65770" y="4922472"/>
                  </a:lnTo>
                  <a:lnTo>
                    <a:pt x="65789" y="4932437"/>
                  </a:lnTo>
                  <a:lnTo>
                    <a:pt x="65809" y="4942401"/>
                  </a:lnTo>
                  <a:lnTo>
                    <a:pt x="65829" y="4952366"/>
                  </a:lnTo>
                  <a:lnTo>
                    <a:pt x="65849" y="4962331"/>
                  </a:lnTo>
                  <a:lnTo>
                    <a:pt x="65867" y="4972295"/>
                  </a:lnTo>
                  <a:lnTo>
                    <a:pt x="65884" y="4982260"/>
                  </a:lnTo>
                  <a:lnTo>
                    <a:pt x="65899" y="4992224"/>
                  </a:lnTo>
                  <a:lnTo>
                    <a:pt x="65910" y="5002189"/>
                  </a:lnTo>
                  <a:lnTo>
                    <a:pt x="65917" y="5012153"/>
                  </a:lnTo>
                  <a:lnTo>
                    <a:pt x="65919" y="5022118"/>
                  </a:lnTo>
                  <a:lnTo>
                    <a:pt x="65916" y="5032082"/>
                  </a:lnTo>
                  <a:lnTo>
                    <a:pt x="65908" y="5042047"/>
                  </a:lnTo>
                  <a:lnTo>
                    <a:pt x="65893" y="5052011"/>
                  </a:lnTo>
                  <a:lnTo>
                    <a:pt x="65872" y="5061976"/>
                  </a:lnTo>
                  <a:lnTo>
                    <a:pt x="65844" y="5071940"/>
                  </a:lnTo>
                  <a:lnTo>
                    <a:pt x="65808" y="5081905"/>
                  </a:lnTo>
                  <a:lnTo>
                    <a:pt x="65765" y="5091869"/>
                  </a:lnTo>
                  <a:close/>
                </a:path>
              </a:pathLst>
            </a:custGeom>
            <a:solidFill>
              <a:srgbClr val="E18A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1726274" y="1088421"/>
              <a:ext cx="113116" cy="5284943"/>
            </a:xfrm>
            <a:custGeom>
              <a:avLst/>
              <a:gdLst/>
              <a:ahLst/>
              <a:cxnLst/>
              <a:rect l="0" t="0" r="0" b="0"/>
              <a:pathLst>
                <a:path w="113116" h="5284943">
                  <a:moveTo>
                    <a:pt x="53133" y="5284943"/>
                  </a:moveTo>
                  <a:lnTo>
                    <a:pt x="53024" y="5274601"/>
                  </a:lnTo>
                  <a:lnTo>
                    <a:pt x="52927" y="5264258"/>
                  </a:lnTo>
                  <a:lnTo>
                    <a:pt x="52842" y="5253916"/>
                  </a:lnTo>
                  <a:lnTo>
                    <a:pt x="52767" y="5243574"/>
                  </a:lnTo>
                  <a:lnTo>
                    <a:pt x="52704" y="5233231"/>
                  </a:lnTo>
                  <a:lnTo>
                    <a:pt x="52651" y="5222889"/>
                  </a:lnTo>
                  <a:lnTo>
                    <a:pt x="52608" y="5212547"/>
                  </a:lnTo>
                  <a:lnTo>
                    <a:pt x="52575" y="5202204"/>
                  </a:lnTo>
                  <a:lnTo>
                    <a:pt x="52552" y="5191862"/>
                  </a:lnTo>
                  <a:lnTo>
                    <a:pt x="52536" y="5181519"/>
                  </a:lnTo>
                  <a:lnTo>
                    <a:pt x="52527" y="5171177"/>
                  </a:lnTo>
                  <a:lnTo>
                    <a:pt x="52523" y="5160835"/>
                  </a:lnTo>
                  <a:lnTo>
                    <a:pt x="52522" y="5150492"/>
                  </a:lnTo>
                  <a:lnTo>
                    <a:pt x="52525" y="5140150"/>
                  </a:lnTo>
                  <a:lnTo>
                    <a:pt x="52530" y="5129808"/>
                  </a:lnTo>
                  <a:lnTo>
                    <a:pt x="52534" y="5119465"/>
                  </a:lnTo>
                  <a:lnTo>
                    <a:pt x="52538" y="5109123"/>
                  </a:lnTo>
                  <a:lnTo>
                    <a:pt x="52540" y="5098781"/>
                  </a:lnTo>
                  <a:lnTo>
                    <a:pt x="52539" y="5088438"/>
                  </a:lnTo>
                  <a:lnTo>
                    <a:pt x="52535" y="5078096"/>
                  </a:lnTo>
                  <a:lnTo>
                    <a:pt x="52525" y="5067754"/>
                  </a:lnTo>
                  <a:lnTo>
                    <a:pt x="52510" y="5057411"/>
                  </a:lnTo>
                  <a:lnTo>
                    <a:pt x="52489" y="5047069"/>
                  </a:lnTo>
                  <a:lnTo>
                    <a:pt x="52463" y="5036727"/>
                  </a:lnTo>
                  <a:lnTo>
                    <a:pt x="52430" y="5026384"/>
                  </a:lnTo>
                  <a:lnTo>
                    <a:pt x="52391" y="5016042"/>
                  </a:lnTo>
                  <a:lnTo>
                    <a:pt x="52345" y="5005699"/>
                  </a:lnTo>
                  <a:lnTo>
                    <a:pt x="52292" y="4995357"/>
                  </a:lnTo>
                  <a:lnTo>
                    <a:pt x="52234" y="4985015"/>
                  </a:lnTo>
                  <a:lnTo>
                    <a:pt x="52169" y="4974672"/>
                  </a:lnTo>
                  <a:lnTo>
                    <a:pt x="52099" y="4964330"/>
                  </a:lnTo>
                  <a:lnTo>
                    <a:pt x="52023" y="4953988"/>
                  </a:lnTo>
                  <a:lnTo>
                    <a:pt x="51941" y="4943645"/>
                  </a:lnTo>
                  <a:lnTo>
                    <a:pt x="51854" y="4933303"/>
                  </a:lnTo>
                  <a:lnTo>
                    <a:pt x="51762" y="4922961"/>
                  </a:lnTo>
                  <a:lnTo>
                    <a:pt x="51666" y="4912618"/>
                  </a:lnTo>
                  <a:lnTo>
                    <a:pt x="51566" y="4902276"/>
                  </a:lnTo>
                  <a:lnTo>
                    <a:pt x="51461" y="4891934"/>
                  </a:lnTo>
                  <a:lnTo>
                    <a:pt x="51353" y="4881591"/>
                  </a:lnTo>
                  <a:lnTo>
                    <a:pt x="51240" y="4871249"/>
                  </a:lnTo>
                  <a:lnTo>
                    <a:pt x="51125" y="4860906"/>
                  </a:lnTo>
                  <a:lnTo>
                    <a:pt x="51006" y="4850564"/>
                  </a:lnTo>
                  <a:lnTo>
                    <a:pt x="50885" y="4840222"/>
                  </a:lnTo>
                  <a:lnTo>
                    <a:pt x="50761" y="4829879"/>
                  </a:lnTo>
                  <a:lnTo>
                    <a:pt x="50633" y="4819537"/>
                  </a:lnTo>
                  <a:lnTo>
                    <a:pt x="50504" y="4809195"/>
                  </a:lnTo>
                  <a:lnTo>
                    <a:pt x="50373" y="4798852"/>
                  </a:lnTo>
                  <a:lnTo>
                    <a:pt x="50241" y="4788510"/>
                  </a:lnTo>
                  <a:lnTo>
                    <a:pt x="50107" y="4778168"/>
                  </a:lnTo>
                  <a:lnTo>
                    <a:pt x="49972" y="4767825"/>
                  </a:lnTo>
                  <a:lnTo>
                    <a:pt x="49837" y="4757483"/>
                  </a:lnTo>
                  <a:lnTo>
                    <a:pt x="49702" y="4747141"/>
                  </a:lnTo>
                  <a:lnTo>
                    <a:pt x="49568" y="4736798"/>
                  </a:lnTo>
                  <a:lnTo>
                    <a:pt x="49435" y="4726456"/>
                  </a:lnTo>
                  <a:lnTo>
                    <a:pt x="49303" y="4716113"/>
                  </a:lnTo>
                  <a:lnTo>
                    <a:pt x="49172" y="4705771"/>
                  </a:lnTo>
                  <a:lnTo>
                    <a:pt x="49045" y="4695429"/>
                  </a:lnTo>
                  <a:lnTo>
                    <a:pt x="48920" y="4685086"/>
                  </a:lnTo>
                  <a:lnTo>
                    <a:pt x="48799" y="4674744"/>
                  </a:lnTo>
                  <a:lnTo>
                    <a:pt x="48680" y="4664402"/>
                  </a:lnTo>
                  <a:lnTo>
                    <a:pt x="48565" y="4654059"/>
                  </a:lnTo>
                  <a:lnTo>
                    <a:pt x="48454" y="4643717"/>
                  </a:lnTo>
                  <a:lnTo>
                    <a:pt x="48347" y="4633375"/>
                  </a:lnTo>
                  <a:lnTo>
                    <a:pt x="48244" y="4623032"/>
                  </a:lnTo>
                  <a:lnTo>
                    <a:pt x="48144" y="4612690"/>
                  </a:lnTo>
                  <a:lnTo>
                    <a:pt x="48048" y="4602348"/>
                  </a:lnTo>
                  <a:lnTo>
                    <a:pt x="47954" y="4592005"/>
                  </a:lnTo>
                  <a:lnTo>
                    <a:pt x="47864" y="4581663"/>
                  </a:lnTo>
                  <a:lnTo>
                    <a:pt x="47776" y="4571321"/>
                  </a:lnTo>
                  <a:lnTo>
                    <a:pt x="47690" y="4560978"/>
                  </a:lnTo>
                  <a:lnTo>
                    <a:pt x="47605" y="4550636"/>
                  </a:lnTo>
                  <a:lnTo>
                    <a:pt x="47520" y="4540293"/>
                  </a:lnTo>
                  <a:lnTo>
                    <a:pt x="47436" y="4529951"/>
                  </a:lnTo>
                  <a:lnTo>
                    <a:pt x="47350" y="4519609"/>
                  </a:lnTo>
                  <a:lnTo>
                    <a:pt x="47263" y="4509266"/>
                  </a:lnTo>
                  <a:lnTo>
                    <a:pt x="47173" y="4498924"/>
                  </a:lnTo>
                  <a:lnTo>
                    <a:pt x="47079" y="4488582"/>
                  </a:lnTo>
                  <a:lnTo>
                    <a:pt x="46982" y="4478239"/>
                  </a:lnTo>
                  <a:lnTo>
                    <a:pt x="46880" y="4467897"/>
                  </a:lnTo>
                  <a:lnTo>
                    <a:pt x="46773" y="4457555"/>
                  </a:lnTo>
                  <a:lnTo>
                    <a:pt x="46659" y="4447212"/>
                  </a:lnTo>
                  <a:lnTo>
                    <a:pt x="46538" y="4436870"/>
                  </a:lnTo>
                  <a:lnTo>
                    <a:pt x="46410" y="4426528"/>
                  </a:lnTo>
                  <a:lnTo>
                    <a:pt x="46276" y="4416185"/>
                  </a:lnTo>
                  <a:lnTo>
                    <a:pt x="46133" y="4405843"/>
                  </a:lnTo>
                  <a:lnTo>
                    <a:pt x="45983" y="4395500"/>
                  </a:lnTo>
                  <a:lnTo>
                    <a:pt x="45825" y="4385158"/>
                  </a:lnTo>
                  <a:lnTo>
                    <a:pt x="45658" y="4374816"/>
                  </a:lnTo>
                  <a:lnTo>
                    <a:pt x="45484" y="4364473"/>
                  </a:lnTo>
                  <a:lnTo>
                    <a:pt x="45304" y="4354131"/>
                  </a:lnTo>
                  <a:lnTo>
                    <a:pt x="45117" y="4343789"/>
                  </a:lnTo>
                  <a:lnTo>
                    <a:pt x="44924" y="4333446"/>
                  </a:lnTo>
                  <a:lnTo>
                    <a:pt x="44725" y="4323104"/>
                  </a:lnTo>
                  <a:lnTo>
                    <a:pt x="44521" y="4312762"/>
                  </a:lnTo>
                  <a:lnTo>
                    <a:pt x="44314" y="4302419"/>
                  </a:lnTo>
                  <a:lnTo>
                    <a:pt x="44103" y="4292077"/>
                  </a:lnTo>
                  <a:lnTo>
                    <a:pt x="43891" y="4281735"/>
                  </a:lnTo>
                  <a:lnTo>
                    <a:pt x="43678" y="4271392"/>
                  </a:lnTo>
                  <a:lnTo>
                    <a:pt x="43464" y="4261050"/>
                  </a:lnTo>
                  <a:lnTo>
                    <a:pt x="43251" y="4250708"/>
                  </a:lnTo>
                  <a:lnTo>
                    <a:pt x="43040" y="4240365"/>
                  </a:lnTo>
                  <a:lnTo>
                    <a:pt x="42831" y="4230023"/>
                  </a:lnTo>
                  <a:lnTo>
                    <a:pt x="42625" y="4219680"/>
                  </a:lnTo>
                  <a:lnTo>
                    <a:pt x="42422" y="4209338"/>
                  </a:lnTo>
                  <a:lnTo>
                    <a:pt x="42223" y="4198996"/>
                  </a:lnTo>
                  <a:lnTo>
                    <a:pt x="42029" y="4188653"/>
                  </a:lnTo>
                  <a:lnTo>
                    <a:pt x="41839" y="4178311"/>
                  </a:lnTo>
                  <a:lnTo>
                    <a:pt x="41654" y="4167969"/>
                  </a:lnTo>
                  <a:lnTo>
                    <a:pt x="41473" y="4157626"/>
                  </a:lnTo>
                  <a:lnTo>
                    <a:pt x="41296" y="4147284"/>
                  </a:lnTo>
                  <a:lnTo>
                    <a:pt x="41123" y="4136942"/>
                  </a:lnTo>
                  <a:lnTo>
                    <a:pt x="40953" y="4126599"/>
                  </a:lnTo>
                  <a:lnTo>
                    <a:pt x="40786" y="4116257"/>
                  </a:lnTo>
                  <a:lnTo>
                    <a:pt x="40621" y="4105915"/>
                  </a:lnTo>
                  <a:lnTo>
                    <a:pt x="40457" y="4095572"/>
                  </a:lnTo>
                  <a:lnTo>
                    <a:pt x="40293" y="4085230"/>
                  </a:lnTo>
                  <a:lnTo>
                    <a:pt x="40129" y="4074887"/>
                  </a:lnTo>
                  <a:lnTo>
                    <a:pt x="39963" y="4064545"/>
                  </a:lnTo>
                  <a:lnTo>
                    <a:pt x="39793" y="4054203"/>
                  </a:lnTo>
                  <a:lnTo>
                    <a:pt x="39621" y="4043860"/>
                  </a:lnTo>
                  <a:lnTo>
                    <a:pt x="39444" y="4033518"/>
                  </a:lnTo>
                  <a:lnTo>
                    <a:pt x="39261" y="4023176"/>
                  </a:lnTo>
                  <a:lnTo>
                    <a:pt x="39073" y="4012833"/>
                  </a:lnTo>
                  <a:lnTo>
                    <a:pt x="38876" y="4002491"/>
                  </a:lnTo>
                  <a:lnTo>
                    <a:pt x="38673" y="3992149"/>
                  </a:lnTo>
                  <a:lnTo>
                    <a:pt x="38461" y="3981806"/>
                  </a:lnTo>
                  <a:lnTo>
                    <a:pt x="38242" y="3971464"/>
                  </a:lnTo>
                  <a:lnTo>
                    <a:pt x="38014" y="3961122"/>
                  </a:lnTo>
                  <a:lnTo>
                    <a:pt x="37777" y="3950779"/>
                  </a:lnTo>
                  <a:lnTo>
                    <a:pt x="37531" y="3940437"/>
                  </a:lnTo>
                  <a:lnTo>
                    <a:pt x="37276" y="3930094"/>
                  </a:lnTo>
                  <a:lnTo>
                    <a:pt x="37014" y="3919752"/>
                  </a:lnTo>
                  <a:lnTo>
                    <a:pt x="36744" y="3909410"/>
                  </a:lnTo>
                  <a:lnTo>
                    <a:pt x="36466" y="3899067"/>
                  </a:lnTo>
                  <a:lnTo>
                    <a:pt x="36182" y="3888725"/>
                  </a:lnTo>
                  <a:lnTo>
                    <a:pt x="35889" y="3878383"/>
                  </a:lnTo>
                  <a:lnTo>
                    <a:pt x="35591" y="3868040"/>
                  </a:lnTo>
                  <a:lnTo>
                    <a:pt x="35288" y="3857698"/>
                  </a:lnTo>
                  <a:lnTo>
                    <a:pt x="34980" y="3847356"/>
                  </a:lnTo>
                  <a:lnTo>
                    <a:pt x="34667" y="3837013"/>
                  </a:lnTo>
                  <a:lnTo>
                    <a:pt x="34349" y="3826671"/>
                  </a:lnTo>
                  <a:lnTo>
                    <a:pt x="34026" y="3816329"/>
                  </a:lnTo>
                  <a:lnTo>
                    <a:pt x="33700" y="3805986"/>
                  </a:lnTo>
                  <a:lnTo>
                    <a:pt x="33370" y="3795644"/>
                  </a:lnTo>
                  <a:lnTo>
                    <a:pt x="33037" y="3785302"/>
                  </a:lnTo>
                  <a:lnTo>
                    <a:pt x="32700" y="3774959"/>
                  </a:lnTo>
                  <a:lnTo>
                    <a:pt x="32359" y="3764617"/>
                  </a:lnTo>
                  <a:lnTo>
                    <a:pt x="32013" y="3754274"/>
                  </a:lnTo>
                  <a:lnTo>
                    <a:pt x="31663" y="3743932"/>
                  </a:lnTo>
                  <a:lnTo>
                    <a:pt x="31309" y="3733590"/>
                  </a:lnTo>
                  <a:lnTo>
                    <a:pt x="30951" y="3723247"/>
                  </a:lnTo>
                  <a:lnTo>
                    <a:pt x="30588" y="3712905"/>
                  </a:lnTo>
                  <a:lnTo>
                    <a:pt x="30220" y="3702563"/>
                  </a:lnTo>
                  <a:lnTo>
                    <a:pt x="29847" y="3692220"/>
                  </a:lnTo>
                  <a:lnTo>
                    <a:pt x="29467" y="3681878"/>
                  </a:lnTo>
                  <a:lnTo>
                    <a:pt x="29083" y="3671536"/>
                  </a:lnTo>
                  <a:lnTo>
                    <a:pt x="28694" y="3661193"/>
                  </a:lnTo>
                  <a:lnTo>
                    <a:pt x="28299" y="3650851"/>
                  </a:lnTo>
                  <a:lnTo>
                    <a:pt x="27898" y="3640509"/>
                  </a:lnTo>
                  <a:lnTo>
                    <a:pt x="27492" y="3630166"/>
                  </a:lnTo>
                  <a:lnTo>
                    <a:pt x="27080" y="3619824"/>
                  </a:lnTo>
                  <a:lnTo>
                    <a:pt x="26663" y="3609481"/>
                  </a:lnTo>
                  <a:lnTo>
                    <a:pt x="26242" y="3599139"/>
                  </a:lnTo>
                  <a:lnTo>
                    <a:pt x="25817" y="3588797"/>
                  </a:lnTo>
                  <a:lnTo>
                    <a:pt x="25388" y="3578454"/>
                  </a:lnTo>
                  <a:lnTo>
                    <a:pt x="24954" y="3568112"/>
                  </a:lnTo>
                  <a:lnTo>
                    <a:pt x="24517" y="3557770"/>
                  </a:lnTo>
                  <a:lnTo>
                    <a:pt x="24077" y="3547427"/>
                  </a:lnTo>
                  <a:lnTo>
                    <a:pt x="23634" y="3537085"/>
                  </a:lnTo>
                  <a:lnTo>
                    <a:pt x="23190" y="3526743"/>
                  </a:lnTo>
                  <a:lnTo>
                    <a:pt x="22743" y="3516400"/>
                  </a:lnTo>
                  <a:lnTo>
                    <a:pt x="22296" y="3506058"/>
                  </a:lnTo>
                  <a:lnTo>
                    <a:pt x="21848" y="3495716"/>
                  </a:lnTo>
                  <a:lnTo>
                    <a:pt x="21400" y="3485373"/>
                  </a:lnTo>
                  <a:lnTo>
                    <a:pt x="20952" y="3475031"/>
                  </a:lnTo>
                  <a:lnTo>
                    <a:pt x="20506" y="3464689"/>
                  </a:lnTo>
                  <a:lnTo>
                    <a:pt x="20060" y="3454346"/>
                  </a:lnTo>
                  <a:lnTo>
                    <a:pt x="19618" y="3444004"/>
                  </a:lnTo>
                  <a:lnTo>
                    <a:pt x="19178" y="3433661"/>
                  </a:lnTo>
                  <a:lnTo>
                    <a:pt x="18742" y="3423319"/>
                  </a:lnTo>
                  <a:lnTo>
                    <a:pt x="18310" y="3412977"/>
                  </a:lnTo>
                  <a:lnTo>
                    <a:pt x="17882" y="3402634"/>
                  </a:lnTo>
                  <a:lnTo>
                    <a:pt x="17459" y="3392292"/>
                  </a:lnTo>
                  <a:lnTo>
                    <a:pt x="17043" y="3381950"/>
                  </a:lnTo>
                  <a:lnTo>
                    <a:pt x="16633" y="3371607"/>
                  </a:lnTo>
                  <a:lnTo>
                    <a:pt x="16229" y="3361265"/>
                  </a:lnTo>
                  <a:lnTo>
                    <a:pt x="15831" y="3350923"/>
                  </a:lnTo>
                  <a:lnTo>
                    <a:pt x="15440" y="3340580"/>
                  </a:lnTo>
                  <a:lnTo>
                    <a:pt x="15056" y="3330238"/>
                  </a:lnTo>
                  <a:lnTo>
                    <a:pt x="14680" y="3319896"/>
                  </a:lnTo>
                  <a:lnTo>
                    <a:pt x="14311" y="3309553"/>
                  </a:lnTo>
                  <a:lnTo>
                    <a:pt x="13949" y="3299211"/>
                  </a:lnTo>
                  <a:lnTo>
                    <a:pt x="13593" y="3288868"/>
                  </a:lnTo>
                  <a:lnTo>
                    <a:pt x="13244" y="3278526"/>
                  </a:lnTo>
                  <a:lnTo>
                    <a:pt x="12900" y="3268184"/>
                  </a:lnTo>
                  <a:lnTo>
                    <a:pt x="12564" y="3257841"/>
                  </a:lnTo>
                  <a:lnTo>
                    <a:pt x="12233" y="3247499"/>
                  </a:lnTo>
                  <a:lnTo>
                    <a:pt x="11908" y="3237157"/>
                  </a:lnTo>
                  <a:lnTo>
                    <a:pt x="11587" y="3226814"/>
                  </a:lnTo>
                  <a:lnTo>
                    <a:pt x="11271" y="3216472"/>
                  </a:lnTo>
                  <a:lnTo>
                    <a:pt x="10960" y="3206130"/>
                  </a:lnTo>
                  <a:lnTo>
                    <a:pt x="10654" y="3195787"/>
                  </a:lnTo>
                  <a:lnTo>
                    <a:pt x="10353" y="3185445"/>
                  </a:lnTo>
                  <a:lnTo>
                    <a:pt x="10057" y="3175103"/>
                  </a:lnTo>
                  <a:lnTo>
                    <a:pt x="9765" y="3164760"/>
                  </a:lnTo>
                  <a:lnTo>
                    <a:pt x="9478" y="3154418"/>
                  </a:lnTo>
                  <a:lnTo>
                    <a:pt x="9197" y="3144075"/>
                  </a:lnTo>
                  <a:lnTo>
                    <a:pt x="8922" y="3133733"/>
                  </a:lnTo>
                  <a:lnTo>
                    <a:pt x="8654" y="3123391"/>
                  </a:lnTo>
                  <a:lnTo>
                    <a:pt x="8393" y="3113048"/>
                  </a:lnTo>
                  <a:lnTo>
                    <a:pt x="8140" y="3102706"/>
                  </a:lnTo>
                  <a:lnTo>
                    <a:pt x="7894" y="3092364"/>
                  </a:lnTo>
                  <a:lnTo>
                    <a:pt x="7656" y="3082021"/>
                  </a:lnTo>
                  <a:lnTo>
                    <a:pt x="7430" y="3071679"/>
                  </a:lnTo>
                  <a:lnTo>
                    <a:pt x="7214" y="3061337"/>
                  </a:lnTo>
                  <a:lnTo>
                    <a:pt x="7009" y="3050994"/>
                  </a:lnTo>
                  <a:lnTo>
                    <a:pt x="6814" y="3040652"/>
                  </a:lnTo>
                  <a:lnTo>
                    <a:pt x="6629" y="3030310"/>
                  </a:lnTo>
                  <a:lnTo>
                    <a:pt x="6456" y="3019967"/>
                  </a:lnTo>
                  <a:lnTo>
                    <a:pt x="6296" y="3009625"/>
                  </a:lnTo>
                  <a:lnTo>
                    <a:pt x="6148" y="2999283"/>
                  </a:lnTo>
                  <a:lnTo>
                    <a:pt x="6010" y="2988940"/>
                  </a:lnTo>
                  <a:lnTo>
                    <a:pt x="5882" y="2978598"/>
                  </a:lnTo>
                  <a:lnTo>
                    <a:pt x="5763" y="2968255"/>
                  </a:lnTo>
                  <a:lnTo>
                    <a:pt x="5652" y="2957913"/>
                  </a:lnTo>
                  <a:lnTo>
                    <a:pt x="5549" y="2947571"/>
                  </a:lnTo>
                  <a:lnTo>
                    <a:pt x="5452" y="2937228"/>
                  </a:lnTo>
                  <a:lnTo>
                    <a:pt x="5360" y="2926886"/>
                  </a:lnTo>
                  <a:lnTo>
                    <a:pt x="5270" y="2916544"/>
                  </a:lnTo>
                  <a:lnTo>
                    <a:pt x="5181" y="2906201"/>
                  </a:lnTo>
                  <a:lnTo>
                    <a:pt x="5091" y="2895859"/>
                  </a:lnTo>
                  <a:lnTo>
                    <a:pt x="5000" y="2885517"/>
                  </a:lnTo>
                  <a:lnTo>
                    <a:pt x="4903" y="2875174"/>
                  </a:lnTo>
                  <a:lnTo>
                    <a:pt x="4802" y="2864832"/>
                  </a:lnTo>
                  <a:lnTo>
                    <a:pt x="4693" y="2854490"/>
                  </a:lnTo>
                  <a:lnTo>
                    <a:pt x="4577" y="2844147"/>
                  </a:lnTo>
                  <a:lnTo>
                    <a:pt x="4452" y="2833805"/>
                  </a:lnTo>
                  <a:lnTo>
                    <a:pt x="4317" y="2823462"/>
                  </a:lnTo>
                  <a:lnTo>
                    <a:pt x="4170" y="2813120"/>
                  </a:lnTo>
                  <a:lnTo>
                    <a:pt x="4013" y="2802778"/>
                  </a:lnTo>
                  <a:lnTo>
                    <a:pt x="3846" y="2792435"/>
                  </a:lnTo>
                  <a:lnTo>
                    <a:pt x="3669" y="2782093"/>
                  </a:lnTo>
                  <a:lnTo>
                    <a:pt x="3483" y="2771751"/>
                  </a:lnTo>
                  <a:lnTo>
                    <a:pt x="3287" y="2761408"/>
                  </a:lnTo>
                  <a:lnTo>
                    <a:pt x="3084" y="2751066"/>
                  </a:lnTo>
                  <a:lnTo>
                    <a:pt x="2875" y="2740724"/>
                  </a:lnTo>
                  <a:lnTo>
                    <a:pt x="2662" y="2730381"/>
                  </a:lnTo>
                  <a:lnTo>
                    <a:pt x="2446" y="2720039"/>
                  </a:lnTo>
                  <a:lnTo>
                    <a:pt x="2229" y="2709697"/>
                  </a:lnTo>
                  <a:lnTo>
                    <a:pt x="2013" y="2699354"/>
                  </a:lnTo>
                  <a:lnTo>
                    <a:pt x="1800" y="2689012"/>
                  </a:lnTo>
                  <a:lnTo>
                    <a:pt x="1592" y="2678670"/>
                  </a:lnTo>
                  <a:lnTo>
                    <a:pt x="1390" y="2668327"/>
                  </a:lnTo>
                  <a:lnTo>
                    <a:pt x="1197" y="2657985"/>
                  </a:lnTo>
                  <a:lnTo>
                    <a:pt x="1013" y="2647642"/>
                  </a:lnTo>
                  <a:lnTo>
                    <a:pt x="841" y="2637300"/>
                  </a:lnTo>
                  <a:lnTo>
                    <a:pt x="684" y="2626958"/>
                  </a:lnTo>
                  <a:lnTo>
                    <a:pt x="541" y="2616615"/>
                  </a:lnTo>
                  <a:lnTo>
                    <a:pt x="413" y="2606273"/>
                  </a:lnTo>
                  <a:lnTo>
                    <a:pt x="300" y="2595931"/>
                  </a:lnTo>
                  <a:lnTo>
                    <a:pt x="204" y="2585588"/>
                  </a:lnTo>
                  <a:lnTo>
                    <a:pt x="127" y="2575246"/>
                  </a:lnTo>
                  <a:lnTo>
                    <a:pt x="70" y="2564904"/>
                  </a:lnTo>
                  <a:lnTo>
                    <a:pt x="29" y="2554561"/>
                  </a:lnTo>
                  <a:lnTo>
                    <a:pt x="6" y="2544219"/>
                  </a:lnTo>
                  <a:lnTo>
                    <a:pt x="0" y="2533877"/>
                  </a:lnTo>
                  <a:lnTo>
                    <a:pt x="9" y="2523534"/>
                  </a:lnTo>
                  <a:lnTo>
                    <a:pt x="37" y="2513192"/>
                  </a:lnTo>
                  <a:lnTo>
                    <a:pt x="81" y="2502849"/>
                  </a:lnTo>
                  <a:lnTo>
                    <a:pt x="138" y="2492507"/>
                  </a:lnTo>
                  <a:lnTo>
                    <a:pt x="208" y="2482165"/>
                  </a:lnTo>
                  <a:lnTo>
                    <a:pt x="290" y="2471822"/>
                  </a:lnTo>
                  <a:lnTo>
                    <a:pt x="382" y="2461480"/>
                  </a:lnTo>
                  <a:lnTo>
                    <a:pt x="484" y="2451138"/>
                  </a:lnTo>
                  <a:lnTo>
                    <a:pt x="595" y="2440795"/>
                  </a:lnTo>
                  <a:lnTo>
                    <a:pt x="712" y="2430453"/>
                  </a:lnTo>
                  <a:lnTo>
                    <a:pt x="834" y="2420111"/>
                  </a:lnTo>
                  <a:lnTo>
                    <a:pt x="960" y="2409768"/>
                  </a:lnTo>
                  <a:lnTo>
                    <a:pt x="1090" y="2399426"/>
                  </a:lnTo>
                  <a:lnTo>
                    <a:pt x="1223" y="2389084"/>
                  </a:lnTo>
                  <a:lnTo>
                    <a:pt x="1359" y="2378741"/>
                  </a:lnTo>
                  <a:lnTo>
                    <a:pt x="1496" y="2368399"/>
                  </a:lnTo>
                  <a:lnTo>
                    <a:pt x="1636" y="2358056"/>
                  </a:lnTo>
                  <a:lnTo>
                    <a:pt x="1778" y="2347714"/>
                  </a:lnTo>
                  <a:lnTo>
                    <a:pt x="1924" y="2337372"/>
                  </a:lnTo>
                  <a:lnTo>
                    <a:pt x="2072" y="2327029"/>
                  </a:lnTo>
                  <a:lnTo>
                    <a:pt x="2227" y="2316687"/>
                  </a:lnTo>
                  <a:lnTo>
                    <a:pt x="2388" y="2306345"/>
                  </a:lnTo>
                  <a:lnTo>
                    <a:pt x="2555" y="2296002"/>
                  </a:lnTo>
                  <a:lnTo>
                    <a:pt x="2732" y="2285660"/>
                  </a:lnTo>
                  <a:lnTo>
                    <a:pt x="2918" y="2275318"/>
                  </a:lnTo>
                  <a:lnTo>
                    <a:pt x="3117" y="2264975"/>
                  </a:lnTo>
                  <a:lnTo>
                    <a:pt x="3331" y="2254633"/>
                  </a:lnTo>
                  <a:lnTo>
                    <a:pt x="3560" y="2244291"/>
                  </a:lnTo>
                  <a:lnTo>
                    <a:pt x="3804" y="2233948"/>
                  </a:lnTo>
                  <a:lnTo>
                    <a:pt x="4066" y="2223606"/>
                  </a:lnTo>
                  <a:lnTo>
                    <a:pt x="4345" y="2213264"/>
                  </a:lnTo>
                  <a:lnTo>
                    <a:pt x="4643" y="2202921"/>
                  </a:lnTo>
                  <a:lnTo>
                    <a:pt x="4964" y="2192579"/>
                  </a:lnTo>
                  <a:lnTo>
                    <a:pt x="5303" y="2182236"/>
                  </a:lnTo>
                  <a:lnTo>
                    <a:pt x="5660" y="2171894"/>
                  </a:lnTo>
                  <a:lnTo>
                    <a:pt x="6036" y="2161552"/>
                  </a:lnTo>
                  <a:lnTo>
                    <a:pt x="6428" y="2151209"/>
                  </a:lnTo>
                  <a:lnTo>
                    <a:pt x="6838" y="2140867"/>
                  </a:lnTo>
                  <a:lnTo>
                    <a:pt x="7265" y="2130525"/>
                  </a:lnTo>
                  <a:lnTo>
                    <a:pt x="7705" y="2120182"/>
                  </a:lnTo>
                  <a:lnTo>
                    <a:pt x="8157" y="2109840"/>
                  </a:lnTo>
                  <a:lnTo>
                    <a:pt x="8619" y="2099498"/>
                  </a:lnTo>
                  <a:lnTo>
                    <a:pt x="9089" y="2089155"/>
                  </a:lnTo>
                  <a:lnTo>
                    <a:pt x="9567" y="2078813"/>
                  </a:lnTo>
                  <a:lnTo>
                    <a:pt x="10051" y="2068471"/>
                  </a:lnTo>
                  <a:lnTo>
                    <a:pt x="10538" y="2058128"/>
                  </a:lnTo>
                  <a:lnTo>
                    <a:pt x="11028" y="2047786"/>
                  </a:lnTo>
                  <a:lnTo>
                    <a:pt x="11519" y="2037443"/>
                  </a:lnTo>
                  <a:lnTo>
                    <a:pt x="12010" y="2027101"/>
                  </a:lnTo>
                  <a:lnTo>
                    <a:pt x="12501" y="2016759"/>
                  </a:lnTo>
                  <a:lnTo>
                    <a:pt x="12990" y="2006416"/>
                  </a:lnTo>
                  <a:lnTo>
                    <a:pt x="13478" y="1996074"/>
                  </a:lnTo>
                  <a:lnTo>
                    <a:pt x="13965" y="1985732"/>
                  </a:lnTo>
                  <a:lnTo>
                    <a:pt x="14450" y="1975389"/>
                  </a:lnTo>
                  <a:lnTo>
                    <a:pt x="14935" y="1965047"/>
                  </a:lnTo>
                  <a:lnTo>
                    <a:pt x="15419" y="1954705"/>
                  </a:lnTo>
                  <a:lnTo>
                    <a:pt x="15904" y="1944362"/>
                  </a:lnTo>
                  <a:lnTo>
                    <a:pt x="16390" y="1934020"/>
                  </a:lnTo>
                  <a:lnTo>
                    <a:pt x="16878" y="1923678"/>
                  </a:lnTo>
                  <a:lnTo>
                    <a:pt x="17369" y="1913335"/>
                  </a:lnTo>
                  <a:lnTo>
                    <a:pt x="17864" y="1902993"/>
                  </a:lnTo>
                  <a:lnTo>
                    <a:pt x="18363" y="1892651"/>
                  </a:lnTo>
                  <a:lnTo>
                    <a:pt x="18869" y="1882308"/>
                  </a:lnTo>
                  <a:lnTo>
                    <a:pt x="19382" y="1871966"/>
                  </a:lnTo>
                  <a:lnTo>
                    <a:pt x="19901" y="1861623"/>
                  </a:lnTo>
                  <a:lnTo>
                    <a:pt x="20428" y="1851281"/>
                  </a:lnTo>
                  <a:lnTo>
                    <a:pt x="20963" y="1840939"/>
                  </a:lnTo>
                  <a:lnTo>
                    <a:pt x="21505" y="1830596"/>
                  </a:lnTo>
                  <a:lnTo>
                    <a:pt x="22057" y="1820254"/>
                  </a:lnTo>
                  <a:lnTo>
                    <a:pt x="22617" y="1809912"/>
                  </a:lnTo>
                  <a:lnTo>
                    <a:pt x="23184" y="1799569"/>
                  </a:lnTo>
                  <a:lnTo>
                    <a:pt x="23758" y="1789227"/>
                  </a:lnTo>
                  <a:lnTo>
                    <a:pt x="24337" y="1778885"/>
                  </a:lnTo>
                  <a:lnTo>
                    <a:pt x="24923" y="1768542"/>
                  </a:lnTo>
                  <a:lnTo>
                    <a:pt x="25513" y="1758200"/>
                  </a:lnTo>
                  <a:lnTo>
                    <a:pt x="26106" y="1747858"/>
                  </a:lnTo>
                  <a:lnTo>
                    <a:pt x="26701" y="1737515"/>
                  </a:lnTo>
                  <a:lnTo>
                    <a:pt x="27296" y="1727173"/>
                  </a:lnTo>
                  <a:lnTo>
                    <a:pt x="27891" y="1716830"/>
                  </a:lnTo>
                  <a:lnTo>
                    <a:pt x="28483" y="1706488"/>
                  </a:lnTo>
                  <a:lnTo>
                    <a:pt x="29071" y="1696146"/>
                  </a:lnTo>
                  <a:lnTo>
                    <a:pt x="29654" y="1685803"/>
                  </a:lnTo>
                  <a:lnTo>
                    <a:pt x="30231" y="1675461"/>
                  </a:lnTo>
                  <a:lnTo>
                    <a:pt x="30800" y="1665119"/>
                  </a:lnTo>
                  <a:lnTo>
                    <a:pt x="31362" y="1654776"/>
                  </a:lnTo>
                  <a:lnTo>
                    <a:pt x="31914" y="1644434"/>
                  </a:lnTo>
                  <a:lnTo>
                    <a:pt x="32454" y="1634092"/>
                  </a:lnTo>
                  <a:lnTo>
                    <a:pt x="32984" y="1623749"/>
                  </a:lnTo>
                  <a:lnTo>
                    <a:pt x="33503" y="1613407"/>
                  </a:lnTo>
                  <a:lnTo>
                    <a:pt x="34011" y="1603065"/>
                  </a:lnTo>
                  <a:lnTo>
                    <a:pt x="34508" y="1592722"/>
                  </a:lnTo>
                  <a:lnTo>
                    <a:pt x="34995" y="1582380"/>
                  </a:lnTo>
                  <a:lnTo>
                    <a:pt x="35470" y="1572037"/>
                  </a:lnTo>
                  <a:lnTo>
                    <a:pt x="35934" y="1561695"/>
                  </a:lnTo>
                  <a:lnTo>
                    <a:pt x="36389" y="1551353"/>
                  </a:lnTo>
                  <a:lnTo>
                    <a:pt x="36836" y="1541010"/>
                  </a:lnTo>
                  <a:lnTo>
                    <a:pt x="37274" y="1530668"/>
                  </a:lnTo>
                  <a:lnTo>
                    <a:pt x="37706" y="1520326"/>
                  </a:lnTo>
                  <a:lnTo>
                    <a:pt x="38130" y="1509983"/>
                  </a:lnTo>
                  <a:lnTo>
                    <a:pt x="38548" y="1499641"/>
                  </a:lnTo>
                  <a:lnTo>
                    <a:pt x="38961" y="1489299"/>
                  </a:lnTo>
                  <a:lnTo>
                    <a:pt x="39370" y="1478956"/>
                  </a:lnTo>
                  <a:lnTo>
                    <a:pt x="39774" y="1468614"/>
                  </a:lnTo>
                  <a:lnTo>
                    <a:pt x="40174" y="1458272"/>
                  </a:lnTo>
                  <a:lnTo>
                    <a:pt x="40570" y="1447929"/>
                  </a:lnTo>
                  <a:lnTo>
                    <a:pt x="40963" y="1437587"/>
                  </a:lnTo>
                  <a:lnTo>
                    <a:pt x="41352" y="1427245"/>
                  </a:lnTo>
                  <a:lnTo>
                    <a:pt x="41736" y="1416902"/>
                  </a:lnTo>
                  <a:lnTo>
                    <a:pt x="42117" y="1406560"/>
                  </a:lnTo>
                  <a:lnTo>
                    <a:pt x="42494" y="1396217"/>
                  </a:lnTo>
                  <a:lnTo>
                    <a:pt x="42866" y="1385875"/>
                  </a:lnTo>
                  <a:lnTo>
                    <a:pt x="43231" y="1375533"/>
                  </a:lnTo>
                  <a:lnTo>
                    <a:pt x="43591" y="1365190"/>
                  </a:lnTo>
                  <a:lnTo>
                    <a:pt x="43946" y="1354848"/>
                  </a:lnTo>
                  <a:lnTo>
                    <a:pt x="44294" y="1344506"/>
                  </a:lnTo>
                  <a:lnTo>
                    <a:pt x="44635" y="1334163"/>
                  </a:lnTo>
                  <a:lnTo>
                    <a:pt x="44968" y="1323821"/>
                  </a:lnTo>
                  <a:lnTo>
                    <a:pt x="45293" y="1313479"/>
                  </a:lnTo>
                  <a:lnTo>
                    <a:pt x="45611" y="1303136"/>
                  </a:lnTo>
                  <a:lnTo>
                    <a:pt x="45921" y="1292794"/>
                  </a:lnTo>
                  <a:lnTo>
                    <a:pt x="46224" y="1282452"/>
                  </a:lnTo>
                  <a:lnTo>
                    <a:pt x="46520" y="1272109"/>
                  </a:lnTo>
                  <a:lnTo>
                    <a:pt x="46807" y="1261767"/>
                  </a:lnTo>
                  <a:lnTo>
                    <a:pt x="47086" y="1251424"/>
                  </a:lnTo>
                  <a:lnTo>
                    <a:pt x="47359" y="1241082"/>
                  </a:lnTo>
                  <a:lnTo>
                    <a:pt x="47625" y="1230740"/>
                  </a:lnTo>
                  <a:lnTo>
                    <a:pt x="47886" y="1220397"/>
                  </a:lnTo>
                  <a:lnTo>
                    <a:pt x="48141" y="1210055"/>
                  </a:lnTo>
                  <a:lnTo>
                    <a:pt x="48390" y="1199713"/>
                  </a:lnTo>
                  <a:lnTo>
                    <a:pt x="48634" y="1189370"/>
                  </a:lnTo>
                  <a:lnTo>
                    <a:pt x="48873" y="1179028"/>
                  </a:lnTo>
                  <a:lnTo>
                    <a:pt x="49109" y="1168686"/>
                  </a:lnTo>
                  <a:lnTo>
                    <a:pt x="49341" y="1158343"/>
                  </a:lnTo>
                  <a:lnTo>
                    <a:pt x="49570" y="1148001"/>
                  </a:lnTo>
                  <a:lnTo>
                    <a:pt x="49796" y="1137659"/>
                  </a:lnTo>
                  <a:lnTo>
                    <a:pt x="50019" y="1127316"/>
                  </a:lnTo>
                  <a:lnTo>
                    <a:pt x="50239" y="1116974"/>
                  </a:lnTo>
                  <a:lnTo>
                    <a:pt x="50456" y="1106632"/>
                  </a:lnTo>
                  <a:lnTo>
                    <a:pt x="50671" y="1096289"/>
                  </a:lnTo>
                  <a:lnTo>
                    <a:pt x="50884" y="1085947"/>
                  </a:lnTo>
                  <a:lnTo>
                    <a:pt x="51093" y="1075604"/>
                  </a:lnTo>
                  <a:lnTo>
                    <a:pt x="51300" y="1065262"/>
                  </a:lnTo>
                  <a:lnTo>
                    <a:pt x="51503" y="1054920"/>
                  </a:lnTo>
                  <a:lnTo>
                    <a:pt x="51704" y="1044577"/>
                  </a:lnTo>
                  <a:lnTo>
                    <a:pt x="51901" y="1034235"/>
                  </a:lnTo>
                  <a:lnTo>
                    <a:pt x="52095" y="1023893"/>
                  </a:lnTo>
                  <a:lnTo>
                    <a:pt x="52285" y="1013550"/>
                  </a:lnTo>
                  <a:lnTo>
                    <a:pt x="52470" y="1003208"/>
                  </a:lnTo>
                  <a:lnTo>
                    <a:pt x="52650" y="992866"/>
                  </a:lnTo>
                  <a:lnTo>
                    <a:pt x="52826" y="982523"/>
                  </a:lnTo>
                  <a:lnTo>
                    <a:pt x="52997" y="972181"/>
                  </a:lnTo>
                  <a:lnTo>
                    <a:pt x="53164" y="961839"/>
                  </a:lnTo>
                  <a:lnTo>
                    <a:pt x="53324" y="951496"/>
                  </a:lnTo>
                  <a:lnTo>
                    <a:pt x="53479" y="941154"/>
                  </a:lnTo>
                  <a:lnTo>
                    <a:pt x="53628" y="930811"/>
                  </a:lnTo>
                  <a:lnTo>
                    <a:pt x="53772" y="920469"/>
                  </a:lnTo>
                  <a:lnTo>
                    <a:pt x="53910" y="910127"/>
                  </a:lnTo>
                  <a:lnTo>
                    <a:pt x="54042" y="899784"/>
                  </a:lnTo>
                  <a:lnTo>
                    <a:pt x="54169" y="889442"/>
                  </a:lnTo>
                  <a:lnTo>
                    <a:pt x="54289" y="879100"/>
                  </a:lnTo>
                  <a:lnTo>
                    <a:pt x="54403" y="868757"/>
                  </a:lnTo>
                  <a:lnTo>
                    <a:pt x="54513" y="858415"/>
                  </a:lnTo>
                  <a:lnTo>
                    <a:pt x="54617" y="848073"/>
                  </a:lnTo>
                  <a:lnTo>
                    <a:pt x="54716" y="837730"/>
                  </a:lnTo>
                  <a:lnTo>
                    <a:pt x="54810" y="827388"/>
                  </a:lnTo>
                  <a:lnTo>
                    <a:pt x="54899" y="817046"/>
                  </a:lnTo>
                  <a:lnTo>
                    <a:pt x="54983" y="806703"/>
                  </a:lnTo>
                  <a:lnTo>
                    <a:pt x="55063" y="796361"/>
                  </a:lnTo>
                  <a:lnTo>
                    <a:pt x="55139" y="786018"/>
                  </a:lnTo>
                  <a:lnTo>
                    <a:pt x="55212" y="775676"/>
                  </a:lnTo>
                  <a:lnTo>
                    <a:pt x="55280" y="765334"/>
                  </a:lnTo>
                  <a:lnTo>
                    <a:pt x="55345" y="754991"/>
                  </a:lnTo>
                  <a:lnTo>
                    <a:pt x="55408" y="744649"/>
                  </a:lnTo>
                  <a:lnTo>
                    <a:pt x="55467" y="734307"/>
                  </a:lnTo>
                  <a:lnTo>
                    <a:pt x="55524" y="723964"/>
                  </a:lnTo>
                  <a:lnTo>
                    <a:pt x="55578" y="713622"/>
                  </a:lnTo>
                  <a:lnTo>
                    <a:pt x="55630" y="703280"/>
                  </a:lnTo>
                  <a:lnTo>
                    <a:pt x="55680" y="692937"/>
                  </a:lnTo>
                  <a:lnTo>
                    <a:pt x="55728" y="682595"/>
                  </a:lnTo>
                  <a:lnTo>
                    <a:pt x="55774" y="672253"/>
                  </a:lnTo>
                  <a:lnTo>
                    <a:pt x="55818" y="661910"/>
                  </a:lnTo>
                  <a:lnTo>
                    <a:pt x="55860" y="651568"/>
                  </a:lnTo>
                  <a:lnTo>
                    <a:pt x="55901" y="641226"/>
                  </a:lnTo>
                  <a:lnTo>
                    <a:pt x="55939" y="630883"/>
                  </a:lnTo>
                  <a:lnTo>
                    <a:pt x="55976" y="620541"/>
                  </a:lnTo>
                  <a:lnTo>
                    <a:pt x="56011" y="610198"/>
                  </a:lnTo>
                  <a:lnTo>
                    <a:pt x="56045" y="599856"/>
                  </a:lnTo>
                  <a:lnTo>
                    <a:pt x="56077" y="589514"/>
                  </a:lnTo>
                  <a:lnTo>
                    <a:pt x="56107" y="579171"/>
                  </a:lnTo>
                  <a:lnTo>
                    <a:pt x="56135" y="568829"/>
                  </a:lnTo>
                  <a:lnTo>
                    <a:pt x="56162" y="558487"/>
                  </a:lnTo>
                  <a:lnTo>
                    <a:pt x="56187" y="548144"/>
                  </a:lnTo>
                  <a:lnTo>
                    <a:pt x="56210" y="537802"/>
                  </a:lnTo>
                  <a:lnTo>
                    <a:pt x="56232" y="527460"/>
                  </a:lnTo>
                  <a:lnTo>
                    <a:pt x="56251" y="517117"/>
                  </a:lnTo>
                  <a:lnTo>
                    <a:pt x="56269" y="506775"/>
                  </a:lnTo>
                  <a:lnTo>
                    <a:pt x="56286" y="496433"/>
                  </a:lnTo>
                  <a:lnTo>
                    <a:pt x="56301" y="486090"/>
                  </a:lnTo>
                  <a:lnTo>
                    <a:pt x="56315" y="475748"/>
                  </a:lnTo>
                  <a:lnTo>
                    <a:pt x="56328" y="465405"/>
                  </a:lnTo>
                  <a:lnTo>
                    <a:pt x="56339" y="455063"/>
                  </a:lnTo>
                  <a:lnTo>
                    <a:pt x="56350" y="444721"/>
                  </a:lnTo>
                  <a:lnTo>
                    <a:pt x="56359" y="434378"/>
                  </a:lnTo>
                  <a:lnTo>
                    <a:pt x="56368" y="424036"/>
                  </a:lnTo>
                  <a:lnTo>
                    <a:pt x="56375" y="413694"/>
                  </a:lnTo>
                  <a:lnTo>
                    <a:pt x="56383" y="403351"/>
                  </a:lnTo>
                  <a:lnTo>
                    <a:pt x="56389" y="393009"/>
                  </a:lnTo>
                  <a:lnTo>
                    <a:pt x="56395" y="382667"/>
                  </a:lnTo>
                  <a:lnTo>
                    <a:pt x="56401" y="372324"/>
                  </a:lnTo>
                  <a:lnTo>
                    <a:pt x="56406" y="361982"/>
                  </a:lnTo>
                  <a:lnTo>
                    <a:pt x="56411" y="351640"/>
                  </a:lnTo>
                  <a:lnTo>
                    <a:pt x="56416" y="341297"/>
                  </a:lnTo>
                  <a:lnTo>
                    <a:pt x="56420" y="330955"/>
                  </a:lnTo>
                  <a:lnTo>
                    <a:pt x="56425" y="320613"/>
                  </a:lnTo>
                  <a:lnTo>
                    <a:pt x="56429" y="310270"/>
                  </a:lnTo>
                  <a:lnTo>
                    <a:pt x="56433" y="299928"/>
                  </a:lnTo>
                  <a:lnTo>
                    <a:pt x="56436" y="289585"/>
                  </a:lnTo>
                  <a:lnTo>
                    <a:pt x="56440" y="279243"/>
                  </a:lnTo>
                  <a:lnTo>
                    <a:pt x="56443" y="268901"/>
                  </a:lnTo>
                  <a:lnTo>
                    <a:pt x="56446" y="258558"/>
                  </a:lnTo>
                  <a:lnTo>
                    <a:pt x="56449" y="248216"/>
                  </a:lnTo>
                  <a:lnTo>
                    <a:pt x="56452" y="237874"/>
                  </a:lnTo>
                  <a:lnTo>
                    <a:pt x="56455" y="227531"/>
                  </a:lnTo>
                  <a:lnTo>
                    <a:pt x="56457" y="217189"/>
                  </a:lnTo>
                  <a:lnTo>
                    <a:pt x="56460" y="206847"/>
                  </a:lnTo>
                  <a:lnTo>
                    <a:pt x="56462" y="196504"/>
                  </a:lnTo>
                  <a:lnTo>
                    <a:pt x="56464" y="186162"/>
                  </a:lnTo>
                  <a:lnTo>
                    <a:pt x="56466" y="175820"/>
                  </a:lnTo>
                  <a:lnTo>
                    <a:pt x="56468" y="165477"/>
                  </a:lnTo>
                  <a:lnTo>
                    <a:pt x="56470" y="155135"/>
                  </a:lnTo>
                  <a:lnTo>
                    <a:pt x="56471" y="144792"/>
                  </a:lnTo>
                  <a:lnTo>
                    <a:pt x="56473" y="134450"/>
                  </a:lnTo>
                  <a:lnTo>
                    <a:pt x="56474" y="124108"/>
                  </a:lnTo>
                  <a:lnTo>
                    <a:pt x="56475" y="113765"/>
                  </a:lnTo>
                  <a:lnTo>
                    <a:pt x="56477" y="103423"/>
                  </a:lnTo>
                  <a:lnTo>
                    <a:pt x="56478" y="93081"/>
                  </a:lnTo>
                  <a:lnTo>
                    <a:pt x="56479" y="82738"/>
                  </a:lnTo>
                  <a:lnTo>
                    <a:pt x="56480" y="72396"/>
                  </a:lnTo>
                  <a:lnTo>
                    <a:pt x="56482" y="62054"/>
                  </a:lnTo>
                  <a:lnTo>
                    <a:pt x="56483" y="51711"/>
                  </a:lnTo>
                  <a:lnTo>
                    <a:pt x="56484" y="41369"/>
                  </a:lnTo>
                  <a:lnTo>
                    <a:pt x="56486" y="31027"/>
                  </a:lnTo>
                  <a:lnTo>
                    <a:pt x="56488" y="20684"/>
                  </a:lnTo>
                  <a:lnTo>
                    <a:pt x="56489" y="10342"/>
                  </a:lnTo>
                  <a:lnTo>
                    <a:pt x="56491" y="0"/>
                  </a:lnTo>
                  <a:lnTo>
                    <a:pt x="56624" y="0"/>
                  </a:lnTo>
                  <a:lnTo>
                    <a:pt x="56626" y="10342"/>
                  </a:lnTo>
                  <a:lnTo>
                    <a:pt x="56627" y="20684"/>
                  </a:lnTo>
                  <a:lnTo>
                    <a:pt x="56629" y="31027"/>
                  </a:lnTo>
                  <a:lnTo>
                    <a:pt x="56631" y="41369"/>
                  </a:lnTo>
                  <a:lnTo>
                    <a:pt x="56632" y="51711"/>
                  </a:lnTo>
                  <a:lnTo>
                    <a:pt x="56633" y="62054"/>
                  </a:lnTo>
                  <a:lnTo>
                    <a:pt x="56635" y="72396"/>
                  </a:lnTo>
                  <a:lnTo>
                    <a:pt x="56636" y="82738"/>
                  </a:lnTo>
                  <a:lnTo>
                    <a:pt x="56637" y="93081"/>
                  </a:lnTo>
                  <a:lnTo>
                    <a:pt x="56638" y="103423"/>
                  </a:lnTo>
                  <a:lnTo>
                    <a:pt x="56640" y="113765"/>
                  </a:lnTo>
                  <a:lnTo>
                    <a:pt x="56641" y="124108"/>
                  </a:lnTo>
                  <a:lnTo>
                    <a:pt x="56642" y="134450"/>
                  </a:lnTo>
                  <a:lnTo>
                    <a:pt x="56644" y="144792"/>
                  </a:lnTo>
                  <a:lnTo>
                    <a:pt x="56645" y="155135"/>
                  </a:lnTo>
                  <a:lnTo>
                    <a:pt x="56647" y="165477"/>
                  </a:lnTo>
                  <a:lnTo>
                    <a:pt x="56649" y="175820"/>
                  </a:lnTo>
                  <a:lnTo>
                    <a:pt x="56651" y="186162"/>
                  </a:lnTo>
                  <a:lnTo>
                    <a:pt x="56653" y="196504"/>
                  </a:lnTo>
                  <a:lnTo>
                    <a:pt x="56655" y="206847"/>
                  </a:lnTo>
                  <a:lnTo>
                    <a:pt x="56658" y="217189"/>
                  </a:lnTo>
                  <a:lnTo>
                    <a:pt x="56660" y="227531"/>
                  </a:lnTo>
                  <a:lnTo>
                    <a:pt x="56663" y="237874"/>
                  </a:lnTo>
                  <a:lnTo>
                    <a:pt x="56666" y="248216"/>
                  </a:lnTo>
                  <a:lnTo>
                    <a:pt x="56669" y="258558"/>
                  </a:lnTo>
                  <a:lnTo>
                    <a:pt x="56672" y="268901"/>
                  </a:lnTo>
                  <a:lnTo>
                    <a:pt x="56675" y="279243"/>
                  </a:lnTo>
                  <a:lnTo>
                    <a:pt x="56679" y="289585"/>
                  </a:lnTo>
                  <a:lnTo>
                    <a:pt x="56683" y="299928"/>
                  </a:lnTo>
                  <a:lnTo>
                    <a:pt x="56686" y="310270"/>
                  </a:lnTo>
                  <a:lnTo>
                    <a:pt x="56690" y="320613"/>
                  </a:lnTo>
                  <a:lnTo>
                    <a:pt x="56695" y="330955"/>
                  </a:lnTo>
                  <a:lnTo>
                    <a:pt x="56699" y="341297"/>
                  </a:lnTo>
                  <a:lnTo>
                    <a:pt x="56704" y="351640"/>
                  </a:lnTo>
                  <a:lnTo>
                    <a:pt x="56709" y="361982"/>
                  </a:lnTo>
                  <a:lnTo>
                    <a:pt x="56714" y="372324"/>
                  </a:lnTo>
                  <a:lnTo>
                    <a:pt x="56720" y="382667"/>
                  </a:lnTo>
                  <a:lnTo>
                    <a:pt x="56726" y="393009"/>
                  </a:lnTo>
                  <a:lnTo>
                    <a:pt x="56732" y="403351"/>
                  </a:lnTo>
                  <a:lnTo>
                    <a:pt x="56740" y="413694"/>
                  </a:lnTo>
                  <a:lnTo>
                    <a:pt x="56747" y="424036"/>
                  </a:lnTo>
                  <a:lnTo>
                    <a:pt x="56756" y="434378"/>
                  </a:lnTo>
                  <a:lnTo>
                    <a:pt x="56765" y="444721"/>
                  </a:lnTo>
                  <a:lnTo>
                    <a:pt x="56776" y="455063"/>
                  </a:lnTo>
                  <a:lnTo>
                    <a:pt x="56787" y="465405"/>
                  </a:lnTo>
                  <a:lnTo>
                    <a:pt x="56800" y="475748"/>
                  </a:lnTo>
                  <a:lnTo>
                    <a:pt x="56814" y="486090"/>
                  </a:lnTo>
                  <a:lnTo>
                    <a:pt x="56829" y="496433"/>
                  </a:lnTo>
                  <a:lnTo>
                    <a:pt x="56846" y="506775"/>
                  </a:lnTo>
                  <a:lnTo>
                    <a:pt x="56864" y="517117"/>
                  </a:lnTo>
                  <a:lnTo>
                    <a:pt x="56884" y="527460"/>
                  </a:lnTo>
                  <a:lnTo>
                    <a:pt x="56905" y="537802"/>
                  </a:lnTo>
                  <a:lnTo>
                    <a:pt x="56928" y="548144"/>
                  </a:lnTo>
                  <a:lnTo>
                    <a:pt x="56953" y="558487"/>
                  </a:lnTo>
                  <a:lnTo>
                    <a:pt x="56980" y="568829"/>
                  </a:lnTo>
                  <a:lnTo>
                    <a:pt x="57008" y="579171"/>
                  </a:lnTo>
                  <a:lnTo>
                    <a:pt x="57038" y="589514"/>
                  </a:lnTo>
                  <a:lnTo>
                    <a:pt x="57070" y="599856"/>
                  </a:lnTo>
                  <a:lnTo>
                    <a:pt x="57104" y="610198"/>
                  </a:lnTo>
                  <a:lnTo>
                    <a:pt x="57139" y="620541"/>
                  </a:lnTo>
                  <a:lnTo>
                    <a:pt x="57176" y="630883"/>
                  </a:lnTo>
                  <a:lnTo>
                    <a:pt x="57215" y="641226"/>
                  </a:lnTo>
                  <a:lnTo>
                    <a:pt x="57255" y="651568"/>
                  </a:lnTo>
                  <a:lnTo>
                    <a:pt x="57297" y="661910"/>
                  </a:lnTo>
                  <a:lnTo>
                    <a:pt x="57342" y="672253"/>
                  </a:lnTo>
                  <a:lnTo>
                    <a:pt x="57387" y="682595"/>
                  </a:lnTo>
                  <a:lnTo>
                    <a:pt x="57435" y="692937"/>
                  </a:lnTo>
                  <a:lnTo>
                    <a:pt x="57485" y="703280"/>
                  </a:lnTo>
                  <a:lnTo>
                    <a:pt x="57537" y="713622"/>
                  </a:lnTo>
                  <a:lnTo>
                    <a:pt x="57591" y="723964"/>
                  </a:lnTo>
                  <a:lnTo>
                    <a:pt x="57648" y="734307"/>
                  </a:lnTo>
                  <a:lnTo>
                    <a:pt x="57707" y="744649"/>
                  </a:lnTo>
                  <a:lnTo>
                    <a:pt x="57770" y="754991"/>
                  </a:lnTo>
                  <a:lnTo>
                    <a:pt x="57835" y="765334"/>
                  </a:lnTo>
                  <a:lnTo>
                    <a:pt x="57903" y="775676"/>
                  </a:lnTo>
                  <a:lnTo>
                    <a:pt x="57976" y="786018"/>
                  </a:lnTo>
                  <a:lnTo>
                    <a:pt x="58052" y="796361"/>
                  </a:lnTo>
                  <a:lnTo>
                    <a:pt x="58132" y="806703"/>
                  </a:lnTo>
                  <a:lnTo>
                    <a:pt x="58217" y="817046"/>
                  </a:lnTo>
                  <a:lnTo>
                    <a:pt x="58305" y="827388"/>
                  </a:lnTo>
                  <a:lnTo>
                    <a:pt x="58399" y="837730"/>
                  </a:lnTo>
                  <a:lnTo>
                    <a:pt x="58498" y="848073"/>
                  </a:lnTo>
                  <a:lnTo>
                    <a:pt x="58602" y="858415"/>
                  </a:lnTo>
                  <a:lnTo>
                    <a:pt x="58712" y="868757"/>
                  </a:lnTo>
                  <a:lnTo>
                    <a:pt x="58826" y="879100"/>
                  </a:lnTo>
                  <a:lnTo>
                    <a:pt x="58946" y="889442"/>
                  </a:lnTo>
                  <a:lnTo>
                    <a:pt x="59073" y="899784"/>
                  </a:lnTo>
                  <a:lnTo>
                    <a:pt x="59205" y="910127"/>
                  </a:lnTo>
                  <a:lnTo>
                    <a:pt x="59343" y="920469"/>
                  </a:lnTo>
                  <a:lnTo>
                    <a:pt x="59487" y="930811"/>
                  </a:lnTo>
                  <a:lnTo>
                    <a:pt x="59636" y="941154"/>
                  </a:lnTo>
                  <a:lnTo>
                    <a:pt x="59791" y="951496"/>
                  </a:lnTo>
                  <a:lnTo>
                    <a:pt x="59951" y="961839"/>
                  </a:lnTo>
                  <a:lnTo>
                    <a:pt x="60118" y="972181"/>
                  </a:lnTo>
                  <a:lnTo>
                    <a:pt x="60289" y="982523"/>
                  </a:lnTo>
                  <a:lnTo>
                    <a:pt x="60465" y="992866"/>
                  </a:lnTo>
                  <a:lnTo>
                    <a:pt x="60646" y="1003208"/>
                  </a:lnTo>
                  <a:lnTo>
                    <a:pt x="60830" y="1013550"/>
                  </a:lnTo>
                  <a:lnTo>
                    <a:pt x="61020" y="1023893"/>
                  </a:lnTo>
                  <a:lnTo>
                    <a:pt x="61214" y="1034235"/>
                  </a:lnTo>
                  <a:lnTo>
                    <a:pt x="61411" y="1044577"/>
                  </a:lnTo>
                  <a:lnTo>
                    <a:pt x="61612" y="1054920"/>
                  </a:lnTo>
                  <a:lnTo>
                    <a:pt x="61815" y="1065262"/>
                  </a:lnTo>
                  <a:lnTo>
                    <a:pt x="62022" y="1075604"/>
                  </a:lnTo>
                  <a:lnTo>
                    <a:pt x="62231" y="1085947"/>
                  </a:lnTo>
                  <a:lnTo>
                    <a:pt x="62444" y="1096289"/>
                  </a:lnTo>
                  <a:lnTo>
                    <a:pt x="62659" y="1106632"/>
                  </a:lnTo>
                  <a:lnTo>
                    <a:pt x="62876" y="1116974"/>
                  </a:lnTo>
                  <a:lnTo>
                    <a:pt x="63096" y="1127316"/>
                  </a:lnTo>
                  <a:lnTo>
                    <a:pt x="63319" y="1137659"/>
                  </a:lnTo>
                  <a:lnTo>
                    <a:pt x="63545" y="1148001"/>
                  </a:lnTo>
                  <a:lnTo>
                    <a:pt x="63774" y="1158343"/>
                  </a:lnTo>
                  <a:lnTo>
                    <a:pt x="64006" y="1168686"/>
                  </a:lnTo>
                  <a:lnTo>
                    <a:pt x="64242" y="1179028"/>
                  </a:lnTo>
                  <a:lnTo>
                    <a:pt x="64481" y="1189370"/>
                  </a:lnTo>
                  <a:lnTo>
                    <a:pt x="64725" y="1199713"/>
                  </a:lnTo>
                  <a:lnTo>
                    <a:pt x="64974" y="1210055"/>
                  </a:lnTo>
                  <a:lnTo>
                    <a:pt x="65229" y="1220397"/>
                  </a:lnTo>
                  <a:lnTo>
                    <a:pt x="65490" y="1230740"/>
                  </a:lnTo>
                  <a:lnTo>
                    <a:pt x="65756" y="1241082"/>
                  </a:lnTo>
                  <a:lnTo>
                    <a:pt x="66029" y="1251424"/>
                  </a:lnTo>
                  <a:lnTo>
                    <a:pt x="66308" y="1261767"/>
                  </a:lnTo>
                  <a:lnTo>
                    <a:pt x="66596" y="1272109"/>
                  </a:lnTo>
                  <a:lnTo>
                    <a:pt x="66891" y="1282452"/>
                  </a:lnTo>
                  <a:lnTo>
                    <a:pt x="67194" y="1292794"/>
                  </a:lnTo>
                  <a:lnTo>
                    <a:pt x="67504" y="1303136"/>
                  </a:lnTo>
                  <a:lnTo>
                    <a:pt x="67822" y="1313479"/>
                  </a:lnTo>
                  <a:lnTo>
                    <a:pt x="68147" y="1323821"/>
                  </a:lnTo>
                  <a:lnTo>
                    <a:pt x="68480" y="1334163"/>
                  </a:lnTo>
                  <a:lnTo>
                    <a:pt x="68821" y="1344506"/>
                  </a:lnTo>
                  <a:lnTo>
                    <a:pt x="69169" y="1354848"/>
                  </a:lnTo>
                  <a:lnTo>
                    <a:pt x="69524" y="1365190"/>
                  </a:lnTo>
                  <a:lnTo>
                    <a:pt x="69884" y="1375533"/>
                  </a:lnTo>
                  <a:lnTo>
                    <a:pt x="70250" y="1385875"/>
                  </a:lnTo>
                  <a:lnTo>
                    <a:pt x="70621" y="1396217"/>
                  </a:lnTo>
                  <a:lnTo>
                    <a:pt x="70998" y="1406560"/>
                  </a:lnTo>
                  <a:lnTo>
                    <a:pt x="71379" y="1416902"/>
                  </a:lnTo>
                  <a:lnTo>
                    <a:pt x="71764" y="1427245"/>
                  </a:lnTo>
                  <a:lnTo>
                    <a:pt x="72152" y="1437587"/>
                  </a:lnTo>
                  <a:lnTo>
                    <a:pt x="72545" y="1447929"/>
                  </a:lnTo>
                  <a:lnTo>
                    <a:pt x="72941" y="1458272"/>
                  </a:lnTo>
                  <a:lnTo>
                    <a:pt x="73341" y="1468614"/>
                  </a:lnTo>
                  <a:lnTo>
                    <a:pt x="73745" y="1478956"/>
                  </a:lnTo>
                  <a:lnTo>
                    <a:pt x="74154" y="1489299"/>
                  </a:lnTo>
                  <a:lnTo>
                    <a:pt x="74567" y="1499641"/>
                  </a:lnTo>
                  <a:lnTo>
                    <a:pt x="74985" y="1509983"/>
                  </a:lnTo>
                  <a:lnTo>
                    <a:pt x="75409" y="1520326"/>
                  </a:lnTo>
                  <a:lnTo>
                    <a:pt x="75841" y="1530668"/>
                  </a:lnTo>
                  <a:lnTo>
                    <a:pt x="76279" y="1541010"/>
                  </a:lnTo>
                  <a:lnTo>
                    <a:pt x="76726" y="1551353"/>
                  </a:lnTo>
                  <a:lnTo>
                    <a:pt x="77181" y="1561695"/>
                  </a:lnTo>
                  <a:lnTo>
                    <a:pt x="77646" y="1572037"/>
                  </a:lnTo>
                  <a:lnTo>
                    <a:pt x="78120" y="1582380"/>
                  </a:lnTo>
                  <a:lnTo>
                    <a:pt x="78607" y="1592722"/>
                  </a:lnTo>
                  <a:lnTo>
                    <a:pt x="79104" y="1603065"/>
                  </a:lnTo>
                  <a:lnTo>
                    <a:pt x="79612" y="1613407"/>
                  </a:lnTo>
                  <a:lnTo>
                    <a:pt x="80131" y="1623749"/>
                  </a:lnTo>
                  <a:lnTo>
                    <a:pt x="80661" y="1634092"/>
                  </a:lnTo>
                  <a:lnTo>
                    <a:pt x="81201" y="1644434"/>
                  </a:lnTo>
                  <a:lnTo>
                    <a:pt x="81753" y="1654776"/>
                  </a:lnTo>
                  <a:lnTo>
                    <a:pt x="82315" y="1665119"/>
                  </a:lnTo>
                  <a:lnTo>
                    <a:pt x="82884" y="1675461"/>
                  </a:lnTo>
                  <a:lnTo>
                    <a:pt x="83461" y="1685803"/>
                  </a:lnTo>
                  <a:lnTo>
                    <a:pt x="84044" y="1696146"/>
                  </a:lnTo>
                  <a:lnTo>
                    <a:pt x="84632" y="1706488"/>
                  </a:lnTo>
                  <a:lnTo>
                    <a:pt x="85224" y="1716830"/>
                  </a:lnTo>
                  <a:lnTo>
                    <a:pt x="85819" y="1727173"/>
                  </a:lnTo>
                  <a:lnTo>
                    <a:pt x="86414" y="1737515"/>
                  </a:lnTo>
                  <a:lnTo>
                    <a:pt x="87009" y="1747858"/>
                  </a:lnTo>
                  <a:lnTo>
                    <a:pt x="87602" y="1758200"/>
                  </a:lnTo>
                  <a:lnTo>
                    <a:pt x="88192" y="1768542"/>
                  </a:lnTo>
                  <a:lnTo>
                    <a:pt x="88778" y="1778885"/>
                  </a:lnTo>
                  <a:lnTo>
                    <a:pt x="89357" y="1789227"/>
                  </a:lnTo>
                  <a:lnTo>
                    <a:pt x="89931" y="1799569"/>
                  </a:lnTo>
                  <a:lnTo>
                    <a:pt x="90498" y="1809912"/>
                  </a:lnTo>
                  <a:lnTo>
                    <a:pt x="91058" y="1820254"/>
                  </a:lnTo>
                  <a:lnTo>
                    <a:pt x="91610" y="1830596"/>
                  </a:lnTo>
                  <a:lnTo>
                    <a:pt x="92152" y="1840939"/>
                  </a:lnTo>
                  <a:lnTo>
                    <a:pt x="92687" y="1851281"/>
                  </a:lnTo>
                  <a:lnTo>
                    <a:pt x="93214" y="1861623"/>
                  </a:lnTo>
                  <a:lnTo>
                    <a:pt x="93733" y="1871966"/>
                  </a:lnTo>
                  <a:lnTo>
                    <a:pt x="94246" y="1882308"/>
                  </a:lnTo>
                  <a:lnTo>
                    <a:pt x="94752" y="1892651"/>
                  </a:lnTo>
                  <a:lnTo>
                    <a:pt x="95251" y="1902993"/>
                  </a:lnTo>
                  <a:lnTo>
                    <a:pt x="95746" y="1913335"/>
                  </a:lnTo>
                  <a:lnTo>
                    <a:pt x="96237" y="1923678"/>
                  </a:lnTo>
                  <a:lnTo>
                    <a:pt x="96725" y="1934020"/>
                  </a:lnTo>
                  <a:lnTo>
                    <a:pt x="97211" y="1944362"/>
                  </a:lnTo>
                  <a:lnTo>
                    <a:pt x="97696" y="1954705"/>
                  </a:lnTo>
                  <a:lnTo>
                    <a:pt x="98180" y="1965047"/>
                  </a:lnTo>
                  <a:lnTo>
                    <a:pt x="98665" y="1975389"/>
                  </a:lnTo>
                  <a:lnTo>
                    <a:pt x="99150" y="1985732"/>
                  </a:lnTo>
                  <a:lnTo>
                    <a:pt x="99637" y="1996074"/>
                  </a:lnTo>
                  <a:lnTo>
                    <a:pt x="100125" y="2006416"/>
                  </a:lnTo>
                  <a:lnTo>
                    <a:pt x="100614" y="2016759"/>
                  </a:lnTo>
                  <a:lnTo>
                    <a:pt x="101105" y="2027101"/>
                  </a:lnTo>
                  <a:lnTo>
                    <a:pt x="101596" y="2037443"/>
                  </a:lnTo>
                  <a:lnTo>
                    <a:pt x="102087" y="2047786"/>
                  </a:lnTo>
                  <a:lnTo>
                    <a:pt x="102577" y="2058128"/>
                  </a:lnTo>
                  <a:lnTo>
                    <a:pt x="103064" y="2068471"/>
                  </a:lnTo>
                  <a:lnTo>
                    <a:pt x="103548" y="2078813"/>
                  </a:lnTo>
                  <a:lnTo>
                    <a:pt x="104026" y="2089155"/>
                  </a:lnTo>
                  <a:lnTo>
                    <a:pt x="104496" y="2099498"/>
                  </a:lnTo>
                  <a:lnTo>
                    <a:pt x="104958" y="2109840"/>
                  </a:lnTo>
                  <a:lnTo>
                    <a:pt x="105410" y="2120182"/>
                  </a:lnTo>
                  <a:lnTo>
                    <a:pt x="105850" y="2130525"/>
                  </a:lnTo>
                  <a:lnTo>
                    <a:pt x="106277" y="2140867"/>
                  </a:lnTo>
                  <a:lnTo>
                    <a:pt x="106687" y="2151209"/>
                  </a:lnTo>
                  <a:lnTo>
                    <a:pt x="107079" y="2161552"/>
                  </a:lnTo>
                  <a:lnTo>
                    <a:pt x="107455" y="2171894"/>
                  </a:lnTo>
                  <a:lnTo>
                    <a:pt x="107812" y="2182236"/>
                  </a:lnTo>
                  <a:lnTo>
                    <a:pt x="108151" y="2192579"/>
                  </a:lnTo>
                  <a:lnTo>
                    <a:pt x="108472" y="2202921"/>
                  </a:lnTo>
                  <a:lnTo>
                    <a:pt x="108770" y="2213264"/>
                  </a:lnTo>
                  <a:lnTo>
                    <a:pt x="109049" y="2223606"/>
                  </a:lnTo>
                  <a:lnTo>
                    <a:pt x="109311" y="2233948"/>
                  </a:lnTo>
                  <a:lnTo>
                    <a:pt x="109555" y="2244291"/>
                  </a:lnTo>
                  <a:lnTo>
                    <a:pt x="109784" y="2254633"/>
                  </a:lnTo>
                  <a:lnTo>
                    <a:pt x="109998" y="2264975"/>
                  </a:lnTo>
                  <a:lnTo>
                    <a:pt x="110197" y="2275318"/>
                  </a:lnTo>
                  <a:lnTo>
                    <a:pt x="110383" y="2285660"/>
                  </a:lnTo>
                  <a:lnTo>
                    <a:pt x="110560" y="2296002"/>
                  </a:lnTo>
                  <a:lnTo>
                    <a:pt x="110728" y="2306345"/>
                  </a:lnTo>
                  <a:lnTo>
                    <a:pt x="110888" y="2316687"/>
                  </a:lnTo>
                  <a:lnTo>
                    <a:pt x="111043" y="2327029"/>
                  </a:lnTo>
                  <a:lnTo>
                    <a:pt x="111192" y="2337372"/>
                  </a:lnTo>
                  <a:lnTo>
                    <a:pt x="111337" y="2347714"/>
                  </a:lnTo>
                  <a:lnTo>
                    <a:pt x="111479" y="2358056"/>
                  </a:lnTo>
                  <a:lnTo>
                    <a:pt x="111619" y="2368399"/>
                  </a:lnTo>
                  <a:lnTo>
                    <a:pt x="111756" y="2378741"/>
                  </a:lnTo>
                  <a:lnTo>
                    <a:pt x="111892" y="2389084"/>
                  </a:lnTo>
                  <a:lnTo>
                    <a:pt x="112025" y="2399426"/>
                  </a:lnTo>
                  <a:lnTo>
                    <a:pt x="112155" y="2409768"/>
                  </a:lnTo>
                  <a:lnTo>
                    <a:pt x="112281" y="2420111"/>
                  </a:lnTo>
                  <a:lnTo>
                    <a:pt x="112404" y="2430453"/>
                  </a:lnTo>
                  <a:lnTo>
                    <a:pt x="112520" y="2440795"/>
                  </a:lnTo>
                  <a:lnTo>
                    <a:pt x="112631" y="2451138"/>
                  </a:lnTo>
                  <a:lnTo>
                    <a:pt x="112733" y="2461480"/>
                  </a:lnTo>
                  <a:lnTo>
                    <a:pt x="112825" y="2471822"/>
                  </a:lnTo>
                  <a:lnTo>
                    <a:pt x="112907" y="2482165"/>
                  </a:lnTo>
                  <a:lnTo>
                    <a:pt x="112977" y="2492507"/>
                  </a:lnTo>
                  <a:lnTo>
                    <a:pt x="113034" y="2502849"/>
                  </a:lnTo>
                  <a:lnTo>
                    <a:pt x="113078" y="2513192"/>
                  </a:lnTo>
                  <a:lnTo>
                    <a:pt x="113106" y="2523534"/>
                  </a:lnTo>
                  <a:lnTo>
                    <a:pt x="113116" y="2533877"/>
                  </a:lnTo>
                  <a:lnTo>
                    <a:pt x="113109" y="2544219"/>
                  </a:lnTo>
                  <a:lnTo>
                    <a:pt x="113086" y="2554561"/>
                  </a:lnTo>
                  <a:lnTo>
                    <a:pt x="113045" y="2564904"/>
                  </a:lnTo>
                  <a:lnTo>
                    <a:pt x="112988" y="2575246"/>
                  </a:lnTo>
                  <a:lnTo>
                    <a:pt x="112911" y="2585588"/>
                  </a:lnTo>
                  <a:lnTo>
                    <a:pt x="112815" y="2595931"/>
                  </a:lnTo>
                  <a:lnTo>
                    <a:pt x="112702" y="2606273"/>
                  </a:lnTo>
                  <a:lnTo>
                    <a:pt x="112574" y="2616615"/>
                  </a:lnTo>
                  <a:lnTo>
                    <a:pt x="112431" y="2626958"/>
                  </a:lnTo>
                  <a:lnTo>
                    <a:pt x="112274" y="2637300"/>
                  </a:lnTo>
                  <a:lnTo>
                    <a:pt x="112102" y="2647642"/>
                  </a:lnTo>
                  <a:lnTo>
                    <a:pt x="111918" y="2657985"/>
                  </a:lnTo>
                  <a:lnTo>
                    <a:pt x="111725" y="2668327"/>
                  </a:lnTo>
                  <a:lnTo>
                    <a:pt x="111523" y="2678670"/>
                  </a:lnTo>
                  <a:lnTo>
                    <a:pt x="111315" y="2689012"/>
                  </a:lnTo>
                  <a:lnTo>
                    <a:pt x="111102" y="2699354"/>
                  </a:lnTo>
                  <a:lnTo>
                    <a:pt x="110886" y="2709697"/>
                  </a:lnTo>
                  <a:lnTo>
                    <a:pt x="110669" y="2720039"/>
                  </a:lnTo>
                  <a:lnTo>
                    <a:pt x="110453" y="2730381"/>
                  </a:lnTo>
                  <a:lnTo>
                    <a:pt x="110240" y="2740724"/>
                  </a:lnTo>
                  <a:lnTo>
                    <a:pt x="110031" y="2751066"/>
                  </a:lnTo>
                  <a:lnTo>
                    <a:pt x="109828" y="2761408"/>
                  </a:lnTo>
                  <a:lnTo>
                    <a:pt x="109632" y="2771751"/>
                  </a:lnTo>
                  <a:lnTo>
                    <a:pt x="109446" y="2782093"/>
                  </a:lnTo>
                  <a:lnTo>
                    <a:pt x="109269" y="2792435"/>
                  </a:lnTo>
                  <a:lnTo>
                    <a:pt x="109102" y="2802778"/>
                  </a:lnTo>
                  <a:lnTo>
                    <a:pt x="108945" y="2813120"/>
                  </a:lnTo>
                  <a:lnTo>
                    <a:pt x="108798" y="2823462"/>
                  </a:lnTo>
                  <a:lnTo>
                    <a:pt x="108663" y="2833805"/>
                  </a:lnTo>
                  <a:lnTo>
                    <a:pt x="108538" y="2844147"/>
                  </a:lnTo>
                  <a:lnTo>
                    <a:pt x="108422" y="2854490"/>
                  </a:lnTo>
                  <a:lnTo>
                    <a:pt x="108313" y="2864832"/>
                  </a:lnTo>
                  <a:lnTo>
                    <a:pt x="108212" y="2875174"/>
                  </a:lnTo>
                  <a:lnTo>
                    <a:pt x="108115" y="2885517"/>
                  </a:lnTo>
                  <a:lnTo>
                    <a:pt x="108024" y="2895859"/>
                  </a:lnTo>
                  <a:lnTo>
                    <a:pt x="107934" y="2906201"/>
                  </a:lnTo>
                  <a:lnTo>
                    <a:pt x="107845" y="2916544"/>
                  </a:lnTo>
                  <a:lnTo>
                    <a:pt x="107755" y="2926886"/>
                  </a:lnTo>
                  <a:lnTo>
                    <a:pt x="107663" y="2937228"/>
                  </a:lnTo>
                  <a:lnTo>
                    <a:pt x="107566" y="2947571"/>
                  </a:lnTo>
                  <a:lnTo>
                    <a:pt x="107463" y="2957913"/>
                  </a:lnTo>
                  <a:lnTo>
                    <a:pt x="107353" y="2968255"/>
                  </a:lnTo>
                  <a:lnTo>
                    <a:pt x="107233" y="2978598"/>
                  </a:lnTo>
                  <a:lnTo>
                    <a:pt x="107105" y="2988940"/>
                  </a:lnTo>
                  <a:lnTo>
                    <a:pt x="106967" y="2999283"/>
                  </a:lnTo>
                  <a:lnTo>
                    <a:pt x="106819" y="3009625"/>
                  </a:lnTo>
                  <a:lnTo>
                    <a:pt x="106659" y="3019967"/>
                  </a:lnTo>
                  <a:lnTo>
                    <a:pt x="106486" y="3030310"/>
                  </a:lnTo>
                  <a:lnTo>
                    <a:pt x="106301" y="3040652"/>
                  </a:lnTo>
                  <a:lnTo>
                    <a:pt x="106106" y="3050994"/>
                  </a:lnTo>
                  <a:lnTo>
                    <a:pt x="105901" y="3061337"/>
                  </a:lnTo>
                  <a:lnTo>
                    <a:pt x="105685" y="3071679"/>
                  </a:lnTo>
                  <a:lnTo>
                    <a:pt x="105459" y="3082021"/>
                  </a:lnTo>
                  <a:lnTo>
                    <a:pt x="105221" y="3092364"/>
                  </a:lnTo>
                  <a:lnTo>
                    <a:pt x="104975" y="3102706"/>
                  </a:lnTo>
                  <a:lnTo>
                    <a:pt x="104722" y="3113048"/>
                  </a:lnTo>
                  <a:lnTo>
                    <a:pt x="104461" y="3123391"/>
                  </a:lnTo>
                  <a:lnTo>
                    <a:pt x="104193" y="3133733"/>
                  </a:lnTo>
                  <a:lnTo>
                    <a:pt x="103918" y="3144075"/>
                  </a:lnTo>
                  <a:lnTo>
                    <a:pt x="103637" y="3154418"/>
                  </a:lnTo>
                  <a:lnTo>
                    <a:pt x="103350" y="3164760"/>
                  </a:lnTo>
                  <a:lnTo>
                    <a:pt x="103058" y="3175103"/>
                  </a:lnTo>
                  <a:lnTo>
                    <a:pt x="102762" y="3185445"/>
                  </a:lnTo>
                  <a:lnTo>
                    <a:pt x="102461" y="3195787"/>
                  </a:lnTo>
                  <a:lnTo>
                    <a:pt x="102155" y="3206130"/>
                  </a:lnTo>
                  <a:lnTo>
                    <a:pt x="101844" y="3216472"/>
                  </a:lnTo>
                  <a:lnTo>
                    <a:pt x="101528" y="3226814"/>
                  </a:lnTo>
                  <a:lnTo>
                    <a:pt x="101207" y="3237157"/>
                  </a:lnTo>
                  <a:lnTo>
                    <a:pt x="100882" y="3247499"/>
                  </a:lnTo>
                  <a:lnTo>
                    <a:pt x="100551" y="3257841"/>
                  </a:lnTo>
                  <a:lnTo>
                    <a:pt x="100215" y="3268184"/>
                  </a:lnTo>
                  <a:lnTo>
                    <a:pt x="99871" y="3278526"/>
                  </a:lnTo>
                  <a:lnTo>
                    <a:pt x="99522" y="3288868"/>
                  </a:lnTo>
                  <a:lnTo>
                    <a:pt x="99166" y="3299211"/>
                  </a:lnTo>
                  <a:lnTo>
                    <a:pt x="98804" y="3309553"/>
                  </a:lnTo>
                  <a:lnTo>
                    <a:pt x="98435" y="3319896"/>
                  </a:lnTo>
                  <a:lnTo>
                    <a:pt x="98059" y="3330238"/>
                  </a:lnTo>
                  <a:lnTo>
                    <a:pt x="97675" y="3340580"/>
                  </a:lnTo>
                  <a:lnTo>
                    <a:pt x="97284" y="3350923"/>
                  </a:lnTo>
                  <a:lnTo>
                    <a:pt x="96886" y="3361265"/>
                  </a:lnTo>
                  <a:lnTo>
                    <a:pt x="96482" y="3371607"/>
                  </a:lnTo>
                  <a:lnTo>
                    <a:pt x="96072" y="3381950"/>
                  </a:lnTo>
                  <a:lnTo>
                    <a:pt x="95656" y="3392292"/>
                  </a:lnTo>
                  <a:lnTo>
                    <a:pt x="95233" y="3402634"/>
                  </a:lnTo>
                  <a:lnTo>
                    <a:pt x="94805" y="3412977"/>
                  </a:lnTo>
                  <a:lnTo>
                    <a:pt x="94373" y="3423319"/>
                  </a:lnTo>
                  <a:lnTo>
                    <a:pt x="93937" y="3433661"/>
                  </a:lnTo>
                  <a:lnTo>
                    <a:pt x="93497" y="3444004"/>
                  </a:lnTo>
                  <a:lnTo>
                    <a:pt x="93055" y="3454346"/>
                  </a:lnTo>
                  <a:lnTo>
                    <a:pt x="92609" y="3464689"/>
                  </a:lnTo>
                  <a:lnTo>
                    <a:pt x="92163" y="3475031"/>
                  </a:lnTo>
                  <a:lnTo>
                    <a:pt x="91715" y="3485373"/>
                  </a:lnTo>
                  <a:lnTo>
                    <a:pt x="91267" y="3495716"/>
                  </a:lnTo>
                  <a:lnTo>
                    <a:pt x="90819" y="3506058"/>
                  </a:lnTo>
                  <a:lnTo>
                    <a:pt x="90372" y="3516400"/>
                  </a:lnTo>
                  <a:lnTo>
                    <a:pt x="89925" y="3526743"/>
                  </a:lnTo>
                  <a:lnTo>
                    <a:pt x="89481" y="3537085"/>
                  </a:lnTo>
                  <a:lnTo>
                    <a:pt x="89038" y="3547427"/>
                  </a:lnTo>
                  <a:lnTo>
                    <a:pt x="88598" y="3557770"/>
                  </a:lnTo>
                  <a:lnTo>
                    <a:pt x="88161" y="3568112"/>
                  </a:lnTo>
                  <a:lnTo>
                    <a:pt x="87727" y="3578454"/>
                  </a:lnTo>
                  <a:lnTo>
                    <a:pt x="87298" y="3588797"/>
                  </a:lnTo>
                  <a:lnTo>
                    <a:pt x="86873" y="3599139"/>
                  </a:lnTo>
                  <a:lnTo>
                    <a:pt x="86452" y="3609481"/>
                  </a:lnTo>
                  <a:lnTo>
                    <a:pt x="86035" y="3619824"/>
                  </a:lnTo>
                  <a:lnTo>
                    <a:pt x="85624" y="3630166"/>
                  </a:lnTo>
                  <a:lnTo>
                    <a:pt x="85217" y="3640509"/>
                  </a:lnTo>
                  <a:lnTo>
                    <a:pt x="84816" y="3650851"/>
                  </a:lnTo>
                  <a:lnTo>
                    <a:pt x="84422" y="3661193"/>
                  </a:lnTo>
                  <a:lnTo>
                    <a:pt x="84032" y="3671536"/>
                  </a:lnTo>
                  <a:lnTo>
                    <a:pt x="83648" y="3681878"/>
                  </a:lnTo>
                  <a:lnTo>
                    <a:pt x="83269" y="3692220"/>
                  </a:lnTo>
                  <a:lnTo>
                    <a:pt x="82895" y="3702563"/>
                  </a:lnTo>
                  <a:lnTo>
                    <a:pt x="82527" y="3712905"/>
                  </a:lnTo>
                  <a:lnTo>
                    <a:pt x="82164" y="3723247"/>
                  </a:lnTo>
                  <a:lnTo>
                    <a:pt x="81806" y="3733590"/>
                  </a:lnTo>
                  <a:lnTo>
                    <a:pt x="81452" y="3743932"/>
                  </a:lnTo>
                  <a:lnTo>
                    <a:pt x="81102" y="3754274"/>
                  </a:lnTo>
                  <a:lnTo>
                    <a:pt x="80756" y="3764617"/>
                  </a:lnTo>
                  <a:lnTo>
                    <a:pt x="80415" y="3774959"/>
                  </a:lnTo>
                  <a:lnTo>
                    <a:pt x="80078" y="3785302"/>
                  </a:lnTo>
                  <a:lnTo>
                    <a:pt x="79745" y="3795644"/>
                  </a:lnTo>
                  <a:lnTo>
                    <a:pt x="79415" y="3805986"/>
                  </a:lnTo>
                  <a:lnTo>
                    <a:pt x="79089" y="3816329"/>
                  </a:lnTo>
                  <a:lnTo>
                    <a:pt x="78766" y="3826671"/>
                  </a:lnTo>
                  <a:lnTo>
                    <a:pt x="78448" y="3837013"/>
                  </a:lnTo>
                  <a:lnTo>
                    <a:pt x="78135" y="3847356"/>
                  </a:lnTo>
                  <a:lnTo>
                    <a:pt x="77827" y="3857698"/>
                  </a:lnTo>
                  <a:lnTo>
                    <a:pt x="77524" y="3868040"/>
                  </a:lnTo>
                  <a:lnTo>
                    <a:pt x="77226" y="3878383"/>
                  </a:lnTo>
                  <a:lnTo>
                    <a:pt x="76933" y="3888725"/>
                  </a:lnTo>
                  <a:lnTo>
                    <a:pt x="76649" y="3899067"/>
                  </a:lnTo>
                  <a:lnTo>
                    <a:pt x="76371" y="3909410"/>
                  </a:lnTo>
                  <a:lnTo>
                    <a:pt x="76101" y="3919752"/>
                  </a:lnTo>
                  <a:lnTo>
                    <a:pt x="75839" y="3930094"/>
                  </a:lnTo>
                  <a:lnTo>
                    <a:pt x="75584" y="3940437"/>
                  </a:lnTo>
                  <a:lnTo>
                    <a:pt x="75338" y="3950779"/>
                  </a:lnTo>
                  <a:lnTo>
                    <a:pt x="75101" y="3961122"/>
                  </a:lnTo>
                  <a:lnTo>
                    <a:pt x="74873" y="3971464"/>
                  </a:lnTo>
                  <a:lnTo>
                    <a:pt x="74654" y="3981806"/>
                  </a:lnTo>
                  <a:lnTo>
                    <a:pt x="74443" y="3992149"/>
                  </a:lnTo>
                  <a:lnTo>
                    <a:pt x="74239" y="4002491"/>
                  </a:lnTo>
                  <a:lnTo>
                    <a:pt x="74042" y="4012833"/>
                  </a:lnTo>
                  <a:lnTo>
                    <a:pt x="73854" y="4023176"/>
                  </a:lnTo>
                  <a:lnTo>
                    <a:pt x="73671" y="4033518"/>
                  </a:lnTo>
                  <a:lnTo>
                    <a:pt x="73494" y="4043860"/>
                  </a:lnTo>
                  <a:lnTo>
                    <a:pt x="73322" y="4054203"/>
                  </a:lnTo>
                  <a:lnTo>
                    <a:pt x="73153" y="4064545"/>
                  </a:lnTo>
                  <a:lnTo>
                    <a:pt x="72986" y="4074887"/>
                  </a:lnTo>
                  <a:lnTo>
                    <a:pt x="72822" y="4085230"/>
                  </a:lnTo>
                  <a:lnTo>
                    <a:pt x="72658" y="4095572"/>
                  </a:lnTo>
                  <a:lnTo>
                    <a:pt x="72494" y="4105915"/>
                  </a:lnTo>
                  <a:lnTo>
                    <a:pt x="72329" y="4116257"/>
                  </a:lnTo>
                  <a:lnTo>
                    <a:pt x="72162" y="4126599"/>
                  </a:lnTo>
                  <a:lnTo>
                    <a:pt x="71992" y="4136942"/>
                  </a:lnTo>
                  <a:lnTo>
                    <a:pt x="71819" y="4147284"/>
                  </a:lnTo>
                  <a:lnTo>
                    <a:pt x="71642" y="4157626"/>
                  </a:lnTo>
                  <a:lnTo>
                    <a:pt x="71461" y="4167969"/>
                  </a:lnTo>
                  <a:lnTo>
                    <a:pt x="71276" y="4178311"/>
                  </a:lnTo>
                  <a:lnTo>
                    <a:pt x="71086" y="4188653"/>
                  </a:lnTo>
                  <a:lnTo>
                    <a:pt x="70892" y="4198996"/>
                  </a:lnTo>
                  <a:lnTo>
                    <a:pt x="70693" y="4209338"/>
                  </a:lnTo>
                  <a:lnTo>
                    <a:pt x="70490" y="4219680"/>
                  </a:lnTo>
                  <a:lnTo>
                    <a:pt x="70284" y="4230023"/>
                  </a:lnTo>
                  <a:lnTo>
                    <a:pt x="70075" y="4240365"/>
                  </a:lnTo>
                  <a:lnTo>
                    <a:pt x="69864" y="4250708"/>
                  </a:lnTo>
                  <a:lnTo>
                    <a:pt x="69651" y="4261050"/>
                  </a:lnTo>
                  <a:lnTo>
                    <a:pt x="69437" y="4271392"/>
                  </a:lnTo>
                  <a:lnTo>
                    <a:pt x="69224" y="4281735"/>
                  </a:lnTo>
                  <a:lnTo>
                    <a:pt x="69012" y="4292077"/>
                  </a:lnTo>
                  <a:lnTo>
                    <a:pt x="68801" y="4302419"/>
                  </a:lnTo>
                  <a:lnTo>
                    <a:pt x="68594" y="4312762"/>
                  </a:lnTo>
                  <a:lnTo>
                    <a:pt x="68390" y="4323104"/>
                  </a:lnTo>
                  <a:lnTo>
                    <a:pt x="68191" y="4333446"/>
                  </a:lnTo>
                  <a:lnTo>
                    <a:pt x="67998" y="4343789"/>
                  </a:lnTo>
                  <a:lnTo>
                    <a:pt x="67811" y="4354131"/>
                  </a:lnTo>
                  <a:lnTo>
                    <a:pt x="67631" y="4364473"/>
                  </a:lnTo>
                  <a:lnTo>
                    <a:pt x="67457" y="4374816"/>
                  </a:lnTo>
                  <a:lnTo>
                    <a:pt x="67290" y="4385158"/>
                  </a:lnTo>
                  <a:lnTo>
                    <a:pt x="67132" y="4395500"/>
                  </a:lnTo>
                  <a:lnTo>
                    <a:pt x="66982" y="4405843"/>
                  </a:lnTo>
                  <a:lnTo>
                    <a:pt x="66840" y="4416185"/>
                  </a:lnTo>
                  <a:lnTo>
                    <a:pt x="66705" y="4426528"/>
                  </a:lnTo>
                  <a:lnTo>
                    <a:pt x="66577" y="4436870"/>
                  </a:lnTo>
                  <a:lnTo>
                    <a:pt x="66456" y="4447212"/>
                  </a:lnTo>
                  <a:lnTo>
                    <a:pt x="66342" y="4457555"/>
                  </a:lnTo>
                  <a:lnTo>
                    <a:pt x="66235" y="4467897"/>
                  </a:lnTo>
                  <a:lnTo>
                    <a:pt x="66133" y="4478239"/>
                  </a:lnTo>
                  <a:lnTo>
                    <a:pt x="66036" y="4488582"/>
                  </a:lnTo>
                  <a:lnTo>
                    <a:pt x="65942" y="4498924"/>
                  </a:lnTo>
                  <a:lnTo>
                    <a:pt x="65852" y="4509266"/>
                  </a:lnTo>
                  <a:lnTo>
                    <a:pt x="65765" y="4519609"/>
                  </a:lnTo>
                  <a:lnTo>
                    <a:pt x="65679" y="4529951"/>
                  </a:lnTo>
                  <a:lnTo>
                    <a:pt x="65595" y="4540293"/>
                  </a:lnTo>
                  <a:lnTo>
                    <a:pt x="65510" y="4550636"/>
                  </a:lnTo>
                  <a:lnTo>
                    <a:pt x="65425" y="4560978"/>
                  </a:lnTo>
                  <a:lnTo>
                    <a:pt x="65339" y="4571321"/>
                  </a:lnTo>
                  <a:lnTo>
                    <a:pt x="65251" y="4581663"/>
                  </a:lnTo>
                  <a:lnTo>
                    <a:pt x="65161" y="4592005"/>
                  </a:lnTo>
                  <a:lnTo>
                    <a:pt x="65067" y="4602348"/>
                  </a:lnTo>
                  <a:lnTo>
                    <a:pt x="64971" y="4612690"/>
                  </a:lnTo>
                  <a:lnTo>
                    <a:pt x="64871" y="4623032"/>
                  </a:lnTo>
                  <a:lnTo>
                    <a:pt x="64768" y="4633375"/>
                  </a:lnTo>
                  <a:lnTo>
                    <a:pt x="64661" y="4643717"/>
                  </a:lnTo>
                  <a:lnTo>
                    <a:pt x="64550" y="4654059"/>
                  </a:lnTo>
                  <a:lnTo>
                    <a:pt x="64435" y="4664402"/>
                  </a:lnTo>
                  <a:lnTo>
                    <a:pt x="64316" y="4674744"/>
                  </a:lnTo>
                  <a:lnTo>
                    <a:pt x="64195" y="4685086"/>
                  </a:lnTo>
                  <a:lnTo>
                    <a:pt x="64070" y="4695429"/>
                  </a:lnTo>
                  <a:lnTo>
                    <a:pt x="63943" y="4705771"/>
                  </a:lnTo>
                  <a:lnTo>
                    <a:pt x="63812" y="4716113"/>
                  </a:lnTo>
                  <a:lnTo>
                    <a:pt x="63680" y="4726456"/>
                  </a:lnTo>
                  <a:lnTo>
                    <a:pt x="63547" y="4736798"/>
                  </a:lnTo>
                  <a:lnTo>
                    <a:pt x="63413" y="4747141"/>
                  </a:lnTo>
                  <a:lnTo>
                    <a:pt x="63278" y="4757483"/>
                  </a:lnTo>
                  <a:lnTo>
                    <a:pt x="63143" y="4767825"/>
                  </a:lnTo>
                  <a:lnTo>
                    <a:pt x="63008" y="4778168"/>
                  </a:lnTo>
                  <a:lnTo>
                    <a:pt x="62874" y="4788510"/>
                  </a:lnTo>
                  <a:lnTo>
                    <a:pt x="62742" y="4798852"/>
                  </a:lnTo>
                  <a:lnTo>
                    <a:pt x="62611" y="4809195"/>
                  </a:lnTo>
                  <a:lnTo>
                    <a:pt x="62482" y="4819537"/>
                  </a:lnTo>
                  <a:lnTo>
                    <a:pt x="62355" y="4829879"/>
                  </a:lnTo>
                  <a:lnTo>
                    <a:pt x="62230" y="4840222"/>
                  </a:lnTo>
                  <a:lnTo>
                    <a:pt x="62109" y="4850564"/>
                  </a:lnTo>
                  <a:lnTo>
                    <a:pt x="61990" y="4860906"/>
                  </a:lnTo>
                  <a:lnTo>
                    <a:pt x="61875" y="4871249"/>
                  </a:lnTo>
                  <a:lnTo>
                    <a:pt x="61762" y="4881591"/>
                  </a:lnTo>
                  <a:lnTo>
                    <a:pt x="61654" y="4891934"/>
                  </a:lnTo>
                  <a:lnTo>
                    <a:pt x="61549" y="4902276"/>
                  </a:lnTo>
                  <a:lnTo>
                    <a:pt x="61449" y="4912618"/>
                  </a:lnTo>
                  <a:lnTo>
                    <a:pt x="61353" y="4922961"/>
                  </a:lnTo>
                  <a:lnTo>
                    <a:pt x="61261" y="4933303"/>
                  </a:lnTo>
                  <a:lnTo>
                    <a:pt x="61174" y="4943645"/>
                  </a:lnTo>
                  <a:lnTo>
                    <a:pt x="61092" y="4953988"/>
                  </a:lnTo>
                  <a:lnTo>
                    <a:pt x="61016" y="4964330"/>
                  </a:lnTo>
                  <a:lnTo>
                    <a:pt x="60946" y="4974672"/>
                  </a:lnTo>
                  <a:lnTo>
                    <a:pt x="60881" y="4985015"/>
                  </a:lnTo>
                  <a:lnTo>
                    <a:pt x="60823" y="4995357"/>
                  </a:lnTo>
                  <a:lnTo>
                    <a:pt x="60770" y="5005699"/>
                  </a:lnTo>
                  <a:lnTo>
                    <a:pt x="60724" y="5016042"/>
                  </a:lnTo>
                  <a:lnTo>
                    <a:pt x="60685" y="5026384"/>
                  </a:lnTo>
                  <a:lnTo>
                    <a:pt x="60652" y="5036727"/>
                  </a:lnTo>
                  <a:lnTo>
                    <a:pt x="60626" y="5047069"/>
                  </a:lnTo>
                  <a:lnTo>
                    <a:pt x="60606" y="5057411"/>
                  </a:lnTo>
                  <a:lnTo>
                    <a:pt x="60590" y="5067754"/>
                  </a:lnTo>
                  <a:lnTo>
                    <a:pt x="60580" y="5078096"/>
                  </a:lnTo>
                  <a:lnTo>
                    <a:pt x="60576" y="5088438"/>
                  </a:lnTo>
                  <a:lnTo>
                    <a:pt x="60575" y="5098781"/>
                  </a:lnTo>
                  <a:lnTo>
                    <a:pt x="60577" y="5109123"/>
                  </a:lnTo>
                  <a:lnTo>
                    <a:pt x="60581" y="5119465"/>
                  </a:lnTo>
                  <a:lnTo>
                    <a:pt x="60585" y="5129808"/>
                  </a:lnTo>
                  <a:lnTo>
                    <a:pt x="60590" y="5140150"/>
                  </a:lnTo>
                  <a:lnTo>
                    <a:pt x="60593" y="5150492"/>
                  </a:lnTo>
                  <a:lnTo>
                    <a:pt x="60592" y="5160835"/>
                  </a:lnTo>
                  <a:lnTo>
                    <a:pt x="60588" y="5171177"/>
                  </a:lnTo>
                  <a:lnTo>
                    <a:pt x="60579" y="5181519"/>
                  </a:lnTo>
                  <a:lnTo>
                    <a:pt x="60563" y="5191862"/>
                  </a:lnTo>
                  <a:lnTo>
                    <a:pt x="60540" y="5202204"/>
                  </a:lnTo>
                  <a:lnTo>
                    <a:pt x="60507" y="5212547"/>
                  </a:lnTo>
                  <a:lnTo>
                    <a:pt x="60464" y="5222889"/>
                  </a:lnTo>
                  <a:lnTo>
                    <a:pt x="60411" y="5233231"/>
                  </a:lnTo>
                  <a:lnTo>
                    <a:pt x="60348" y="5243574"/>
                  </a:lnTo>
                  <a:lnTo>
                    <a:pt x="60274" y="5253916"/>
                  </a:lnTo>
                  <a:lnTo>
                    <a:pt x="60188" y="5264258"/>
                  </a:lnTo>
                  <a:lnTo>
                    <a:pt x="60091" y="5274601"/>
                  </a:lnTo>
                  <a:lnTo>
                    <a:pt x="59982" y="5284943"/>
                  </a:lnTo>
                  <a:close/>
                </a:path>
              </a:pathLst>
            </a:custGeom>
            <a:solidFill>
              <a:srgbClr val="D19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1973184" y="1433473"/>
              <a:ext cx="130422" cy="4939666"/>
            </a:xfrm>
            <a:custGeom>
              <a:avLst/>
              <a:gdLst/>
              <a:ahLst/>
              <a:cxnLst/>
              <a:rect l="0" t="0" r="0" b="0"/>
              <a:pathLst>
                <a:path w="130422" h="4939666">
                  <a:moveTo>
                    <a:pt x="63465" y="4939666"/>
                  </a:moveTo>
                  <a:lnTo>
                    <a:pt x="63420" y="4930000"/>
                  </a:lnTo>
                  <a:lnTo>
                    <a:pt x="63383" y="4920333"/>
                  </a:lnTo>
                  <a:lnTo>
                    <a:pt x="63353" y="4910666"/>
                  </a:lnTo>
                  <a:lnTo>
                    <a:pt x="63330" y="4901000"/>
                  </a:lnTo>
                  <a:lnTo>
                    <a:pt x="63314" y="4891333"/>
                  </a:lnTo>
                  <a:lnTo>
                    <a:pt x="63304" y="4881666"/>
                  </a:lnTo>
                  <a:lnTo>
                    <a:pt x="63300" y="4872000"/>
                  </a:lnTo>
                  <a:lnTo>
                    <a:pt x="63303" y="4862333"/>
                  </a:lnTo>
                  <a:lnTo>
                    <a:pt x="63311" y="4852666"/>
                  </a:lnTo>
                  <a:lnTo>
                    <a:pt x="63324" y="4843000"/>
                  </a:lnTo>
                  <a:lnTo>
                    <a:pt x="63339" y="4833333"/>
                  </a:lnTo>
                  <a:lnTo>
                    <a:pt x="63358" y="4823666"/>
                  </a:lnTo>
                  <a:lnTo>
                    <a:pt x="63379" y="4814000"/>
                  </a:lnTo>
                  <a:lnTo>
                    <a:pt x="63402" y="4804333"/>
                  </a:lnTo>
                  <a:lnTo>
                    <a:pt x="63426" y="4794666"/>
                  </a:lnTo>
                  <a:lnTo>
                    <a:pt x="63450" y="4785000"/>
                  </a:lnTo>
                  <a:lnTo>
                    <a:pt x="63472" y="4775333"/>
                  </a:lnTo>
                  <a:lnTo>
                    <a:pt x="63494" y="4765666"/>
                  </a:lnTo>
                  <a:lnTo>
                    <a:pt x="63514" y="4756000"/>
                  </a:lnTo>
                  <a:lnTo>
                    <a:pt x="63531" y="4746333"/>
                  </a:lnTo>
                  <a:lnTo>
                    <a:pt x="63544" y="4736666"/>
                  </a:lnTo>
                  <a:lnTo>
                    <a:pt x="63554" y="4727000"/>
                  </a:lnTo>
                  <a:lnTo>
                    <a:pt x="63561" y="4717333"/>
                  </a:lnTo>
                  <a:lnTo>
                    <a:pt x="63563" y="4707666"/>
                  </a:lnTo>
                  <a:lnTo>
                    <a:pt x="63561" y="4698000"/>
                  </a:lnTo>
                  <a:lnTo>
                    <a:pt x="63554" y="4688333"/>
                  </a:lnTo>
                  <a:lnTo>
                    <a:pt x="63542" y="4678666"/>
                  </a:lnTo>
                  <a:lnTo>
                    <a:pt x="63524" y="4669000"/>
                  </a:lnTo>
                  <a:lnTo>
                    <a:pt x="63502" y="4659333"/>
                  </a:lnTo>
                  <a:lnTo>
                    <a:pt x="63475" y="4649666"/>
                  </a:lnTo>
                  <a:lnTo>
                    <a:pt x="63444" y="4640000"/>
                  </a:lnTo>
                  <a:lnTo>
                    <a:pt x="63408" y="4630333"/>
                  </a:lnTo>
                  <a:lnTo>
                    <a:pt x="63366" y="4620666"/>
                  </a:lnTo>
                  <a:lnTo>
                    <a:pt x="63320" y="4611000"/>
                  </a:lnTo>
                  <a:lnTo>
                    <a:pt x="63271" y="4601333"/>
                  </a:lnTo>
                  <a:lnTo>
                    <a:pt x="63218" y="4591666"/>
                  </a:lnTo>
                  <a:lnTo>
                    <a:pt x="63162" y="4582000"/>
                  </a:lnTo>
                  <a:lnTo>
                    <a:pt x="63102" y="4572333"/>
                  </a:lnTo>
                  <a:lnTo>
                    <a:pt x="63040" y="4562666"/>
                  </a:lnTo>
                  <a:lnTo>
                    <a:pt x="62976" y="4553000"/>
                  </a:lnTo>
                  <a:lnTo>
                    <a:pt x="62909" y="4543333"/>
                  </a:lnTo>
                  <a:lnTo>
                    <a:pt x="62842" y="4533666"/>
                  </a:lnTo>
                  <a:lnTo>
                    <a:pt x="62773" y="4524000"/>
                  </a:lnTo>
                  <a:lnTo>
                    <a:pt x="62703" y="4514333"/>
                  </a:lnTo>
                  <a:lnTo>
                    <a:pt x="62632" y="4504666"/>
                  </a:lnTo>
                  <a:lnTo>
                    <a:pt x="62560" y="4495000"/>
                  </a:lnTo>
                  <a:lnTo>
                    <a:pt x="62488" y="4485333"/>
                  </a:lnTo>
                  <a:lnTo>
                    <a:pt x="62416" y="4475666"/>
                  </a:lnTo>
                  <a:lnTo>
                    <a:pt x="62344" y="4466000"/>
                  </a:lnTo>
                  <a:lnTo>
                    <a:pt x="62271" y="4456333"/>
                  </a:lnTo>
                  <a:lnTo>
                    <a:pt x="62199" y="4446666"/>
                  </a:lnTo>
                  <a:lnTo>
                    <a:pt x="62126" y="4437000"/>
                  </a:lnTo>
                  <a:lnTo>
                    <a:pt x="62054" y="4427333"/>
                  </a:lnTo>
                  <a:lnTo>
                    <a:pt x="61982" y="4417666"/>
                  </a:lnTo>
                  <a:lnTo>
                    <a:pt x="61910" y="4408000"/>
                  </a:lnTo>
                  <a:lnTo>
                    <a:pt x="61838" y="4398333"/>
                  </a:lnTo>
                  <a:lnTo>
                    <a:pt x="61766" y="4388666"/>
                  </a:lnTo>
                  <a:lnTo>
                    <a:pt x="61696" y="4379000"/>
                  </a:lnTo>
                  <a:lnTo>
                    <a:pt x="61626" y="4369333"/>
                  </a:lnTo>
                  <a:lnTo>
                    <a:pt x="61557" y="4359666"/>
                  </a:lnTo>
                  <a:lnTo>
                    <a:pt x="61490" y="4350000"/>
                  </a:lnTo>
                  <a:lnTo>
                    <a:pt x="61423" y="4340333"/>
                  </a:lnTo>
                  <a:lnTo>
                    <a:pt x="61359" y="4330666"/>
                  </a:lnTo>
                  <a:lnTo>
                    <a:pt x="61296" y="4321000"/>
                  </a:lnTo>
                  <a:lnTo>
                    <a:pt x="61235" y="4311333"/>
                  </a:lnTo>
                  <a:lnTo>
                    <a:pt x="61177" y="4301666"/>
                  </a:lnTo>
                  <a:lnTo>
                    <a:pt x="61120" y="4292000"/>
                  </a:lnTo>
                  <a:lnTo>
                    <a:pt x="61065" y="4282333"/>
                  </a:lnTo>
                  <a:lnTo>
                    <a:pt x="61012" y="4272666"/>
                  </a:lnTo>
                  <a:lnTo>
                    <a:pt x="60962" y="4263000"/>
                  </a:lnTo>
                  <a:lnTo>
                    <a:pt x="60912" y="4253333"/>
                  </a:lnTo>
                  <a:lnTo>
                    <a:pt x="60864" y="4243666"/>
                  </a:lnTo>
                  <a:lnTo>
                    <a:pt x="60817" y="4234000"/>
                  </a:lnTo>
                  <a:lnTo>
                    <a:pt x="60769" y="4224333"/>
                  </a:lnTo>
                  <a:lnTo>
                    <a:pt x="60722" y="4214666"/>
                  </a:lnTo>
                  <a:lnTo>
                    <a:pt x="60673" y="4205000"/>
                  </a:lnTo>
                  <a:lnTo>
                    <a:pt x="60623" y="4195333"/>
                  </a:lnTo>
                  <a:lnTo>
                    <a:pt x="60570" y="4185666"/>
                  </a:lnTo>
                  <a:lnTo>
                    <a:pt x="60515" y="4176000"/>
                  </a:lnTo>
                  <a:lnTo>
                    <a:pt x="60455" y="4166333"/>
                  </a:lnTo>
                  <a:lnTo>
                    <a:pt x="60392" y="4156666"/>
                  </a:lnTo>
                  <a:lnTo>
                    <a:pt x="60323" y="4147000"/>
                  </a:lnTo>
                  <a:lnTo>
                    <a:pt x="60248" y="4137333"/>
                  </a:lnTo>
                  <a:lnTo>
                    <a:pt x="60168" y="4127666"/>
                  </a:lnTo>
                  <a:lnTo>
                    <a:pt x="60081" y="4118000"/>
                  </a:lnTo>
                  <a:lnTo>
                    <a:pt x="59988" y="4108333"/>
                  </a:lnTo>
                  <a:lnTo>
                    <a:pt x="59889" y="4098666"/>
                  </a:lnTo>
                  <a:lnTo>
                    <a:pt x="59783" y="4089000"/>
                  </a:lnTo>
                  <a:lnTo>
                    <a:pt x="59669" y="4079333"/>
                  </a:lnTo>
                  <a:lnTo>
                    <a:pt x="59549" y="4069666"/>
                  </a:lnTo>
                  <a:lnTo>
                    <a:pt x="59423" y="4060000"/>
                  </a:lnTo>
                  <a:lnTo>
                    <a:pt x="59292" y="4050333"/>
                  </a:lnTo>
                  <a:lnTo>
                    <a:pt x="59156" y="4040666"/>
                  </a:lnTo>
                  <a:lnTo>
                    <a:pt x="59015" y="4031000"/>
                  </a:lnTo>
                  <a:lnTo>
                    <a:pt x="58870" y="4021333"/>
                  </a:lnTo>
                  <a:lnTo>
                    <a:pt x="58721" y="4011666"/>
                  </a:lnTo>
                  <a:lnTo>
                    <a:pt x="58569" y="4002000"/>
                  </a:lnTo>
                  <a:lnTo>
                    <a:pt x="58416" y="3992333"/>
                  </a:lnTo>
                  <a:lnTo>
                    <a:pt x="58261" y="3982666"/>
                  </a:lnTo>
                  <a:lnTo>
                    <a:pt x="58105" y="3973000"/>
                  </a:lnTo>
                  <a:lnTo>
                    <a:pt x="57949" y="3963333"/>
                  </a:lnTo>
                  <a:lnTo>
                    <a:pt x="57793" y="3953666"/>
                  </a:lnTo>
                  <a:lnTo>
                    <a:pt x="57637" y="3944000"/>
                  </a:lnTo>
                  <a:lnTo>
                    <a:pt x="57482" y="3934333"/>
                  </a:lnTo>
                  <a:lnTo>
                    <a:pt x="57329" y="3924666"/>
                  </a:lnTo>
                  <a:lnTo>
                    <a:pt x="57176" y="3915000"/>
                  </a:lnTo>
                  <a:lnTo>
                    <a:pt x="57025" y="3905333"/>
                  </a:lnTo>
                  <a:lnTo>
                    <a:pt x="56875" y="3895666"/>
                  </a:lnTo>
                  <a:lnTo>
                    <a:pt x="56726" y="3886000"/>
                  </a:lnTo>
                  <a:lnTo>
                    <a:pt x="56578" y="3876333"/>
                  </a:lnTo>
                  <a:lnTo>
                    <a:pt x="56430" y="3866666"/>
                  </a:lnTo>
                  <a:lnTo>
                    <a:pt x="56283" y="3857000"/>
                  </a:lnTo>
                  <a:lnTo>
                    <a:pt x="56135" y="3847333"/>
                  </a:lnTo>
                  <a:lnTo>
                    <a:pt x="55987" y="3837666"/>
                  </a:lnTo>
                  <a:lnTo>
                    <a:pt x="55838" y="3828000"/>
                  </a:lnTo>
                  <a:lnTo>
                    <a:pt x="55687" y="3818333"/>
                  </a:lnTo>
                  <a:lnTo>
                    <a:pt x="55534" y="3808666"/>
                  </a:lnTo>
                  <a:lnTo>
                    <a:pt x="55379" y="3799000"/>
                  </a:lnTo>
                  <a:lnTo>
                    <a:pt x="55220" y="3789333"/>
                  </a:lnTo>
                  <a:lnTo>
                    <a:pt x="55058" y="3779666"/>
                  </a:lnTo>
                  <a:lnTo>
                    <a:pt x="54892" y="3770000"/>
                  </a:lnTo>
                  <a:lnTo>
                    <a:pt x="54721" y="3760333"/>
                  </a:lnTo>
                  <a:lnTo>
                    <a:pt x="54546" y="3750666"/>
                  </a:lnTo>
                  <a:lnTo>
                    <a:pt x="54367" y="3741000"/>
                  </a:lnTo>
                  <a:lnTo>
                    <a:pt x="54182" y="3731333"/>
                  </a:lnTo>
                  <a:lnTo>
                    <a:pt x="53992" y="3721666"/>
                  </a:lnTo>
                  <a:lnTo>
                    <a:pt x="53796" y="3712000"/>
                  </a:lnTo>
                  <a:lnTo>
                    <a:pt x="53594" y="3702333"/>
                  </a:lnTo>
                  <a:lnTo>
                    <a:pt x="53387" y="3692666"/>
                  </a:lnTo>
                  <a:lnTo>
                    <a:pt x="53174" y="3683000"/>
                  </a:lnTo>
                  <a:lnTo>
                    <a:pt x="52956" y="3673333"/>
                  </a:lnTo>
                  <a:lnTo>
                    <a:pt x="52732" y="3663666"/>
                  </a:lnTo>
                  <a:lnTo>
                    <a:pt x="52501" y="3654000"/>
                  </a:lnTo>
                  <a:lnTo>
                    <a:pt x="52264" y="3644333"/>
                  </a:lnTo>
                  <a:lnTo>
                    <a:pt x="52022" y="3634666"/>
                  </a:lnTo>
                  <a:lnTo>
                    <a:pt x="51774" y="3625000"/>
                  </a:lnTo>
                  <a:lnTo>
                    <a:pt x="51520" y="3615333"/>
                  </a:lnTo>
                  <a:lnTo>
                    <a:pt x="51259" y="3605666"/>
                  </a:lnTo>
                  <a:lnTo>
                    <a:pt x="50991" y="3596000"/>
                  </a:lnTo>
                  <a:lnTo>
                    <a:pt x="50717" y="3586333"/>
                  </a:lnTo>
                  <a:lnTo>
                    <a:pt x="50436" y="3576666"/>
                  </a:lnTo>
                  <a:lnTo>
                    <a:pt x="50149" y="3567000"/>
                  </a:lnTo>
                  <a:lnTo>
                    <a:pt x="49856" y="3557333"/>
                  </a:lnTo>
                  <a:lnTo>
                    <a:pt x="49557" y="3547666"/>
                  </a:lnTo>
                  <a:lnTo>
                    <a:pt x="49250" y="3538000"/>
                  </a:lnTo>
                  <a:lnTo>
                    <a:pt x="48938" y="3528333"/>
                  </a:lnTo>
                  <a:lnTo>
                    <a:pt x="48621" y="3518666"/>
                  </a:lnTo>
                  <a:lnTo>
                    <a:pt x="48298" y="3509000"/>
                  </a:lnTo>
                  <a:lnTo>
                    <a:pt x="47971" y="3499333"/>
                  </a:lnTo>
                  <a:lnTo>
                    <a:pt x="47641" y="3489666"/>
                  </a:lnTo>
                  <a:lnTo>
                    <a:pt x="47307" y="3480000"/>
                  </a:lnTo>
                  <a:lnTo>
                    <a:pt x="46970" y="3470333"/>
                  </a:lnTo>
                  <a:lnTo>
                    <a:pt x="46633" y="3460666"/>
                  </a:lnTo>
                  <a:lnTo>
                    <a:pt x="46296" y="3451000"/>
                  </a:lnTo>
                  <a:lnTo>
                    <a:pt x="45959" y="3441333"/>
                  </a:lnTo>
                  <a:lnTo>
                    <a:pt x="45624" y="3431666"/>
                  </a:lnTo>
                  <a:lnTo>
                    <a:pt x="45292" y="3422000"/>
                  </a:lnTo>
                  <a:lnTo>
                    <a:pt x="44964" y="3412333"/>
                  </a:lnTo>
                  <a:lnTo>
                    <a:pt x="44640" y="3402666"/>
                  </a:lnTo>
                  <a:lnTo>
                    <a:pt x="44320" y="3393000"/>
                  </a:lnTo>
                  <a:lnTo>
                    <a:pt x="44007" y="3383333"/>
                  </a:lnTo>
                  <a:lnTo>
                    <a:pt x="43699" y="3373666"/>
                  </a:lnTo>
                  <a:lnTo>
                    <a:pt x="43397" y="3364000"/>
                  </a:lnTo>
                  <a:lnTo>
                    <a:pt x="43102" y="3354333"/>
                  </a:lnTo>
                  <a:lnTo>
                    <a:pt x="42813" y="3344666"/>
                  </a:lnTo>
                  <a:lnTo>
                    <a:pt x="42529" y="3335000"/>
                  </a:lnTo>
                  <a:lnTo>
                    <a:pt x="42250" y="3325333"/>
                  </a:lnTo>
                  <a:lnTo>
                    <a:pt x="41975" y="3315666"/>
                  </a:lnTo>
                  <a:lnTo>
                    <a:pt x="41703" y="3306000"/>
                  </a:lnTo>
                  <a:lnTo>
                    <a:pt x="41434" y="3296333"/>
                  </a:lnTo>
                  <a:lnTo>
                    <a:pt x="41166" y="3286666"/>
                  </a:lnTo>
                  <a:lnTo>
                    <a:pt x="40897" y="3277000"/>
                  </a:lnTo>
                  <a:lnTo>
                    <a:pt x="40628" y="3267333"/>
                  </a:lnTo>
                  <a:lnTo>
                    <a:pt x="40356" y="3257666"/>
                  </a:lnTo>
                  <a:lnTo>
                    <a:pt x="40081" y="3248000"/>
                  </a:lnTo>
                  <a:lnTo>
                    <a:pt x="39800" y="3238333"/>
                  </a:lnTo>
                  <a:lnTo>
                    <a:pt x="39514" y="3228666"/>
                  </a:lnTo>
                  <a:lnTo>
                    <a:pt x="39220" y="3219000"/>
                  </a:lnTo>
                  <a:lnTo>
                    <a:pt x="38920" y="3209333"/>
                  </a:lnTo>
                  <a:lnTo>
                    <a:pt x="38612" y="3199666"/>
                  </a:lnTo>
                  <a:lnTo>
                    <a:pt x="38295" y="3190000"/>
                  </a:lnTo>
                  <a:lnTo>
                    <a:pt x="37967" y="3180333"/>
                  </a:lnTo>
                  <a:lnTo>
                    <a:pt x="37630" y="3170666"/>
                  </a:lnTo>
                  <a:lnTo>
                    <a:pt x="37283" y="3161000"/>
                  </a:lnTo>
                  <a:lnTo>
                    <a:pt x="36926" y="3151333"/>
                  </a:lnTo>
                  <a:lnTo>
                    <a:pt x="36560" y="3141666"/>
                  </a:lnTo>
                  <a:lnTo>
                    <a:pt x="36184" y="3132000"/>
                  </a:lnTo>
                  <a:lnTo>
                    <a:pt x="35797" y="3122333"/>
                  </a:lnTo>
                  <a:lnTo>
                    <a:pt x="35400" y="3112666"/>
                  </a:lnTo>
                  <a:lnTo>
                    <a:pt x="34994" y="3103000"/>
                  </a:lnTo>
                  <a:lnTo>
                    <a:pt x="34579" y="3093333"/>
                  </a:lnTo>
                  <a:lnTo>
                    <a:pt x="34156" y="3083666"/>
                  </a:lnTo>
                  <a:lnTo>
                    <a:pt x="33725" y="3074000"/>
                  </a:lnTo>
                  <a:lnTo>
                    <a:pt x="33285" y="3064333"/>
                  </a:lnTo>
                  <a:lnTo>
                    <a:pt x="32837" y="3054666"/>
                  </a:lnTo>
                  <a:lnTo>
                    <a:pt x="32383" y="3045000"/>
                  </a:lnTo>
                  <a:lnTo>
                    <a:pt x="31922" y="3035333"/>
                  </a:lnTo>
                  <a:lnTo>
                    <a:pt x="31455" y="3025666"/>
                  </a:lnTo>
                  <a:lnTo>
                    <a:pt x="30982" y="3016000"/>
                  </a:lnTo>
                  <a:lnTo>
                    <a:pt x="30504" y="3006333"/>
                  </a:lnTo>
                  <a:lnTo>
                    <a:pt x="30022" y="2996666"/>
                  </a:lnTo>
                  <a:lnTo>
                    <a:pt x="29535" y="2987000"/>
                  </a:lnTo>
                  <a:lnTo>
                    <a:pt x="29045" y="2977333"/>
                  </a:lnTo>
                  <a:lnTo>
                    <a:pt x="28553" y="2967666"/>
                  </a:lnTo>
                  <a:lnTo>
                    <a:pt x="28059" y="2958000"/>
                  </a:lnTo>
                  <a:lnTo>
                    <a:pt x="27563" y="2948333"/>
                  </a:lnTo>
                  <a:lnTo>
                    <a:pt x="27067" y="2938666"/>
                  </a:lnTo>
                  <a:lnTo>
                    <a:pt x="26572" y="2929000"/>
                  </a:lnTo>
                  <a:lnTo>
                    <a:pt x="26078" y="2919333"/>
                  </a:lnTo>
                  <a:lnTo>
                    <a:pt x="25585" y="2909666"/>
                  </a:lnTo>
                  <a:lnTo>
                    <a:pt x="25096" y="2900000"/>
                  </a:lnTo>
                  <a:lnTo>
                    <a:pt x="24610" y="2890333"/>
                  </a:lnTo>
                  <a:lnTo>
                    <a:pt x="24129" y="2880666"/>
                  </a:lnTo>
                  <a:lnTo>
                    <a:pt x="23653" y="2871000"/>
                  </a:lnTo>
                  <a:lnTo>
                    <a:pt x="23183" y="2861333"/>
                  </a:lnTo>
                  <a:lnTo>
                    <a:pt x="22719" y="2851666"/>
                  </a:lnTo>
                  <a:lnTo>
                    <a:pt x="22262" y="2842000"/>
                  </a:lnTo>
                  <a:lnTo>
                    <a:pt x="21813" y="2832333"/>
                  </a:lnTo>
                  <a:lnTo>
                    <a:pt x="21372" y="2822666"/>
                  </a:lnTo>
                  <a:lnTo>
                    <a:pt x="20941" y="2813000"/>
                  </a:lnTo>
                  <a:lnTo>
                    <a:pt x="20517" y="2803333"/>
                  </a:lnTo>
                  <a:lnTo>
                    <a:pt x="20102" y="2793666"/>
                  </a:lnTo>
                  <a:lnTo>
                    <a:pt x="19695" y="2784000"/>
                  </a:lnTo>
                  <a:lnTo>
                    <a:pt x="19297" y="2774333"/>
                  </a:lnTo>
                  <a:lnTo>
                    <a:pt x="18908" y="2764666"/>
                  </a:lnTo>
                  <a:lnTo>
                    <a:pt x="18528" y="2755000"/>
                  </a:lnTo>
                  <a:lnTo>
                    <a:pt x="18156" y="2745333"/>
                  </a:lnTo>
                  <a:lnTo>
                    <a:pt x="17790" y="2735666"/>
                  </a:lnTo>
                  <a:lnTo>
                    <a:pt x="17432" y="2726000"/>
                  </a:lnTo>
                  <a:lnTo>
                    <a:pt x="17080" y="2716333"/>
                  </a:lnTo>
                  <a:lnTo>
                    <a:pt x="16733" y="2706666"/>
                  </a:lnTo>
                  <a:lnTo>
                    <a:pt x="16392" y="2697000"/>
                  </a:lnTo>
                  <a:lnTo>
                    <a:pt x="16055" y="2687333"/>
                  </a:lnTo>
                  <a:lnTo>
                    <a:pt x="15721" y="2677666"/>
                  </a:lnTo>
                  <a:lnTo>
                    <a:pt x="15390" y="2668000"/>
                  </a:lnTo>
                  <a:lnTo>
                    <a:pt x="15059" y="2658333"/>
                  </a:lnTo>
                  <a:lnTo>
                    <a:pt x="14729" y="2648666"/>
                  </a:lnTo>
                  <a:lnTo>
                    <a:pt x="14398" y="2639000"/>
                  </a:lnTo>
                  <a:lnTo>
                    <a:pt x="14064" y="2629333"/>
                  </a:lnTo>
                  <a:lnTo>
                    <a:pt x="13728" y="2619666"/>
                  </a:lnTo>
                  <a:lnTo>
                    <a:pt x="13387" y="2610000"/>
                  </a:lnTo>
                  <a:lnTo>
                    <a:pt x="13042" y="2600333"/>
                  </a:lnTo>
                  <a:lnTo>
                    <a:pt x="12690" y="2590666"/>
                  </a:lnTo>
                  <a:lnTo>
                    <a:pt x="12330" y="2581000"/>
                  </a:lnTo>
                  <a:lnTo>
                    <a:pt x="11961" y="2571333"/>
                  </a:lnTo>
                  <a:lnTo>
                    <a:pt x="11584" y="2561666"/>
                  </a:lnTo>
                  <a:lnTo>
                    <a:pt x="11197" y="2552000"/>
                  </a:lnTo>
                  <a:lnTo>
                    <a:pt x="10801" y="2542333"/>
                  </a:lnTo>
                  <a:lnTo>
                    <a:pt x="10396" y="2532666"/>
                  </a:lnTo>
                  <a:lnTo>
                    <a:pt x="9979" y="2523000"/>
                  </a:lnTo>
                  <a:lnTo>
                    <a:pt x="9553" y="2513333"/>
                  </a:lnTo>
                  <a:lnTo>
                    <a:pt x="9119" y="2503666"/>
                  </a:lnTo>
                  <a:lnTo>
                    <a:pt x="8677" y="2494000"/>
                  </a:lnTo>
                  <a:lnTo>
                    <a:pt x="8228" y="2484333"/>
                  </a:lnTo>
                  <a:lnTo>
                    <a:pt x="7774" y="2474666"/>
                  </a:lnTo>
                  <a:lnTo>
                    <a:pt x="7316" y="2465000"/>
                  </a:lnTo>
                  <a:lnTo>
                    <a:pt x="6857" y="2455333"/>
                  </a:lnTo>
                  <a:lnTo>
                    <a:pt x="6399" y="2445666"/>
                  </a:lnTo>
                  <a:lnTo>
                    <a:pt x="5943" y="2436000"/>
                  </a:lnTo>
                  <a:lnTo>
                    <a:pt x="5493" y="2426333"/>
                  </a:lnTo>
                  <a:lnTo>
                    <a:pt x="5049" y="2416666"/>
                  </a:lnTo>
                  <a:lnTo>
                    <a:pt x="4615" y="2407000"/>
                  </a:lnTo>
                  <a:lnTo>
                    <a:pt x="4195" y="2397333"/>
                  </a:lnTo>
                  <a:lnTo>
                    <a:pt x="3788" y="2387666"/>
                  </a:lnTo>
                  <a:lnTo>
                    <a:pt x="3398" y="2378000"/>
                  </a:lnTo>
                  <a:lnTo>
                    <a:pt x="3024" y="2368333"/>
                  </a:lnTo>
                  <a:lnTo>
                    <a:pt x="2670" y="2358666"/>
                  </a:lnTo>
                  <a:lnTo>
                    <a:pt x="2336" y="2349000"/>
                  </a:lnTo>
                  <a:lnTo>
                    <a:pt x="2027" y="2339333"/>
                  </a:lnTo>
                  <a:lnTo>
                    <a:pt x="1741" y="2329666"/>
                  </a:lnTo>
                  <a:lnTo>
                    <a:pt x="1477" y="2320000"/>
                  </a:lnTo>
                  <a:lnTo>
                    <a:pt x="1236" y="2310333"/>
                  </a:lnTo>
                  <a:lnTo>
                    <a:pt x="1018" y="2300666"/>
                  </a:lnTo>
                  <a:lnTo>
                    <a:pt x="822" y="2291000"/>
                  </a:lnTo>
                  <a:lnTo>
                    <a:pt x="652" y="2281333"/>
                  </a:lnTo>
                  <a:lnTo>
                    <a:pt x="505" y="2271666"/>
                  </a:lnTo>
                  <a:lnTo>
                    <a:pt x="378" y="2262000"/>
                  </a:lnTo>
                  <a:lnTo>
                    <a:pt x="271" y="2252333"/>
                  </a:lnTo>
                  <a:lnTo>
                    <a:pt x="183" y="2242666"/>
                  </a:lnTo>
                  <a:lnTo>
                    <a:pt x="113" y="2233000"/>
                  </a:lnTo>
                  <a:lnTo>
                    <a:pt x="62" y="2223333"/>
                  </a:lnTo>
                  <a:lnTo>
                    <a:pt x="27" y="2213666"/>
                  </a:lnTo>
                  <a:lnTo>
                    <a:pt x="7" y="2204000"/>
                  </a:lnTo>
                  <a:lnTo>
                    <a:pt x="0" y="2194333"/>
                  </a:lnTo>
                  <a:lnTo>
                    <a:pt x="4" y="2184666"/>
                  </a:lnTo>
                  <a:lnTo>
                    <a:pt x="20" y="2175000"/>
                  </a:lnTo>
                  <a:lnTo>
                    <a:pt x="47" y="2165333"/>
                  </a:lnTo>
                  <a:lnTo>
                    <a:pt x="84" y="2155666"/>
                  </a:lnTo>
                  <a:lnTo>
                    <a:pt x="128" y="2146000"/>
                  </a:lnTo>
                  <a:lnTo>
                    <a:pt x="180" y="2136333"/>
                  </a:lnTo>
                  <a:lnTo>
                    <a:pt x="237" y="2126666"/>
                  </a:lnTo>
                  <a:lnTo>
                    <a:pt x="301" y="2117000"/>
                  </a:lnTo>
                  <a:lnTo>
                    <a:pt x="369" y="2107333"/>
                  </a:lnTo>
                  <a:lnTo>
                    <a:pt x="442" y="2097666"/>
                  </a:lnTo>
                  <a:lnTo>
                    <a:pt x="519" y="2088000"/>
                  </a:lnTo>
                  <a:lnTo>
                    <a:pt x="599" y="2078333"/>
                  </a:lnTo>
                  <a:lnTo>
                    <a:pt x="683" y="2068666"/>
                  </a:lnTo>
                  <a:lnTo>
                    <a:pt x="769" y="2059000"/>
                  </a:lnTo>
                  <a:lnTo>
                    <a:pt x="859" y="2049333"/>
                  </a:lnTo>
                  <a:lnTo>
                    <a:pt x="952" y="2039666"/>
                  </a:lnTo>
                  <a:lnTo>
                    <a:pt x="1049" y="2030000"/>
                  </a:lnTo>
                  <a:lnTo>
                    <a:pt x="1150" y="2020333"/>
                  </a:lnTo>
                  <a:lnTo>
                    <a:pt x="1256" y="2010666"/>
                  </a:lnTo>
                  <a:lnTo>
                    <a:pt x="1366" y="2001000"/>
                  </a:lnTo>
                  <a:lnTo>
                    <a:pt x="1482" y="1991333"/>
                  </a:lnTo>
                  <a:lnTo>
                    <a:pt x="1607" y="1981666"/>
                  </a:lnTo>
                  <a:lnTo>
                    <a:pt x="1740" y="1972000"/>
                  </a:lnTo>
                  <a:lnTo>
                    <a:pt x="1882" y="1962333"/>
                  </a:lnTo>
                  <a:lnTo>
                    <a:pt x="2034" y="1952666"/>
                  </a:lnTo>
                  <a:lnTo>
                    <a:pt x="2197" y="1943000"/>
                  </a:lnTo>
                  <a:lnTo>
                    <a:pt x="2373" y="1933333"/>
                  </a:lnTo>
                  <a:lnTo>
                    <a:pt x="2565" y="1923666"/>
                  </a:lnTo>
                  <a:lnTo>
                    <a:pt x="2773" y="1914000"/>
                  </a:lnTo>
                  <a:lnTo>
                    <a:pt x="2998" y="1904333"/>
                  </a:lnTo>
                  <a:lnTo>
                    <a:pt x="3240" y="1894666"/>
                  </a:lnTo>
                  <a:lnTo>
                    <a:pt x="3500" y="1885000"/>
                  </a:lnTo>
                  <a:lnTo>
                    <a:pt x="3779" y="1875333"/>
                  </a:lnTo>
                  <a:lnTo>
                    <a:pt x="4080" y="1865666"/>
                  </a:lnTo>
                  <a:lnTo>
                    <a:pt x="4404" y="1856000"/>
                  </a:lnTo>
                  <a:lnTo>
                    <a:pt x="4748" y="1846333"/>
                  </a:lnTo>
                  <a:lnTo>
                    <a:pt x="5113" y="1836666"/>
                  </a:lnTo>
                  <a:lnTo>
                    <a:pt x="5499" y="1827000"/>
                  </a:lnTo>
                  <a:lnTo>
                    <a:pt x="5905" y="1817333"/>
                  </a:lnTo>
                  <a:lnTo>
                    <a:pt x="6332" y="1807666"/>
                  </a:lnTo>
                  <a:lnTo>
                    <a:pt x="6781" y="1798000"/>
                  </a:lnTo>
                  <a:lnTo>
                    <a:pt x="7249" y="1788333"/>
                  </a:lnTo>
                  <a:lnTo>
                    <a:pt x="7735" y="1778666"/>
                  </a:lnTo>
                  <a:lnTo>
                    <a:pt x="8236" y="1769000"/>
                  </a:lnTo>
                  <a:lnTo>
                    <a:pt x="8754" y="1759333"/>
                  </a:lnTo>
                  <a:lnTo>
                    <a:pt x="9285" y="1749666"/>
                  </a:lnTo>
                  <a:lnTo>
                    <a:pt x="9833" y="1740000"/>
                  </a:lnTo>
                  <a:lnTo>
                    <a:pt x="10392" y="1730333"/>
                  </a:lnTo>
                  <a:lnTo>
                    <a:pt x="10962" y="1720666"/>
                  </a:lnTo>
                  <a:lnTo>
                    <a:pt x="11541" y="1711000"/>
                  </a:lnTo>
                  <a:lnTo>
                    <a:pt x="12128" y="1701333"/>
                  </a:lnTo>
                  <a:lnTo>
                    <a:pt x="12722" y="1691666"/>
                  </a:lnTo>
                  <a:lnTo>
                    <a:pt x="13323" y="1682000"/>
                  </a:lnTo>
                  <a:lnTo>
                    <a:pt x="13929" y="1672333"/>
                  </a:lnTo>
                  <a:lnTo>
                    <a:pt x="14539" y="1662666"/>
                  </a:lnTo>
                  <a:lnTo>
                    <a:pt x="15151" y="1653000"/>
                  </a:lnTo>
                  <a:lnTo>
                    <a:pt x="15766" y="1643333"/>
                  </a:lnTo>
                  <a:lnTo>
                    <a:pt x="16383" y="1633666"/>
                  </a:lnTo>
                  <a:lnTo>
                    <a:pt x="17000" y="1624000"/>
                  </a:lnTo>
                  <a:lnTo>
                    <a:pt x="17617" y="1614333"/>
                  </a:lnTo>
                  <a:lnTo>
                    <a:pt x="18233" y="1604666"/>
                  </a:lnTo>
                  <a:lnTo>
                    <a:pt x="18848" y="1595000"/>
                  </a:lnTo>
                  <a:lnTo>
                    <a:pt x="19461" y="1585333"/>
                  </a:lnTo>
                  <a:lnTo>
                    <a:pt x="20072" y="1575666"/>
                  </a:lnTo>
                  <a:lnTo>
                    <a:pt x="20680" y="1566000"/>
                  </a:lnTo>
                  <a:lnTo>
                    <a:pt x="21283" y="1556333"/>
                  </a:lnTo>
                  <a:lnTo>
                    <a:pt x="21882" y="1546666"/>
                  </a:lnTo>
                  <a:lnTo>
                    <a:pt x="22477" y="1537000"/>
                  </a:lnTo>
                  <a:lnTo>
                    <a:pt x="23067" y="1527333"/>
                  </a:lnTo>
                  <a:lnTo>
                    <a:pt x="23651" y="1517666"/>
                  </a:lnTo>
                  <a:lnTo>
                    <a:pt x="24229" y="1508000"/>
                  </a:lnTo>
                  <a:lnTo>
                    <a:pt x="24799" y="1498333"/>
                  </a:lnTo>
                  <a:lnTo>
                    <a:pt x="25363" y="1488666"/>
                  </a:lnTo>
                  <a:lnTo>
                    <a:pt x="25920" y="1479000"/>
                  </a:lnTo>
                  <a:lnTo>
                    <a:pt x="26469" y="1469333"/>
                  </a:lnTo>
                  <a:lnTo>
                    <a:pt x="27012" y="1459666"/>
                  </a:lnTo>
                  <a:lnTo>
                    <a:pt x="27547" y="1450000"/>
                  </a:lnTo>
                  <a:lnTo>
                    <a:pt x="28073" y="1440333"/>
                  </a:lnTo>
                  <a:lnTo>
                    <a:pt x="28593" y="1430666"/>
                  </a:lnTo>
                  <a:lnTo>
                    <a:pt x="29105" y="1421000"/>
                  </a:lnTo>
                  <a:lnTo>
                    <a:pt x="29612" y="1411333"/>
                  </a:lnTo>
                  <a:lnTo>
                    <a:pt x="30113" y="1401666"/>
                  </a:lnTo>
                  <a:lnTo>
                    <a:pt x="30609" y="1392000"/>
                  </a:lnTo>
                  <a:lnTo>
                    <a:pt x="31099" y="1382333"/>
                  </a:lnTo>
                  <a:lnTo>
                    <a:pt x="31586" y="1372666"/>
                  </a:lnTo>
                  <a:lnTo>
                    <a:pt x="32070" y="1363000"/>
                  </a:lnTo>
                  <a:lnTo>
                    <a:pt x="32553" y="1353333"/>
                  </a:lnTo>
                  <a:lnTo>
                    <a:pt x="33034" y="1343666"/>
                  </a:lnTo>
                  <a:lnTo>
                    <a:pt x="33516" y="1334000"/>
                  </a:lnTo>
                  <a:lnTo>
                    <a:pt x="33998" y="1324333"/>
                  </a:lnTo>
                  <a:lnTo>
                    <a:pt x="34483" y="1314666"/>
                  </a:lnTo>
                  <a:lnTo>
                    <a:pt x="34971" y="1305000"/>
                  </a:lnTo>
                  <a:lnTo>
                    <a:pt x="35463" y="1295333"/>
                  </a:lnTo>
                  <a:lnTo>
                    <a:pt x="35959" y="1285666"/>
                  </a:lnTo>
                  <a:lnTo>
                    <a:pt x="36460" y="1276000"/>
                  </a:lnTo>
                  <a:lnTo>
                    <a:pt x="36967" y="1266333"/>
                  </a:lnTo>
                  <a:lnTo>
                    <a:pt x="37481" y="1256666"/>
                  </a:lnTo>
                  <a:lnTo>
                    <a:pt x="38002" y="1247000"/>
                  </a:lnTo>
                  <a:lnTo>
                    <a:pt x="38529" y="1237333"/>
                  </a:lnTo>
                  <a:lnTo>
                    <a:pt x="39063" y="1227666"/>
                  </a:lnTo>
                  <a:lnTo>
                    <a:pt x="39604" y="1218000"/>
                  </a:lnTo>
                  <a:lnTo>
                    <a:pt x="40151" y="1208333"/>
                  </a:lnTo>
                  <a:lnTo>
                    <a:pt x="40705" y="1198666"/>
                  </a:lnTo>
                  <a:lnTo>
                    <a:pt x="41265" y="1189000"/>
                  </a:lnTo>
                  <a:lnTo>
                    <a:pt x="41830" y="1179333"/>
                  </a:lnTo>
                  <a:lnTo>
                    <a:pt x="42399" y="1169666"/>
                  </a:lnTo>
                  <a:lnTo>
                    <a:pt x="42972" y="1160000"/>
                  </a:lnTo>
                  <a:lnTo>
                    <a:pt x="43547" y="1150333"/>
                  </a:lnTo>
                  <a:lnTo>
                    <a:pt x="44125" y="1140666"/>
                  </a:lnTo>
                  <a:lnTo>
                    <a:pt x="44703" y="1131000"/>
                  </a:lnTo>
                  <a:lnTo>
                    <a:pt x="45281" y="1121333"/>
                  </a:lnTo>
                  <a:lnTo>
                    <a:pt x="45857" y="1111666"/>
                  </a:lnTo>
                  <a:lnTo>
                    <a:pt x="46431" y="1102000"/>
                  </a:lnTo>
                  <a:lnTo>
                    <a:pt x="47001" y="1092333"/>
                  </a:lnTo>
                  <a:lnTo>
                    <a:pt x="47566" y="1082666"/>
                  </a:lnTo>
                  <a:lnTo>
                    <a:pt x="48125" y="1073000"/>
                  </a:lnTo>
                  <a:lnTo>
                    <a:pt x="48678" y="1063333"/>
                  </a:lnTo>
                  <a:lnTo>
                    <a:pt x="49222" y="1053666"/>
                  </a:lnTo>
                  <a:lnTo>
                    <a:pt x="49759" y="1044000"/>
                  </a:lnTo>
                  <a:lnTo>
                    <a:pt x="50287" y="1034333"/>
                  </a:lnTo>
                  <a:lnTo>
                    <a:pt x="50804" y="1024666"/>
                  </a:lnTo>
                  <a:lnTo>
                    <a:pt x="51309" y="1015000"/>
                  </a:lnTo>
                  <a:lnTo>
                    <a:pt x="51803" y="1005333"/>
                  </a:lnTo>
                  <a:lnTo>
                    <a:pt x="52286" y="995666"/>
                  </a:lnTo>
                  <a:lnTo>
                    <a:pt x="52758" y="986000"/>
                  </a:lnTo>
                  <a:lnTo>
                    <a:pt x="53218" y="976333"/>
                  </a:lnTo>
                  <a:lnTo>
                    <a:pt x="53666" y="966666"/>
                  </a:lnTo>
                  <a:lnTo>
                    <a:pt x="54099" y="957000"/>
                  </a:lnTo>
                  <a:lnTo>
                    <a:pt x="54520" y="947333"/>
                  </a:lnTo>
                  <a:lnTo>
                    <a:pt x="54930" y="937666"/>
                  </a:lnTo>
                  <a:lnTo>
                    <a:pt x="55328" y="928000"/>
                  </a:lnTo>
                  <a:lnTo>
                    <a:pt x="55713" y="918333"/>
                  </a:lnTo>
                  <a:lnTo>
                    <a:pt x="56087" y="908666"/>
                  </a:lnTo>
                  <a:lnTo>
                    <a:pt x="56448" y="899000"/>
                  </a:lnTo>
                  <a:lnTo>
                    <a:pt x="56797" y="889333"/>
                  </a:lnTo>
                  <a:lnTo>
                    <a:pt x="57135" y="879666"/>
                  </a:lnTo>
                  <a:lnTo>
                    <a:pt x="57462" y="870000"/>
                  </a:lnTo>
                  <a:lnTo>
                    <a:pt x="57780" y="860333"/>
                  </a:lnTo>
                  <a:lnTo>
                    <a:pt x="58087" y="850666"/>
                  </a:lnTo>
                  <a:lnTo>
                    <a:pt x="58382" y="841000"/>
                  </a:lnTo>
                  <a:lnTo>
                    <a:pt x="58668" y="831333"/>
                  </a:lnTo>
                  <a:lnTo>
                    <a:pt x="58944" y="821666"/>
                  </a:lnTo>
                  <a:lnTo>
                    <a:pt x="59211" y="812000"/>
                  </a:lnTo>
                  <a:lnTo>
                    <a:pt x="59470" y="802333"/>
                  </a:lnTo>
                  <a:lnTo>
                    <a:pt x="59720" y="792666"/>
                  </a:lnTo>
                  <a:lnTo>
                    <a:pt x="59961" y="783000"/>
                  </a:lnTo>
                  <a:lnTo>
                    <a:pt x="60192" y="773333"/>
                  </a:lnTo>
                  <a:lnTo>
                    <a:pt x="60416" y="763666"/>
                  </a:lnTo>
                  <a:lnTo>
                    <a:pt x="60632" y="754000"/>
                  </a:lnTo>
                  <a:lnTo>
                    <a:pt x="60841" y="744333"/>
                  </a:lnTo>
                  <a:lnTo>
                    <a:pt x="61042" y="734666"/>
                  </a:lnTo>
                  <a:lnTo>
                    <a:pt x="61235" y="725000"/>
                  </a:lnTo>
                  <a:lnTo>
                    <a:pt x="61420" y="715333"/>
                  </a:lnTo>
                  <a:lnTo>
                    <a:pt x="61597" y="705666"/>
                  </a:lnTo>
                  <a:lnTo>
                    <a:pt x="61768" y="696000"/>
                  </a:lnTo>
                  <a:lnTo>
                    <a:pt x="61932" y="686333"/>
                  </a:lnTo>
                  <a:lnTo>
                    <a:pt x="62089" y="676666"/>
                  </a:lnTo>
                  <a:lnTo>
                    <a:pt x="62239" y="667000"/>
                  </a:lnTo>
                  <a:lnTo>
                    <a:pt x="62381" y="657333"/>
                  </a:lnTo>
                  <a:lnTo>
                    <a:pt x="62517" y="647666"/>
                  </a:lnTo>
                  <a:lnTo>
                    <a:pt x="62646" y="638000"/>
                  </a:lnTo>
                  <a:lnTo>
                    <a:pt x="62770" y="628333"/>
                  </a:lnTo>
                  <a:lnTo>
                    <a:pt x="62888" y="618666"/>
                  </a:lnTo>
                  <a:lnTo>
                    <a:pt x="63000" y="609000"/>
                  </a:lnTo>
                  <a:lnTo>
                    <a:pt x="63105" y="599333"/>
                  </a:lnTo>
                  <a:lnTo>
                    <a:pt x="63206" y="589666"/>
                  </a:lnTo>
                  <a:lnTo>
                    <a:pt x="63302" y="580000"/>
                  </a:lnTo>
                  <a:lnTo>
                    <a:pt x="63393" y="570333"/>
                  </a:lnTo>
                  <a:lnTo>
                    <a:pt x="63480" y="560666"/>
                  </a:lnTo>
                  <a:lnTo>
                    <a:pt x="63562" y="551000"/>
                  </a:lnTo>
                  <a:lnTo>
                    <a:pt x="63640" y="541333"/>
                  </a:lnTo>
                  <a:lnTo>
                    <a:pt x="63715" y="531666"/>
                  </a:lnTo>
                  <a:lnTo>
                    <a:pt x="63786" y="522000"/>
                  </a:lnTo>
                  <a:lnTo>
                    <a:pt x="63854" y="512333"/>
                  </a:lnTo>
                  <a:lnTo>
                    <a:pt x="63919" y="502666"/>
                  </a:lnTo>
                  <a:lnTo>
                    <a:pt x="63981" y="493000"/>
                  </a:lnTo>
                  <a:lnTo>
                    <a:pt x="64041" y="483333"/>
                  </a:lnTo>
                  <a:lnTo>
                    <a:pt x="64098" y="473666"/>
                  </a:lnTo>
                  <a:lnTo>
                    <a:pt x="64153" y="464000"/>
                  </a:lnTo>
                  <a:lnTo>
                    <a:pt x="64206" y="454333"/>
                  </a:lnTo>
                  <a:lnTo>
                    <a:pt x="64257" y="444666"/>
                  </a:lnTo>
                  <a:lnTo>
                    <a:pt x="64306" y="435000"/>
                  </a:lnTo>
                  <a:lnTo>
                    <a:pt x="64354" y="425333"/>
                  </a:lnTo>
                  <a:lnTo>
                    <a:pt x="64400" y="415666"/>
                  </a:lnTo>
                  <a:lnTo>
                    <a:pt x="64444" y="406000"/>
                  </a:lnTo>
                  <a:lnTo>
                    <a:pt x="64487" y="396333"/>
                  </a:lnTo>
                  <a:lnTo>
                    <a:pt x="64529" y="386666"/>
                  </a:lnTo>
                  <a:lnTo>
                    <a:pt x="64570" y="377000"/>
                  </a:lnTo>
                  <a:lnTo>
                    <a:pt x="64609" y="367333"/>
                  </a:lnTo>
                  <a:lnTo>
                    <a:pt x="64647" y="357666"/>
                  </a:lnTo>
                  <a:lnTo>
                    <a:pt x="64684" y="348000"/>
                  </a:lnTo>
                  <a:lnTo>
                    <a:pt x="64720" y="338333"/>
                  </a:lnTo>
                  <a:lnTo>
                    <a:pt x="64754" y="328666"/>
                  </a:lnTo>
                  <a:lnTo>
                    <a:pt x="64788" y="319000"/>
                  </a:lnTo>
                  <a:lnTo>
                    <a:pt x="64820" y="309333"/>
                  </a:lnTo>
                  <a:lnTo>
                    <a:pt x="64850" y="299666"/>
                  </a:lnTo>
                  <a:lnTo>
                    <a:pt x="64879" y="290000"/>
                  </a:lnTo>
                  <a:lnTo>
                    <a:pt x="64907" y="280333"/>
                  </a:lnTo>
                  <a:lnTo>
                    <a:pt x="64933" y="270666"/>
                  </a:lnTo>
                  <a:lnTo>
                    <a:pt x="64958" y="261000"/>
                  </a:lnTo>
                  <a:lnTo>
                    <a:pt x="64981" y="251333"/>
                  </a:lnTo>
                  <a:lnTo>
                    <a:pt x="65002" y="241666"/>
                  </a:lnTo>
                  <a:lnTo>
                    <a:pt x="65022" y="232000"/>
                  </a:lnTo>
                  <a:lnTo>
                    <a:pt x="65040" y="222333"/>
                  </a:lnTo>
                  <a:lnTo>
                    <a:pt x="65056" y="212666"/>
                  </a:lnTo>
                  <a:lnTo>
                    <a:pt x="65071" y="203000"/>
                  </a:lnTo>
                  <a:lnTo>
                    <a:pt x="65084" y="193333"/>
                  </a:lnTo>
                  <a:lnTo>
                    <a:pt x="65095" y="183666"/>
                  </a:lnTo>
                  <a:lnTo>
                    <a:pt x="65105" y="174000"/>
                  </a:lnTo>
                  <a:lnTo>
                    <a:pt x="65113" y="164333"/>
                  </a:lnTo>
                  <a:lnTo>
                    <a:pt x="65120" y="154666"/>
                  </a:lnTo>
                  <a:lnTo>
                    <a:pt x="65126" y="145000"/>
                  </a:lnTo>
                  <a:lnTo>
                    <a:pt x="65130" y="135333"/>
                  </a:lnTo>
                  <a:lnTo>
                    <a:pt x="65134" y="125666"/>
                  </a:lnTo>
                  <a:lnTo>
                    <a:pt x="65136" y="116000"/>
                  </a:lnTo>
                  <a:lnTo>
                    <a:pt x="65138" y="106333"/>
                  </a:lnTo>
                  <a:lnTo>
                    <a:pt x="65139" y="96666"/>
                  </a:lnTo>
                  <a:lnTo>
                    <a:pt x="65139" y="87000"/>
                  </a:lnTo>
                  <a:lnTo>
                    <a:pt x="65140" y="77333"/>
                  </a:lnTo>
                  <a:lnTo>
                    <a:pt x="65139" y="67666"/>
                  </a:lnTo>
                  <a:lnTo>
                    <a:pt x="65139" y="58000"/>
                  </a:lnTo>
                  <a:lnTo>
                    <a:pt x="65139" y="48333"/>
                  </a:lnTo>
                  <a:lnTo>
                    <a:pt x="65138" y="38666"/>
                  </a:lnTo>
                  <a:lnTo>
                    <a:pt x="65138" y="29000"/>
                  </a:lnTo>
                  <a:lnTo>
                    <a:pt x="65138" y="19333"/>
                  </a:lnTo>
                  <a:lnTo>
                    <a:pt x="65138" y="9666"/>
                  </a:lnTo>
                  <a:lnTo>
                    <a:pt x="65138" y="0"/>
                  </a:lnTo>
                  <a:lnTo>
                    <a:pt x="65283" y="0"/>
                  </a:lnTo>
                  <a:lnTo>
                    <a:pt x="65284" y="9666"/>
                  </a:lnTo>
                  <a:lnTo>
                    <a:pt x="65284" y="19333"/>
                  </a:lnTo>
                  <a:lnTo>
                    <a:pt x="65284" y="29000"/>
                  </a:lnTo>
                  <a:lnTo>
                    <a:pt x="65283" y="38666"/>
                  </a:lnTo>
                  <a:lnTo>
                    <a:pt x="65283" y="48333"/>
                  </a:lnTo>
                  <a:lnTo>
                    <a:pt x="65282" y="58000"/>
                  </a:lnTo>
                  <a:lnTo>
                    <a:pt x="65282" y="67666"/>
                  </a:lnTo>
                  <a:lnTo>
                    <a:pt x="65282" y="77333"/>
                  </a:lnTo>
                  <a:lnTo>
                    <a:pt x="65282" y="87000"/>
                  </a:lnTo>
                  <a:lnTo>
                    <a:pt x="65283" y="96666"/>
                  </a:lnTo>
                  <a:lnTo>
                    <a:pt x="65284" y="106333"/>
                  </a:lnTo>
                  <a:lnTo>
                    <a:pt x="65285" y="116000"/>
                  </a:lnTo>
                  <a:lnTo>
                    <a:pt x="65288" y="125666"/>
                  </a:lnTo>
                  <a:lnTo>
                    <a:pt x="65291" y="135333"/>
                  </a:lnTo>
                  <a:lnTo>
                    <a:pt x="65296" y="145000"/>
                  </a:lnTo>
                  <a:lnTo>
                    <a:pt x="65301" y="154666"/>
                  </a:lnTo>
                  <a:lnTo>
                    <a:pt x="65308" y="164333"/>
                  </a:lnTo>
                  <a:lnTo>
                    <a:pt x="65317" y="174000"/>
                  </a:lnTo>
                  <a:lnTo>
                    <a:pt x="65326" y="183666"/>
                  </a:lnTo>
                  <a:lnTo>
                    <a:pt x="65338" y="193333"/>
                  </a:lnTo>
                  <a:lnTo>
                    <a:pt x="65351" y="203000"/>
                  </a:lnTo>
                  <a:lnTo>
                    <a:pt x="65365" y="212666"/>
                  </a:lnTo>
                  <a:lnTo>
                    <a:pt x="65382" y="222333"/>
                  </a:lnTo>
                  <a:lnTo>
                    <a:pt x="65400" y="232000"/>
                  </a:lnTo>
                  <a:lnTo>
                    <a:pt x="65419" y="241666"/>
                  </a:lnTo>
                  <a:lnTo>
                    <a:pt x="65440" y="251333"/>
                  </a:lnTo>
                  <a:lnTo>
                    <a:pt x="65464" y="261000"/>
                  </a:lnTo>
                  <a:lnTo>
                    <a:pt x="65488" y="270666"/>
                  </a:lnTo>
                  <a:lnTo>
                    <a:pt x="65515" y="280333"/>
                  </a:lnTo>
                  <a:lnTo>
                    <a:pt x="65542" y="290000"/>
                  </a:lnTo>
                  <a:lnTo>
                    <a:pt x="65571" y="299666"/>
                  </a:lnTo>
                  <a:lnTo>
                    <a:pt x="65602" y="309333"/>
                  </a:lnTo>
                  <a:lnTo>
                    <a:pt x="65634" y="319000"/>
                  </a:lnTo>
                  <a:lnTo>
                    <a:pt x="65667" y="328666"/>
                  </a:lnTo>
                  <a:lnTo>
                    <a:pt x="65702" y="338333"/>
                  </a:lnTo>
                  <a:lnTo>
                    <a:pt x="65737" y="348000"/>
                  </a:lnTo>
                  <a:lnTo>
                    <a:pt x="65774" y="357666"/>
                  </a:lnTo>
                  <a:lnTo>
                    <a:pt x="65812" y="367333"/>
                  </a:lnTo>
                  <a:lnTo>
                    <a:pt x="65852" y="377000"/>
                  </a:lnTo>
                  <a:lnTo>
                    <a:pt x="65892" y="386666"/>
                  </a:lnTo>
                  <a:lnTo>
                    <a:pt x="65934" y="396333"/>
                  </a:lnTo>
                  <a:lnTo>
                    <a:pt x="65977" y="406000"/>
                  </a:lnTo>
                  <a:lnTo>
                    <a:pt x="66022" y="415666"/>
                  </a:lnTo>
                  <a:lnTo>
                    <a:pt x="66067" y="425333"/>
                  </a:lnTo>
                  <a:lnTo>
                    <a:pt x="66115" y="435000"/>
                  </a:lnTo>
                  <a:lnTo>
                    <a:pt x="66164" y="444666"/>
                  </a:lnTo>
                  <a:lnTo>
                    <a:pt x="66215" y="454333"/>
                  </a:lnTo>
                  <a:lnTo>
                    <a:pt x="66268" y="464000"/>
                  </a:lnTo>
                  <a:lnTo>
                    <a:pt x="66323" y="473666"/>
                  </a:lnTo>
                  <a:lnTo>
                    <a:pt x="66380" y="483333"/>
                  </a:lnTo>
                  <a:lnTo>
                    <a:pt x="66440" y="493000"/>
                  </a:lnTo>
                  <a:lnTo>
                    <a:pt x="66502" y="502666"/>
                  </a:lnTo>
                  <a:lnTo>
                    <a:pt x="66568" y="512333"/>
                  </a:lnTo>
                  <a:lnTo>
                    <a:pt x="66636" y="522000"/>
                  </a:lnTo>
                  <a:lnTo>
                    <a:pt x="66707" y="531666"/>
                  </a:lnTo>
                  <a:lnTo>
                    <a:pt x="66781" y="541333"/>
                  </a:lnTo>
                  <a:lnTo>
                    <a:pt x="66859" y="551000"/>
                  </a:lnTo>
                  <a:lnTo>
                    <a:pt x="66942" y="560666"/>
                  </a:lnTo>
                  <a:lnTo>
                    <a:pt x="67029" y="570333"/>
                  </a:lnTo>
                  <a:lnTo>
                    <a:pt x="67120" y="580000"/>
                  </a:lnTo>
                  <a:lnTo>
                    <a:pt x="67215" y="589666"/>
                  </a:lnTo>
                  <a:lnTo>
                    <a:pt x="67316" y="599333"/>
                  </a:lnTo>
                  <a:lnTo>
                    <a:pt x="67422" y="609000"/>
                  </a:lnTo>
                  <a:lnTo>
                    <a:pt x="67534" y="618666"/>
                  </a:lnTo>
                  <a:lnTo>
                    <a:pt x="67651" y="628333"/>
                  </a:lnTo>
                  <a:lnTo>
                    <a:pt x="67775" y="638000"/>
                  </a:lnTo>
                  <a:lnTo>
                    <a:pt x="67905" y="647666"/>
                  </a:lnTo>
                  <a:lnTo>
                    <a:pt x="68041" y="657333"/>
                  </a:lnTo>
                  <a:lnTo>
                    <a:pt x="68183" y="667000"/>
                  </a:lnTo>
                  <a:lnTo>
                    <a:pt x="68333" y="676666"/>
                  </a:lnTo>
                  <a:lnTo>
                    <a:pt x="68490" y="686333"/>
                  </a:lnTo>
                  <a:lnTo>
                    <a:pt x="68653" y="696000"/>
                  </a:lnTo>
                  <a:lnTo>
                    <a:pt x="68824" y="705666"/>
                  </a:lnTo>
                  <a:lnTo>
                    <a:pt x="69002" y="715333"/>
                  </a:lnTo>
                  <a:lnTo>
                    <a:pt x="69186" y="725000"/>
                  </a:lnTo>
                  <a:lnTo>
                    <a:pt x="69379" y="734666"/>
                  </a:lnTo>
                  <a:lnTo>
                    <a:pt x="69580" y="744333"/>
                  </a:lnTo>
                  <a:lnTo>
                    <a:pt x="69789" y="754000"/>
                  </a:lnTo>
                  <a:lnTo>
                    <a:pt x="70005" y="763666"/>
                  </a:lnTo>
                  <a:lnTo>
                    <a:pt x="70229" y="773333"/>
                  </a:lnTo>
                  <a:lnTo>
                    <a:pt x="70461" y="783000"/>
                  </a:lnTo>
                  <a:lnTo>
                    <a:pt x="70701" y="792666"/>
                  </a:lnTo>
                  <a:lnTo>
                    <a:pt x="70951" y="802333"/>
                  </a:lnTo>
                  <a:lnTo>
                    <a:pt x="71210" y="812000"/>
                  </a:lnTo>
                  <a:lnTo>
                    <a:pt x="71477" y="821666"/>
                  </a:lnTo>
                  <a:lnTo>
                    <a:pt x="71754" y="831333"/>
                  </a:lnTo>
                  <a:lnTo>
                    <a:pt x="72039" y="841000"/>
                  </a:lnTo>
                  <a:lnTo>
                    <a:pt x="72335" y="850666"/>
                  </a:lnTo>
                  <a:lnTo>
                    <a:pt x="72642" y="860333"/>
                  </a:lnTo>
                  <a:lnTo>
                    <a:pt x="72959" y="870000"/>
                  </a:lnTo>
                  <a:lnTo>
                    <a:pt x="73287" y="879666"/>
                  </a:lnTo>
                  <a:lnTo>
                    <a:pt x="73625" y="889333"/>
                  </a:lnTo>
                  <a:lnTo>
                    <a:pt x="73974" y="899000"/>
                  </a:lnTo>
                  <a:lnTo>
                    <a:pt x="74334" y="908666"/>
                  </a:lnTo>
                  <a:lnTo>
                    <a:pt x="74708" y="918333"/>
                  </a:lnTo>
                  <a:lnTo>
                    <a:pt x="75094" y="928000"/>
                  </a:lnTo>
                  <a:lnTo>
                    <a:pt x="75491" y="937666"/>
                  </a:lnTo>
                  <a:lnTo>
                    <a:pt x="75901" y="947333"/>
                  </a:lnTo>
                  <a:lnTo>
                    <a:pt x="76322" y="957000"/>
                  </a:lnTo>
                  <a:lnTo>
                    <a:pt x="76756" y="966666"/>
                  </a:lnTo>
                  <a:lnTo>
                    <a:pt x="77203" y="976333"/>
                  </a:lnTo>
                  <a:lnTo>
                    <a:pt x="77663" y="986000"/>
                  </a:lnTo>
                  <a:lnTo>
                    <a:pt x="78135" y="995666"/>
                  </a:lnTo>
                  <a:lnTo>
                    <a:pt x="78618" y="1005333"/>
                  </a:lnTo>
                  <a:lnTo>
                    <a:pt x="79113" y="1015000"/>
                  </a:lnTo>
                  <a:lnTo>
                    <a:pt x="79618" y="1024666"/>
                  </a:lnTo>
                  <a:lnTo>
                    <a:pt x="80135" y="1034333"/>
                  </a:lnTo>
                  <a:lnTo>
                    <a:pt x="80662" y="1044000"/>
                  </a:lnTo>
                  <a:lnTo>
                    <a:pt x="81199" y="1053666"/>
                  </a:lnTo>
                  <a:lnTo>
                    <a:pt x="81744" y="1063333"/>
                  </a:lnTo>
                  <a:lnTo>
                    <a:pt x="82296" y="1073000"/>
                  </a:lnTo>
                  <a:lnTo>
                    <a:pt x="82855" y="1082666"/>
                  </a:lnTo>
                  <a:lnTo>
                    <a:pt x="83420" y="1092333"/>
                  </a:lnTo>
                  <a:lnTo>
                    <a:pt x="83991" y="1102000"/>
                  </a:lnTo>
                  <a:lnTo>
                    <a:pt x="84564" y="1111666"/>
                  </a:lnTo>
                  <a:lnTo>
                    <a:pt x="85141" y="1121333"/>
                  </a:lnTo>
                  <a:lnTo>
                    <a:pt x="85718" y="1131000"/>
                  </a:lnTo>
                  <a:lnTo>
                    <a:pt x="86296" y="1140666"/>
                  </a:lnTo>
                  <a:lnTo>
                    <a:pt x="86874" y="1150333"/>
                  </a:lnTo>
                  <a:lnTo>
                    <a:pt x="87449" y="1160000"/>
                  </a:lnTo>
                  <a:lnTo>
                    <a:pt x="88022" y="1169666"/>
                  </a:lnTo>
                  <a:lnTo>
                    <a:pt x="88591" y="1179333"/>
                  </a:lnTo>
                  <a:lnTo>
                    <a:pt x="89156" y="1189000"/>
                  </a:lnTo>
                  <a:lnTo>
                    <a:pt x="89716" y="1198666"/>
                  </a:lnTo>
                  <a:lnTo>
                    <a:pt x="90271" y="1208333"/>
                  </a:lnTo>
                  <a:lnTo>
                    <a:pt x="90818" y="1218000"/>
                  </a:lnTo>
                  <a:lnTo>
                    <a:pt x="91358" y="1227666"/>
                  </a:lnTo>
                  <a:lnTo>
                    <a:pt x="91892" y="1237333"/>
                  </a:lnTo>
                  <a:lnTo>
                    <a:pt x="92419" y="1247000"/>
                  </a:lnTo>
                  <a:lnTo>
                    <a:pt x="92940" y="1256666"/>
                  </a:lnTo>
                  <a:lnTo>
                    <a:pt x="93454" y="1266333"/>
                  </a:lnTo>
                  <a:lnTo>
                    <a:pt x="93962" y="1276000"/>
                  </a:lnTo>
                  <a:lnTo>
                    <a:pt x="94463" y="1285666"/>
                  </a:lnTo>
                  <a:lnTo>
                    <a:pt x="94959" y="1295333"/>
                  </a:lnTo>
                  <a:lnTo>
                    <a:pt x="95450" y="1305000"/>
                  </a:lnTo>
                  <a:lnTo>
                    <a:pt x="95938" y="1314666"/>
                  </a:lnTo>
                  <a:lnTo>
                    <a:pt x="96423" y="1324333"/>
                  </a:lnTo>
                  <a:lnTo>
                    <a:pt x="96906" y="1334000"/>
                  </a:lnTo>
                  <a:lnTo>
                    <a:pt x="97387" y="1343666"/>
                  </a:lnTo>
                  <a:lnTo>
                    <a:pt x="97869" y="1353333"/>
                  </a:lnTo>
                  <a:lnTo>
                    <a:pt x="98351" y="1363000"/>
                  </a:lnTo>
                  <a:lnTo>
                    <a:pt x="98835" y="1372666"/>
                  </a:lnTo>
                  <a:lnTo>
                    <a:pt x="99322" y="1382333"/>
                  </a:lnTo>
                  <a:lnTo>
                    <a:pt x="99813" y="1392000"/>
                  </a:lnTo>
                  <a:lnTo>
                    <a:pt x="100308" y="1401666"/>
                  </a:lnTo>
                  <a:lnTo>
                    <a:pt x="100809" y="1411333"/>
                  </a:lnTo>
                  <a:lnTo>
                    <a:pt x="101316" y="1421000"/>
                  </a:lnTo>
                  <a:lnTo>
                    <a:pt x="101829" y="1430666"/>
                  </a:lnTo>
                  <a:lnTo>
                    <a:pt x="102348" y="1440333"/>
                  </a:lnTo>
                  <a:lnTo>
                    <a:pt x="102875" y="1450000"/>
                  </a:lnTo>
                  <a:lnTo>
                    <a:pt x="103410" y="1459666"/>
                  </a:lnTo>
                  <a:lnTo>
                    <a:pt x="103952" y="1469333"/>
                  </a:lnTo>
                  <a:lnTo>
                    <a:pt x="104502" y="1479000"/>
                  </a:lnTo>
                  <a:lnTo>
                    <a:pt x="105058" y="1488666"/>
                  </a:lnTo>
                  <a:lnTo>
                    <a:pt x="105622" y="1498333"/>
                  </a:lnTo>
                  <a:lnTo>
                    <a:pt x="106193" y="1508000"/>
                  </a:lnTo>
                  <a:lnTo>
                    <a:pt x="106771" y="1517666"/>
                  </a:lnTo>
                  <a:lnTo>
                    <a:pt x="107355" y="1527333"/>
                  </a:lnTo>
                  <a:lnTo>
                    <a:pt x="107944" y="1537000"/>
                  </a:lnTo>
                  <a:lnTo>
                    <a:pt x="108539" y="1546666"/>
                  </a:lnTo>
                  <a:lnTo>
                    <a:pt x="109138" y="1556333"/>
                  </a:lnTo>
                  <a:lnTo>
                    <a:pt x="109742" y="1566000"/>
                  </a:lnTo>
                  <a:lnTo>
                    <a:pt x="110349" y="1575666"/>
                  </a:lnTo>
                  <a:lnTo>
                    <a:pt x="110960" y="1585333"/>
                  </a:lnTo>
                  <a:lnTo>
                    <a:pt x="111573" y="1595000"/>
                  </a:lnTo>
                  <a:lnTo>
                    <a:pt x="112188" y="1604666"/>
                  </a:lnTo>
                  <a:lnTo>
                    <a:pt x="112804" y="1614333"/>
                  </a:lnTo>
                  <a:lnTo>
                    <a:pt x="113422" y="1624000"/>
                  </a:lnTo>
                  <a:lnTo>
                    <a:pt x="114039" y="1633666"/>
                  </a:lnTo>
                  <a:lnTo>
                    <a:pt x="114655" y="1643333"/>
                  </a:lnTo>
                  <a:lnTo>
                    <a:pt x="115270" y="1653000"/>
                  </a:lnTo>
                  <a:lnTo>
                    <a:pt x="115883" y="1662666"/>
                  </a:lnTo>
                  <a:lnTo>
                    <a:pt x="116493" y="1672333"/>
                  </a:lnTo>
                  <a:lnTo>
                    <a:pt x="117099" y="1682000"/>
                  </a:lnTo>
                  <a:lnTo>
                    <a:pt x="117700" y="1691666"/>
                  </a:lnTo>
                  <a:lnTo>
                    <a:pt x="118294" y="1701333"/>
                  </a:lnTo>
                  <a:lnTo>
                    <a:pt x="118881" y="1711000"/>
                  </a:lnTo>
                  <a:lnTo>
                    <a:pt x="119460" y="1720666"/>
                  </a:lnTo>
                  <a:lnTo>
                    <a:pt x="120029" y="1730333"/>
                  </a:lnTo>
                  <a:lnTo>
                    <a:pt x="120588" y="1740000"/>
                  </a:lnTo>
                  <a:lnTo>
                    <a:pt x="121136" y="1749666"/>
                  </a:lnTo>
                  <a:lnTo>
                    <a:pt x="121668" y="1759333"/>
                  </a:lnTo>
                  <a:lnTo>
                    <a:pt x="122185" y="1769000"/>
                  </a:lnTo>
                  <a:lnTo>
                    <a:pt x="122687" y="1778666"/>
                  </a:lnTo>
                  <a:lnTo>
                    <a:pt x="123172" y="1788333"/>
                  </a:lnTo>
                  <a:lnTo>
                    <a:pt x="123640" y="1798000"/>
                  </a:lnTo>
                  <a:lnTo>
                    <a:pt x="124090" y="1807666"/>
                  </a:lnTo>
                  <a:lnTo>
                    <a:pt x="124516" y="1817333"/>
                  </a:lnTo>
                  <a:lnTo>
                    <a:pt x="124922" y="1827000"/>
                  </a:lnTo>
                  <a:lnTo>
                    <a:pt x="125308" y="1836666"/>
                  </a:lnTo>
                  <a:lnTo>
                    <a:pt x="125673" y="1846333"/>
                  </a:lnTo>
                  <a:lnTo>
                    <a:pt x="126017" y="1856000"/>
                  </a:lnTo>
                  <a:lnTo>
                    <a:pt x="126341" y="1865666"/>
                  </a:lnTo>
                  <a:lnTo>
                    <a:pt x="126642" y="1875333"/>
                  </a:lnTo>
                  <a:lnTo>
                    <a:pt x="126921" y="1885000"/>
                  </a:lnTo>
                  <a:lnTo>
                    <a:pt x="127182" y="1894666"/>
                  </a:lnTo>
                  <a:lnTo>
                    <a:pt x="127424" y="1904333"/>
                  </a:lnTo>
                  <a:lnTo>
                    <a:pt x="127648" y="1914000"/>
                  </a:lnTo>
                  <a:lnTo>
                    <a:pt x="127857" y="1923666"/>
                  </a:lnTo>
                  <a:lnTo>
                    <a:pt x="128048" y="1933333"/>
                  </a:lnTo>
                  <a:lnTo>
                    <a:pt x="128224" y="1943000"/>
                  </a:lnTo>
                  <a:lnTo>
                    <a:pt x="128388" y="1952666"/>
                  </a:lnTo>
                  <a:lnTo>
                    <a:pt x="128540" y="1962333"/>
                  </a:lnTo>
                  <a:lnTo>
                    <a:pt x="128682" y="1972000"/>
                  </a:lnTo>
                  <a:lnTo>
                    <a:pt x="128815" y="1981666"/>
                  </a:lnTo>
                  <a:lnTo>
                    <a:pt x="128939" y="1991333"/>
                  </a:lnTo>
                  <a:lnTo>
                    <a:pt x="129055" y="2001000"/>
                  </a:lnTo>
                  <a:lnTo>
                    <a:pt x="129166" y="2010666"/>
                  </a:lnTo>
                  <a:lnTo>
                    <a:pt x="129271" y="2020333"/>
                  </a:lnTo>
                  <a:lnTo>
                    <a:pt x="129372" y="2030000"/>
                  </a:lnTo>
                  <a:lnTo>
                    <a:pt x="129469" y="2039666"/>
                  </a:lnTo>
                  <a:lnTo>
                    <a:pt x="129563" y="2049333"/>
                  </a:lnTo>
                  <a:lnTo>
                    <a:pt x="129652" y="2059000"/>
                  </a:lnTo>
                  <a:lnTo>
                    <a:pt x="129739" y="2068666"/>
                  </a:lnTo>
                  <a:lnTo>
                    <a:pt x="129822" y="2078333"/>
                  </a:lnTo>
                  <a:lnTo>
                    <a:pt x="129903" y="2088000"/>
                  </a:lnTo>
                  <a:lnTo>
                    <a:pt x="129979" y="2097666"/>
                  </a:lnTo>
                  <a:lnTo>
                    <a:pt x="130053" y="2107333"/>
                  </a:lnTo>
                  <a:lnTo>
                    <a:pt x="130121" y="2117000"/>
                  </a:lnTo>
                  <a:lnTo>
                    <a:pt x="130184" y="2126666"/>
                  </a:lnTo>
                  <a:lnTo>
                    <a:pt x="130242" y="2136333"/>
                  </a:lnTo>
                  <a:lnTo>
                    <a:pt x="130293" y="2146000"/>
                  </a:lnTo>
                  <a:lnTo>
                    <a:pt x="130338" y="2155666"/>
                  </a:lnTo>
                  <a:lnTo>
                    <a:pt x="130374" y="2165333"/>
                  </a:lnTo>
                  <a:lnTo>
                    <a:pt x="130401" y="2175000"/>
                  </a:lnTo>
                  <a:lnTo>
                    <a:pt x="130417" y="2184666"/>
                  </a:lnTo>
                  <a:lnTo>
                    <a:pt x="130422" y="2194333"/>
                  </a:lnTo>
                  <a:lnTo>
                    <a:pt x="130415" y="2204000"/>
                  </a:lnTo>
                  <a:lnTo>
                    <a:pt x="130394" y="2213666"/>
                  </a:lnTo>
                  <a:lnTo>
                    <a:pt x="130360" y="2223333"/>
                  </a:lnTo>
                  <a:lnTo>
                    <a:pt x="130309" y="2233000"/>
                  </a:lnTo>
                  <a:lnTo>
                    <a:pt x="130239" y="2242666"/>
                  </a:lnTo>
                  <a:lnTo>
                    <a:pt x="130150" y="2252333"/>
                  </a:lnTo>
                  <a:lnTo>
                    <a:pt x="130043" y="2262000"/>
                  </a:lnTo>
                  <a:lnTo>
                    <a:pt x="129917" y="2271666"/>
                  </a:lnTo>
                  <a:lnTo>
                    <a:pt x="129769" y="2281333"/>
                  </a:lnTo>
                  <a:lnTo>
                    <a:pt x="129600" y="2291000"/>
                  </a:lnTo>
                  <a:lnTo>
                    <a:pt x="129404" y="2300666"/>
                  </a:lnTo>
                  <a:lnTo>
                    <a:pt x="129185" y="2310333"/>
                  </a:lnTo>
                  <a:lnTo>
                    <a:pt x="128944" y="2320000"/>
                  </a:lnTo>
                  <a:lnTo>
                    <a:pt x="128680" y="2329666"/>
                  </a:lnTo>
                  <a:lnTo>
                    <a:pt x="128394" y="2339333"/>
                  </a:lnTo>
                  <a:lnTo>
                    <a:pt x="128086" y="2349000"/>
                  </a:lnTo>
                  <a:lnTo>
                    <a:pt x="127752" y="2358666"/>
                  </a:lnTo>
                  <a:lnTo>
                    <a:pt x="127397" y="2368333"/>
                  </a:lnTo>
                  <a:lnTo>
                    <a:pt x="127024" y="2378000"/>
                  </a:lnTo>
                  <a:lnTo>
                    <a:pt x="126633" y="2387666"/>
                  </a:lnTo>
                  <a:lnTo>
                    <a:pt x="126227" y="2397333"/>
                  </a:lnTo>
                  <a:lnTo>
                    <a:pt x="125806" y="2407000"/>
                  </a:lnTo>
                  <a:lnTo>
                    <a:pt x="125372" y="2416666"/>
                  </a:lnTo>
                  <a:lnTo>
                    <a:pt x="124929" y="2426333"/>
                  </a:lnTo>
                  <a:lnTo>
                    <a:pt x="124478" y="2436000"/>
                  </a:lnTo>
                  <a:lnTo>
                    <a:pt x="124022" y="2445666"/>
                  </a:lnTo>
                  <a:lnTo>
                    <a:pt x="123564" y="2455333"/>
                  </a:lnTo>
                  <a:lnTo>
                    <a:pt x="123105" y="2465000"/>
                  </a:lnTo>
                  <a:lnTo>
                    <a:pt x="122647" y="2474666"/>
                  </a:lnTo>
                  <a:lnTo>
                    <a:pt x="122193" y="2484333"/>
                  </a:lnTo>
                  <a:lnTo>
                    <a:pt x="121745" y="2494000"/>
                  </a:lnTo>
                  <a:lnTo>
                    <a:pt x="121303" y="2503666"/>
                  </a:lnTo>
                  <a:lnTo>
                    <a:pt x="120868" y="2513333"/>
                  </a:lnTo>
                  <a:lnTo>
                    <a:pt x="120442" y="2523000"/>
                  </a:lnTo>
                  <a:lnTo>
                    <a:pt x="120025" y="2532666"/>
                  </a:lnTo>
                  <a:lnTo>
                    <a:pt x="119620" y="2542333"/>
                  </a:lnTo>
                  <a:lnTo>
                    <a:pt x="119224" y="2552000"/>
                  </a:lnTo>
                  <a:lnTo>
                    <a:pt x="118838" y="2561666"/>
                  </a:lnTo>
                  <a:lnTo>
                    <a:pt x="118460" y="2571333"/>
                  </a:lnTo>
                  <a:lnTo>
                    <a:pt x="118092" y="2581000"/>
                  </a:lnTo>
                  <a:lnTo>
                    <a:pt x="117731" y="2590666"/>
                  </a:lnTo>
                  <a:lnTo>
                    <a:pt x="117380" y="2600333"/>
                  </a:lnTo>
                  <a:lnTo>
                    <a:pt x="117034" y="2610000"/>
                  </a:lnTo>
                  <a:lnTo>
                    <a:pt x="116693" y="2619666"/>
                  </a:lnTo>
                  <a:lnTo>
                    <a:pt x="116357" y="2629333"/>
                  </a:lnTo>
                  <a:lnTo>
                    <a:pt x="116024" y="2639000"/>
                  </a:lnTo>
                  <a:lnTo>
                    <a:pt x="115692" y="2648666"/>
                  </a:lnTo>
                  <a:lnTo>
                    <a:pt x="115362" y="2658333"/>
                  </a:lnTo>
                  <a:lnTo>
                    <a:pt x="115032" y="2668000"/>
                  </a:lnTo>
                  <a:lnTo>
                    <a:pt x="114700" y="2677666"/>
                  </a:lnTo>
                  <a:lnTo>
                    <a:pt x="114366" y="2687333"/>
                  </a:lnTo>
                  <a:lnTo>
                    <a:pt x="114029" y="2697000"/>
                  </a:lnTo>
                  <a:lnTo>
                    <a:pt x="113688" y="2706666"/>
                  </a:lnTo>
                  <a:lnTo>
                    <a:pt x="113342" y="2716333"/>
                  </a:lnTo>
                  <a:lnTo>
                    <a:pt x="112989" y="2726000"/>
                  </a:lnTo>
                  <a:lnTo>
                    <a:pt x="112631" y="2735666"/>
                  </a:lnTo>
                  <a:lnTo>
                    <a:pt x="112266" y="2745333"/>
                  </a:lnTo>
                  <a:lnTo>
                    <a:pt x="111893" y="2755000"/>
                  </a:lnTo>
                  <a:lnTo>
                    <a:pt x="111513" y="2764666"/>
                  </a:lnTo>
                  <a:lnTo>
                    <a:pt x="111124" y="2774333"/>
                  </a:lnTo>
                  <a:lnTo>
                    <a:pt x="110726" y="2784000"/>
                  </a:lnTo>
                  <a:lnTo>
                    <a:pt x="110319" y="2793666"/>
                  </a:lnTo>
                  <a:lnTo>
                    <a:pt x="109904" y="2803333"/>
                  </a:lnTo>
                  <a:lnTo>
                    <a:pt x="109481" y="2813000"/>
                  </a:lnTo>
                  <a:lnTo>
                    <a:pt x="109049" y="2822666"/>
                  </a:lnTo>
                  <a:lnTo>
                    <a:pt x="108609" y="2832333"/>
                  </a:lnTo>
                  <a:lnTo>
                    <a:pt x="108159" y="2842000"/>
                  </a:lnTo>
                  <a:lnTo>
                    <a:pt x="107702" y="2851666"/>
                  </a:lnTo>
                  <a:lnTo>
                    <a:pt x="107238" y="2861333"/>
                  </a:lnTo>
                  <a:lnTo>
                    <a:pt x="106769" y="2871000"/>
                  </a:lnTo>
                  <a:lnTo>
                    <a:pt x="106293" y="2880666"/>
                  </a:lnTo>
                  <a:lnTo>
                    <a:pt x="105812" y="2890333"/>
                  </a:lnTo>
                  <a:lnTo>
                    <a:pt x="105326" y="2900000"/>
                  </a:lnTo>
                  <a:lnTo>
                    <a:pt x="104836" y="2909666"/>
                  </a:lnTo>
                  <a:lnTo>
                    <a:pt x="104344" y="2919333"/>
                  </a:lnTo>
                  <a:lnTo>
                    <a:pt x="103850" y="2929000"/>
                  </a:lnTo>
                  <a:lnTo>
                    <a:pt x="103354" y="2938666"/>
                  </a:lnTo>
                  <a:lnTo>
                    <a:pt x="102858" y="2948333"/>
                  </a:lnTo>
                  <a:lnTo>
                    <a:pt x="102363" y="2958000"/>
                  </a:lnTo>
                  <a:lnTo>
                    <a:pt x="101869" y="2967666"/>
                  </a:lnTo>
                  <a:lnTo>
                    <a:pt x="101376" y="2977333"/>
                  </a:lnTo>
                  <a:lnTo>
                    <a:pt x="100886" y="2987000"/>
                  </a:lnTo>
                  <a:lnTo>
                    <a:pt x="100400" y="2996666"/>
                  </a:lnTo>
                  <a:lnTo>
                    <a:pt x="99917" y="3006333"/>
                  </a:lnTo>
                  <a:lnTo>
                    <a:pt x="99439" y="3016000"/>
                  </a:lnTo>
                  <a:lnTo>
                    <a:pt x="98967" y="3025666"/>
                  </a:lnTo>
                  <a:lnTo>
                    <a:pt x="98500" y="3035333"/>
                  </a:lnTo>
                  <a:lnTo>
                    <a:pt x="98039" y="3045000"/>
                  </a:lnTo>
                  <a:lnTo>
                    <a:pt x="97584" y="3054666"/>
                  </a:lnTo>
                  <a:lnTo>
                    <a:pt x="97136" y="3064333"/>
                  </a:lnTo>
                  <a:lnTo>
                    <a:pt x="96696" y="3074000"/>
                  </a:lnTo>
                  <a:lnTo>
                    <a:pt x="96265" y="3083666"/>
                  </a:lnTo>
                  <a:lnTo>
                    <a:pt x="95842" y="3093333"/>
                  </a:lnTo>
                  <a:lnTo>
                    <a:pt x="95428" y="3103000"/>
                  </a:lnTo>
                  <a:lnTo>
                    <a:pt x="95022" y="3112666"/>
                  </a:lnTo>
                  <a:lnTo>
                    <a:pt x="94625" y="3122333"/>
                  </a:lnTo>
                  <a:lnTo>
                    <a:pt x="94238" y="3132000"/>
                  </a:lnTo>
                  <a:lnTo>
                    <a:pt x="93862" y="3141666"/>
                  </a:lnTo>
                  <a:lnTo>
                    <a:pt x="93495" y="3151333"/>
                  </a:lnTo>
                  <a:lnTo>
                    <a:pt x="93139" y="3161000"/>
                  </a:lnTo>
                  <a:lnTo>
                    <a:pt x="92792" y="3170666"/>
                  </a:lnTo>
                  <a:lnTo>
                    <a:pt x="92454" y="3180333"/>
                  </a:lnTo>
                  <a:lnTo>
                    <a:pt x="92126" y="3190000"/>
                  </a:lnTo>
                  <a:lnTo>
                    <a:pt x="91810" y="3199666"/>
                  </a:lnTo>
                  <a:lnTo>
                    <a:pt x="91501" y="3209333"/>
                  </a:lnTo>
                  <a:lnTo>
                    <a:pt x="91201" y="3219000"/>
                  </a:lnTo>
                  <a:lnTo>
                    <a:pt x="90908" y="3228666"/>
                  </a:lnTo>
                  <a:lnTo>
                    <a:pt x="90621" y="3238333"/>
                  </a:lnTo>
                  <a:lnTo>
                    <a:pt x="90341" y="3248000"/>
                  </a:lnTo>
                  <a:lnTo>
                    <a:pt x="90065" y="3257666"/>
                  </a:lnTo>
                  <a:lnTo>
                    <a:pt x="89794" y="3267333"/>
                  </a:lnTo>
                  <a:lnTo>
                    <a:pt x="89524" y="3277000"/>
                  </a:lnTo>
                  <a:lnTo>
                    <a:pt x="89256" y="3286666"/>
                  </a:lnTo>
                  <a:lnTo>
                    <a:pt x="88987" y="3296333"/>
                  </a:lnTo>
                  <a:lnTo>
                    <a:pt x="88718" y="3306000"/>
                  </a:lnTo>
                  <a:lnTo>
                    <a:pt x="88447" y="3315666"/>
                  </a:lnTo>
                  <a:lnTo>
                    <a:pt x="88172" y="3325333"/>
                  </a:lnTo>
                  <a:lnTo>
                    <a:pt x="87892" y="3335000"/>
                  </a:lnTo>
                  <a:lnTo>
                    <a:pt x="87608" y="3344666"/>
                  </a:lnTo>
                  <a:lnTo>
                    <a:pt x="87319" y="3354333"/>
                  </a:lnTo>
                  <a:lnTo>
                    <a:pt x="87024" y="3364000"/>
                  </a:lnTo>
                  <a:lnTo>
                    <a:pt x="86723" y="3373666"/>
                  </a:lnTo>
                  <a:lnTo>
                    <a:pt x="86415" y="3383333"/>
                  </a:lnTo>
                  <a:lnTo>
                    <a:pt x="86101" y="3393000"/>
                  </a:lnTo>
                  <a:lnTo>
                    <a:pt x="85782" y="3402666"/>
                  </a:lnTo>
                  <a:lnTo>
                    <a:pt x="85458" y="3412333"/>
                  </a:lnTo>
                  <a:lnTo>
                    <a:pt x="85129" y="3422000"/>
                  </a:lnTo>
                  <a:lnTo>
                    <a:pt x="84797" y="3431666"/>
                  </a:lnTo>
                  <a:lnTo>
                    <a:pt x="84462" y="3441333"/>
                  </a:lnTo>
                  <a:lnTo>
                    <a:pt x="84126" y="3451000"/>
                  </a:lnTo>
                  <a:lnTo>
                    <a:pt x="83788" y="3460666"/>
                  </a:lnTo>
                  <a:lnTo>
                    <a:pt x="83451" y="3470333"/>
                  </a:lnTo>
                  <a:lnTo>
                    <a:pt x="83115" y="3480000"/>
                  </a:lnTo>
                  <a:lnTo>
                    <a:pt x="82781" y="3489666"/>
                  </a:lnTo>
                  <a:lnTo>
                    <a:pt x="82450" y="3499333"/>
                  </a:lnTo>
                  <a:lnTo>
                    <a:pt x="82123" y="3509000"/>
                  </a:lnTo>
                  <a:lnTo>
                    <a:pt x="81801" y="3518666"/>
                  </a:lnTo>
                  <a:lnTo>
                    <a:pt x="81483" y="3528333"/>
                  </a:lnTo>
                  <a:lnTo>
                    <a:pt x="81171" y="3538000"/>
                  </a:lnTo>
                  <a:lnTo>
                    <a:pt x="80865" y="3547666"/>
                  </a:lnTo>
                  <a:lnTo>
                    <a:pt x="80565" y="3557333"/>
                  </a:lnTo>
                  <a:lnTo>
                    <a:pt x="80272" y="3567000"/>
                  </a:lnTo>
                  <a:lnTo>
                    <a:pt x="79985" y="3576666"/>
                  </a:lnTo>
                  <a:lnTo>
                    <a:pt x="79705" y="3586333"/>
                  </a:lnTo>
                  <a:lnTo>
                    <a:pt x="79431" y="3596000"/>
                  </a:lnTo>
                  <a:lnTo>
                    <a:pt x="79163" y="3605666"/>
                  </a:lnTo>
                  <a:lnTo>
                    <a:pt x="78902" y="3615333"/>
                  </a:lnTo>
                  <a:lnTo>
                    <a:pt x="78648" y="3625000"/>
                  </a:lnTo>
                  <a:lnTo>
                    <a:pt x="78399" y="3634666"/>
                  </a:lnTo>
                  <a:lnTo>
                    <a:pt x="78157" y="3644333"/>
                  </a:lnTo>
                  <a:lnTo>
                    <a:pt x="77920" y="3654000"/>
                  </a:lnTo>
                  <a:lnTo>
                    <a:pt x="77690" y="3663666"/>
                  </a:lnTo>
                  <a:lnTo>
                    <a:pt x="77465" y="3673333"/>
                  </a:lnTo>
                  <a:lnTo>
                    <a:pt x="77247" y="3683000"/>
                  </a:lnTo>
                  <a:lnTo>
                    <a:pt x="77034" y="3692666"/>
                  </a:lnTo>
                  <a:lnTo>
                    <a:pt x="76827" y="3702333"/>
                  </a:lnTo>
                  <a:lnTo>
                    <a:pt x="76626" y="3712000"/>
                  </a:lnTo>
                  <a:lnTo>
                    <a:pt x="76430" y="3721666"/>
                  </a:lnTo>
                  <a:lnTo>
                    <a:pt x="76239" y="3731333"/>
                  </a:lnTo>
                  <a:lnTo>
                    <a:pt x="76055" y="3741000"/>
                  </a:lnTo>
                  <a:lnTo>
                    <a:pt x="75875" y="3750666"/>
                  </a:lnTo>
                  <a:lnTo>
                    <a:pt x="75700" y="3760333"/>
                  </a:lnTo>
                  <a:lnTo>
                    <a:pt x="75530" y="3770000"/>
                  </a:lnTo>
                  <a:lnTo>
                    <a:pt x="75363" y="3779666"/>
                  </a:lnTo>
                  <a:lnTo>
                    <a:pt x="75201" y="3789333"/>
                  </a:lnTo>
                  <a:lnTo>
                    <a:pt x="75043" y="3799000"/>
                  </a:lnTo>
                  <a:lnTo>
                    <a:pt x="74887" y="3808666"/>
                  </a:lnTo>
                  <a:lnTo>
                    <a:pt x="74734" y="3818333"/>
                  </a:lnTo>
                  <a:lnTo>
                    <a:pt x="74584" y="3828000"/>
                  </a:lnTo>
                  <a:lnTo>
                    <a:pt x="74434" y="3837666"/>
                  </a:lnTo>
                  <a:lnTo>
                    <a:pt x="74286" y="3847333"/>
                  </a:lnTo>
                  <a:lnTo>
                    <a:pt x="74139" y="3857000"/>
                  </a:lnTo>
                  <a:lnTo>
                    <a:pt x="73991" y="3866666"/>
                  </a:lnTo>
                  <a:lnTo>
                    <a:pt x="73844" y="3876333"/>
                  </a:lnTo>
                  <a:lnTo>
                    <a:pt x="73696" y="3886000"/>
                  </a:lnTo>
                  <a:lnTo>
                    <a:pt x="73547" y="3895666"/>
                  </a:lnTo>
                  <a:lnTo>
                    <a:pt x="73397" y="3905333"/>
                  </a:lnTo>
                  <a:lnTo>
                    <a:pt x="73245" y="3915000"/>
                  </a:lnTo>
                  <a:lnTo>
                    <a:pt x="73093" y="3924666"/>
                  </a:lnTo>
                  <a:lnTo>
                    <a:pt x="72939" y="3934333"/>
                  </a:lnTo>
                  <a:lnTo>
                    <a:pt x="72784" y="3944000"/>
                  </a:lnTo>
                  <a:lnTo>
                    <a:pt x="72629" y="3953666"/>
                  </a:lnTo>
                  <a:lnTo>
                    <a:pt x="72473" y="3963333"/>
                  </a:lnTo>
                  <a:lnTo>
                    <a:pt x="72316" y="3973000"/>
                  </a:lnTo>
                  <a:lnTo>
                    <a:pt x="72160" y="3982666"/>
                  </a:lnTo>
                  <a:lnTo>
                    <a:pt x="72006" y="3992333"/>
                  </a:lnTo>
                  <a:lnTo>
                    <a:pt x="71852" y="4002000"/>
                  </a:lnTo>
                  <a:lnTo>
                    <a:pt x="71701" y="4011666"/>
                  </a:lnTo>
                  <a:lnTo>
                    <a:pt x="71552" y="4021333"/>
                  </a:lnTo>
                  <a:lnTo>
                    <a:pt x="71406" y="4031000"/>
                  </a:lnTo>
                  <a:lnTo>
                    <a:pt x="71265" y="4040666"/>
                  </a:lnTo>
                  <a:lnTo>
                    <a:pt x="71129" y="4050333"/>
                  </a:lnTo>
                  <a:lnTo>
                    <a:pt x="70998" y="4060000"/>
                  </a:lnTo>
                  <a:lnTo>
                    <a:pt x="70872" y="4069666"/>
                  </a:lnTo>
                  <a:lnTo>
                    <a:pt x="70752" y="4079333"/>
                  </a:lnTo>
                  <a:lnTo>
                    <a:pt x="70639" y="4089000"/>
                  </a:lnTo>
                  <a:lnTo>
                    <a:pt x="70533" y="4098666"/>
                  </a:lnTo>
                  <a:lnTo>
                    <a:pt x="70433" y="4108333"/>
                  </a:lnTo>
                  <a:lnTo>
                    <a:pt x="70340" y="4118000"/>
                  </a:lnTo>
                  <a:lnTo>
                    <a:pt x="70254" y="4127666"/>
                  </a:lnTo>
                  <a:lnTo>
                    <a:pt x="70173" y="4137333"/>
                  </a:lnTo>
                  <a:lnTo>
                    <a:pt x="70098" y="4147000"/>
                  </a:lnTo>
                  <a:lnTo>
                    <a:pt x="70030" y="4156666"/>
                  </a:lnTo>
                  <a:lnTo>
                    <a:pt x="69966" y="4166333"/>
                  </a:lnTo>
                  <a:lnTo>
                    <a:pt x="69907" y="4176000"/>
                  </a:lnTo>
                  <a:lnTo>
                    <a:pt x="69851" y="4185666"/>
                  </a:lnTo>
                  <a:lnTo>
                    <a:pt x="69798" y="4195333"/>
                  </a:lnTo>
                  <a:lnTo>
                    <a:pt x="69748" y="4205000"/>
                  </a:lnTo>
                  <a:lnTo>
                    <a:pt x="69699" y="4214666"/>
                  </a:lnTo>
                  <a:lnTo>
                    <a:pt x="69652" y="4224333"/>
                  </a:lnTo>
                  <a:lnTo>
                    <a:pt x="69605" y="4234000"/>
                  </a:lnTo>
                  <a:lnTo>
                    <a:pt x="69557" y="4243666"/>
                  </a:lnTo>
                  <a:lnTo>
                    <a:pt x="69509" y="4253333"/>
                  </a:lnTo>
                  <a:lnTo>
                    <a:pt x="69460" y="4263000"/>
                  </a:lnTo>
                  <a:lnTo>
                    <a:pt x="69409" y="4272666"/>
                  </a:lnTo>
                  <a:lnTo>
                    <a:pt x="69356" y="4282333"/>
                  </a:lnTo>
                  <a:lnTo>
                    <a:pt x="69302" y="4292000"/>
                  </a:lnTo>
                  <a:lnTo>
                    <a:pt x="69245" y="4301666"/>
                  </a:lnTo>
                  <a:lnTo>
                    <a:pt x="69186" y="4311333"/>
                  </a:lnTo>
                  <a:lnTo>
                    <a:pt x="69125" y="4321000"/>
                  </a:lnTo>
                  <a:lnTo>
                    <a:pt x="69063" y="4330666"/>
                  </a:lnTo>
                  <a:lnTo>
                    <a:pt x="68998" y="4340333"/>
                  </a:lnTo>
                  <a:lnTo>
                    <a:pt x="68932" y="4350000"/>
                  </a:lnTo>
                  <a:lnTo>
                    <a:pt x="68864" y="4359666"/>
                  </a:lnTo>
                  <a:lnTo>
                    <a:pt x="68795" y="4369333"/>
                  </a:lnTo>
                  <a:lnTo>
                    <a:pt x="68725" y="4379000"/>
                  </a:lnTo>
                  <a:lnTo>
                    <a:pt x="68655" y="4388666"/>
                  </a:lnTo>
                  <a:lnTo>
                    <a:pt x="68584" y="4398333"/>
                  </a:lnTo>
                  <a:lnTo>
                    <a:pt x="68512" y="4408000"/>
                  </a:lnTo>
                  <a:lnTo>
                    <a:pt x="68440" y="4417666"/>
                  </a:lnTo>
                  <a:lnTo>
                    <a:pt x="68368" y="4427333"/>
                  </a:lnTo>
                  <a:lnTo>
                    <a:pt x="68295" y="4437000"/>
                  </a:lnTo>
                  <a:lnTo>
                    <a:pt x="68223" y="4446666"/>
                  </a:lnTo>
                  <a:lnTo>
                    <a:pt x="68150" y="4456333"/>
                  </a:lnTo>
                  <a:lnTo>
                    <a:pt x="68078" y="4466000"/>
                  </a:lnTo>
                  <a:lnTo>
                    <a:pt x="68005" y="4475666"/>
                  </a:lnTo>
                  <a:lnTo>
                    <a:pt x="67933" y="4485333"/>
                  </a:lnTo>
                  <a:lnTo>
                    <a:pt x="67861" y="4495000"/>
                  </a:lnTo>
                  <a:lnTo>
                    <a:pt x="67790" y="4504666"/>
                  </a:lnTo>
                  <a:lnTo>
                    <a:pt x="67719" y="4514333"/>
                  </a:lnTo>
                  <a:lnTo>
                    <a:pt x="67649" y="4524000"/>
                  </a:lnTo>
                  <a:lnTo>
                    <a:pt x="67580" y="4533666"/>
                  </a:lnTo>
                  <a:lnTo>
                    <a:pt x="67512" y="4543333"/>
                  </a:lnTo>
                  <a:lnTo>
                    <a:pt x="67446" y="4553000"/>
                  </a:lnTo>
                  <a:lnTo>
                    <a:pt x="67381" y="4562666"/>
                  </a:lnTo>
                  <a:lnTo>
                    <a:pt x="67319" y="4572333"/>
                  </a:lnTo>
                  <a:lnTo>
                    <a:pt x="67260" y="4582000"/>
                  </a:lnTo>
                  <a:lnTo>
                    <a:pt x="67204" y="4591666"/>
                  </a:lnTo>
                  <a:lnTo>
                    <a:pt x="67151" y="4601333"/>
                  </a:lnTo>
                  <a:lnTo>
                    <a:pt x="67101" y="4611000"/>
                  </a:lnTo>
                  <a:lnTo>
                    <a:pt x="67055" y="4620666"/>
                  </a:lnTo>
                  <a:lnTo>
                    <a:pt x="67014" y="4630333"/>
                  </a:lnTo>
                  <a:lnTo>
                    <a:pt x="66978" y="4640000"/>
                  </a:lnTo>
                  <a:lnTo>
                    <a:pt x="66946" y="4649666"/>
                  </a:lnTo>
                  <a:lnTo>
                    <a:pt x="66919" y="4659333"/>
                  </a:lnTo>
                  <a:lnTo>
                    <a:pt x="66897" y="4669000"/>
                  </a:lnTo>
                  <a:lnTo>
                    <a:pt x="66880" y="4678666"/>
                  </a:lnTo>
                  <a:lnTo>
                    <a:pt x="66867" y="4688333"/>
                  </a:lnTo>
                  <a:lnTo>
                    <a:pt x="66861" y="4698000"/>
                  </a:lnTo>
                  <a:lnTo>
                    <a:pt x="66858" y="4707666"/>
                  </a:lnTo>
                  <a:lnTo>
                    <a:pt x="66861" y="4717333"/>
                  </a:lnTo>
                  <a:lnTo>
                    <a:pt x="66867" y="4727000"/>
                  </a:lnTo>
                  <a:lnTo>
                    <a:pt x="66877" y="4736666"/>
                  </a:lnTo>
                  <a:lnTo>
                    <a:pt x="66891" y="4746333"/>
                  </a:lnTo>
                  <a:lnTo>
                    <a:pt x="66908" y="4756000"/>
                  </a:lnTo>
                  <a:lnTo>
                    <a:pt x="66928" y="4765666"/>
                  </a:lnTo>
                  <a:lnTo>
                    <a:pt x="66949" y="4775333"/>
                  </a:lnTo>
                  <a:lnTo>
                    <a:pt x="66972" y="4785000"/>
                  </a:lnTo>
                  <a:lnTo>
                    <a:pt x="66995" y="4794666"/>
                  </a:lnTo>
                  <a:lnTo>
                    <a:pt x="67019" y="4804333"/>
                  </a:lnTo>
                  <a:lnTo>
                    <a:pt x="67042" y="4814000"/>
                  </a:lnTo>
                  <a:lnTo>
                    <a:pt x="67063" y="4823666"/>
                  </a:lnTo>
                  <a:lnTo>
                    <a:pt x="67082" y="4833333"/>
                  </a:lnTo>
                  <a:lnTo>
                    <a:pt x="67098" y="4843000"/>
                  </a:lnTo>
                  <a:lnTo>
                    <a:pt x="67110" y="4852666"/>
                  </a:lnTo>
                  <a:lnTo>
                    <a:pt x="67118" y="4862333"/>
                  </a:lnTo>
                  <a:lnTo>
                    <a:pt x="67121" y="4872000"/>
                  </a:lnTo>
                  <a:lnTo>
                    <a:pt x="67117" y="4881666"/>
                  </a:lnTo>
                  <a:lnTo>
                    <a:pt x="67107" y="4891333"/>
                  </a:lnTo>
                  <a:lnTo>
                    <a:pt x="67091" y="4901000"/>
                  </a:lnTo>
                  <a:lnTo>
                    <a:pt x="67068" y="4910666"/>
                  </a:lnTo>
                  <a:lnTo>
                    <a:pt x="67038" y="4920333"/>
                  </a:lnTo>
                  <a:lnTo>
                    <a:pt x="67001" y="4930000"/>
                  </a:lnTo>
                  <a:lnTo>
                    <a:pt x="66956" y="4939666"/>
                  </a:lnTo>
                  <a:close/>
                </a:path>
              </a:pathLst>
            </a:custGeom>
            <a:solidFill>
              <a:srgbClr val="BE9C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2229391" y="1714762"/>
              <a:ext cx="129134" cy="4659796"/>
            </a:xfrm>
            <a:custGeom>
              <a:avLst/>
              <a:gdLst/>
              <a:ahLst/>
              <a:cxnLst/>
              <a:rect l="0" t="0" r="0" b="0"/>
              <a:pathLst>
                <a:path w="129134" h="4659796">
                  <a:moveTo>
                    <a:pt x="61724" y="4659796"/>
                  </a:moveTo>
                  <a:lnTo>
                    <a:pt x="61617" y="4650677"/>
                  </a:lnTo>
                  <a:lnTo>
                    <a:pt x="61514" y="4641558"/>
                  </a:lnTo>
                  <a:lnTo>
                    <a:pt x="61417" y="4632439"/>
                  </a:lnTo>
                  <a:lnTo>
                    <a:pt x="61325" y="4623320"/>
                  </a:lnTo>
                  <a:lnTo>
                    <a:pt x="61238" y="4614201"/>
                  </a:lnTo>
                  <a:lnTo>
                    <a:pt x="61155" y="4605082"/>
                  </a:lnTo>
                  <a:lnTo>
                    <a:pt x="61078" y="4595963"/>
                  </a:lnTo>
                  <a:lnTo>
                    <a:pt x="61007" y="4586844"/>
                  </a:lnTo>
                  <a:lnTo>
                    <a:pt x="60941" y="4577726"/>
                  </a:lnTo>
                  <a:lnTo>
                    <a:pt x="60880" y="4568607"/>
                  </a:lnTo>
                  <a:lnTo>
                    <a:pt x="60822" y="4559488"/>
                  </a:lnTo>
                  <a:lnTo>
                    <a:pt x="60769" y="4550369"/>
                  </a:lnTo>
                  <a:lnTo>
                    <a:pt x="60720" y="4541250"/>
                  </a:lnTo>
                  <a:lnTo>
                    <a:pt x="60674" y="4532131"/>
                  </a:lnTo>
                  <a:lnTo>
                    <a:pt x="60630" y="4523012"/>
                  </a:lnTo>
                  <a:lnTo>
                    <a:pt x="60589" y="4513893"/>
                  </a:lnTo>
                  <a:lnTo>
                    <a:pt x="60549" y="4504774"/>
                  </a:lnTo>
                  <a:lnTo>
                    <a:pt x="60510" y="4495655"/>
                  </a:lnTo>
                  <a:lnTo>
                    <a:pt x="60472" y="4486536"/>
                  </a:lnTo>
                  <a:lnTo>
                    <a:pt x="60434" y="4477417"/>
                  </a:lnTo>
                  <a:lnTo>
                    <a:pt x="60395" y="4468298"/>
                  </a:lnTo>
                  <a:lnTo>
                    <a:pt x="60355" y="4459179"/>
                  </a:lnTo>
                  <a:lnTo>
                    <a:pt x="60315" y="4450060"/>
                  </a:lnTo>
                  <a:lnTo>
                    <a:pt x="60273" y="4440941"/>
                  </a:lnTo>
                  <a:lnTo>
                    <a:pt x="60228" y="4431822"/>
                  </a:lnTo>
                  <a:lnTo>
                    <a:pt x="60182" y="4422703"/>
                  </a:lnTo>
                  <a:lnTo>
                    <a:pt x="60134" y="4413584"/>
                  </a:lnTo>
                  <a:lnTo>
                    <a:pt x="60083" y="4404465"/>
                  </a:lnTo>
                  <a:lnTo>
                    <a:pt x="60030" y="4395346"/>
                  </a:lnTo>
                  <a:lnTo>
                    <a:pt x="59975" y="4386227"/>
                  </a:lnTo>
                  <a:lnTo>
                    <a:pt x="59916" y="4377108"/>
                  </a:lnTo>
                  <a:lnTo>
                    <a:pt x="59856" y="4367989"/>
                  </a:lnTo>
                  <a:lnTo>
                    <a:pt x="59794" y="4358870"/>
                  </a:lnTo>
                  <a:lnTo>
                    <a:pt x="59729" y="4349751"/>
                  </a:lnTo>
                  <a:lnTo>
                    <a:pt x="59663" y="4340632"/>
                  </a:lnTo>
                  <a:lnTo>
                    <a:pt x="59594" y="4331513"/>
                  </a:lnTo>
                  <a:lnTo>
                    <a:pt x="59525" y="4322394"/>
                  </a:lnTo>
                  <a:lnTo>
                    <a:pt x="59454" y="4313275"/>
                  </a:lnTo>
                  <a:lnTo>
                    <a:pt x="59383" y="4304156"/>
                  </a:lnTo>
                  <a:lnTo>
                    <a:pt x="59311" y="4295037"/>
                  </a:lnTo>
                  <a:lnTo>
                    <a:pt x="59238" y="4285918"/>
                  </a:lnTo>
                  <a:lnTo>
                    <a:pt x="59165" y="4276799"/>
                  </a:lnTo>
                  <a:lnTo>
                    <a:pt x="59093" y="4267680"/>
                  </a:lnTo>
                  <a:lnTo>
                    <a:pt x="59021" y="4258561"/>
                  </a:lnTo>
                  <a:lnTo>
                    <a:pt x="58950" y="4249442"/>
                  </a:lnTo>
                  <a:lnTo>
                    <a:pt x="58879" y="4240323"/>
                  </a:lnTo>
                  <a:lnTo>
                    <a:pt x="58810" y="4231204"/>
                  </a:lnTo>
                  <a:lnTo>
                    <a:pt x="58741" y="4222085"/>
                  </a:lnTo>
                  <a:lnTo>
                    <a:pt x="58674" y="4212966"/>
                  </a:lnTo>
                  <a:lnTo>
                    <a:pt x="58607" y="4203847"/>
                  </a:lnTo>
                  <a:lnTo>
                    <a:pt x="58542" y="4194729"/>
                  </a:lnTo>
                  <a:lnTo>
                    <a:pt x="58478" y="4185610"/>
                  </a:lnTo>
                  <a:lnTo>
                    <a:pt x="58415" y="4176491"/>
                  </a:lnTo>
                  <a:lnTo>
                    <a:pt x="58353" y="4167372"/>
                  </a:lnTo>
                  <a:lnTo>
                    <a:pt x="58291" y="4158253"/>
                  </a:lnTo>
                  <a:lnTo>
                    <a:pt x="58229" y="4149134"/>
                  </a:lnTo>
                  <a:lnTo>
                    <a:pt x="58167" y="4140015"/>
                  </a:lnTo>
                  <a:lnTo>
                    <a:pt x="58104" y="4130896"/>
                  </a:lnTo>
                  <a:lnTo>
                    <a:pt x="58041" y="4121777"/>
                  </a:lnTo>
                  <a:lnTo>
                    <a:pt x="57976" y="4112658"/>
                  </a:lnTo>
                  <a:lnTo>
                    <a:pt x="57909" y="4103539"/>
                  </a:lnTo>
                  <a:lnTo>
                    <a:pt x="57840" y="4094420"/>
                  </a:lnTo>
                  <a:lnTo>
                    <a:pt x="57767" y="4085301"/>
                  </a:lnTo>
                  <a:lnTo>
                    <a:pt x="57691" y="4076182"/>
                  </a:lnTo>
                  <a:lnTo>
                    <a:pt x="57611" y="4067063"/>
                  </a:lnTo>
                  <a:lnTo>
                    <a:pt x="57526" y="4057944"/>
                  </a:lnTo>
                  <a:lnTo>
                    <a:pt x="57437" y="4048825"/>
                  </a:lnTo>
                  <a:lnTo>
                    <a:pt x="57341" y="4039706"/>
                  </a:lnTo>
                  <a:lnTo>
                    <a:pt x="57239" y="4030587"/>
                  </a:lnTo>
                  <a:lnTo>
                    <a:pt x="57132" y="4021468"/>
                  </a:lnTo>
                  <a:lnTo>
                    <a:pt x="57018" y="4012349"/>
                  </a:lnTo>
                  <a:lnTo>
                    <a:pt x="56898" y="4003230"/>
                  </a:lnTo>
                  <a:lnTo>
                    <a:pt x="56769" y="3994111"/>
                  </a:lnTo>
                  <a:lnTo>
                    <a:pt x="56634" y="3984992"/>
                  </a:lnTo>
                  <a:lnTo>
                    <a:pt x="56492" y="3975873"/>
                  </a:lnTo>
                  <a:lnTo>
                    <a:pt x="56344" y="3966754"/>
                  </a:lnTo>
                  <a:lnTo>
                    <a:pt x="56189" y="3957635"/>
                  </a:lnTo>
                  <a:lnTo>
                    <a:pt x="56028" y="3948516"/>
                  </a:lnTo>
                  <a:lnTo>
                    <a:pt x="55860" y="3939397"/>
                  </a:lnTo>
                  <a:lnTo>
                    <a:pt x="55687" y="3930278"/>
                  </a:lnTo>
                  <a:lnTo>
                    <a:pt x="55509" y="3921159"/>
                  </a:lnTo>
                  <a:lnTo>
                    <a:pt x="55327" y="3912040"/>
                  </a:lnTo>
                  <a:lnTo>
                    <a:pt x="55141" y="3902921"/>
                  </a:lnTo>
                  <a:lnTo>
                    <a:pt x="54951" y="3893802"/>
                  </a:lnTo>
                  <a:lnTo>
                    <a:pt x="54759" y="3884683"/>
                  </a:lnTo>
                  <a:lnTo>
                    <a:pt x="54565" y="3875564"/>
                  </a:lnTo>
                  <a:lnTo>
                    <a:pt x="54370" y="3866445"/>
                  </a:lnTo>
                  <a:lnTo>
                    <a:pt x="54174" y="3857326"/>
                  </a:lnTo>
                  <a:lnTo>
                    <a:pt x="53978" y="3848207"/>
                  </a:lnTo>
                  <a:lnTo>
                    <a:pt x="53782" y="3839088"/>
                  </a:lnTo>
                  <a:lnTo>
                    <a:pt x="53586" y="3829969"/>
                  </a:lnTo>
                  <a:lnTo>
                    <a:pt x="53392" y="3820850"/>
                  </a:lnTo>
                  <a:lnTo>
                    <a:pt x="53200" y="3811732"/>
                  </a:lnTo>
                  <a:lnTo>
                    <a:pt x="53009" y="3802613"/>
                  </a:lnTo>
                  <a:lnTo>
                    <a:pt x="52820" y="3793494"/>
                  </a:lnTo>
                  <a:lnTo>
                    <a:pt x="52633" y="3784375"/>
                  </a:lnTo>
                  <a:lnTo>
                    <a:pt x="52448" y="3775256"/>
                  </a:lnTo>
                  <a:lnTo>
                    <a:pt x="52265" y="3766137"/>
                  </a:lnTo>
                  <a:lnTo>
                    <a:pt x="52083" y="3757018"/>
                  </a:lnTo>
                  <a:lnTo>
                    <a:pt x="51903" y="3747899"/>
                  </a:lnTo>
                  <a:lnTo>
                    <a:pt x="51723" y="3738780"/>
                  </a:lnTo>
                  <a:lnTo>
                    <a:pt x="51545" y="3729661"/>
                  </a:lnTo>
                  <a:lnTo>
                    <a:pt x="51366" y="3720542"/>
                  </a:lnTo>
                  <a:lnTo>
                    <a:pt x="51188" y="3711423"/>
                  </a:lnTo>
                  <a:lnTo>
                    <a:pt x="51008" y="3702304"/>
                  </a:lnTo>
                  <a:lnTo>
                    <a:pt x="50828" y="3693185"/>
                  </a:lnTo>
                  <a:lnTo>
                    <a:pt x="50645" y="3684066"/>
                  </a:lnTo>
                  <a:lnTo>
                    <a:pt x="50461" y="3674947"/>
                  </a:lnTo>
                  <a:lnTo>
                    <a:pt x="50274" y="3665828"/>
                  </a:lnTo>
                  <a:lnTo>
                    <a:pt x="50083" y="3656709"/>
                  </a:lnTo>
                  <a:lnTo>
                    <a:pt x="49889" y="3647590"/>
                  </a:lnTo>
                  <a:lnTo>
                    <a:pt x="49691" y="3638471"/>
                  </a:lnTo>
                  <a:lnTo>
                    <a:pt x="49489" y="3629352"/>
                  </a:lnTo>
                  <a:lnTo>
                    <a:pt x="49282" y="3620233"/>
                  </a:lnTo>
                  <a:lnTo>
                    <a:pt x="49072" y="3611114"/>
                  </a:lnTo>
                  <a:lnTo>
                    <a:pt x="48856" y="3601995"/>
                  </a:lnTo>
                  <a:lnTo>
                    <a:pt x="48635" y="3592876"/>
                  </a:lnTo>
                  <a:lnTo>
                    <a:pt x="48410" y="3583757"/>
                  </a:lnTo>
                  <a:lnTo>
                    <a:pt x="48181" y="3574638"/>
                  </a:lnTo>
                  <a:lnTo>
                    <a:pt x="47947" y="3565519"/>
                  </a:lnTo>
                  <a:lnTo>
                    <a:pt x="47710" y="3556400"/>
                  </a:lnTo>
                  <a:lnTo>
                    <a:pt x="47469" y="3547281"/>
                  </a:lnTo>
                  <a:lnTo>
                    <a:pt x="47226" y="3538162"/>
                  </a:lnTo>
                  <a:lnTo>
                    <a:pt x="46980" y="3529043"/>
                  </a:lnTo>
                  <a:lnTo>
                    <a:pt x="46732" y="3519924"/>
                  </a:lnTo>
                  <a:lnTo>
                    <a:pt x="46483" y="3510805"/>
                  </a:lnTo>
                  <a:lnTo>
                    <a:pt x="46234" y="3501686"/>
                  </a:lnTo>
                  <a:lnTo>
                    <a:pt x="45985" y="3492567"/>
                  </a:lnTo>
                  <a:lnTo>
                    <a:pt x="45737" y="3483448"/>
                  </a:lnTo>
                  <a:lnTo>
                    <a:pt x="45491" y="3474329"/>
                  </a:lnTo>
                  <a:lnTo>
                    <a:pt x="45248" y="3465210"/>
                  </a:lnTo>
                  <a:lnTo>
                    <a:pt x="45008" y="3456091"/>
                  </a:lnTo>
                  <a:lnTo>
                    <a:pt x="44773" y="3446972"/>
                  </a:lnTo>
                  <a:lnTo>
                    <a:pt x="44543" y="3437854"/>
                  </a:lnTo>
                  <a:lnTo>
                    <a:pt x="44319" y="3428735"/>
                  </a:lnTo>
                  <a:lnTo>
                    <a:pt x="44100" y="3419616"/>
                  </a:lnTo>
                  <a:lnTo>
                    <a:pt x="43889" y="3410497"/>
                  </a:lnTo>
                  <a:lnTo>
                    <a:pt x="43686" y="3401378"/>
                  </a:lnTo>
                  <a:lnTo>
                    <a:pt x="43491" y="3392259"/>
                  </a:lnTo>
                  <a:lnTo>
                    <a:pt x="43304" y="3383140"/>
                  </a:lnTo>
                  <a:lnTo>
                    <a:pt x="43125" y="3374021"/>
                  </a:lnTo>
                  <a:lnTo>
                    <a:pt x="42954" y="3364902"/>
                  </a:lnTo>
                  <a:lnTo>
                    <a:pt x="42793" y="3355783"/>
                  </a:lnTo>
                  <a:lnTo>
                    <a:pt x="42640" y="3346664"/>
                  </a:lnTo>
                  <a:lnTo>
                    <a:pt x="42495" y="3337545"/>
                  </a:lnTo>
                  <a:lnTo>
                    <a:pt x="42357" y="3328426"/>
                  </a:lnTo>
                  <a:lnTo>
                    <a:pt x="42226" y="3319307"/>
                  </a:lnTo>
                  <a:lnTo>
                    <a:pt x="42101" y="3310188"/>
                  </a:lnTo>
                  <a:lnTo>
                    <a:pt x="41983" y="3301069"/>
                  </a:lnTo>
                  <a:lnTo>
                    <a:pt x="41869" y="3291950"/>
                  </a:lnTo>
                  <a:lnTo>
                    <a:pt x="41758" y="3282831"/>
                  </a:lnTo>
                  <a:lnTo>
                    <a:pt x="41649" y="3273712"/>
                  </a:lnTo>
                  <a:lnTo>
                    <a:pt x="41543" y="3264593"/>
                  </a:lnTo>
                  <a:lnTo>
                    <a:pt x="41436" y="3255474"/>
                  </a:lnTo>
                  <a:lnTo>
                    <a:pt x="41329" y="3246355"/>
                  </a:lnTo>
                  <a:lnTo>
                    <a:pt x="41219" y="3237236"/>
                  </a:lnTo>
                  <a:lnTo>
                    <a:pt x="41106" y="3228117"/>
                  </a:lnTo>
                  <a:lnTo>
                    <a:pt x="40989" y="3218998"/>
                  </a:lnTo>
                  <a:lnTo>
                    <a:pt x="40866" y="3209879"/>
                  </a:lnTo>
                  <a:lnTo>
                    <a:pt x="40736" y="3200760"/>
                  </a:lnTo>
                  <a:lnTo>
                    <a:pt x="40598" y="3191641"/>
                  </a:lnTo>
                  <a:lnTo>
                    <a:pt x="40452" y="3182522"/>
                  </a:lnTo>
                  <a:lnTo>
                    <a:pt x="40298" y="3173403"/>
                  </a:lnTo>
                  <a:lnTo>
                    <a:pt x="40133" y="3164284"/>
                  </a:lnTo>
                  <a:lnTo>
                    <a:pt x="39955" y="3155165"/>
                  </a:lnTo>
                  <a:lnTo>
                    <a:pt x="39768" y="3146046"/>
                  </a:lnTo>
                  <a:lnTo>
                    <a:pt x="39569" y="3136927"/>
                  </a:lnTo>
                  <a:lnTo>
                    <a:pt x="39359" y="3127808"/>
                  </a:lnTo>
                  <a:lnTo>
                    <a:pt x="39138" y="3118689"/>
                  </a:lnTo>
                  <a:lnTo>
                    <a:pt x="38903" y="3109570"/>
                  </a:lnTo>
                  <a:lnTo>
                    <a:pt x="38656" y="3100451"/>
                  </a:lnTo>
                  <a:lnTo>
                    <a:pt x="38399" y="3091332"/>
                  </a:lnTo>
                  <a:lnTo>
                    <a:pt x="38131" y="3082213"/>
                  </a:lnTo>
                  <a:lnTo>
                    <a:pt x="37854" y="3073094"/>
                  </a:lnTo>
                  <a:lnTo>
                    <a:pt x="37566" y="3063975"/>
                  </a:lnTo>
                  <a:lnTo>
                    <a:pt x="37267" y="3054857"/>
                  </a:lnTo>
                  <a:lnTo>
                    <a:pt x="36961" y="3045738"/>
                  </a:lnTo>
                  <a:lnTo>
                    <a:pt x="36648" y="3036619"/>
                  </a:lnTo>
                  <a:lnTo>
                    <a:pt x="36328" y="3027500"/>
                  </a:lnTo>
                  <a:lnTo>
                    <a:pt x="36002" y="3018381"/>
                  </a:lnTo>
                  <a:lnTo>
                    <a:pt x="35671" y="3009262"/>
                  </a:lnTo>
                  <a:lnTo>
                    <a:pt x="35336" y="3000143"/>
                  </a:lnTo>
                  <a:lnTo>
                    <a:pt x="34997" y="2991024"/>
                  </a:lnTo>
                  <a:lnTo>
                    <a:pt x="34657" y="2981905"/>
                  </a:lnTo>
                  <a:lnTo>
                    <a:pt x="34315" y="2972786"/>
                  </a:lnTo>
                  <a:lnTo>
                    <a:pt x="33972" y="2963667"/>
                  </a:lnTo>
                  <a:lnTo>
                    <a:pt x="33630" y="2954548"/>
                  </a:lnTo>
                  <a:lnTo>
                    <a:pt x="33287" y="2945429"/>
                  </a:lnTo>
                  <a:lnTo>
                    <a:pt x="32946" y="2936310"/>
                  </a:lnTo>
                  <a:lnTo>
                    <a:pt x="32606" y="2927191"/>
                  </a:lnTo>
                  <a:lnTo>
                    <a:pt x="32267" y="2918072"/>
                  </a:lnTo>
                  <a:lnTo>
                    <a:pt x="31931" y="2908953"/>
                  </a:lnTo>
                  <a:lnTo>
                    <a:pt x="31595" y="2899834"/>
                  </a:lnTo>
                  <a:lnTo>
                    <a:pt x="31262" y="2890715"/>
                  </a:lnTo>
                  <a:lnTo>
                    <a:pt x="30929" y="2881596"/>
                  </a:lnTo>
                  <a:lnTo>
                    <a:pt x="30598" y="2872477"/>
                  </a:lnTo>
                  <a:lnTo>
                    <a:pt x="30267" y="2863358"/>
                  </a:lnTo>
                  <a:lnTo>
                    <a:pt x="29936" y="2854239"/>
                  </a:lnTo>
                  <a:lnTo>
                    <a:pt x="29604" y="2845120"/>
                  </a:lnTo>
                  <a:lnTo>
                    <a:pt x="29270" y="2836001"/>
                  </a:lnTo>
                  <a:lnTo>
                    <a:pt x="28934" y="2826882"/>
                  </a:lnTo>
                  <a:lnTo>
                    <a:pt x="28595" y="2817763"/>
                  </a:lnTo>
                  <a:lnTo>
                    <a:pt x="28252" y="2808644"/>
                  </a:lnTo>
                  <a:lnTo>
                    <a:pt x="27904" y="2799525"/>
                  </a:lnTo>
                  <a:lnTo>
                    <a:pt x="27551" y="2790406"/>
                  </a:lnTo>
                  <a:lnTo>
                    <a:pt x="27191" y="2781287"/>
                  </a:lnTo>
                  <a:lnTo>
                    <a:pt x="26826" y="2772168"/>
                  </a:lnTo>
                  <a:lnTo>
                    <a:pt x="26451" y="2763049"/>
                  </a:lnTo>
                  <a:lnTo>
                    <a:pt x="26068" y="2753930"/>
                  </a:lnTo>
                  <a:lnTo>
                    <a:pt x="25677" y="2744811"/>
                  </a:lnTo>
                  <a:lnTo>
                    <a:pt x="25278" y="2735692"/>
                  </a:lnTo>
                  <a:lnTo>
                    <a:pt x="24870" y="2726573"/>
                  </a:lnTo>
                  <a:lnTo>
                    <a:pt x="24452" y="2717454"/>
                  </a:lnTo>
                  <a:lnTo>
                    <a:pt x="24024" y="2708335"/>
                  </a:lnTo>
                  <a:lnTo>
                    <a:pt x="23588" y="2699216"/>
                  </a:lnTo>
                  <a:lnTo>
                    <a:pt x="23145" y="2690097"/>
                  </a:lnTo>
                  <a:lnTo>
                    <a:pt x="22693" y="2680978"/>
                  </a:lnTo>
                  <a:lnTo>
                    <a:pt x="22234" y="2671860"/>
                  </a:lnTo>
                  <a:lnTo>
                    <a:pt x="21767" y="2662741"/>
                  </a:lnTo>
                  <a:lnTo>
                    <a:pt x="21295" y="2653622"/>
                  </a:lnTo>
                  <a:lnTo>
                    <a:pt x="20818" y="2644503"/>
                  </a:lnTo>
                  <a:lnTo>
                    <a:pt x="20337" y="2635384"/>
                  </a:lnTo>
                  <a:lnTo>
                    <a:pt x="19853" y="2626265"/>
                  </a:lnTo>
                  <a:lnTo>
                    <a:pt x="19367" y="2617146"/>
                  </a:lnTo>
                  <a:lnTo>
                    <a:pt x="18879" y="2608027"/>
                  </a:lnTo>
                  <a:lnTo>
                    <a:pt x="18392" y="2598908"/>
                  </a:lnTo>
                  <a:lnTo>
                    <a:pt x="17906" y="2589789"/>
                  </a:lnTo>
                  <a:lnTo>
                    <a:pt x="17422" y="2580670"/>
                  </a:lnTo>
                  <a:lnTo>
                    <a:pt x="16941" y="2571551"/>
                  </a:lnTo>
                  <a:lnTo>
                    <a:pt x="16465" y="2562432"/>
                  </a:lnTo>
                  <a:lnTo>
                    <a:pt x="15993" y="2553313"/>
                  </a:lnTo>
                  <a:lnTo>
                    <a:pt x="15528" y="2544194"/>
                  </a:lnTo>
                  <a:lnTo>
                    <a:pt x="15068" y="2535075"/>
                  </a:lnTo>
                  <a:lnTo>
                    <a:pt x="14615" y="2525956"/>
                  </a:lnTo>
                  <a:lnTo>
                    <a:pt x="14172" y="2516837"/>
                  </a:lnTo>
                  <a:lnTo>
                    <a:pt x="13737" y="2507718"/>
                  </a:lnTo>
                  <a:lnTo>
                    <a:pt x="13310" y="2498599"/>
                  </a:lnTo>
                  <a:lnTo>
                    <a:pt x="12891" y="2489480"/>
                  </a:lnTo>
                  <a:lnTo>
                    <a:pt x="12481" y="2480361"/>
                  </a:lnTo>
                  <a:lnTo>
                    <a:pt x="12081" y="2471242"/>
                  </a:lnTo>
                  <a:lnTo>
                    <a:pt x="11691" y="2462123"/>
                  </a:lnTo>
                  <a:lnTo>
                    <a:pt x="11309" y="2453004"/>
                  </a:lnTo>
                  <a:lnTo>
                    <a:pt x="10935" y="2443885"/>
                  </a:lnTo>
                  <a:lnTo>
                    <a:pt x="10570" y="2434766"/>
                  </a:lnTo>
                  <a:lnTo>
                    <a:pt x="10213" y="2425647"/>
                  </a:lnTo>
                  <a:lnTo>
                    <a:pt x="9864" y="2416528"/>
                  </a:lnTo>
                  <a:lnTo>
                    <a:pt x="9523" y="2407409"/>
                  </a:lnTo>
                  <a:lnTo>
                    <a:pt x="9188" y="2398290"/>
                  </a:lnTo>
                  <a:lnTo>
                    <a:pt x="8859" y="2389171"/>
                  </a:lnTo>
                  <a:lnTo>
                    <a:pt x="8535" y="2380052"/>
                  </a:lnTo>
                  <a:lnTo>
                    <a:pt x="8219" y="2370933"/>
                  </a:lnTo>
                  <a:lnTo>
                    <a:pt x="7907" y="2361814"/>
                  </a:lnTo>
                  <a:lnTo>
                    <a:pt x="7599" y="2352695"/>
                  </a:lnTo>
                  <a:lnTo>
                    <a:pt x="7295" y="2343576"/>
                  </a:lnTo>
                  <a:lnTo>
                    <a:pt x="6995" y="2334457"/>
                  </a:lnTo>
                  <a:lnTo>
                    <a:pt x="6699" y="2325338"/>
                  </a:lnTo>
                  <a:lnTo>
                    <a:pt x="6406" y="2316219"/>
                  </a:lnTo>
                  <a:lnTo>
                    <a:pt x="6117" y="2307100"/>
                  </a:lnTo>
                  <a:lnTo>
                    <a:pt x="5830" y="2297981"/>
                  </a:lnTo>
                  <a:lnTo>
                    <a:pt x="5545" y="2288863"/>
                  </a:lnTo>
                  <a:lnTo>
                    <a:pt x="5263" y="2279744"/>
                  </a:lnTo>
                  <a:lnTo>
                    <a:pt x="4985" y="2270625"/>
                  </a:lnTo>
                  <a:lnTo>
                    <a:pt x="4709" y="2261506"/>
                  </a:lnTo>
                  <a:lnTo>
                    <a:pt x="4437" y="2252387"/>
                  </a:lnTo>
                  <a:lnTo>
                    <a:pt x="4167" y="2243268"/>
                  </a:lnTo>
                  <a:lnTo>
                    <a:pt x="3900" y="2234149"/>
                  </a:lnTo>
                  <a:lnTo>
                    <a:pt x="3638" y="2225030"/>
                  </a:lnTo>
                  <a:lnTo>
                    <a:pt x="3380" y="2215911"/>
                  </a:lnTo>
                  <a:lnTo>
                    <a:pt x="3126" y="2206792"/>
                  </a:lnTo>
                  <a:lnTo>
                    <a:pt x="2877" y="2197673"/>
                  </a:lnTo>
                  <a:lnTo>
                    <a:pt x="2634" y="2188554"/>
                  </a:lnTo>
                  <a:lnTo>
                    <a:pt x="2396" y="2179435"/>
                  </a:lnTo>
                  <a:lnTo>
                    <a:pt x="2166" y="2170316"/>
                  </a:lnTo>
                  <a:lnTo>
                    <a:pt x="1943" y="2161197"/>
                  </a:lnTo>
                  <a:lnTo>
                    <a:pt x="1728" y="2152078"/>
                  </a:lnTo>
                  <a:lnTo>
                    <a:pt x="1520" y="2142959"/>
                  </a:lnTo>
                  <a:lnTo>
                    <a:pt x="1322" y="2133840"/>
                  </a:lnTo>
                  <a:lnTo>
                    <a:pt x="1136" y="2124721"/>
                  </a:lnTo>
                  <a:lnTo>
                    <a:pt x="961" y="2115602"/>
                  </a:lnTo>
                  <a:lnTo>
                    <a:pt x="797" y="2106483"/>
                  </a:lnTo>
                  <a:lnTo>
                    <a:pt x="646" y="2097364"/>
                  </a:lnTo>
                  <a:lnTo>
                    <a:pt x="507" y="2088245"/>
                  </a:lnTo>
                  <a:lnTo>
                    <a:pt x="384" y="2079126"/>
                  </a:lnTo>
                  <a:lnTo>
                    <a:pt x="278" y="2070007"/>
                  </a:lnTo>
                  <a:lnTo>
                    <a:pt x="188" y="2060888"/>
                  </a:lnTo>
                  <a:lnTo>
                    <a:pt x="113" y="2051769"/>
                  </a:lnTo>
                  <a:lnTo>
                    <a:pt x="56" y="2042650"/>
                  </a:lnTo>
                  <a:lnTo>
                    <a:pt x="16" y="2033531"/>
                  </a:lnTo>
                  <a:lnTo>
                    <a:pt x="0" y="2024412"/>
                  </a:lnTo>
                  <a:lnTo>
                    <a:pt x="1" y="2015293"/>
                  </a:lnTo>
                  <a:lnTo>
                    <a:pt x="22" y="2006174"/>
                  </a:lnTo>
                  <a:lnTo>
                    <a:pt x="63" y="1997055"/>
                  </a:lnTo>
                  <a:lnTo>
                    <a:pt x="123" y="1987936"/>
                  </a:lnTo>
                  <a:lnTo>
                    <a:pt x="206" y="1978817"/>
                  </a:lnTo>
                  <a:lnTo>
                    <a:pt x="312" y="1969698"/>
                  </a:lnTo>
                  <a:lnTo>
                    <a:pt x="436" y="1960579"/>
                  </a:lnTo>
                  <a:lnTo>
                    <a:pt x="580" y="1951460"/>
                  </a:lnTo>
                  <a:lnTo>
                    <a:pt x="743" y="1942341"/>
                  </a:lnTo>
                  <a:lnTo>
                    <a:pt x="926" y="1933222"/>
                  </a:lnTo>
                  <a:lnTo>
                    <a:pt x="1131" y="1924103"/>
                  </a:lnTo>
                  <a:lnTo>
                    <a:pt x="1352" y="1914984"/>
                  </a:lnTo>
                  <a:lnTo>
                    <a:pt x="1589" y="1905866"/>
                  </a:lnTo>
                  <a:lnTo>
                    <a:pt x="1842" y="1896747"/>
                  </a:lnTo>
                  <a:lnTo>
                    <a:pt x="2109" y="1887628"/>
                  </a:lnTo>
                  <a:lnTo>
                    <a:pt x="2392" y="1878509"/>
                  </a:lnTo>
                  <a:lnTo>
                    <a:pt x="2687" y="1869390"/>
                  </a:lnTo>
                  <a:lnTo>
                    <a:pt x="2992" y="1860271"/>
                  </a:lnTo>
                  <a:lnTo>
                    <a:pt x="3307" y="1851152"/>
                  </a:lnTo>
                  <a:lnTo>
                    <a:pt x="3630" y="1842033"/>
                  </a:lnTo>
                  <a:lnTo>
                    <a:pt x="3961" y="1832914"/>
                  </a:lnTo>
                  <a:lnTo>
                    <a:pt x="4298" y="1823795"/>
                  </a:lnTo>
                  <a:lnTo>
                    <a:pt x="4639" y="1814676"/>
                  </a:lnTo>
                  <a:lnTo>
                    <a:pt x="4984" y="1805557"/>
                  </a:lnTo>
                  <a:lnTo>
                    <a:pt x="5332" y="1796438"/>
                  </a:lnTo>
                  <a:lnTo>
                    <a:pt x="5681" y="1787319"/>
                  </a:lnTo>
                  <a:lnTo>
                    <a:pt x="6032" y="1778200"/>
                  </a:lnTo>
                  <a:lnTo>
                    <a:pt x="6384" y="1769081"/>
                  </a:lnTo>
                  <a:lnTo>
                    <a:pt x="6736" y="1759962"/>
                  </a:lnTo>
                  <a:lnTo>
                    <a:pt x="7089" y="1750843"/>
                  </a:lnTo>
                  <a:lnTo>
                    <a:pt x="7442" y="1741724"/>
                  </a:lnTo>
                  <a:lnTo>
                    <a:pt x="7796" y="1732605"/>
                  </a:lnTo>
                  <a:lnTo>
                    <a:pt x="8151" y="1723486"/>
                  </a:lnTo>
                  <a:lnTo>
                    <a:pt x="8508" y="1714367"/>
                  </a:lnTo>
                  <a:lnTo>
                    <a:pt x="8867" y="1705248"/>
                  </a:lnTo>
                  <a:lnTo>
                    <a:pt x="9230" y="1696129"/>
                  </a:lnTo>
                  <a:lnTo>
                    <a:pt x="9597" y="1687010"/>
                  </a:lnTo>
                  <a:lnTo>
                    <a:pt x="9971" y="1677891"/>
                  </a:lnTo>
                  <a:lnTo>
                    <a:pt x="10351" y="1668772"/>
                  </a:lnTo>
                  <a:lnTo>
                    <a:pt x="10738" y="1659653"/>
                  </a:lnTo>
                  <a:lnTo>
                    <a:pt x="11134" y="1650534"/>
                  </a:lnTo>
                  <a:lnTo>
                    <a:pt x="11540" y="1641415"/>
                  </a:lnTo>
                  <a:lnTo>
                    <a:pt x="11959" y="1632296"/>
                  </a:lnTo>
                  <a:lnTo>
                    <a:pt x="12390" y="1623177"/>
                  </a:lnTo>
                  <a:lnTo>
                    <a:pt x="12833" y="1614058"/>
                  </a:lnTo>
                  <a:lnTo>
                    <a:pt x="13289" y="1604939"/>
                  </a:lnTo>
                  <a:lnTo>
                    <a:pt x="13758" y="1595820"/>
                  </a:lnTo>
                  <a:lnTo>
                    <a:pt x="14243" y="1586701"/>
                  </a:lnTo>
                  <a:lnTo>
                    <a:pt x="14743" y="1577582"/>
                  </a:lnTo>
                  <a:lnTo>
                    <a:pt x="15257" y="1568463"/>
                  </a:lnTo>
                  <a:lnTo>
                    <a:pt x="15783" y="1559344"/>
                  </a:lnTo>
                  <a:lnTo>
                    <a:pt x="16322" y="1550225"/>
                  </a:lnTo>
                  <a:lnTo>
                    <a:pt x="16874" y="1541106"/>
                  </a:lnTo>
                  <a:lnTo>
                    <a:pt x="17439" y="1531987"/>
                  </a:lnTo>
                  <a:lnTo>
                    <a:pt x="18014" y="1522869"/>
                  </a:lnTo>
                  <a:lnTo>
                    <a:pt x="18598" y="1513750"/>
                  </a:lnTo>
                  <a:lnTo>
                    <a:pt x="19189" y="1504631"/>
                  </a:lnTo>
                  <a:lnTo>
                    <a:pt x="19787" y="1495512"/>
                  </a:lnTo>
                  <a:lnTo>
                    <a:pt x="20391" y="1486393"/>
                  </a:lnTo>
                  <a:lnTo>
                    <a:pt x="20997" y="1477274"/>
                  </a:lnTo>
                  <a:lnTo>
                    <a:pt x="21605" y="1468155"/>
                  </a:lnTo>
                  <a:lnTo>
                    <a:pt x="22213" y="1459036"/>
                  </a:lnTo>
                  <a:lnTo>
                    <a:pt x="22821" y="1449917"/>
                  </a:lnTo>
                  <a:lnTo>
                    <a:pt x="23426" y="1440798"/>
                  </a:lnTo>
                  <a:lnTo>
                    <a:pt x="24026" y="1431679"/>
                  </a:lnTo>
                  <a:lnTo>
                    <a:pt x="24621" y="1422560"/>
                  </a:lnTo>
                  <a:lnTo>
                    <a:pt x="25210" y="1413441"/>
                  </a:lnTo>
                  <a:lnTo>
                    <a:pt x="25792" y="1404322"/>
                  </a:lnTo>
                  <a:lnTo>
                    <a:pt x="26367" y="1395203"/>
                  </a:lnTo>
                  <a:lnTo>
                    <a:pt x="26931" y="1386084"/>
                  </a:lnTo>
                  <a:lnTo>
                    <a:pt x="27487" y="1376965"/>
                  </a:lnTo>
                  <a:lnTo>
                    <a:pt x="28033" y="1367846"/>
                  </a:lnTo>
                  <a:lnTo>
                    <a:pt x="28570" y="1358727"/>
                  </a:lnTo>
                  <a:lnTo>
                    <a:pt x="29098" y="1349608"/>
                  </a:lnTo>
                  <a:lnTo>
                    <a:pt x="29615" y="1340489"/>
                  </a:lnTo>
                  <a:lnTo>
                    <a:pt x="30123" y="1331370"/>
                  </a:lnTo>
                  <a:lnTo>
                    <a:pt x="30621" y="1322251"/>
                  </a:lnTo>
                  <a:lnTo>
                    <a:pt x="31112" y="1313132"/>
                  </a:lnTo>
                  <a:lnTo>
                    <a:pt x="31595" y="1304013"/>
                  </a:lnTo>
                  <a:lnTo>
                    <a:pt x="32070" y="1294894"/>
                  </a:lnTo>
                  <a:lnTo>
                    <a:pt x="32536" y="1285775"/>
                  </a:lnTo>
                  <a:lnTo>
                    <a:pt x="32997" y="1276656"/>
                  </a:lnTo>
                  <a:lnTo>
                    <a:pt x="33453" y="1267537"/>
                  </a:lnTo>
                  <a:lnTo>
                    <a:pt x="33904" y="1258418"/>
                  </a:lnTo>
                  <a:lnTo>
                    <a:pt x="34351" y="1249299"/>
                  </a:lnTo>
                  <a:lnTo>
                    <a:pt x="34794" y="1240180"/>
                  </a:lnTo>
                  <a:lnTo>
                    <a:pt x="35233" y="1231061"/>
                  </a:lnTo>
                  <a:lnTo>
                    <a:pt x="35671" y="1221942"/>
                  </a:lnTo>
                  <a:lnTo>
                    <a:pt x="36107" y="1212823"/>
                  </a:lnTo>
                  <a:lnTo>
                    <a:pt x="36541" y="1203704"/>
                  </a:lnTo>
                  <a:lnTo>
                    <a:pt x="36974" y="1194585"/>
                  </a:lnTo>
                  <a:lnTo>
                    <a:pt x="37406" y="1185466"/>
                  </a:lnTo>
                  <a:lnTo>
                    <a:pt x="37838" y="1176347"/>
                  </a:lnTo>
                  <a:lnTo>
                    <a:pt x="38270" y="1167228"/>
                  </a:lnTo>
                  <a:lnTo>
                    <a:pt x="38702" y="1158109"/>
                  </a:lnTo>
                  <a:lnTo>
                    <a:pt x="39134" y="1148990"/>
                  </a:lnTo>
                  <a:lnTo>
                    <a:pt x="39565" y="1139872"/>
                  </a:lnTo>
                  <a:lnTo>
                    <a:pt x="39997" y="1130753"/>
                  </a:lnTo>
                  <a:lnTo>
                    <a:pt x="40429" y="1121634"/>
                  </a:lnTo>
                  <a:lnTo>
                    <a:pt x="40860" y="1112515"/>
                  </a:lnTo>
                  <a:lnTo>
                    <a:pt x="41292" y="1103396"/>
                  </a:lnTo>
                  <a:lnTo>
                    <a:pt x="41722" y="1094277"/>
                  </a:lnTo>
                  <a:lnTo>
                    <a:pt x="42153" y="1085158"/>
                  </a:lnTo>
                  <a:lnTo>
                    <a:pt x="42583" y="1076039"/>
                  </a:lnTo>
                  <a:lnTo>
                    <a:pt x="43012" y="1066920"/>
                  </a:lnTo>
                  <a:lnTo>
                    <a:pt x="43440" y="1057801"/>
                  </a:lnTo>
                  <a:lnTo>
                    <a:pt x="43868" y="1048682"/>
                  </a:lnTo>
                  <a:lnTo>
                    <a:pt x="44294" y="1039563"/>
                  </a:lnTo>
                  <a:lnTo>
                    <a:pt x="44720" y="1030444"/>
                  </a:lnTo>
                  <a:lnTo>
                    <a:pt x="45144" y="1021325"/>
                  </a:lnTo>
                  <a:lnTo>
                    <a:pt x="45568" y="1012206"/>
                  </a:lnTo>
                  <a:lnTo>
                    <a:pt x="45991" y="1003087"/>
                  </a:lnTo>
                  <a:lnTo>
                    <a:pt x="46413" y="993968"/>
                  </a:lnTo>
                  <a:lnTo>
                    <a:pt x="46835" y="984849"/>
                  </a:lnTo>
                  <a:lnTo>
                    <a:pt x="47256" y="975730"/>
                  </a:lnTo>
                  <a:lnTo>
                    <a:pt x="47676" y="966611"/>
                  </a:lnTo>
                  <a:lnTo>
                    <a:pt x="48096" y="957492"/>
                  </a:lnTo>
                  <a:lnTo>
                    <a:pt x="48515" y="948373"/>
                  </a:lnTo>
                  <a:lnTo>
                    <a:pt x="48935" y="939254"/>
                  </a:lnTo>
                  <a:lnTo>
                    <a:pt x="49353" y="930135"/>
                  </a:lnTo>
                  <a:lnTo>
                    <a:pt x="49772" y="921016"/>
                  </a:lnTo>
                  <a:lnTo>
                    <a:pt x="50189" y="911897"/>
                  </a:lnTo>
                  <a:lnTo>
                    <a:pt x="50607" y="902778"/>
                  </a:lnTo>
                  <a:lnTo>
                    <a:pt x="51022" y="893659"/>
                  </a:lnTo>
                  <a:lnTo>
                    <a:pt x="51437" y="884540"/>
                  </a:lnTo>
                  <a:lnTo>
                    <a:pt x="51850" y="875421"/>
                  </a:lnTo>
                  <a:lnTo>
                    <a:pt x="52260" y="866302"/>
                  </a:lnTo>
                  <a:lnTo>
                    <a:pt x="52669" y="857183"/>
                  </a:lnTo>
                  <a:lnTo>
                    <a:pt x="53073" y="848064"/>
                  </a:lnTo>
                  <a:lnTo>
                    <a:pt x="53474" y="838945"/>
                  </a:lnTo>
                  <a:lnTo>
                    <a:pt x="53870" y="829826"/>
                  </a:lnTo>
                  <a:lnTo>
                    <a:pt x="54261" y="820707"/>
                  </a:lnTo>
                  <a:lnTo>
                    <a:pt x="54647" y="811588"/>
                  </a:lnTo>
                  <a:lnTo>
                    <a:pt x="55026" y="802469"/>
                  </a:lnTo>
                  <a:lnTo>
                    <a:pt x="55397" y="793350"/>
                  </a:lnTo>
                  <a:lnTo>
                    <a:pt x="55759" y="784231"/>
                  </a:lnTo>
                  <a:lnTo>
                    <a:pt x="56114" y="775112"/>
                  </a:lnTo>
                  <a:lnTo>
                    <a:pt x="56459" y="765993"/>
                  </a:lnTo>
                  <a:lnTo>
                    <a:pt x="56796" y="756875"/>
                  </a:lnTo>
                  <a:lnTo>
                    <a:pt x="57120" y="747756"/>
                  </a:lnTo>
                  <a:lnTo>
                    <a:pt x="57432" y="738637"/>
                  </a:lnTo>
                  <a:lnTo>
                    <a:pt x="57734" y="729518"/>
                  </a:lnTo>
                  <a:lnTo>
                    <a:pt x="58025" y="720399"/>
                  </a:lnTo>
                  <a:lnTo>
                    <a:pt x="58305" y="711280"/>
                  </a:lnTo>
                  <a:lnTo>
                    <a:pt x="58572" y="702161"/>
                  </a:lnTo>
                  <a:lnTo>
                    <a:pt x="58825" y="693042"/>
                  </a:lnTo>
                  <a:lnTo>
                    <a:pt x="59067" y="683923"/>
                  </a:lnTo>
                  <a:lnTo>
                    <a:pt x="59297" y="674804"/>
                  </a:lnTo>
                  <a:lnTo>
                    <a:pt x="59516" y="665685"/>
                  </a:lnTo>
                  <a:lnTo>
                    <a:pt x="59724" y="656566"/>
                  </a:lnTo>
                  <a:lnTo>
                    <a:pt x="59918" y="647447"/>
                  </a:lnTo>
                  <a:lnTo>
                    <a:pt x="60103" y="638328"/>
                  </a:lnTo>
                  <a:lnTo>
                    <a:pt x="60277" y="629209"/>
                  </a:lnTo>
                  <a:lnTo>
                    <a:pt x="60442" y="620090"/>
                  </a:lnTo>
                  <a:lnTo>
                    <a:pt x="60597" y="610971"/>
                  </a:lnTo>
                  <a:lnTo>
                    <a:pt x="60743" y="601852"/>
                  </a:lnTo>
                  <a:lnTo>
                    <a:pt x="60881" y="592733"/>
                  </a:lnTo>
                  <a:lnTo>
                    <a:pt x="61011" y="583614"/>
                  </a:lnTo>
                  <a:lnTo>
                    <a:pt x="61134" y="574495"/>
                  </a:lnTo>
                  <a:lnTo>
                    <a:pt x="61252" y="565376"/>
                  </a:lnTo>
                  <a:lnTo>
                    <a:pt x="61363" y="556257"/>
                  </a:lnTo>
                  <a:lnTo>
                    <a:pt x="61468" y="547138"/>
                  </a:lnTo>
                  <a:lnTo>
                    <a:pt x="61569" y="538019"/>
                  </a:lnTo>
                  <a:lnTo>
                    <a:pt x="61666" y="528900"/>
                  </a:lnTo>
                  <a:lnTo>
                    <a:pt x="61759" y="519781"/>
                  </a:lnTo>
                  <a:lnTo>
                    <a:pt x="61849" y="510662"/>
                  </a:lnTo>
                  <a:lnTo>
                    <a:pt x="61935" y="501543"/>
                  </a:lnTo>
                  <a:lnTo>
                    <a:pt x="62018" y="492424"/>
                  </a:lnTo>
                  <a:lnTo>
                    <a:pt x="62099" y="483305"/>
                  </a:lnTo>
                  <a:lnTo>
                    <a:pt x="62178" y="474186"/>
                  </a:lnTo>
                  <a:lnTo>
                    <a:pt x="62255" y="465067"/>
                  </a:lnTo>
                  <a:lnTo>
                    <a:pt x="62329" y="455948"/>
                  </a:lnTo>
                  <a:lnTo>
                    <a:pt x="62402" y="446829"/>
                  </a:lnTo>
                  <a:lnTo>
                    <a:pt x="62473" y="437710"/>
                  </a:lnTo>
                  <a:lnTo>
                    <a:pt x="62542" y="428591"/>
                  </a:lnTo>
                  <a:lnTo>
                    <a:pt x="62610" y="419472"/>
                  </a:lnTo>
                  <a:lnTo>
                    <a:pt x="62677" y="410353"/>
                  </a:lnTo>
                  <a:lnTo>
                    <a:pt x="62741" y="401234"/>
                  </a:lnTo>
                  <a:lnTo>
                    <a:pt x="62804" y="392115"/>
                  </a:lnTo>
                  <a:lnTo>
                    <a:pt x="62865" y="382996"/>
                  </a:lnTo>
                  <a:lnTo>
                    <a:pt x="62925" y="373878"/>
                  </a:lnTo>
                  <a:lnTo>
                    <a:pt x="62984" y="364759"/>
                  </a:lnTo>
                  <a:lnTo>
                    <a:pt x="63040" y="355640"/>
                  </a:lnTo>
                  <a:lnTo>
                    <a:pt x="63095" y="346521"/>
                  </a:lnTo>
                  <a:lnTo>
                    <a:pt x="63149" y="337402"/>
                  </a:lnTo>
                  <a:lnTo>
                    <a:pt x="63201" y="328283"/>
                  </a:lnTo>
                  <a:lnTo>
                    <a:pt x="63252" y="319164"/>
                  </a:lnTo>
                  <a:lnTo>
                    <a:pt x="63301" y="310045"/>
                  </a:lnTo>
                  <a:lnTo>
                    <a:pt x="63349" y="300926"/>
                  </a:lnTo>
                  <a:lnTo>
                    <a:pt x="63395" y="291807"/>
                  </a:lnTo>
                  <a:lnTo>
                    <a:pt x="63440" y="282688"/>
                  </a:lnTo>
                  <a:lnTo>
                    <a:pt x="63484" y="273569"/>
                  </a:lnTo>
                  <a:lnTo>
                    <a:pt x="63526" y="264450"/>
                  </a:lnTo>
                  <a:lnTo>
                    <a:pt x="63568" y="255331"/>
                  </a:lnTo>
                  <a:lnTo>
                    <a:pt x="63608" y="246212"/>
                  </a:lnTo>
                  <a:lnTo>
                    <a:pt x="63647" y="237093"/>
                  </a:lnTo>
                  <a:lnTo>
                    <a:pt x="63684" y="227974"/>
                  </a:lnTo>
                  <a:lnTo>
                    <a:pt x="63721" y="218855"/>
                  </a:lnTo>
                  <a:lnTo>
                    <a:pt x="63757" y="209736"/>
                  </a:lnTo>
                  <a:lnTo>
                    <a:pt x="63792" y="200617"/>
                  </a:lnTo>
                  <a:lnTo>
                    <a:pt x="63826" y="191498"/>
                  </a:lnTo>
                  <a:lnTo>
                    <a:pt x="63859" y="182379"/>
                  </a:lnTo>
                  <a:lnTo>
                    <a:pt x="63891" y="173260"/>
                  </a:lnTo>
                  <a:lnTo>
                    <a:pt x="63922" y="164141"/>
                  </a:lnTo>
                  <a:lnTo>
                    <a:pt x="63952" y="155022"/>
                  </a:lnTo>
                  <a:lnTo>
                    <a:pt x="63981" y="145903"/>
                  </a:lnTo>
                  <a:lnTo>
                    <a:pt x="64009" y="136784"/>
                  </a:lnTo>
                  <a:lnTo>
                    <a:pt x="64036" y="127665"/>
                  </a:lnTo>
                  <a:lnTo>
                    <a:pt x="64063" y="118546"/>
                  </a:lnTo>
                  <a:lnTo>
                    <a:pt x="64089" y="109427"/>
                  </a:lnTo>
                  <a:lnTo>
                    <a:pt x="64113" y="100308"/>
                  </a:lnTo>
                  <a:lnTo>
                    <a:pt x="64137" y="91189"/>
                  </a:lnTo>
                  <a:lnTo>
                    <a:pt x="64160" y="82070"/>
                  </a:lnTo>
                  <a:lnTo>
                    <a:pt x="64182" y="72951"/>
                  </a:lnTo>
                  <a:lnTo>
                    <a:pt x="64203" y="63832"/>
                  </a:lnTo>
                  <a:lnTo>
                    <a:pt x="64224" y="54713"/>
                  </a:lnTo>
                  <a:lnTo>
                    <a:pt x="64243" y="45594"/>
                  </a:lnTo>
                  <a:lnTo>
                    <a:pt x="64262" y="36475"/>
                  </a:lnTo>
                  <a:lnTo>
                    <a:pt x="64280" y="27356"/>
                  </a:lnTo>
                  <a:lnTo>
                    <a:pt x="64297" y="18237"/>
                  </a:lnTo>
                  <a:lnTo>
                    <a:pt x="64314" y="9118"/>
                  </a:lnTo>
                  <a:lnTo>
                    <a:pt x="64330" y="0"/>
                  </a:lnTo>
                  <a:lnTo>
                    <a:pt x="64804" y="0"/>
                  </a:lnTo>
                  <a:lnTo>
                    <a:pt x="64819" y="9118"/>
                  </a:lnTo>
                  <a:lnTo>
                    <a:pt x="64836" y="18237"/>
                  </a:lnTo>
                  <a:lnTo>
                    <a:pt x="64853" y="27356"/>
                  </a:lnTo>
                  <a:lnTo>
                    <a:pt x="64871" y="36475"/>
                  </a:lnTo>
                  <a:lnTo>
                    <a:pt x="64890" y="45594"/>
                  </a:lnTo>
                  <a:lnTo>
                    <a:pt x="64910" y="54713"/>
                  </a:lnTo>
                  <a:lnTo>
                    <a:pt x="64930" y="63832"/>
                  </a:lnTo>
                  <a:lnTo>
                    <a:pt x="64951" y="72951"/>
                  </a:lnTo>
                  <a:lnTo>
                    <a:pt x="64973" y="82070"/>
                  </a:lnTo>
                  <a:lnTo>
                    <a:pt x="64996" y="91189"/>
                  </a:lnTo>
                  <a:lnTo>
                    <a:pt x="65020" y="100308"/>
                  </a:lnTo>
                  <a:lnTo>
                    <a:pt x="65045" y="109427"/>
                  </a:lnTo>
                  <a:lnTo>
                    <a:pt x="65070" y="118546"/>
                  </a:lnTo>
                  <a:lnTo>
                    <a:pt x="65097" y="127665"/>
                  </a:lnTo>
                  <a:lnTo>
                    <a:pt x="65124" y="136784"/>
                  </a:lnTo>
                  <a:lnTo>
                    <a:pt x="65152" y="145903"/>
                  </a:lnTo>
                  <a:lnTo>
                    <a:pt x="65182" y="155022"/>
                  </a:lnTo>
                  <a:lnTo>
                    <a:pt x="65211" y="164141"/>
                  </a:lnTo>
                  <a:lnTo>
                    <a:pt x="65243" y="173260"/>
                  </a:lnTo>
                  <a:lnTo>
                    <a:pt x="65275" y="182379"/>
                  </a:lnTo>
                  <a:lnTo>
                    <a:pt x="65307" y="191498"/>
                  </a:lnTo>
                  <a:lnTo>
                    <a:pt x="65341" y="200617"/>
                  </a:lnTo>
                  <a:lnTo>
                    <a:pt x="65376" y="209736"/>
                  </a:lnTo>
                  <a:lnTo>
                    <a:pt x="65412" y="218855"/>
                  </a:lnTo>
                  <a:lnTo>
                    <a:pt x="65449" y="227974"/>
                  </a:lnTo>
                  <a:lnTo>
                    <a:pt x="65487" y="237093"/>
                  </a:lnTo>
                  <a:lnTo>
                    <a:pt x="65526" y="246212"/>
                  </a:lnTo>
                  <a:lnTo>
                    <a:pt x="65566" y="255331"/>
                  </a:lnTo>
                  <a:lnTo>
                    <a:pt x="65607" y="264450"/>
                  </a:lnTo>
                  <a:lnTo>
                    <a:pt x="65649" y="273569"/>
                  </a:lnTo>
                  <a:lnTo>
                    <a:pt x="65693" y="282688"/>
                  </a:lnTo>
                  <a:lnTo>
                    <a:pt x="65738" y="291807"/>
                  </a:lnTo>
                  <a:lnTo>
                    <a:pt x="65784" y="300926"/>
                  </a:lnTo>
                  <a:lnTo>
                    <a:pt x="65832" y="310045"/>
                  </a:lnTo>
                  <a:lnTo>
                    <a:pt x="65881" y="319164"/>
                  </a:lnTo>
                  <a:lnTo>
                    <a:pt x="65932" y="328283"/>
                  </a:lnTo>
                  <a:lnTo>
                    <a:pt x="65984" y="337402"/>
                  </a:lnTo>
                  <a:lnTo>
                    <a:pt x="66038" y="346521"/>
                  </a:lnTo>
                  <a:lnTo>
                    <a:pt x="66093" y="355640"/>
                  </a:lnTo>
                  <a:lnTo>
                    <a:pt x="66149" y="364759"/>
                  </a:lnTo>
                  <a:lnTo>
                    <a:pt x="66208" y="373878"/>
                  </a:lnTo>
                  <a:lnTo>
                    <a:pt x="66268" y="382996"/>
                  </a:lnTo>
                  <a:lnTo>
                    <a:pt x="66329" y="392115"/>
                  </a:lnTo>
                  <a:lnTo>
                    <a:pt x="66392" y="401234"/>
                  </a:lnTo>
                  <a:lnTo>
                    <a:pt x="66457" y="410353"/>
                  </a:lnTo>
                  <a:lnTo>
                    <a:pt x="66523" y="419472"/>
                  </a:lnTo>
                  <a:lnTo>
                    <a:pt x="66591" y="428591"/>
                  </a:lnTo>
                  <a:lnTo>
                    <a:pt x="66660" y="437710"/>
                  </a:lnTo>
                  <a:lnTo>
                    <a:pt x="66731" y="446829"/>
                  </a:lnTo>
                  <a:lnTo>
                    <a:pt x="66804" y="455948"/>
                  </a:lnTo>
                  <a:lnTo>
                    <a:pt x="66879" y="465067"/>
                  </a:lnTo>
                  <a:lnTo>
                    <a:pt x="66955" y="474186"/>
                  </a:lnTo>
                  <a:lnTo>
                    <a:pt x="67034" y="483305"/>
                  </a:lnTo>
                  <a:lnTo>
                    <a:pt x="67115" y="492424"/>
                  </a:lnTo>
                  <a:lnTo>
                    <a:pt x="67198" y="501543"/>
                  </a:lnTo>
                  <a:lnTo>
                    <a:pt x="67284" y="510662"/>
                  </a:lnTo>
                  <a:lnTo>
                    <a:pt x="67374" y="519781"/>
                  </a:lnTo>
                  <a:lnTo>
                    <a:pt x="67467" y="528900"/>
                  </a:lnTo>
                  <a:lnTo>
                    <a:pt x="67564" y="538019"/>
                  </a:lnTo>
                  <a:lnTo>
                    <a:pt x="67665" y="547138"/>
                  </a:lnTo>
                  <a:lnTo>
                    <a:pt x="67770" y="556257"/>
                  </a:lnTo>
                  <a:lnTo>
                    <a:pt x="67881" y="565376"/>
                  </a:lnTo>
                  <a:lnTo>
                    <a:pt x="67999" y="574495"/>
                  </a:lnTo>
                  <a:lnTo>
                    <a:pt x="68122" y="583614"/>
                  </a:lnTo>
                  <a:lnTo>
                    <a:pt x="68253" y="592733"/>
                  </a:lnTo>
                  <a:lnTo>
                    <a:pt x="68390" y="601852"/>
                  </a:lnTo>
                  <a:lnTo>
                    <a:pt x="68536" y="610971"/>
                  </a:lnTo>
                  <a:lnTo>
                    <a:pt x="68692" y="620090"/>
                  </a:lnTo>
                  <a:lnTo>
                    <a:pt x="68856" y="629209"/>
                  </a:lnTo>
                  <a:lnTo>
                    <a:pt x="69031" y="638328"/>
                  </a:lnTo>
                  <a:lnTo>
                    <a:pt x="69215" y="647447"/>
                  </a:lnTo>
                  <a:lnTo>
                    <a:pt x="69409" y="656566"/>
                  </a:lnTo>
                  <a:lnTo>
                    <a:pt x="69617" y="665685"/>
                  </a:lnTo>
                  <a:lnTo>
                    <a:pt x="69836" y="674804"/>
                  </a:lnTo>
                  <a:lnTo>
                    <a:pt x="70066" y="683923"/>
                  </a:lnTo>
                  <a:lnTo>
                    <a:pt x="70308" y="693042"/>
                  </a:lnTo>
                  <a:lnTo>
                    <a:pt x="70561" y="702161"/>
                  </a:lnTo>
                  <a:lnTo>
                    <a:pt x="70828" y="711280"/>
                  </a:lnTo>
                  <a:lnTo>
                    <a:pt x="71108" y="720399"/>
                  </a:lnTo>
                  <a:lnTo>
                    <a:pt x="71399" y="729518"/>
                  </a:lnTo>
                  <a:lnTo>
                    <a:pt x="71701" y="738637"/>
                  </a:lnTo>
                  <a:lnTo>
                    <a:pt x="72014" y="747756"/>
                  </a:lnTo>
                  <a:lnTo>
                    <a:pt x="72338" y="756875"/>
                  </a:lnTo>
                  <a:lnTo>
                    <a:pt x="72674" y="765993"/>
                  </a:lnTo>
                  <a:lnTo>
                    <a:pt x="73019" y="775112"/>
                  </a:lnTo>
                  <a:lnTo>
                    <a:pt x="73374" y="784231"/>
                  </a:lnTo>
                  <a:lnTo>
                    <a:pt x="73737" y="793350"/>
                  </a:lnTo>
                  <a:lnTo>
                    <a:pt x="74107" y="802469"/>
                  </a:lnTo>
                  <a:lnTo>
                    <a:pt x="74486" y="811588"/>
                  </a:lnTo>
                  <a:lnTo>
                    <a:pt x="74872" y="820707"/>
                  </a:lnTo>
                  <a:lnTo>
                    <a:pt x="75263" y="829826"/>
                  </a:lnTo>
                  <a:lnTo>
                    <a:pt x="75659" y="838945"/>
                  </a:lnTo>
                  <a:lnTo>
                    <a:pt x="76060" y="848064"/>
                  </a:lnTo>
                  <a:lnTo>
                    <a:pt x="76465" y="857183"/>
                  </a:lnTo>
                  <a:lnTo>
                    <a:pt x="76873" y="866302"/>
                  </a:lnTo>
                  <a:lnTo>
                    <a:pt x="77284" y="875421"/>
                  </a:lnTo>
                  <a:lnTo>
                    <a:pt x="77696" y="884540"/>
                  </a:lnTo>
                  <a:lnTo>
                    <a:pt x="78111" y="893659"/>
                  </a:lnTo>
                  <a:lnTo>
                    <a:pt x="78527" y="902778"/>
                  </a:lnTo>
                  <a:lnTo>
                    <a:pt x="78944" y="911897"/>
                  </a:lnTo>
                  <a:lnTo>
                    <a:pt x="79362" y="921016"/>
                  </a:lnTo>
                  <a:lnTo>
                    <a:pt x="79780" y="930135"/>
                  </a:lnTo>
                  <a:lnTo>
                    <a:pt x="80199" y="939254"/>
                  </a:lnTo>
                  <a:lnTo>
                    <a:pt x="80618" y="948373"/>
                  </a:lnTo>
                  <a:lnTo>
                    <a:pt x="81037" y="957492"/>
                  </a:lnTo>
                  <a:lnTo>
                    <a:pt x="81457" y="966611"/>
                  </a:lnTo>
                  <a:lnTo>
                    <a:pt x="81878" y="975730"/>
                  </a:lnTo>
                  <a:lnTo>
                    <a:pt x="82299" y="984849"/>
                  </a:lnTo>
                  <a:lnTo>
                    <a:pt x="82720" y="993968"/>
                  </a:lnTo>
                  <a:lnTo>
                    <a:pt x="83142" y="1003087"/>
                  </a:lnTo>
                  <a:lnTo>
                    <a:pt x="83565" y="1012206"/>
                  </a:lnTo>
                  <a:lnTo>
                    <a:pt x="83989" y="1021325"/>
                  </a:lnTo>
                  <a:lnTo>
                    <a:pt x="84414" y="1030444"/>
                  </a:lnTo>
                  <a:lnTo>
                    <a:pt x="84839" y="1039563"/>
                  </a:lnTo>
                  <a:lnTo>
                    <a:pt x="85265" y="1048682"/>
                  </a:lnTo>
                  <a:lnTo>
                    <a:pt x="85693" y="1057801"/>
                  </a:lnTo>
                  <a:lnTo>
                    <a:pt x="86121" y="1066920"/>
                  </a:lnTo>
                  <a:lnTo>
                    <a:pt x="86550" y="1076039"/>
                  </a:lnTo>
                  <a:lnTo>
                    <a:pt x="86980" y="1085158"/>
                  </a:lnTo>
                  <a:lnTo>
                    <a:pt x="87411" y="1094277"/>
                  </a:lnTo>
                  <a:lnTo>
                    <a:pt x="87842" y="1103396"/>
                  </a:lnTo>
                  <a:lnTo>
                    <a:pt x="88273" y="1112515"/>
                  </a:lnTo>
                  <a:lnTo>
                    <a:pt x="88705" y="1121634"/>
                  </a:lnTo>
                  <a:lnTo>
                    <a:pt x="89136" y="1130753"/>
                  </a:lnTo>
                  <a:lnTo>
                    <a:pt x="89568" y="1139872"/>
                  </a:lnTo>
                  <a:lnTo>
                    <a:pt x="90000" y="1148990"/>
                  </a:lnTo>
                  <a:lnTo>
                    <a:pt x="90431" y="1158109"/>
                  </a:lnTo>
                  <a:lnTo>
                    <a:pt x="90863" y="1167228"/>
                  </a:lnTo>
                  <a:lnTo>
                    <a:pt x="91295" y="1176347"/>
                  </a:lnTo>
                  <a:lnTo>
                    <a:pt x="91727" y="1185466"/>
                  </a:lnTo>
                  <a:lnTo>
                    <a:pt x="92159" y="1194585"/>
                  </a:lnTo>
                  <a:lnTo>
                    <a:pt x="92592" y="1203704"/>
                  </a:lnTo>
                  <a:lnTo>
                    <a:pt x="93027" y="1212823"/>
                  </a:lnTo>
                  <a:lnTo>
                    <a:pt x="93462" y="1221942"/>
                  </a:lnTo>
                  <a:lnTo>
                    <a:pt x="93900" y="1231061"/>
                  </a:lnTo>
                  <a:lnTo>
                    <a:pt x="94340" y="1240180"/>
                  </a:lnTo>
                  <a:lnTo>
                    <a:pt x="94782" y="1249299"/>
                  </a:lnTo>
                  <a:lnTo>
                    <a:pt x="95229" y="1258418"/>
                  </a:lnTo>
                  <a:lnTo>
                    <a:pt x="95680" y="1267537"/>
                  </a:lnTo>
                  <a:lnTo>
                    <a:pt x="96136" y="1276656"/>
                  </a:lnTo>
                  <a:lnTo>
                    <a:pt x="96597" y="1285775"/>
                  </a:lnTo>
                  <a:lnTo>
                    <a:pt x="97064" y="1294894"/>
                  </a:lnTo>
                  <a:lnTo>
                    <a:pt x="97539" y="1304013"/>
                  </a:lnTo>
                  <a:lnTo>
                    <a:pt x="98021" y="1313132"/>
                  </a:lnTo>
                  <a:lnTo>
                    <a:pt x="98512" y="1322251"/>
                  </a:lnTo>
                  <a:lnTo>
                    <a:pt x="99011" y="1331370"/>
                  </a:lnTo>
                  <a:lnTo>
                    <a:pt x="99518" y="1340489"/>
                  </a:lnTo>
                  <a:lnTo>
                    <a:pt x="100035" y="1349608"/>
                  </a:lnTo>
                  <a:lnTo>
                    <a:pt x="100563" y="1358727"/>
                  </a:lnTo>
                  <a:lnTo>
                    <a:pt x="101100" y="1367846"/>
                  </a:lnTo>
                  <a:lnTo>
                    <a:pt x="101646" y="1376965"/>
                  </a:lnTo>
                  <a:lnTo>
                    <a:pt x="102202" y="1386084"/>
                  </a:lnTo>
                  <a:lnTo>
                    <a:pt x="102766" y="1395203"/>
                  </a:lnTo>
                  <a:lnTo>
                    <a:pt x="103341" y="1404322"/>
                  </a:lnTo>
                  <a:lnTo>
                    <a:pt x="103923" y="1413441"/>
                  </a:lnTo>
                  <a:lnTo>
                    <a:pt x="104512" y="1422560"/>
                  </a:lnTo>
                  <a:lnTo>
                    <a:pt x="105107" y="1431679"/>
                  </a:lnTo>
                  <a:lnTo>
                    <a:pt x="105708" y="1440798"/>
                  </a:lnTo>
                  <a:lnTo>
                    <a:pt x="106312" y="1449917"/>
                  </a:lnTo>
                  <a:lnTo>
                    <a:pt x="106920" y="1459036"/>
                  </a:lnTo>
                  <a:lnTo>
                    <a:pt x="107528" y="1468155"/>
                  </a:lnTo>
                  <a:lnTo>
                    <a:pt x="108136" y="1477274"/>
                  </a:lnTo>
                  <a:lnTo>
                    <a:pt x="108743" y="1486393"/>
                  </a:lnTo>
                  <a:lnTo>
                    <a:pt x="109346" y="1495512"/>
                  </a:lnTo>
                  <a:lnTo>
                    <a:pt x="109944" y="1504631"/>
                  </a:lnTo>
                  <a:lnTo>
                    <a:pt x="110535" y="1513750"/>
                  </a:lnTo>
                  <a:lnTo>
                    <a:pt x="111119" y="1522869"/>
                  </a:lnTo>
                  <a:lnTo>
                    <a:pt x="111694" y="1531987"/>
                  </a:lnTo>
                  <a:lnTo>
                    <a:pt x="112259" y="1541106"/>
                  </a:lnTo>
                  <a:lnTo>
                    <a:pt x="112811" y="1550225"/>
                  </a:lnTo>
                  <a:lnTo>
                    <a:pt x="113350" y="1559344"/>
                  </a:lnTo>
                  <a:lnTo>
                    <a:pt x="113877" y="1568463"/>
                  </a:lnTo>
                  <a:lnTo>
                    <a:pt x="114390" y="1577582"/>
                  </a:lnTo>
                  <a:lnTo>
                    <a:pt x="114890" y="1586701"/>
                  </a:lnTo>
                  <a:lnTo>
                    <a:pt x="115375" y="1595820"/>
                  </a:lnTo>
                  <a:lnTo>
                    <a:pt x="115844" y="1604939"/>
                  </a:lnTo>
                  <a:lnTo>
                    <a:pt x="116300" y="1614058"/>
                  </a:lnTo>
                  <a:lnTo>
                    <a:pt x="116743" y="1623177"/>
                  </a:lnTo>
                  <a:lnTo>
                    <a:pt x="117174" y="1632296"/>
                  </a:lnTo>
                  <a:lnTo>
                    <a:pt x="117593" y="1641415"/>
                  </a:lnTo>
                  <a:lnTo>
                    <a:pt x="117999" y="1650534"/>
                  </a:lnTo>
                  <a:lnTo>
                    <a:pt x="118395" y="1659653"/>
                  </a:lnTo>
                  <a:lnTo>
                    <a:pt x="118783" y="1668772"/>
                  </a:lnTo>
                  <a:lnTo>
                    <a:pt x="119163" y="1677891"/>
                  </a:lnTo>
                  <a:lnTo>
                    <a:pt x="119536" y="1687010"/>
                  </a:lnTo>
                  <a:lnTo>
                    <a:pt x="119903" y="1696129"/>
                  </a:lnTo>
                  <a:lnTo>
                    <a:pt x="120266" y="1705248"/>
                  </a:lnTo>
                  <a:lnTo>
                    <a:pt x="120625" y="1714367"/>
                  </a:lnTo>
                  <a:lnTo>
                    <a:pt x="120982" y="1723486"/>
                  </a:lnTo>
                  <a:lnTo>
                    <a:pt x="121337" y="1732605"/>
                  </a:lnTo>
                  <a:lnTo>
                    <a:pt x="121691" y="1741724"/>
                  </a:lnTo>
                  <a:lnTo>
                    <a:pt x="122044" y="1750843"/>
                  </a:lnTo>
                  <a:lnTo>
                    <a:pt x="122397" y="1759962"/>
                  </a:lnTo>
                  <a:lnTo>
                    <a:pt x="122749" y="1769081"/>
                  </a:lnTo>
                  <a:lnTo>
                    <a:pt x="123101" y="1778200"/>
                  </a:lnTo>
                  <a:lnTo>
                    <a:pt x="123452" y="1787319"/>
                  </a:lnTo>
                  <a:lnTo>
                    <a:pt x="123802" y="1796438"/>
                  </a:lnTo>
                  <a:lnTo>
                    <a:pt x="124149" y="1805557"/>
                  </a:lnTo>
                  <a:lnTo>
                    <a:pt x="124494" y="1814676"/>
                  </a:lnTo>
                  <a:lnTo>
                    <a:pt x="124835" y="1823795"/>
                  </a:lnTo>
                  <a:lnTo>
                    <a:pt x="125172" y="1832914"/>
                  </a:lnTo>
                  <a:lnTo>
                    <a:pt x="125503" y="1842033"/>
                  </a:lnTo>
                  <a:lnTo>
                    <a:pt x="125826" y="1851152"/>
                  </a:lnTo>
                  <a:lnTo>
                    <a:pt x="126141" y="1860271"/>
                  </a:lnTo>
                  <a:lnTo>
                    <a:pt x="126446" y="1869390"/>
                  </a:lnTo>
                  <a:lnTo>
                    <a:pt x="126741" y="1878509"/>
                  </a:lnTo>
                  <a:lnTo>
                    <a:pt x="127025" y="1887628"/>
                  </a:lnTo>
                  <a:lnTo>
                    <a:pt x="127292" y="1896747"/>
                  </a:lnTo>
                  <a:lnTo>
                    <a:pt x="127544" y="1905866"/>
                  </a:lnTo>
                  <a:lnTo>
                    <a:pt x="127781" y="1914984"/>
                  </a:lnTo>
                  <a:lnTo>
                    <a:pt x="128003" y="1924103"/>
                  </a:lnTo>
                  <a:lnTo>
                    <a:pt x="128207" y="1933222"/>
                  </a:lnTo>
                  <a:lnTo>
                    <a:pt x="128390" y="1942341"/>
                  </a:lnTo>
                  <a:lnTo>
                    <a:pt x="128553" y="1951460"/>
                  </a:lnTo>
                  <a:lnTo>
                    <a:pt x="128697" y="1960579"/>
                  </a:lnTo>
                  <a:lnTo>
                    <a:pt x="128822" y="1969698"/>
                  </a:lnTo>
                  <a:lnTo>
                    <a:pt x="128927" y="1978817"/>
                  </a:lnTo>
                  <a:lnTo>
                    <a:pt x="129011" y="1987936"/>
                  </a:lnTo>
                  <a:lnTo>
                    <a:pt x="129070" y="1997055"/>
                  </a:lnTo>
                  <a:lnTo>
                    <a:pt x="129111" y="2006174"/>
                  </a:lnTo>
                  <a:lnTo>
                    <a:pt x="129132" y="2015293"/>
                  </a:lnTo>
                  <a:lnTo>
                    <a:pt x="129134" y="2024412"/>
                  </a:lnTo>
                  <a:lnTo>
                    <a:pt x="129117" y="2033531"/>
                  </a:lnTo>
                  <a:lnTo>
                    <a:pt x="129077" y="2042650"/>
                  </a:lnTo>
                  <a:lnTo>
                    <a:pt x="129020" y="2051769"/>
                  </a:lnTo>
                  <a:lnTo>
                    <a:pt x="128945" y="2060888"/>
                  </a:lnTo>
                  <a:lnTo>
                    <a:pt x="128855" y="2070007"/>
                  </a:lnTo>
                  <a:lnTo>
                    <a:pt x="128749" y="2079126"/>
                  </a:lnTo>
                  <a:lnTo>
                    <a:pt x="128626" y="2088245"/>
                  </a:lnTo>
                  <a:lnTo>
                    <a:pt x="128487" y="2097364"/>
                  </a:lnTo>
                  <a:lnTo>
                    <a:pt x="128336" y="2106483"/>
                  </a:lnTo>
                  <a:lnTo>
                    <a:pt x="128172" y="2115602"/>
                  </a:lnTo>
                  <a:lnTo>
                    <a:pt x="127997" y="2124721"/>
                  </a:lnTo>
                  <a:lnTo>
                    <a:pt x="127811" y="2133840"/>
                  </a:lnTo>
                  <a:lnTo>
                    <a:pt x="127613" y="2142959"/>
                  </a:lnTo>
                  <a:lnTo>
                    <a:pt x="127406" y="2152078"/>
                  </a:lnTo>
                  <a:lnTo>
                    <a:pt x="127190" y="2161197"/>
                  </a:lnTo>
                  <a:lnTo>
                    <a:pt x="126967" y="2170316"/>
                  </a:lnTo>
                  <a:lnTo>
                    <a:pt x="126737" y="2179435"/>
                  </a:lnTo>
                  <a:lnTo>
                    <a:pt x="126500" y="2188554"/>
                  </a:lnTo>
                  <a:lnTo>
                    <a:pt x="126256" y="2197673"/>
                  </a:lnTo>
                  <a:lnTo>
                    <a:pt x="126007" y="2206792"/>
                  </a:lnTo>
                  <a:lnTo>
                    <a:pt x="125753" y="2215911"/>
                  </a:lnTo>
                  <a:lnTo>
                    <a:pt x="125495" y="2225030"/>
                  </a:lnTo>
                  <a:lnTo>
                    <a:pt x="125233" y="2234149"/>
                  </a:lnTo>
                  <a:lnTo>
                    <a:pt x="124966" y="2243268"/>
                  </a:lnTo>
                  <a:lnTo>
                    <a:pt x="124697" y="2252387"/>
                  </a:lnTo>
                  <a:lnTo>
                    <a:pt x="124424" y="2261506"/>
                  </a:lnTo>
                  <a:lnTo>
                    <a:pt x="124148" y="2270625"/>
                  </a:lnTo>
                  <a:lnTo>
                    <a:pt x="123870" y="2279744"/>
                  </a:lnTo>
                  <a:lnTo>
                    <a:pt x="123588" y="2288863"/>
                  </a:lnTo>
                  <a:lnTo>
                    <a:pt x="123304" y="2297981"/>
                  </a:lnTo>
                  <a:lnTo>
                    <a:pt x="123017" y="2307100"/>
                  </a:lnTo>
                  <a:lnTo>
                    <a:pt x="122727" y="2316219"/>
                  </a:lnTo>
                  <a:lnTo>
                    <a:pt x="122434" y="2325338"/>
                  </a:lnTo>
                  <a:lnTo>
                    <a:pt x="122138" y="2334457"/>
                  </a:lnTo>
                  <a:lnTo>
                    <a:pt x="121838" y="2343576"/>
                  </a:lnTo>
                  <a:lnTo>
                    <a:pt x="121534" y="2352695"/>
                  </a:lnTo>
                  <a:lnTo>
                    <a:pt x="121227" y="2361814"/>
                  </a:lnTo>
                  <a:lnTo>
                    <a:pt x="120915" y="2370933"/>
                  </a:lnTo>
                  <a:lnTo>
                    <a:pt x="120598" y="2380052"/>
                  </a:lnTo>
                  <a:lnTo>
                    <a:pt x="120275" y="2389171"/>
                  </a:lnTo>
                  <a:lnTo>
                    <a:pt x="119946" y="2398290"/>
                  </a:lnTo>
                  <a:lnTo>
                    <a:pt x="119611" y="2407409"/>
                  </a:lnTo>
                  <a:lnTo>
                    <a:pt x="119269" y="2416528"/>
                  </a:lnTo>
                  <a:lnTo>
                    <a:pt x="118921" y="2425647"/>
                  </a:lnTo>
                  <a:lnTo>
                    <a:pt x="118564" y="2434766"/>
                  </a:lnTo>
                  <a:lnTo>
                    <a:pt x="118198" y="2443885"/>
                  </a:lnTo>
                  <a:lnTo>
                    <a:pt x="117824" y="2453004"/>
                  </a:lnTo>
                  <a:lnTo>
                    <a:pt x="117442" y="2462123"/>
                  </a:lnTo>
                  <a:lnTo>
                    <a:pt x="117052" y="2471242"/>
                  </a:lnTo>
                  <a:lnTo>
                    <a:pt x="116652" y="2480361"/>
                  </a:lnTo>
                  <a:lnTo>
                    <a:pt x="116242" y="2489480"/>
                  </a:lnTo>
                  <a:lnTo>
                    <a:pt x="115823" y="2498599"/>
                  </a:lnTo>
                  <a:lnTo>
                    <a:pt x="115396" y="2507718"/>
                  </a:lnTo>
                  <a:lnTo>
                    <a:pt x="114961" y="2516837"/>
                  </a:lnTo>
                  <a:lnTo>
                    <a:pt x="114518" y="2525956"/>
                  </a:lnTo>
                  <a:lnTo>
                    <a:pt x="114065" y="2535075"/>
                  </a:lnTo>
                  <a:lnTo>
                    <a:pt x="113606" y="2544194"/>
                  </a:lnTo>
                  <a:lnTo>
                    <a:pt x="113140" y="2553313"/>
                  </a:lnTo>
                  <a:lnTo>
                    <a:pt x="112669" y="2562432"/>
                  </a:lnTo>
                  <a:lnTo>
                    <a:pt x="112192" y="2571551"/>
                  </a:lnTo>
                  <a:lnTo>
                    <a:pt x="111711" y="2580670"/>
                  </a:lnTo>
                  <a:lnTo>
                    <a:pt x="111227" y="2589789"/>
                  </a:lnTo>
                  <a:lnTo>
                    <a:pt x="110741" y="2598908"/>
                  </a:lnTo>
                  <a:lnTo>
                    <a:pt x="110254" y="2608027"/>
                  </a:lnTo>
                  <a:lnTo>
                    <a:pt x="109766" y="2617146"/>
                  </a:lnTo>
                  <a:lnTo>
                    <a:pt x="109280" y="2626265"/>
                  </a:lnTo>
                  <a:lnTo>
                    <a:pt x="108796" y="2635384"/>
                  </a:lnTo>
                  <a:lnTo>
                    <a:pt x="108315" y="2644503"/>
                  </a:lnTo>
                  <a:lnTo>
                    <a:pt x="107838" y="2653622"/>
                  </a:lnTo>
                  <a:lnTo>
                    <a:pt x="107366" y="2662741"/>
                  </a:lnTo>
                  <a:lnTo>
                    <a:pt x="106899" y="2671860"/>
                  </a:lnTo>
                  <a:lnTo>
                    <a:pt x="106440" y="2680978"/>
                  </a:lnTo>
                  <a:lnTo>
                    <a:pt x="105989" y="2690097"/>
                  </a:lnTo>
                  <a:lnTo>
                    <a:pt x="105545" y="2699216"/>
                  </a:lnTo>
                  <a:lnTo>
                    <a:pt x="105109" y="2708335"/>
                  </a:lnTo>
                  <a:lnTo>
                    <a:pt x="104682" y="2717454"/>
                  </a:lnTo>
                  <a:lnTo>
                    <a:pt x="104264" y="2726573"/>
                  </a:lnTo>
                  <a:lnTo>
                    <a:pt x="103856" y="2735692"/>
                  </a:lnTo>
                  <a:lnTo>
                    <a:pt x="103456" y="2744811"/>
                  </a:lnTo>
                  <a:lnTo>
                    <a:pt x="103065" y="2753930"/>
                  </a:lnTo>
                  <a:lnTo>
                    <a:pt x="102683" y="2763049"/>
                  </a:lnTo>
                  <a:lnTo>
                    <a:pt x="102308" y="2772168"/>
                  </a:lnTo>
                  <a:lnTo>
                    <a:pt x="101942" y="2781287"/>
                  </a:lnTo>
                  <a:lnTo>
                    <a:pt x="101583" y="2790406"/>
                  </a:lnTo>
                  <a:lnTo>
                    <a:pt x="101229" y="2799525"/>
                  </a:lnTo>
                  <a:lnTo>
                    <a:pt x="100881" y="2808644"/>
                  </a:lnTo>
                  <a:lnTo>
                    <a:pt x="100538" y="2817763"/>
                  </a:lnTo>
                  <a:lnTo>
                    <a:pt x="100199" y="2826882"/>
                  </a:lnTo>
                  <a:lnTo>
                    <a:pt x="99863" y="2836001"/>
                  </a:lnTo>
                  <a:lnTo>
                    <a:pt x="99530" y="2845120"/>
                  </a:lnTo>
                  <a:lnTo>
                    <a:pt x="99198" y="2854239"/>
                  </a:lnTo>
                  <a:lnTo>
                    <a:pt x="98866" y="2863358"/>
                  </a:lnTo>
                  <a:lnTo>
                    <a:pt x="98535" y="2872477"/>
                  </a:lnTo>
                  <a:lnTo>
                    <a:pt x="98204" y="2881596"/>
                  </a:lnTo>
                  <a:lnTo>
                    <a:pt x="97871" y="2890715"/>
                  </a:lnTo>
                  <a:lnTo>
                    <a:pt x="97538" y="2899834"/>
                  </a:lnTo>
                  <a:lnTo>
                    <a:pt x="97203" y="2908953"/>
                  </a:lnTo>
                  <a:lnTo>
                    <a:pt x="96866" y="2918072"/>
                  </a:lnTo>
                  <a:lnTo>
                    <a:pt x="96527" y="2927191"/>
                  </a:lnTo>
                  <a:lnTo>
                    <a:pt x="96187" y="2936310"/>
                  </a:lnTo>
                  <a:lnTo>
                    <a:pt x="95846" y="2945429"/>
                  </a:lnTo>
                  <a:lnTo>
                    <a:pt x="95504" y="2954548"/>
                  </a:lnTo>
                  <a:lnTo>
                    <a:pt x="95161" y="2963667"/>
                  </a:lnTo>
                  <a:lnTo>
                    <a:pt x="94818" y="2972786"/>
                  </a:lnTo>
                  <a:lnTo>
                    <a:pt x="94476" y="2981905"/>
                  </a:lnTo>
                  <a:lnTo>
                    <a:pt x="94136" y="2991024"/>
                  </a:lnTo>
                  <a:lnTo>
                    <a:pt x="93798" y="3000143"/>
                  </a:lnTo>
                  <a:lnTo>
                    <a:pt x="93462" y="3009262"/>
                  </a:lnTo>
                  <a:lnTo>
                    <a:pt x="93131" y="3018381"/>
                  </a:lnTo>
                  <a:lnTo>
                    <a:pt x="92805" y="3027500"/>
                  </a:lnTo>
                  <a:lnTo>
                    <a:pt x="92485" y="3036619"/>
                  </a:lnTo>
                  <a:lnTo>
                    <a:pt x="92172" y="3045738"/>
                  </a:lnTo>
                  <a:lnTo>
                    <a:pt x="91866" y="3054857"/>
                  </a:lnTo>
                  <a:lnTo>
                    <a:pt x="91568" y="3063975"/>
                  </a:lnTo>
                  <a:lnTo>
                    <a:pt x="91279" y="3073094"/>
                  </a:lnTo>
                  <a:lnTo>
                    <a:pt x="91002" y="3082213"/>
                  </a:lnTo>
                  <a:lnTo>
                    <a:pt x="90734" y="3091332"/>
                  </a:lnTo>
                  <a:lnTo>
                    <a:pt x="90477" y="3100451"/>
                  </a:lnTo>
                  <a:lnTo>
                    <a:pt x="90230" y="3109570"/>
                  </a:lnTo>
                  <a:lnTo>
                    <a:pt x="89995" y="3118689"/>
                  </a:lnTo>
                  <a:lnTo>
                    <a:pt x="89774" y="3127808"/>
                  </a:lnTo>
                  <a:lnTo>
                    <a:pt x="89564" y="3136927"/>
                  </a:lnTo>
                  <a:lnTo>
                    <a:pt x="89366" y="3146046"/>
                  </a:lnTo>
                  <a:lnTo>
                    <a:pt x="89178" y="3155165"/>
                  </a:lnTo>
                  <a:lnTo>
                    <a:pt x="89000" y="3164284"/>
                  </a:lnTo>
                  <a:lnTo>
                    <a:pt x="88836" y="3173403"/>
                  </a:lnTo>
                  <a:lnTo>
                    <a:pt x="88681" y="3182522"/>
                  </a:lnTo>
                  <a:lnTo>
                    <a:pt x="88535" y="3191641"/>
                  </a:lnTo>
                  <a:lnTo>
                    <a:pt x="88397" y="3200760"/>
                  </a:lnTo>
                  <a:lnTo>
                    <a:pt x="88267" y="3209879"/>
                  </a:lnTo>
                  <a:lnTo>
                    <a:pt x="88144" y="3218998"/>
                  </a:lnTo>
                  <a:lnTo>
                    <a:pt x="88027" y="3228117"/>
                  </a:lnTo>
                  <a:lnTo>
                    <a:pt x="87914" y="3237236"/>
                  </a:lnTo>
                  <a:lnTo>
                    <a:pt x="87805" y="3246355"/>
                  </a:lnTo>
                  <a:lnTo>
                    <a:pt x="87697" y="3255474"/>
                  </a:lnTo>
                  <a:lnTo>
                    <a:pt x="87590" y="3264593"/>
                  </a:lnTo>
                  <a:lnTo>
                    <a:pt x="87484" y="3273712"/>
                  </a:lnTo>
                  <a:lnTo>
                    <a:pt x="87375" y="3282831"/>
                  </a:lnTo>
                  <a:lnTo>
                    <a:pt x="87265" y="3291950"/>
                  </a:lnTo>
                  <a:lnTo>
                    <a:pt x="87150" y="3301069"/>
                  </a:lnTo>
                  <a:lnTo>
                    <a:pt x="87032" y="3310188"/>
                  </a:lnTo>
                  <a:lnTo>
                    <a:pt x="86907" y="3319307"/>
                  </a:lnTo>
                  <a:lnTo>
                    <a:pt x="86776" y="3328426"/>
                  </a:lnTo>
                  <a:lnTo>
                    <a:pt x="86638" y="3337545"/>
                  </a:lnTo>
                  <a:lnTo>
                    <a:pt x="86493" y="3346664"/>
                  </a:lnTo>
                  <a:lnTo>
                    <a:pt x="86340" y="3355783"/>
                  </a:lnTo>
                  <a:lnTo>
                    <a:pt x="86179" y="3364902"/>
                  </a:lnTo>
                  <a:lnTo>
                    <a:pt x="86008" y="3374021"/>
                  </a:lnTo>
                  <a:lnTo>
                    <a:pt x="85829" y="3383140"/>
                  </a:lnTo>
                  <a:lnTo>
                    <a:pt x="85642" y="3392259"/>
                  </a:lnTo>
                  <a:lnTo>
                    <a:pt x="85447" y="3401378"/>
                  </a:lnTo>
                  <a:lnTo>
                    <a:pt x="85244" y="3410497"/>
                  </a:lnTo>
                  <a:lnTo>
                    <a:pt x="85033" y="3419616"/>
                  </a:lnTo>
                  <a:lnTo>
                    <a:pt x="84814" y="3428735"/>
                  </a:lnTo>
                  <a:lnTo>
                    <a:pt x="84590" y="3437854"/>
                  </a:lnTo>
                  <a:lnTo>
                    <a:pt x="84360" y="3446972"/>
                  </a:lnTo>
                  <a:lnTo>
                    <a:pt x="84125" y="3456091"/>
                  </a:lnTo>
                  <a:lnTo>
                    <a:pt x="83885" y="3465210"/>
                  </a:lnTo>
                  <a:lnTo>
                    <a:pt x="83642" y="3474329"/>
                  </a:lnTo>
                  <a:lnTo>
                    <a:pt x="83396" y="3483448"/>
                  </a:lnTo>
                  <a:lnTo>
                    <a:pt x="83148" y="3492567"/>
                  </a:lnTo>
                  <a:lnTo>
                    <a:pt x="82899" y="3501686"/>
                  </a:lnTo>
                  <a:lnTo>
                    <a:pt x="82650" y="3510805"/>
                  </a:lnTo>
                  <a:lnTo>
                    <a:pt x="82401" y="3519924"/>
                  </a:lnTo>
                  <a:lnTo>
                    <a:pt x="82154" y="3529043"/>
                  </a:lnTo>
                  <a:lnTo>
                    <a:pt x="81908" y="3538162"/>
                  </a:lnTo>
                  <a:lnTo>
                    <a:pt x="81664" y="3547281"/>
                  </a:lnTo>
                  <a:lnTo>
                    <a:pt x="81423" y="3556400"/>
                  </a:lnTo>
                  <a:lnTo>
                    <a:pt x="81186" y="3565519"/>
                  </a:lnTo>
                  <a:lnTo>
                    <a:pt x="80953" y="3574638"/>
                  </a:lnTo>
                  <a:lnTo>
                    <a:pt x="80723" y="3583757"/>
                  </a:lnTo>
                  <a:lnTo>
                    <a:pt x="80498" y="3592876"/>
                  </a:lnTo>
                  <a:lnTo>
                    <a:pt x="80278" y="3601995"/>
                  </a:lnTo>
                  <a:lnTo>
                    <a:pt x="80062" y="3611114"/>
                  </a:lnTo>
                  <a:lnTo>
                    <a:pt x="79851" y="3620233"/>
                  </a:lnTo>
                  <a:lnTo>
                    <a:pt x="79645" y="3629352"/>
                  </a:lnTo>
                  <a:lnTo>
                    <a:pt x="79442" y="3638471"/>
                  </a:lnTo>
                  <a:lnTo>
                    <a:pt x="79244" y="3647590"/>
                  </a:lnTo>
                  <a:lnTo>
                    <a:pt x="79050" y="3656709"/>
                  </a:lnTo>
                  <a:lnTo>
                    <a:pt x="78860" y="3665828"/>
                  </a:lnTo>
                  <a:lnTo>
                    <a:pt x="78673" y="3674947"/>
                  </a:lnTo>
                  <a:lnTo>
                    <a:pt x="78488" y="3684066"/>
                  </a:lnTo>
                  <a:lnTo>
                    <a:pt x="78305" y="3693185"/>
                  </a:lnTo>
                  <a:lnTo>
                    <a:pt x="78125" y="3702304"/>
                  </a:lnTo>
                  <a:lnTo>
                    <a:pt x="77945" y="3711423"/>
                  </a:lnTo>
                  <a:lnTo>
                    <a:pt x="77767" y="3720542"/>
                  </a:lnTo>
                  <a:lnTo>
                    <a:pt x="77588" y="3729661"/>
                  </a:lnTo>
                  <a:lnTo>
                    <a:pt x="77410" y="3738780"/>
                  </a:lnTo>
                  <a:lnTo>
                    <a:pt x="77231" y="3747899"/>
                  </a:lnTo>
                  <a:lnTo>
                    <a:pt x="77050" y="3757018"/>
                  </a:lnTo>
                  <a:lnTo>
                    <a:pt x="76869" y="3766137"/>
                  </a:lnTo>
                  <a:lnTo>
                    <a:pt x="76685" y="3775256"/>
                  </a:lnTo>
                  <a:lnTo>
                    <a:pt x="76500" y="3784375"/>
                  </a:lnTo>
                  <a:lnTo>
                    <a:pt x="76313" y="3793494"/>
                  </a:lnTo>
                  <a:lnTo>
                    <a:pt x="76124" y="3802613"/>
                  </a:lnTo>
                  <a:lnTo>
                    <a:pt x="75934" y="3811732"/>
                  </a:lnTo>
                  <a:lnTo>
                    <a:pt x="75741" y="3820850"/>
                  </a:lnTo>
                  <a:lnTo>
                    <a:pt x="75547" y="3829969"/>
                  </a:lnTo>
                  <a:lnTo>
                    <a:pt x="75352" y="3839088"/>
                  </a:lnTo>
                  <a:lnTo>
                    <a:pt x="75156" y="3848207"/>
                  </a:lnTo>
                  <a:lnTo>
                    <a:pt x="74959" y="3857326"/>
                  </a:lnTo>
                  <a:lnTo>
                    <a:pt x="74763" y="3866445"/>
                  </a:lnTo>
                  <a:lnTo>
                    <a:pt x="74568" y="3875564"/>
                  </a:lnTo>
                  <a:lnTo>
                    <a:pt x="74374" y="3884683"/>
                  </a:lnTo>
                  <a:lnTo>
                    <a:pt x="74182" y="3893802"/>
                  </a:lnTo>
                  <a:lnTo>
                    <a:pt x="73992" y="3902921"/>
                  </a:lnTo>
                  <a:lnTo>
                    <a:pt x="73806" y="3912040"/>
                  </a:lnTo>
                  <a:lnTo>
                    <a:pt x="73624" y="3921159"/>
                  </a:lnTo>
                  <a:lnTo>
                    <a:pt x="73446" y="3930278"/>
                  </a:lnTo>
                  <a:lnTo>
                    <a:pt x="73273" y="3939397"/>
                  </a:lnTo>
                  <a:lnTo>
                    <a:pt x="73105" y="3948516"/>
                  </a:lnTo>
                  <a:lnTo>
                    <a:pt x="72944" y="3957635"/>
                  </a:lnTo>
                  <a:lnTo>
                    <a:pt x="72789" y="3966754"/>
                  </a:lnTo>
                  <a:lnTo>
                    <a:pt x="72641" y="3975873"/>
                  </a:lnTo>
                  <a:lnTo>
                    <a:pt x="72499" y="3984992"/>
                  </a:lnTo>
                  <a:lnTo>
                    <a:pt x="72364" y="3994111"/>
                  </a:lnTo>
                  <a:lnTo>
                    <a:pt x="72236" y="4003230"/>
                  </a:lnTo>
                  <a:lnTo>
                    <a:pt x="72115" y="4012349"/>
                  </a:lnTo>
                  <a:lnTo>
                    <a:pt x="72002" y="4021468"/>
                  </a:lnTo>
                  <a:lnTo>
                    <a:pt x="71894" y="4030587"/>
                  </a:lnTo>
                  <a:lnTo>
                    <a:pt x="71792" y="4039706"/>
                  </a:lnTo>
                  <a:lnTo>
                    <a:pt x="71696" y="4048825"/>
                  </a:lnTo>
                  <a:lnTo>
                    <a:pt x="71607" y="4057944"/>
                  </a:lnTo>
                  <a:lnTo>
                    <a:pt x="71522" y="4067063"/>
                  </a:lnTo>
                  <a:lnTo>
                    <a:pt x="71442" y="4076182"/>
                  </a:lnTo>
                  <a:lnTo>
                    <a:pt x="71366" y="4085301"/>
                  </a:lnTo>
                  <a:lnTo>
                    <a:pt x="71294" y="4094420"/>
                  </a:lnTo>
                  <a:lnTo>
                    <a:pt x="71224" y="4103539"/>
                  </a:lnTo>
                  <a:lnTo>
                    <a:pt x="71157" y="4112658"/>
                  </a:lnTo>
                  <a:lnTo>
                    <a:pt x="71092" y="4121777"/>
                  </a:lnTo>
                  <a:lnTo>
                    <a:pt x="71029" y="4130896"/>
                  </a:lnTo>
                  <a:lnTo>
                    <a:pt x="70966" y="4140015"/>
                  </a:lnTo>
                  <a:lnTo>
                    <a:pt x="70904" y="4149134"/>
                  </a:lnTo>
                  <a:lnTo>
                    <a:pt x="70843" y="4158253"/>
                  </a:lnTo>
                  <a:lnTo>
                    <a:pt x="70781" y="4167372"/>
                  </a:lnTo>
                  <a:lnTo>
                    <a:pt x="70718" y="4176491"/>
                  </a:lnTo>
                  <a:lnTo>
                    <a:pt x="70655" y="4185610"/>
                  </a:lnTo>
                  <a:lnTo>
                    <a:pt x="70591" y="4194729"/>
                  </a:lnTo>
                  <a:lnTo>
                    <a:pt x="70526" y="4203847"/>
                  </a:lnTo>
                  <a:lnTo>
                    <a:pt x="70460" y="4212966"/>
                  </a:lnTo>
                  <a:lnTo>
                    <a:pt x="70392" y="4222085"/>
                  </a:lnTo>
                  <a:lnTo>
                    <a:pt x="70324" y="4231204"/>
                  </a:lnTo>
                  <a:lnTo>
                    <a:pt x="70254" y="4240323"/>
                  </a:lnTo>
                  <a:lnTo>
                    <a:pt x="70184" y="4249442"/>
                  </a:lnTo>
                  <a:lnTo>
                    <a:pt x="70112" y="4258561"/>
                  </a:lnTo>
                  <a:lnTo>
                    <a:pt x="70040" y="4267680"/>
                  </a:lnTo>
                  <a:lnTo>
                    <a:pt x="69968" y="4276799"/>
                  </a:lnTo>
                  <a:lnTo>
                    <a:pt x="69895" y="4285918"/>
                  </a:lnTo>
                  <a:lnTo>
                    <a:pt x="69823" y="4295037"/>
                  </a:lnTo>
                  <a:lnTo>
                    <a:pt x="69750" y="4304156"/>
                  </a:lnTo>
                  <a:lnTo>
                    <a:pt x="69679" y="4313275"/>
                  </a:lnTo>
                  <a:lnTo>
                    <a:pt x="69608" y="4322394"/>
                  </a:lnTo>
                  <a:lnTo>
                    <a:pt x="69539" y="4331513"/>
                  </a:lnTo>
                  <a:lnTo>
                    <a:pt x="69471" y="4340632"/>
                  </a:lnTo>
                  <a:lnTo>
                    <a:pt x="69404" y="4349751"/>
                  </a:lnTo>
                  <a:lnTo>
                    <a:pt x="69340" y="4358870"/>
                  </a:lnTo>
                  <a:lnTo>
                    <a:pt x="69277" y="4367989"/>
                  </a:lnTo>
                  <a:lnTo>
                    <a:pt x="69217" y="4377108"/>
                  </a:lnTo>
                  <a:lnTo>
                    <a:pt x="69159" y="4386227"/>
                  </a:lnTo>
                  <a:lnTo>
                    <a:pt x="69103" y="4395346"/>
                  </a:lnTo>
                  <a:lnTo>
                    <a:pt x="69050" y="4404465"/>
                  </a:lnTo>
                  <a:lnTo>
                    <a:pt x="68999" y="4413584"/>
                  </a:lnTo>
                  <a:lnTo>
                    <a:pt x="68951" y="4422703"/>
                  </a:lnTo>
                  <a:lnTo>
                    <a:pt x="68905" y="4431822"/>
                  </a:lnTo>
                  <a:lnTo>
                    <a:pt x="68861" y="4440941"/>
                  </a:lnTo>
                  <a:lnTo>
                    <a:pt x="68818" y="4450060"/>
                  </a:lnTo>
                  <a:lnTo>
                    <a:pt x="68778" y="4459179"/>
                  </a:lnTo>
                  <a:lnTo>
                    <a:pt x="68738" y="4468298"/>
                  </a:lnTo>
                  <a:lnTo>
                    <a:pt x="68700" y="4477417"/>
                  </a:lnTo>
                  <a:lnTo>
                    <a:pt x="68661" y="4486536"/>
                  </a:lnTo>
                  <a:lnTo>
                    <a:pt x="68623" y="4495655"/>
                  </a:lnTo>
                  <a:lnTo>
                    <a:pt x="68584" y="4504774"/>
                  </a:lnTo>
                  <a:lnTo>
                    <a:pt x="68545" y="4513893"/>
                  </a:lnTo>
                  <a:lnTo>
                    <a:pt x="68503" y="4523012"/>
                  </a:lnTo>
                  <a:lnTo>
                    <a:pt x="68460" y="4532131"/>
                  </a:lnTo>
                  <a:lnTo>
                    <a:pt x="68414" y="4541250"/>
                  </a:lnTo>
                  <a:lnTo>
                    <a:pt x="68364" y="4550369"/>
                  </a:lnTo>
                  <a:lnTo>
                    <a:pt x="68311" y="4559488"/>
                  </a:lnTo>
                  <a:lnTo>
                    <a:pt x="68254" y="4568607"/>
                  </a:lnTo>
                  <a:lnTo>
                    <a:pt x="68192" y="4577726"/>
                  </a:lnTo>
                  <a:lnTo>
                    <a:pt x="68126" y="4586844"/>
                  </a:lnTo>
                  <a:lnTo>
                    <a:pt x="68055" y="4595963"/>
                  </a:lnTo>
                  <a:lnTo>
                    <a:pt x="67978" y="4605082"/>
                  </a:lnTo>
                  <a:lnTo>
                    <a:pt x="67895" y="4614201"/>
                  </a:lnTo>
                  <a:lnTo>
                    <a:pt x="67808" y="4623320"/>
                  </a:lnTo>
                  <a:lnTo>
                    <a:pt x="67716" y="4632439"/>
                  </a:lnTo>
                  <a:lnTo>
                    <a:pt x="67619" y="4641558"/>
                  </a:lnTo>
                  <a:lnTo>
                    <a:pt x="67516" y="4650677"/>
                  </a:lnTo>
                  <a:lnTo>
                    <a:pt x="67409" y="4659796"/>
                  </a:lnTo>
                  <a:close/>
                </a:path>
              </a:pathLst>
            </a:custGeom>
            <a:solidFill>
              <a:srgbClr val="A8A4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2490669" y="1558878"/>
              <a:ext cx="117705" cy="4814233"/>
            </a:xfrm>
            <a:custGeom>
              <a:avLst/>
              <a:gdLst/>
              <a:ahLst/>
              <a:cxnLst/>
              <a:rect l="0" t="0" r="0" b="0"/>
              <a:pathLst>
                <a:path w="117705" h="4814233">
                  <a:moveTo>
                    <a:pt x="56572" y="4814233"/>
                  </a:moveTo>
                  <a:lnTo>
                    <a:pt x="56513" y="4804811"/>
                  </a:lnTo>
                  <a:lnTo>
                    <a:pt x="56459" y="4795390"/>
                  </a:lnTo>
                  <a:lnTo>
                    <a:pt x="56408" y="4785969"/>
                  </a:lnTo>
                  <a:lnTo>
                    <a:pt x="56361" y="4776548"/>
                  </a:lnTo>
                  <a:lnTo>
                    <a:pt x="56317" y="4767127"/>
                  </a:lnTo>
                  <a:lnTo>
                    <a:pt x="56276" y="4757705"/>
                  </a:lnTo>
                  <a:lnTo>
                    <a:pt x="56238" y="4748284"/>
                  </a:lnTo>
                  <a:lnTo>
                    <a:pt x="56202" y="4738863"/>
                  </a:lnTo>
                  <a:lnTo>
                    <a:pt x="56169" y="4729442"/>
                  </a:lnTo>
                  <a:lnTo>
                    <a:pt x="56137" y="4720021"/>
                  </a:lnTo>
                  <a:lnTo>
                    <a:pt x="56106" y="4710599"/>
                  </a:lnTo>
                  <a:lnTo>
                    <a:pt x="56075" y="4701178"/>
                  </a:lnTo>
                  <a:lnTo>
                    <a:pt x="56045" y="4691757"/>
                  </a:lnTo>
                  <a:lnTo>
                    <a:pt x="56014" y="4682336"/>
                  </a:lnTo>
                  <a:lnTo>
                    <a:pt x="55982" y="4672915"/>
                  </a:lnTo>
                  <a:lnTo>
                    <a:pt x="55948" y="4663493"/>
                  </a:lnTo>
                  <a:lnTo>
                    <a:pt x="55912" y="4654072"/>
                  </a:lnTo>
                  <a:lnTo>
                    <a:pt x="55874" y="4644651"/>
                  </a:lnTo>
                  <a:lnTo>
                    <a:pt x="55832" y="4635230"/>
                  </a:lnTo>
                  <a:lnTo>
                    <a:pt x="55787" y="4625809"/>
                  </a:lnTo>
                  <a:lnTo>
                    <a:pt x="55739" y="4616387"/>
                  </a:lnTo>
                  <a:lnTo>
                    <a:pt x="55687" y="4606966"/>
                  </a:lnTo>
                  <a:lnTo>
                    <a:pt x="55630" y="4597545"/>
                  </a:lnTo>
                  <a:lnTo>
                    <a:pt x="55569" y="4588124"/>
                  </a:lnTo>
                  <a:lnTo>
                    <a:pt x="55504" y="4578703"/>
                  </a:lnTo>
                  <a:lnTo>
                    <a:pt x="55434" y="4569281"/>
                  </a:lnTo>
                  <a:lnTo>
                    <a:pt x="55360" y="4559860"/>
                  </a:lnTo>
                  <a:lnTo>
                    <a:pt x="55282" y="4550439"/>
                  </a:lnTo>
                  <a:lnTo>
                    <a:pt x="55199" y="4541018"/>
                  </a:lnTo>
                  <a:lnTo>
                    <a:pt x="55113" y="4531597"/>
                  </a:lnTo>
                  <a:lnTo>
                    <a:pt x="55023" y="4522175"/>
                  </a:lnTo>
                  <a:lnTo>
                    <a:pt x="54929" y="4512754"/>
                  </a:lnTo>
                  <a:lnTo>
                    <a:pt x="54832" y="4503333"/>
                  </a:lnTo>
                  <a:lnTo>
                    <a:pt x="54732" y="4493912"/>
                  </a:lnTo>
                  <a:lnTo>
                    <a:pt x="54630" y="4484491"/>
                  </a:lnTo>
                  <a:lnTo>
                    <a:pt x="54526" y="4475069"/>
                  </a:lnTo>
                  <a:lnTo>
                    <a:pt x="54420" y="4465648"/>
                  </a:lnTo>
                  <a:lnTo>
                    <a:pt x="54312" y="4456227"/>
                  </a:lnTo>
                  <a:lnTo>
                    <a:pt x="54204" y="4446806"/>
                  </a:lnTo>
                  <a:lnTo>
                    <a:pt x="54094" y="4437385"/>
                  </a:lnTo>
                  <a:lnTo>
                    <a:pt x="53985" y="4427963"/>
                  </a:lnTo>
                  <a:lnTo>
                    <a:pt x="53876" y="4418542"/>
                  </a:lnTo>
                  <a:lnTo>
                    <a:pt x="53767" y="4409121"/>
                  </a:lnTo>
                  <a:lnTo>
                    <a:pt x="53659" y="4399700"/>
                  </a:lnTo>
                  <a:lnTo>
                    <a:pt x="53553" y="4390279"/>
                  </a:lnTo>
                  <a:lnTo>
                    <a:pt x="53448" y="4380857"/>
                  </a:lnTo>
                  <a:lnTo>
                    <a:pt x="53344" y="4371436"/>
                  </a:lnTo>
                  <a:lnTo>
                    <a:pt x="53244" y="4362015"/>
                  </a:lnTo>
                  <a:lnTo>
                    <a:pt x="53146" y="4352594"/>
                  </a:lnTo>
                  <a:lnTo>
                    <a:pt x="53050" y="4343173"/>
                  </a:lnTo>
                  <a:lnTo>
                    <a:pt x="52957" y="4333751"/>
                  </a:lnTo>
                  <a:lnTo>
                    <a:pt x="52868" y="4324330"/>
                  </a:lnTo>
                  <a:lnTo>
                    <a:pt x="52782" y="4314909"/>
                  </a:lnTo>
                  <a:lnTo>
                    <a:pt x="52699" y="4305488"/>
                  </a:lnTo>
                  <a:lnTo>
                    <a:pt x="52620" y="4296067"/>
                  </a:lnTo>
                  <a:lnTo>
                    <a:pt x="52543" y="4286645"/>
                  </a:lnTo>
                  <a:lnTo>
                    <a:pt x="52471" y="4277224"/>
                  </a:lnTo>
                  <a:lnTo>
                    <a:pt x="52402" y="4267803"/>
                  </a:lnTo>
                  <a:lnTo>
                    <a:pt x="52336" y="4258382"/>
                  </a:lnTo>
                  <a:lnTo>
                    <a:pt x="52273" y="4248961"/>
                  </a:lnTo>
                  <a:lnTo>
                    <a:pt x="52213" y="4239539"/>
                  </a:lnTo>
                  <a:lnTo>
                    <a:pt x="52156" y="4230118"/>
                  </a:lnTo>
                  <a:lnTo>
                    <a:pt x="52102" y="4220697"/>
                  </a:lnTo>
                  <a:lnTo>
                    <a:pt x="52049" y="4211276"/>
                  </a:lnTo>
                  <a:lnTo>
                    <a:pt x="51999" y="4201855"/>
                  </a:lnTo>
                  <a:lnTo>
                    <a:pt x="51950" y="4192433"/>
                  </a:lnTo>
                  <a:lnTo>
                    <a:pt x="51901" y="4183012"/>
                  </a:lnTo>
                  <a:lnTo>
                    <a:pt x="51854" y="4173591"/>
                  </a:lnTo>
                  <a:lnTo>
                    <a:pt x="51807" y="4164170"/>
                  </a:lnTo>
                  <a:lnTo>
                    <a:pt x="51760" y="4154749"/>
                  </a:lnTo>
                  <a:lnTo>
                    <a:pt x="51713" y="4145327"/>
                  </a:lnTo>
                  <a:lnTo>
                    <a:pt x="51665" y="4135906"/>
                  </a:lnTo>
                  <a:lnTo>
                    <a:pt x="51615" y="4126485"/>
                  </a:lnTo>
                  <a:lnTo>
                    <a:pt x="51564" y="4117064"/>
                  </a:lnTo>
                  <a:lnTo>
                    <a:pt x="51511" y="4107643"/>
                  </a:lnTo>
                  <a:lnTo>
                    <a:pt x="51457" y="4098221"/>
                  </a:lnTo>
                  <a:lnTo>
                    <a:pt x="51399" y="4088800"/>
                  </a:lnTo>
                  <a:lnTo>
                    <a:pt x="51339" y="4079379"/>
                  </a:lnTo>
                  <a:lnTo>
                    <a:pt x="51275" y="4069958"/>
                  </a:lnTo>
                  <a:lnTo>
                    <a:pt x="51209" y="4060537"/>
                  </a:lnTo>
                  <a:lnTo>
                    <a:pt x="51139" y="4051115"/>
                  </a:lnTo>
                  <a:lnTo>
                    <a:pt x="51066" y="4041694"/>
                  </a:lnTo>
                  <a:lnTo>
                    <a:pt x="50988" y="4032273"/>
                  </a:lnTo>
                  <a:lnTo>
                    <a:pt x="50907" y="4022852"/>
                  </a:lnTo>
                  <a:lnTo>
                    <a:pt x="50821" y="4013431"/>
                  </a:lnTo>
                  <a:lnTo>
                    <a:pt x="50732" y="4004009"/>
                  </a:lnTo>
                  <a:lnTo>
                    <a:pt x="50638" y="3994588"/>
                  </a:lnTo>
                  <a:lnTo>
                    <a:pt x="50540" y="3985167"/>
                  </a:lnTo>
                  <a:lnTo>
                    <a:pt x="50437" y="3975746"/>
                  </a:lnTo>
                  <a:lnTo>
                    <a:pt x="50329" y="3966325"/>
                  </a:lnTo>
                  <a:lnTo>
                    <a:pt x="50216" y="3956903"/>
                  </a:lnTo>
                  <a:lnTo>
                    <a:pt x="50099" y="3947482"/>
                  </a:lnTo>
                  <a:lnTo>
                    <a:pt x="49977" y="3938061"/>
                  </a:lnTo>
                  <a:lnTo>
                    <a:pt x="49848" y="3928640"/>
                  </a:lnTo>
                  <a:lnTo>
                    <a:pt x="49714" y="3919219"/>
                  </a:lnTo>
                  <a:lnTo>
                    <a:pt x="49575" y="3909797"/>
                  </a:lnTo>
                  <a:lnTo>
                    <a:pt x="49430" y="3900376"/>
                  </a:lnTo>
                  <a:lnTo>
                    <a:pt x="49279" y="3890955"/>
                  </a:lnTo>
                  <a:lnTo>
                    <a:pt x="49120" y="3881534"/>
                  </a:lnTo>
                  <a:lnTo>
                    <a:pt x="48956" y="3872113"/>
                  </a:lnTo>
                  <a:lnTo>
                    <a:pt x="48784" y="3862691"/>
                  </a:lnTo>
                  <a:lnTo>
                    <a:pt x="48607" y="3853270"/>
                  </a:lnTo>
                  <a:lnTo>
                    <a:pt x="48423" y="3843849"/>
                  </a:lnTo>
                  <a:lnTo>
                    <a:pt x="48229" y="3834428"/>
                  </a:lnTo>
                  <a:lnTo>
                    <a:pt x="48029" y="3825007"/>
                  </a:lnTo>
                  <a:lnTo>
                    <a:pt x="47823" y="3815585"/>
                  </a:lnTo>
                  <a:lnTo>
                    <a:pt x="47609" y="3806164"/>
                  </a:lnTo>
                  <a:lnTo>
                    <a:pt x="47389" y="3796743"/>
                  </a:lnTo>
                  <a:lnTo>
                    <a:pt x="47159" y="3787322"/>
                  </a:lnTo>
                  <a:lnTo>
                    <a:pt x="46924" y="3777901"/>
                  </a:lnTo>
                  <a:lnTo>
                    <a:pt x="46682" y="3768479"/>
                  </a:lnTo>
                  <a:lnTo>
                    <a:pt x="46434" y="3759058"/>
                  </a:lnTo>
                  <a:lnTo>
                    <a:pt x="46180" y="3749637"/>
                  </a:lnTo>
                  <a:lnTo>
                    <a:pt x="45919" y="3740216"/>
                  </a:lnTo>
                  <a:lnTo>
                    <a:pt x="45653" y="3730795"/>
                  </a:lnTo>
                  <a:lnTo>
                    <a:pt x="45383" y="3721373"/>
                  </a:lnTo>
                  <a:lnTo>
                    <a:pt x="45108" y="3711952"/>
                  </a:lnTo>
                  <a:lnTo>
                    <a:pt x="44831" y="3702531"/>
                  </a:lnTo>
                  <a:lnTo>
                    <a:pt x="44549" y="3693110"/>
                  </a:lnTo>
                  <a:lnTo>
                    <a:pt x="44265" y="3683689"/>
                  </a:lnTo>
                  <a:lnTo>
                    <a:pt x="43979" y="3674267"/>
                  </a:lnTo>
                  <a:lnTo>
                    <a:pt x="43692" y="3664846"/>
                  </a:lnTo>
                  <a:lnTo>
                    <a:pt x="43404" y="3655425"/>
                  </a:lnTo>
                  <a:lnTo>
                    <a:pt x="43116" y="3646004"/>
                  </a:lnTo>
                  <a:lnTo>
                    <a:pt x="42829" y="3636583"/>
                  </a:lnTo>
                  <a:lnTo>
                    <a:pt x="42542" y="3627161"/>
                  </a:lnTo>
                  <a:lnTo>
                    <a:pt x="42256" y="3617740"/>
                  </a:lnTo>
                  <a:lnTo>
                    <a:pt x="41972" y="3608319"/>
                  </a:lnTo>
                  <a:lnTo>
                    <a:pt x="41690" y="3598898"/>
                  </a:lnTo>
                  <a:lnTo>
                    <a:pt x="41410" y="3589477"/>
                  </a:lnTo>
                  <a:lnTo>
                    <a:pt x="41132" y="3580055"/>
                  </a:lnTo>
                  <a:lnTo>
                    <a:pt x="40856" y="3570634"/>
                  </a:lnTo>
                  <a:lnTo>
                    <a:pt x="40582" y="3561213"/>
                  </a:lnTo>
                  <a:lnTo>
                    <a:pt x="40310" y="3551792"/>
                  </a:lnTo>
                  <a:lnTo>
                    <a:pt x="40041" y="3542371"/>
                  </a:lnTo>
                  <a:lnTo>
                    <a:pt x="39773" y="3532949"/>
                  </a:lnTo>
                  <a:lnTo>
                    <a:pt x="39507" y="3523528"/>
                  </a:lnTo>
                  <a:lnTo>
                    <a:pt x="39242" y="3514107"/>
                  </a:lnTo>
                  <a:lnTo>
                    <a:pt x="38977" y="3504686"/>
                  </a:lnTo>
                  <a:lnTo>
                    <a:pt x="38713" y="3495265"/>
                  </a:lnTo>
                  <a:lnTo>
                    <a:pt x="38449" y="3485843"/>
                  </a:lnTo>
                  <a:lnTo>
                    <a:pt x="38184" y="3476422"/>
                  </a:lnTo>
                  <a:lnTo>
                    <a:pt x="37919" y="3467001"/>
                  </a:lnTo>
                  <a:lnTo>
                    <a:pt x="37652" y="3457580"/>
                  </a:lnTo>
                  <a:lnTo>
                    <a:pt x="37383" y="3448159"/>
                  </a:lnTo>
                  <a:lnTo>
                    <a:pt x="37111" y="3438737"/>
                  </a:lnTo>
                  <a:lnTo>
                    <a:pt x="36838" y="3429316"/>
                  </a:lnTo>
                  <a:lnTo>
                    <a:pt x="36562" y="3419895"/>
                  </a:lnTo>
                  <a:lnTo>
                    <a:pt x="36282" y="3410474"/>
                  </a:lnTo>
                  <a:lnTo>
                    <a:pt x="35999" y="3401053"/>
                  </a:lnTo>
                  <a:lnTo>
                    <a:pt x="35712" y="3391631"/>
                  </a:lnTo>
                  <a:lnTo>
                    <a:pt x="35422" y="3382210"/>
                  </a:lnTo>
                  <a:lnTo>
                    <a:pt x="35129" y="3372789"/>
                  </a:lnTo>
                  <a:lnTo>
                    <a:pt x="34832" y="3363368"/>
                  </a:lnTo>
                  <a:lnTo>
                    <a:pt x="34530" y="3353947"/>
                  </a:lnTo>
                  <a:lnTo>
                    <a:pt x="34225" y="3344525"/>
                  </a:lnTo>
                  <a:lnTo>
                    <a:pt x="33916" y="3335104"/>
                  </a:lnTo>
                  <a:lnTo>
                    <a:pt x="33604" y="3325683"/>
                  </a:lnTo>
                  <a:lnTo>
                    <a:pt x="33289" y="3316262"/>
                  </a:lnTo>
                  <a:lnTo>
                    <a:pt x="32969" y="3306841"/>
                  </a:lnTo>
                  <a:lnTo>
                    <a:pt x="32647" y="3297419"/>
                  </a:lnTo>
                  <a:lnTo>
                    <a:pt x="32322" y="3287998"/>
                  </a:lnTo>
                  <a:lnTo>
                    <a:pt x="31994" y="3278577"/>
                  </a:lnTo>
                  <a:lnTo>
                    <a:pt x="31663" y="3269156"/>
                  </a:lnTo>
                  <a:lnTo>
                    <a:pt x="31329" y="3259735"/>
                  </a:lnTo>
                  <a:lnTo>
                    <a:pt x="30993" y="3250313"/>
                  </a:lnTo>
                  <a:lnTo>
                    <a:pt x="30654" y="3240892"/>
                  </a:lnTo>
                  <a:lnTo>
                    <a:pt x="30314" y="3231471"/>
                  </a:lnTo>
                  <a:lnTo>
                    <a:pt x="29972" y="3222050"/>
                  </a:lnTo>
                  <a:lnTo>
                    <a:pt x="29627" y="3212629"/>
                  </a:lnTo>
                  <a:lnTo>
                    <a:pt x="29281" y="3203207"/>
                  </a:lnTo>
                  <a:lnTo>
                    <a:pt x="28933" y="3193786"/>
                  </a:lnTo>
                  <a:lnTo>
                    <a:pt x="28585" y="3184365"/>
                  </a:lnTo>
                  <a:lnTo>
                    <a:pt x="28234" y="3174944"/>
                  </a:lnTo>
                  <a:lnTo>
                    <a:pt x="27883" y="3165523"/>
                  </a:lnTo>
                  <a:lnTo>
                    <a:pt x="27531" y="3156101"/>
                  </a:lnTo>
                  <a:lnTo>
                    <a:pt x="27178" y="3146680"/>
                  </a:lnTo>
                  <a:lnTo>
                    <a:pt x="26826" y="3137259"/>
                  </a:lnTo>
                  <a:lnTo>
                    <a:pt x="26472" y="3127838"/>
                  </a:lnTo>
                  <a:lnTo>
                    <a:pt x="26119" y="3118417"/>
                  </a:lnTo>
                  <a:lnTo>
                    <a:pt x="25767" y="3108995"/>
                  </a:lnTo>
                  <a:lnTo>
                    <a:pt x="25415" y="3099574"/>
                  </a:lnTo>
                  <a:lnTo>
                    <a:pt x="25063" y="3090153"/>
                  </a:lnTo>
                  <a:lnTo>
                    <a:pt x="24713" y="3080732"/>
                  </a:lnTo>
                  <a:lnTo>
                    <a:pt x="24364" y="3071311"/>
                  </a:lnTo>
                  <a:lnTo>
                    <a:pt x="24017" y="3061889"/>
                  </a:lnTo>
                  <a:lnTo>
                    <a:pt x="23672" y="3052468"/>
                  </a:lnTo>
                  <a:lnTo>
                    <a:pt x="23328" y="3043047"/>
                  </a:lnTo>
                  <a:lnTo>
                    <a:pt x="22987" y="3033626"/>
                  </a:lnTo>
                  <a:lnTo>
                    <a:pt x="22648" y="3024205"/>
                  </a:lnTo>
                  <a:lnTo>
                    <a:pt x="22311" y="3014783"/>
                  </a:lnTo>
                  <a:lnTo>
                    <a:pt x="21977" y="3005362"/>
                  </a:lnTo>
                  <a:lnTo>
                    <a:pt x="21646" y="2995941"/>
                  </a:lnTo>
                  <a:lnTo>
                    <a:pt x="21316" y="2986520"/>
                  </a:lnTo>
                  <a:lnTo>
                    <a:pt x="20990" y="2977099"/>
                  </a:lnTo>
                  <a:lnTo>
                    <a:pt x="20666" y="2967677"/>
                  </a:lnTo>
                  <a:lnTo>
                    <a:pt x="20344" y="2958256"/>
                  </a:lnTo>
                  <a:lnTo>
                    <a:pt x="20025" y="2948835"/>
                  </a:lnTo>
                  <a:lnTo>
                    <a:pt x="19707" y="2939414"/>
                  </a:lnTo>
                  <a:lnTo>
                    <a:pt x="19391" y="2929993"/>
                  </a:lnTo>
                  <a:lnTo>
                    <a:pt x="19077" y="2920571"/>
                  </a:lnTo>
                  <a:lnTo>
                    <a:pt x="18764" y="2911150"/>
                  </a:lnTo>
                  <a:lnTo>
                    <a:pt x="18452" y="2901729"/>
                  </a:lnTo>
                  <a:lnTo>
                    <a:pt x="18141" y="2892308"/>
                  </a:lnTo>
                  <a:lnTo>
                    <a:pt x="17830" y="2882887"/>
                  </a:lnTo>
                  <a:lnTo>
                    <a:pt x="17518" y="2873465"/>
                  </a:lnTo>
                  <a:lnTo>
                    <a:pt x="17207" y="2864044"/>
                  </a:lnTo>
                  <a:lnTo>
                    <a:pt x="16895" y="2854623"/>
                  </a:lnTo>
                  <a:lnTo>
                    <a:pt x="16582" y="2845202"/>
                  </a:lnTo>
                  <a:lnTo>
                    <a:pt x="16268" y="2835781"/>
                  </a:lnTo>
                  <a:lnTo>
                    <a:pt x="15952" y="2826359"/>
                  </a:lnTo>
                  <a:lnTo>
                    <a:pt x="15634" y="2816938"/>
                  </a:lnTo>
                  <a:lnTo>
                    <a:pt x="15315" y="2807517"/>
                  </a:lnTo>
                  <a:lnTo>
                    <a:pt x="14995" y="2798096"/>
                  </a:lnTo>
                  <a:lnTo>
                    <a:pt x="14672" y="2788675"/>
                  </a:lnTo>
                  <a:lnTo>
                    <a:pt x="14347" y="2779253"/>
                  </a:lnTo>
                  <a:lnTo>
                    <a:pt x="14020" y="2769832"/>
                  </a:lnTo>
                  <a:lnTo>
                    <a:pt x="13692" y="2760411"/>
                  </a:lnTo>
                  <a:lnTo>
                    <a:pt x="13362" y="2750990"/>
                  </a:lnTo>
                  <a:lnTo>
                    <a:pt x="13030" y="2741569"/>
                  </a:lnTo>
                  <a:lnTo>
                    <a:pt x="12697" y="2732147"/>
                  </a:lnTo>
                  <a:lnTo>
                    <a:pt x="12363" y="2722726"/>
                  </a:lnTo>
                  <a:lnTo>
                    <a:pt x="12029" y="2713305"/>
                  </a:lnTo>
                  <a:lnTo>
                    <a:pt x="11695" y="2703884"/>
                  </a:lnTo>
                  <a:lnTo>
                    <a:pt x="11361" y="2694463"/>
                  </a:lnTo>
                  <a:lnTo>
                    <a:pt x="11028" y="2685041"/>
                  </a:lnTo>
                  <a:lnTo>
                    <a:pt x="10696" y="2675620"/>
                  </a:lnTo>
                  <a:lnTo>
                    <a:pt x="10366" y="2666199"/>
                  </a:lnTo>
                  <a:lnTo>
                    <a:pt x="10038" y="2656778"/>
                  </a:lnTo>
                  <a:lnTo>
                    <a:pt x="9713" y="2647357"/>
                  </a:lnTo>
                  <a:lnTo>
                    <a:pt x="9391" y="2637935"/>
                  </a:lnTo>
                  <a:lnTo>
                    <a:pt x="9074" y="2628514"/>
                  </a:lnTo>
                  <a:lnTo>
                    <a:pt x="8761" y="2619093"/>
                  </a:lnTo>
                  <a:lnTo>
                    <a:pt x="8453" y="2609672"/>
                  </a:lnTo>
                  <a:lnTo>
                    <a:pt x="8150" y="2600251"/>
                  </a:lnTo>
                  <a:lnTo>
                    <a:pt x="7854" y="2590829"/>
                  </a:lnTo>
                  <a:lnTo>
                    <a:pt x="7564" y="2581408"/>
                  </a:lnTo>
                  <a:lnTo>
                    <a:pt x="7282" y="2571987"/>
                  </a:lnTo>
                  <a:lnTo>
                    <a:pt x="7006" y="2562566"/>
                  </a:lnTo>
                  <a:lnTo>
                    <a:pt x="6737" y="2553145"/>
                  </a:lnTo>
                  <a:lnTo>
                    <a:pt x="6479" y="2543723"/>
                  </a:lnTo>
                  <a:lnTo>
                    <a:pt x="6229" y="2534302"/>
                  </a:lnTo>
                  <a:lnTo>
                    <a:pt x="5987" y="2524881"/>
                  </a:lnTo>
                  <a:lnTo>
                    <a:pt x="5754" y="2515460"/>
                  </a:lnTo>
                  <a:lnTo>
                    <a:pt x="5530" y="2506039"/>
                  </a:lnTo>
                  <a:lnTo>
                    <a:pt x="5317" y="2496617"/>
                  </a:lnTo>
                  <a:lnTo>
                    <a:pt x="5113" y="2487196"/>
                  </a:lnTo>
                  <a:lnTo>
                    <a:pt x="4920" y="2477775"/>
                  </a:lnTo>
                  <a:lnTo>
                    <a:pt x="4735" y="2468354"/>
                  </a:lnTo>
                  <a:lnTo>
                    <a:pt x="4560" y="2458933"/>
                  </a:lnTo>
                  <a:lnTo>
                    <a:pt x="4396" y="2449511"/>
                  </a:lnTo>
                  <a:lnTo>
                    <a:pt x="4242" y="2440090"/>
                  </a:lnTo>
                  <a:lnTo>
                    <a:pt x="4097" y="2430669"/>
                  </a:lnTo>
                  <a:lnTo>
                    <a:pt x="3960" y="2421248"/>
                  </a:lnTo>
                  <a:lnTo>
                    <a:pt x="3832" y="2411827"/>
                  </a:lnTo>
                  <a:lnTo>
                    <a:pt x="3713" y="2402405"/>
                  </a:lnTo>
                  <a:lnTo>
                    <a:pt x="3603" y="2392984"/>
                  </a:lnTo>
                  <a:lnTo>
                    <a:pt x="3500" y="2383563"/>
                  </a:lnTo>
                  <a:lnTo>
                    <a:pt x="3403" y="2374142"/>
                  </a:lnTo>
                  <a:lnTo>
                    <a:pt x="3312" y="2364721"/>
                  </a:lnTo>
                  <a:lnTo>
                    <a:pt x="3227" y="2355299"/>
                  </a:lnTo>
                  <a:lnTo>
                    <a:pt x="3148" y="2345878"/>
                  </a:lnTo>
                  <a:lnTo>
                    <a:pt x="3073" y="2336457"/>
                  </a:lnTo>
                  <a:lnTo>
                    <a:pt x="3001" y="2327036"/>
                  </a:lnTo>
                  <a:lnTo>
                    <a:pt x="2931" y="2317615"/>
                  </a:lnTo>
                  <a:lnTo>
                    <a:pt x="2864" y="2308193"/>
                  </a:lnTo>
                  <a:lnTo>
                    <a:pt x="2797" y="2298772"/>
                  </a:lnTo>
                  <a:lnTo>
                    <a:pt x="2732" y="2289351"/>
                  </a:lnTo>
                  <a:lnTo>
                    <a:pt x="2666" y="2279930"/>
                  </a:lnTo>
                  <a:lnTo>
                    <a:pt x="2599" y="2270509"/>
                  </a:lnTo>
                  <a:lnTo>
                    <a:pt x="2531" y="2261087"/>
                  </a:lnTo>
                  <a:lnTo>
                    <a:pt x="2461" y="2251666"/>
                  </a:lnTo>
                  <a:lnTo>
                    <a:pt x="2388" y="2242245"/>
                  </a:lnTo>
                  <a:lnTo>
                    <a:pt x="2313" y="2232824"/>
                  </a:lnTo>
                  <a:lnTo>
                    <a:pt x="2236" y="2223403"/>
                  </a:lnTo>
                  <a:lnTo>
                    <a:pt x="2155" y="2213981"/>
                  </a:lnTo>
                  <a:lnTo>
                    <a:pt x="2070" y="2204560"/>
                  </a:lnTo>
                  <a:lnTo>
                    <a:pt x="1982" y="2195139"/>
                  </a:lnTo>
                  <a:lnTo>
                    <a:pt x="1892" y="2185718"/>
                  </a:lnTo>
                  <a:lnTo>
                    <a:pt x="1799" y="2176297"/>
                  </a:lnTo>
                  <a:lnTo>
                    <a:pt x="1703" y="2166875"/>
                  </a:lnTo>
                  <a:lnTo>
                    <a:pt x="1604" y="2157454"/>
                  </a:lnTo>
                  <a:lnTo>
                    <a:pt x="1504" y="2148033"/>
                  </a:lnTo>
                  <a:lnTo>
                    <a:pt x="1403" y="2138612"/>
                  </a:lnTo>
                  <a:lnTo>
                    <a:pt x="1301" y="2129191"/>
                  </a:lnTo>
                  <a:lnTo>
                    <a:pt x="1198" y="2119769"/>
                  </a:lnTo>
                  <a:lnTo>
                    <a:pt x="1096" y="2110348"/>
                  </a:lnTo>
                  <a:lnTo>
                    <a:pt x="996" y="2100927"/>
                  </a:lnTo>
                  <a:lnTo>
                    <a:pt x="897" y="2091506"/>
                  </a:lnTo>
                  <a:lnTo>
                    <a:pt x="800" y="2082085"/>
                  </a:lnTo>
                  <a:lnTo>
                    <a:pt x="705" y="2072663"/>
                  </a:lnTo>
                  <a:lnTo>
                    <a:pt x="615" y="2063242"/>
                  </a:lnTo>
                  <a:lnTo>
                    <a:pt x="529" y="2053821"/>
                  </a:lnTo>
                  <a:lnTo>
                    <a:pt x="448" y="2044400"/>
                  </a:lnTo>
                  <a:lnTo>
                    <a:pt x="371" y="2034979"/>
                  </a:lnTo>
                  <a:lnTo>
                    <a:pt x="300" y="2025557"/>
                  </a:lnTo>
                  <a:lnTo>
                    <a:pt x="236" y="2016136"/>
                  </a:lnTo>
                  <a:lnTo>
                    <a:pt x="180" y="2006715"/>
                  </a:lnTo>
                  <a:lnTo>
                    <a:pt x="129" y="1997294"/>
                  </a:lnTo>
                  <a:lnTo>
                    <a:pt x="86" y="1987873"/>
                  </a:lnTo>
                  <a:lnTo>
                    <a:pt x="51" y="1978451"/>
                  </a:lnTo>
                  <a:lnTo>
                    <a:pt x="25" y="1969030"/>
                  </a:lnTo>
                  <a:lnTo>
                    <a:pt x="8" y="1959609"/>
                  </a:lnTo>
                  <a:lnTo>
                    <a:pt x="0" y="1950188"/>
                  </a:lnTo>
                  <a:lnTo>
                    <a:pt x="0" y="1940767"/>
                  </a:lnTo>
                  <a:lnTo>
                    <a:pt x="10" y="1931345"/>
                  </a:lnTo>
                  <a:lnTo>
                    <a:pt x="31" y="1921924"/>
                  </a:lnTo>
                  <a:lnTo>
                    <a:pt x="64" y="1912503"/>
                  </a:lnTo>
                  <a:lnTo>
                    <a:pt x="107" y="1903082"/>
                  </a:lnTo>
                  <a:lnTo>
                    <a:pt x="161" y="1893661"/>
                  </a:lnTo>
                  <a:lnTo>
                    <a:pt x="226" y="1884239"/>
                  </a:lnTo>
                  <a:lnTo>
                    <a:pt x="305" y="1874818"/>
                  </a:lnTo>
                  <a:lnTo>
                    <a:pt x="398" y="1865397"/>
                  </a:lnTo>
                  <a:lnTo>
                    <a:pt x="504" y="1855976"/>
                  </a:lnTo>
                  <a:lnTo>
                    <a:pt x="622" y="1846555"/>
                  </a:lnTo>
                  <a:lnTo>
                    <a:pt x="755" y="1837133"/>
                  </a:lnTo>
                  <a:lnTo>
                    <a:pt x="903" y="1827712"/>
                  </a:lnTo>
                  <a:lnTo>
                    <a:pt x="1068" y="1818291"/>
                  </a:lnTo>
                  <a:lnTo>
                    <a:pt x="1248" y="1808870"/>
                  </a:lnTo>
                  <a:lnTo>
                    <a:pt x="1443" y="1799449"/>
                  </a:lnTo>
                  <a:lnTo>
                    <a:pt x="1654" y="1790027"/>
                  </a:lnTo>
                  <a:lnTo>
                    <a:pt x="1883" y="1780606"/>
                  </a:lnTo>
                  <a:lnTo>
                    <a:pt x="2131" y="1771185"/>
                  </a:lnTo>
                  <a:lnTo>
                    <a:pt x="2396" y="1761764"/>
                  </a:lnTo>
                  <a:lnTo>
                    <a:pt x="2678" y="1752343"/>
                  </a:lnTo>
                  <a:lnTo>
                    <a:pt x="2977" y="1742921"/>
                  </a:lnTo>
                  <a:lnTo>
                    <a:pt x="3295" y="1733500"/>
                  </a:lnTo>
                  <a:lnTo>
                    <a:pt x="3634" y="1724079"/>
                  </a:lnTo>
                  <a:lnTo>
                    <a:pt x="3990" y="1714658"/>
                  </a:lnTo>
                  <a:lnTo>
                    <a:pt x="4363" y="1705237"/>
                  </a:lnTo>
                  <a:lnTo>
                    <a:pt x="4753" y="1695815"/>
                  </a:lnTo>
                  <a:lnTo>
                    <a:pt x="5161" y="1686394"/>
                  </a:lnTo>
                  <a:lnTo>
                    <a:pt x="5591" y="1676973"/>
                  </a:lnTo>
                  <a:lnTo>
                    <a:pt x="6036" y="1667552"/>
                  </a:lnTo>
                  <a:lnTo>
                    <a:pt x="6497" y="1658131"/>
                  </a:lnTo>
                  <a:lnTo>
                    <a:pt x="6974" y="1648709"/>
                  </a:lnTo>
                  <a:lnTo>
                    <a:pt x="7466" y="1639288"/>
                  </a:lnTo>
                  <a:lnTo>
                    <a:pt x="7977" y="1629867"/>
                  </a:lnTo>
                  <a:lnTo>
                    <a:pt x="8500" y="1620446"/>
                  </a:lnTo>
                  <a:lnTo>
                    <a:pt x="9037" y="1611025"/>
                  </a:lnTo>
                  <a:lnTo>
                    <a:pt x="9586" y="1601603"/>
                  </a:lnTo>
                  <a:lnTo>
                    <a:pt x="10146" y="1592182"/>
                  </a:lnTo>
                  <a:lnTo>
                    <a:pt x="10720" y="1582761"/>
                  </a:lnTo>
                  <a:lnTo>
                    <a:pt x="11303" y="1573340"/>
                  </a:lnTo>
                  <a:lnTo>
                    <a:pt x="11895" y="1563919"/>
                  </a:lnTo>
                  <a:lnTo>
                    <a:pt x="12494" y="1554497"/>
                  </a:lnTo>
                  <a:lnTo>
                    <a:pt x="13100" y="1545076"/>
                  </a:lnTo>
                  <a:lnTo>
                    <a:pt x="13714" y="1535655"/>
                  </a:lnTo>
                  <a:lnTo>
                    <a:pt x="14332" y="1526234"/>
                  </a:lnTo>
                  <a:lnTo>
                    <a:pt x="14955" y="1516813"/>
                  </a:lnTo>
                  <a:lnTo>
                    <a:pt x="15580" y="1507391"/>
                  </a:lnTo>
                  <a:lnTo>
                    <a:pt x="16207" y="1497970"/>
                  </a:lnTo>
                  <a:lnTo>
                    <a:pt x="16837" y="1488549"/>
                  </a:lnTo>
                  <a:lnTo>
                    <a:pt x="17466" y="1479128"/>
                  </a:lnTo>
                  <a:lnTo>
                    <a:pt x="18096" y="1469707"/>
                  </a:lnTo>
                  <a:lnTo>
                    <a:pt x="18725" y="1460285"/>
                  </a:lnTo>
                  <a:lnTo>
                    <a:pt x="19353" y="1450864"/>
                  </a:lnTo>
                  <a:lnTo>
                    <a:pt x="19978" y="1441443"/>
                  </a:lnTo>
                  <a:lnTo>
                    <a:pt x="20601" y="1432022"/>
                  </a:lnTo>
                  <a:lnTo>
                    <a:pt x="21220" y="1422601"/>
                  </a:lnTo>
                  <a:lnTo>
                    <a:pt x="21837" y="1413179"/>
                  </a:lnTo>
                  <a:lnTo>
                    <a:pt x="22450" y="1403758"/>
                  </a:lnTo>
                  <a:lnTo>
                    <a:pt x="23059" y="1394337"/>
                  </a:lnTo>
                  <a:lnTo>
                    <a:pt x="23664" y="1384916"/>
                  </a:lnTo>
                  <a:lnTo>
                    <a:pt x="24264" y="1375495"/>
                  </a:lnTo>
                  <a:lnTo>
                    <a:pt x="24860" y="1366073"/>
                  </a:lnTo>
                  <a:lnTo>
                    <a:pt x="25451" y="1356652"/>
                  </a:lnTo>
                  <a:lnTo>
                    <a:pt x="26037" y="1347231"/>
                  </a:lnTo>
                  <a:lnTo>
                    <a:pt x="26618" y="1337810"/>
                  </a:lnTo>
                  <a:lnTo>
                    <a:pt x="27195" y="1328389"/>
                  </a:lnTo>
                  <a:lnTo>
                    <a:pt x="27767" y="1318967"/>
                  </a:lnTo>
                  <a:lnTo>
                    <a:pt x="28334" y="1309546"/>
                  </a:lnTo>
                  <a:lnTo>
                    <a:pt x="28897" y="1300125"/>
                  </a:lnTo>
                  <a:lnTo>
                    <a:pt x="29454" y="1290704"/>
                  </a:lnTo>
                  <a:lnTo>
                    <a:pt x="30007" y="1281283"/>
                  </a:lnTo>
                  <a:lnTo>
                    <a:pt x="30556" y="1271861"/>
                  </a:lnTo>
                  <a:lnTo>
                    <a:pt x="31100" y="1262440"/>
                  </a:lnTo>
                  <a:lnTo>
                    <a:pt x="31640" y="1253019"/>
                  </a:lnTo>
                  <a:lnTo>
                    <a:pt x="32176" y="1243598"/>
                  </a:lnTo>
                  <a:lnTo>
                    <a:pt x="32708" y="1234177"/>
                  </a:lnTo>
                  <a:lnTo>
                    <a:pt x="33237" y="1224755"/>
                  </a:lnTo>
                  <a:lnTo>
                    <a:pt x="33762" y="1215334"/>
                  </a:lnTo>
                  <a:lnTo>
                    <a:pt x="34284" y="1205913"/>
                  </a:lnTo>
                  <a:lnTo>
                    <a:pt x="34802" y="1196492"/>
                  </a:lnTo>
                  <a:lnTo>
                    <a:pt x="35317" y="1187071"/>
                  </a:lnTo>
                  <a:lnTo>
                    <a:pt x="35830" y="1177649"/>
                  </a:lnTo>
                  <a:lnTo>
                    <a:pt x="36341" y="1168228"/>
                  </a:lnTo>
                  <a:lnTo>
                    <a:pt x="36849" y="1158807"/>
                  </a:lnTo>
                  <a:lnTo>
                    <a:pt x="37354" y="1149386"/>
                  </a:lnTo>
                  <a:lnTo>
                    <a:pt x="37858" y="1139965"/>
                  </a:lnTo>
                  <a:lnTo>
                    <a:pt x="38359" y="1130543"/>
                  </a:lnTo>
                  <a:lnTo>
                    <a:pt x="38859" y="1121122"/>
                  </a:lnTo>
                  <a:lnTo>
                    <a:pt x="39357" y="1111701"/>
                  </a:lnTo>
                  <a:lnTo>
                    <a:pt x="39853" y="1102280"/>
                  </a:lnTo>
                  <a:lnTo>
                    <a:pt x="40347" y="1092859"/>
                  </a:lnTo>
                  <a:lnTo>
                    <a:pt x="40839" y="1083437"/>
                  </a:lnTo>
                  <a:lnTo>
                    <a:pt x="41329" y="1074016"/>
                  </a:lnTo>
                  <a:lnTo>
                    <a:pt x="41817" y="1064595"/>
                  </a:lnTo>
                  <a:lnTo>
                    <a:pt x="42302" y="1055174"/>
                  </a:lnTo>
                  <a:lnTo>
                    <a:pt x="42784" y="1045753"/>
                  </a:lnTo>
                  <a:lnTo>
                    <a:pt x="43264" y="1036331"/>
                  </a:lnTo>
                  <a:lnTo>
                    <a:pt x="43740" y="1026910"/>
                  </a:lnTo>
                  <a:lnTo>
                    <a:pt x="44213" y="1017489"/>
                  </a:lnTo>
                  <a:lnTo>
                    <a:pt x="44681" y="1008068"/>
                  </a:lnTo>
                  <a:lnTo>
                    <a:pt x="45144" y="998647"/>
                  </a:lnTo>
                  <a:lnTo>
                    <a:pt x="45603" y="989225"/>
                  </a:lnTo>
                  <a:lnTo>
                    <a:pt x="46056" y="979804"/>
                  </a:lnTo>
                  <a:lnTo>
                    <a:pt x="46504" y="970383"/>
                  </a:lnTo>
                  <a:lnTo>
                    <a:pt x="46944" y="960962"/>
                  </a:lnTo>
                  <a:lnTo>
                    <a:pt x="47378" y="951541"/>
                  </a:lnTo>
                  <a:lnTo>
                    <a:pt x="47804" y="942119"/>
                  </a:lnTo>
                  <a:lnTo>
                    <a:pt x="48223" y="932698"/>
                  </a:lnTo>
                  <a:lnTo>
                    <a:pt x="48635" y="923277"/>
                  </a:lnTo>
                  <a:lnTo>
                    <a:pt x="49036" y="913856"/>
                  </a:lnTo>
                  <a:lnTo>
                    <a:pt x="49429" y="904435"/>
                  </a:lnTo>
                  <a:lnTo>
                    <a:pt x="49813" y="895013"/>
                  </a:lnTo>
                  <a:lnTo>
                    <a:pt x="50188" y="885592"/>
                  </a:lnTo>
                  <a:lnTo>
                    <a:pt x="50553" y="876171"/>
                  </a:lnTo>
                  <a:lnTo>
                    <a:pt x="50907" y="866750"/>
                  </a:lnTo>
                  <a:lnTo>
                    <a:pt x="51251" y="857329"/>
                  </a:lnTo>
                  <a:lnTo>
                    <a:pt x="51585" y="847907"/>
                  </a:lnTo>
                  <a:lnTo>
                    <a:pt x="51909" y="838486"/>
                  </a:lnTo>
                  <a:lnTo>
                    <a:pt x="52223" y="829065"/>
                  </a:lnTo>
                  <a:lnTo>
                    <a:pt x="52525" y="819644"/>
                  </a:lnTo>
                  <a:lnTo>
                    <a:pt x="52816" y="810223"/>
                  </a:lnTo>
                  <a:lnTo>
                    <a:pt x="53098" y="800801"/>
                  </a:lnTo>
                  <a:lnTo>
                    <a:pt x="53369" y="791380"/>
                  </a:lnTo>
                  <a:lnTo>
                    <a:pt x="53631" y="781959"/>
                  </a:lnTo>
                  <a:lnTo>
                    <a:pt x="53882" y="772538"/>
                  </a:lnTo>
                  <a:lnTo>
                    <a:pt x="54122" y="763117"/>
                  </a:lnTo>
                  <a:lnTo>
                    <a:pt x="54352" y="753695"/>
                  </a:lnTo>
                  <a:lnTo>
                    <a:pt x="54574" y="744274"/>
                  </a:lnTo>
                  <a:lnTo>
                    <a:pt x="54787" y="734853"/>
                  </a:lnTo>
                  <a:lnTo>
                    <a:pt x="54990" y="725432"/>
                  </a:lnTo>
                  <a:lnTo>
                    <a:pt x="55183" y="716011"/>
                  </a:lnTo>
                  <a:lnTo>
                    <a:pt x="55369" y="706589"/>
                  </a:lnTo>
                  <a:lnTo>
                    <a:pt x="55546" y="697168"/>
                  </a:lnTo>
                  <a:lnTo>
                    <a:pt x="55716" y="687747"/>
                  </a:lnTo>
                  <a:lnTo>
                    <a:pt x="55877" y="678326"/>
                  </a:lnTo>
                  <a:lnTo>
                    <a:pt x="56029" y="668905"/>
                  </a:lnTo>
                  <a:lnTo>
                    <a:pt x="56175" y="659483"/>
                  </a:lnTo>
                  <a:lnTo>
                    <a:pt x="56314" y="650062"/>
                  </a:lnTo>
                  <a:lnTo>
                    <a:pt x="56447" y="640641"/>
                  </a:lnTo>
                  <a:lnTo>
                    <a:pt x="56572" y="631220"/>
                  </a:lnTo>
                  <a:lnTo>
                    <a:pt x="56690" y="621799"/>
                  </a:lnTo>
                  <a:lnTo>
                    <a:pt x="56803" y="612377"/>
                  </a:lnTo>
                  <a:lnTo>
                    <a:pt x="56909" y="602956"/>
                  </a:lnTo>
                  <a:lnTo>
                    <a:pt x="57010" y="593535"/>
                  </a:lnTo>
                  <a:lnTo>
                    <a:pt x="57106" y="584114"/>
                  </a:lnTo>
                  <a:lnTo>
                    <a:pt x="57195" y="574693"/>
                  </a:lnTo>
                  <a:lnTo>
                    <a:pt x="57279" y="565271"/>
                  </a:lnTo>
                  <a:lnTo>
                    <a:pt x="57358" y="555850"/>
                  </a:lnTo>
                  <a:lnTo>
                    <a:pt x="57433" y="546429"/>
                  </a:lnTo>
                  <a:lnTo>
                    <a:pt x="57503" y="537008"/>
                  </a:lnTo>
                  <a:lnTo>
                    <a:pt x="57568" y="527587"/>
                  </a:lnTo>
                  <a:lnTo>
                    <a:pt x="57629" y="518165"/>
                  </a:lnTo>
                  <a:lnTo>
                    <a:pt x="57686" y="508744"/>
                  </a:lnTo>
                  <a:lnTo>
                    <a:pt x="57739" y="499323"/>
                  </a:lnTo>
                  <a:lnTo>
                    <a:pt x="57789" y="489902"/>
                  </a:lnTo>
                  <a:lnTo>
                    <a:pt x="57834" y="480481"/>
                  </a:lnTo>
                  <a:lnTo>
                    <a:pt x="57877" y="471059"/>
                  </a:lnTo>
                  <a:lnTo>
                    <a:pt x="57917" y="461638"/>
                  </a:lnTo>
                  <a:lnTo>
                    <a:pt x="57954" y="452217"/>
                  </a:lnTo>
                  <a:lnTo>
                    <a:pt x="57989" y="442796"/>
                  </a:lnTo>
                  <a:lnTo>
                    <a:pt x="58020" y="433375"/>
                  </a:lnTo>
                  <a:lnTo>
                    <a:pt x="58050" y="423953"/>
                  </a:lnTo>
                  <a:lnTo>
                    <a:pt x="58078" y="414532"/>
                  </a:lnTo>
                  <a:lnTo>
                    <a:pt x="58105" y="405111"/>
                  </a:lnTo>
                  <a:lnTo>
                    <a:pt x="58130" y="395690"/>
                  </a:lnTo>
                  <a:lnTo>
                    <a:pt x="58154" y="386269"/>
                  </a:lnTo>
                  <a:lnTo>
                    <a:pt x="58176" y="376847"/>
                  </a:lnTo>
                  <a:lnTo>
                    <a:pt x="58198" y="367426"/>
                  </a:lnTo>
                  <a:lnTo>
                    <a:pt x="58218" y="358005"/>
                  </a:lnTo>
                  <a:lnTo>
                    <a:pt x="58239" y="348584"/>
                  </a:lnTo>
                  <a:lnTo>
                    <a:pt x="58258" y="339163"/>
                  </a:lnTo>
                  <a:lnTo>
                    <a:pt x="58277" y="329741"/>
                  </a:lnTo>
                  <a:lnTo>
                    <a:pt x="58296" y="320320"/>
                  </a:lnTo>
                  <a:lnTo>
                    <a:pt x="58315" y="310899"/>
                  </a:lnTo>
                  <a:lnTo>
                    <a:pt x="58333" y="301478"/>
                  </a:lnTo>
                  <a:lnTo>
                    <a:pt x="58351" y="292057"/>
                  </a:lnTo>
                  <a:lnTo>
                    <a:pt x="58369" y="282635"/>
                  </a:lnTo>
                  <a:lnTo>
                    <a:pt x="58387" y="273214"/>
                  </a:lnTo>
                  <a:lnTo>
                    <a:pt x="58405" y="263793"/>
                  </a:lnTo>
                  <a:lnTo>
                    <a:pt x="58422" y="254372"/>
                  </a:lnTo>
                  <a:lnTo>
                    <a:pt x="58439" y="244951"/>
                  </a:lnTo>
                  <a:lnTo>
                    <a:pt x="58456" y="235529"/>
                  </a:lnTo>
                  <a:lnTo>
                    <a:pt x="58472" y="226108"/>
                  </a:lnTo>
                  <a:lnTo>
                    <a:pt x="58488" y="216687"/>
                  </a:lnTo>
                  <a:lnTo>
                    <a:pt x="58504" y="207266"/>
                  </a:lnTo>
                  <a:lnTo>
                    <a:pt x="58519" y="197845"/>
                  </a:lnTo>
                  <a:lnTo>
                    <a:pt x="58533" y="188423"/>
                  </a:lnTo>
                  <a:lnTo>
                    <a:pt x="58547" y="179002"/>
                  </a:lnTo>
                  <a:lnTo>
                    <a:pt x="58561" y="169581"/>
                  </a:lnTo>
                  <a:lnTo>
                    <a:pt x="58573" y="160160"/>
                  </a:lnTo>
                  <a:lnTo>
                    <a:pt x="58585" y="150739"/>
                  </a:lnTo>
                  <a:lnTo>
                    <a:pt x="58597" y="141317"/>
                  </a:lnTo>
                  <a:lnTo>
                    <a:pt x="58607" y="131896"/>
                  </a:lnTo>
                  <a:lnTo>
                    <a:pt x="58617" y="122475"/>
                  </a:lnTo>
                  <a:lnTo>
                    <a:pt x="58627" y="113054"/>
                  </a:lnTo>
                  <a:lnTo>
                    <a:pt x="58635" y="103633"/>
                  </a:lnTo>
                  <a:lnTo>
                    <a:pt x="58644" y="94211"/>
                  </a:lnTo>
                  <a:lnTo>
                    <a:pt x="58651" y="84790"/>
                  </a:lnTo>
                  <a:lnTo>
                    <a:pt x="58658" y="75369"/>
                  </a:lnTo>
                  <a:lnTo>
                    <a:pt x="58665" y="65948"/>
                  </a:lnTo>
                  <a:lnTo>
                    <a:pt x="58671" y="56527"/>
                  </a:lnTo>
                  <a:lnTo>
                    <a:pt x="58677" y="47105"/>
                  </a:lnTo>
                  <a:lnTo>
                    <a:pt x="58682" y="37684"/>
                  </a:lnTo>
                  <a:lnTo>
                    <a:pt x="58687" y="28263"/>
                  </a:lnTo>
                  <a:lnTo>
                    <a:pt x="58693" y="18842"/>
                  </a:lnTo>
                  <a:lnTo>
                    <a:pt x="58697" y="9421"/>
                  </a:lnTo>
                  <a:lnTo>
                    <a:pt x="58702" y="0"/>
                  </a:lnTo>
                  <a:lnTo>
                    <a:pt x="59002" y="0"/>
                  </a:lnTo>
                  <a:lnTo>
                    <a:pt x="59007" y="9421"/>
                  </a:lnTo>
                  <a:lnTo>
                    <a:pt x="59012" y="18842"/>
                  </a:lnTo>
                  <a:lnTo>
                    <a:pt x="59017" y="28263"/>
                  </a:lnTo>
                  <a:lnTo>
                    <a:pt x="59022" y="37684"/>
                  </a:lnTo>
                  <a:lnTo>
                    <a:pt x="59028" y="47105"/>
                  </a:lnTo>
                  <a:lnTo>
                    <a:pt x="59034" y="56527"/>
                  </a:lnTo>
                  <a:lnTo>
                    <a:pt x="59040" y="65948"/>
                  </a:lnTo>
                  <a:lnTo>
                    <a:pt x="59046" y="75369"/>
                  </a:lnTo>
                  <a:lnTo>
                    <a:pt x="59053" y="84790"/>
                  </a:lnTo>
                  <a:lnTo>
                    <a:pt x="59061" y="94211"/>
                  </a:lnTo>
                  <a:lnTo>
                    <a:pt x="59069" y="103633"/>
                  </a:lnTo>
                  <a:lnTo>
                    <a:pt x="59078" y="113054"/>
                  </a:lnTo>
                  <a:lnTo>
                    <a:pt x="59087" y="122475"/>
                  </a:lnTo>
                  <a:lnTo>
                    <a:pt x="59097" y="131896"/>
                  </a:lnTo>
                  <a:lnTo>
                    <a:pt x="59108" y="141317"/>
                  </a:lnTo>
                  <a:lnTo>
                    <a:pt x="59119" y="150739"/>
                  </a:lnTo>
                  <a:lnTo>
                    <a:pt x="59131" y="160160"/>
                  </a:lnTo>
                  <a:lnTo>
                    <a:pt x="59144" y="169581"/>
                  </a:lnTo>
                  <a:lnTo>
                    <a:pt x="59157" y="179002"/>
                  </a:lnTo>
                  <a:lnTo>
                    <a:pt x="59171" y="188423"/>
                  </a:lnTo>
                  <a:lnTo>
                    <a:pt x="59186" y="197845"/>
                  </a:lnTo>
                  <a:lnTo>
                    <a:pt x="59201" y="207266"/>
                  </a:lnTo>
                  <a:lnTo>
                    <a:pt x="59216" y="216687"/>
                  </a:lnTo>
                  <a:lnTo>
                    <a:pt x="59232" y="226108"/>
                  </a:lnTo>
                  <a:lnTo>
                    <a:pt x="59249" y="235529"/>
                  </a:lnTo>
                  <a:lnTo>
                    <a:pt x="59266" y="244951"/>
                  </a:lnTo>
                  <a:lnTo>
                    <a:pt x="59283" y="254372"/>
                  </a:lnTo>
                  <a:lnTo>
                    <a:pt x="59300" y="263793"/>
                  </a:lnTo>
                  <a:lnTo>
                    <a:pt x="59317" y="273214"/>
                  </a:lnTo>
                  <a:lnTo>
                    <a:pt x="59335" y="282635"/>
                  </a:lnTo>
                  <a:lnTo>
                    <a:pt x="59353" y="292057"/>
                  </a:lnTo>
                  <a:lnTo>
                    <a:pt x="59371" y="301478"/>
                  </a:lnTo>
                  <a:lnTo>
                    <a:pt x="59390" y="310899"/>
                  </a:lnTo>
                  <a:lnTo>
                    <a:pt x="59408" y="320320"/>
                  </a:lnTo>
                  <a:lnTo>
                    <a:pt x="59427" y="329741"/>
                  </a:lnTo>
                  <a:lnTo>
                    <a:pt x="59446" y="339163"/>
                  </a:lnTo>
                  <a:lnTo>
                    <a:pt x="59466" y="348584"/>
                  </a:lnTo>
                  <a:lnTo>
                    <a:pt x="59486" y="358005"/>
                  </a:lnTo>
                  <a:lnTo>
                    <a:pt x="59507" y="367426"/>
                  </a:lnTo>
                  <a:lnTo>
                    <a:pt x="59529" y="376847"/>
                  </a:lnTo>
                  <a:lnTo>
                    <a:pt x="59551" y="386269"/>
                  </a:lnTo>
                  <a:lnTo>
                    <a:pt x="59575" y="395690"/>
                  </a:lnTo>
                  <a:lnTo>
                    <a:pt x="59600" y="405111"/>
                  </a:lnTo>
                  <a:lnTo>
                    <a:pt x="59626" y="414532"/>
                  </a:lnTo>
                  <a:lnTo>
                    <a:pt x="59654" y="423953"/>
                  </a:lnTo>
                  <a:lnTo>
                    <a:pt x="59684" y="433375"/>
                  </a:lnTo>
                  <a:lnTo>
                    <a:pt x="59716" y="442796"/>
                  </a:lnTo>
                  <a:lnTo>
                    <a:pt x="59751" y="452217"/>
                  </a:lnTo>
                  <a:lnTo>
                    <a:pt x="59788" y="461638"/>
                  </a:lnTo>
                  <a:lnTo>
                    <a:pt x="59828" y="471059"/>
                  </a:lnTo>
                  <a:lnTo>
                    <a:pt x="59870" y="480481"/>
                  </a:lnTo>
                  <a:lnTo>
                    <a:pt x="59916" y="489902"/>
                  </a:lnTo>
                  <a:lnTo>
                    <a:pt x="59966" y="499323"/>
                  </a:lnTo>
                  <a:lnTo>
                    <a:pt x="60019" y="508744"/>
                  </a:lnTo>
                  <a:lnTo>
                    <a:pt x="60076" y="518165"/>
                  </a:lnTo>
                  <a:lnTo>
                    <a:pt x="60137" y="527587"/>
                  </a:lnTo>
                  <a:lnTo>
                    <a:pt x="60201" y="537008"/>
                  </a:lnTo>
                  <a:lnTo>
                    <a:pt x="60272" y="546429"/>
                  </a:lnTo>
                  <a:lnTo>
                    <a:pt x="60346" y="555850"/>
                  </a:lnTo>
                  <a:lnTo>
                    <a:pt x="60426" y="565271"/>
                  </a:lnTo>
                  <a:lnTo>
                    <a:pt x="60510" y="574693"/>
                  </a:lnTo>
                  <a:lnTo>
                    <a:pt x="60599" y="584114"/>
                  </a:lnTo>
                  <a:lnTo>
                    <a:pt x="60694" y="593535"/>
                  </a:lnTo>
                  <a:lnTo>
                    <a:pt x="60795" y="602956"/>
                  </a:lnTo>
                  <a:lnTo>
                    <a:pt x="60902" y="612377"/>
                  </a:lnTo>
                  <a:lnTo>
                    <a:pt x="61014" y="621799"/>
                  </a:lnTo>
                  <a:lnTo>
                    <a:pt x="61132" y="631220"/>
                  </a:lnTo>
                  <a:lnTo>
                    <a:pt x="61258" y="640641"/>
                  </a:lnTo>
                  <a:lnTo>
                    <a:pt x="61390" y="650062"/>
                  </a:lnTo>
                  <a:lnTo>
                    <a:pt x="61529" y="659483"/>
                  </a:lnTo>
                  <a:lnTo>
                    <a:pt x="61675" y="668905"/>
                  </a:lnTo>
                  <a:lnTo>
                    <a:pt x="61828" y="678326"/>
                  </a:lnTo>
                  <a:lnTo>
                    <a:pt x="61989" y="687747"/>
                  </a:lnTo>
                  <a:lnTo>
                    <a:pt x="62159" y="697168"/>
                  </a:lnTo>
                  <a:lnTo>
                    <a:pt x="62336" y="706589"/>
                  </a:lnTo>
                  <a:lnTo>
                    <a:pt x="62521" y="716011"/>
                  </a:lnTo>
                  <a:lnTo>
                    <a:pt x="62714" y="725432"/>
                  </a:lnTo>
                  <a:lnTo>
                    <a:pt x="62917" y="734853"/>
                  </a:lnTo>
                  <a:lnTo>
                    <a:pt x="63130" y="744274"/>
                  </a:lnTo>
                  <a:lnTo>
                    <a:pt x="63352" y="753695"/>
                  </a:lnTo>
                  <a:lnTo>
                    <a:pt x="63583" y="763117"/>
                  </a:lnTo>
                  <a:lnTo>
                    <a:pt x="63823" y="772538"/>
                  </a:lnTo>
                  <a:lnTo>
                    <a:pt x="64074" y="781959"/>
                  </a:lnTo>
                  <a:lnTo>
                    <a:pt x="64335" y="791380"/>
                  </a:lnTo>
                  <a:lnTo>
                    <a:pt x="64607" y="800801"/>
                  </a:lnTo>
                  <a:lnTo>
                    <a:pt x="64888" y="810223"/>
                  </a:lnTo>
                  <a:lnTo>
                    <a:pt x="65180" y="819644"/>
                  </a:lnTo>
                  <a:lnTo>
                    <a:pt x="65482" y="829065"/>
                  </a:lnTo>
                  <a:lnTo>
                    <a:pt x="65796" y="838486"/>
                  </a:lnTo>
                  <a:lnTo>
                    <a:pt x="66120" y="847907"/>
                  </a:lnTo>
                  <a:lnTo>
                    <a:pt x="66454" y="857329"/>
                  </a:lnTo>
                  <a:lnTo>
                    <a:pt x="66797" y="866750"/>
                  </a:lnTo>
                  <a:lnTo>
                    <a:pt x="67151" y="876171"/>
                  </a:lnTo>
                  <a:lnTo>
                    <a:pt x="67517" y="885592"/>
                  </a:lnTo>
                  <a:lnTo>
                    <a:pt x="67892" y="895013"/>
                  </a:lnTo>
                  <a:lnTo>
                    <a:pt x="68275" y="904435"/>
                  </a:lnTo>
                  <a:lnTo>
                    <a:pt x="68668" y="913856"/>
                  </a:lnTo>
                  <a:lnTo>
                    <a:pt x="69069" y="923277"/>
                  </a:lnTo>
                  <a:lnTo>
                    <a:pt x="69481" y="932698"/>
                  </a:lnTo>
                  <a:lnTo>
                    <a:pt x="69900" y="942119"/>
                  </a:lnTo>
                  <a:lnTo>
                    <a:pt x="70327" y="951541"/>
                  </a:lnTo>
                  <a:lnTo>
                    <a:pt x="70760" y="960962"/>
                  </a:lnTo>
                  <a:lnTo>
                    <a:pt x="71201" y="970383"/>
                  </a:lnTo>
                  <a:lnTo>
                    <a:pt x="71648" y="979804"/>
                  </a:lnTo>
                  <a:lnTo>
                    <a:pt x="72102" y="989225"/>
                  </a:lnTo>
                  <a:lnTo>
                    <a:pt x="72560" y="998647"/>
                  </a:lnTo>
                  <a:lnTo>
                    <a:pt x="73024" y="1008068"/>
                  </a:lnTo>
                  <a:lnTo>
                    <a:pt x="73491" y="1017489"/>
                  </a:lnTo>
                  <a:lnTo>
                    <a:pt x="73964" y="1026910"/>
                  </a:lnTo>
                  <a:lnTo>
                    <a:pt x="74441" y="1036331"/>
                  </a:lnTo>
                  <a:lnTo>
                    <a:pt x="74920" y="1045753"/>
                  </a:lnTo>
                  <a:lnTo>
                    <a:pt x="75402" y="1055174"/>
                  </a:lnTo>
                  <a:lnTo>
                    <a:pt x="75887" y="1064595"/>
                  </a:lnTo>
                  <a:lnTo>
                    <a:pt x="76375" y="1074016"/>
                  </a:lnTo>
                  <a:lnTo>
                    <a:pt x="76866" y="1083437"/>
                  </a:lnTo>
                  <a:lnTo>
                    <a:pt x="77358" y="1092859"/>
                  </a:lnTo>
                  <a:lnTo>
                    <a:pt x="77852" y="1102280"/>
                  </a:lnTo>
                  <a:lnTo>
                    <a:pt x="78347" y="1111701"/>
                  </a:lnTo>
                  <a:lnTo>
                    <a:pt x="78845" y="1121122"/>
                  </a:lnTo>
                  <a:lnTo>
                    <a:pt x="79345" y="1130543"/>
                  </a:lnTo>
                  <a:lnTo>
                    <a:pt x="79847" y="1139965"/>
                  </a:lnTo>
                  <a:lnTo>
                    <a:pt x="80350" y="1149386"/>
                  </a:lnTo>
                  <a:lnTo>
                    <a:pt x="80856" y="1158807"/>
                  </a:lnTo>
                  <a:lnTo>
                    <a:pt x="81364" y="1168228"/>
                  </a:lnTo>
                  <a:lnTo>
                    <a:pt x="81874" y="1177649"/>
                  </a:lnTo>
                  <a:lnTo>
                    <a:pt x="82387" y="1187071"/>
                  </a:lnTo>
                  <a:lnTo>
                    <a:pt x="82903" y="1196492"/>
                  </a:lnTo>
                  <a:lnTo>
                    <a:pt x="83421" y="1205913"/>
                  </a:lnTo>
                  <a:lnTo>
                    <a:pt x="83943" y="1215334"/>
                  </a:lnTo>
                  <a:lnTo>
                    <a:pt x="84468" y="1224755"/>
                  </a:lnTo>
                  <a:lnTo>
                    <a:pt x="84996" y="1234177"/>
                  </a:lnTo>
                  <a:lnTo>
                    <a:pt x="85528" y="1243598"/>
                  </a:lnTo>
                  <a:lnTo>
                    <a:pt x="86064" y="1253019"/>
                  </a:lnTo>
                  <a:lnTo>
                    <a:pt x="86604" y="1262440"/>
                  </a:lnTo>
                  <a:lnTo>
                    <a:pt x="87149" y="1271861"/>
                  </a:lnTo>
                  <a:lnTo>
                    <a:pt x="87698" y="1281283"/>
                  </a:lnTo>
                  <a:lnTo>
                    <a:pt x="88251" y="1290704"/>
                  </a:lnTo>
                  <a:lnTo>
                    <a:pt x="88808" y="1300125"/>
                  </a:lnTo>
                  <a:lnTo>
                    <a:pt x="89370" y="1309546"/>
                  </a:lnTo>
                  <a:lnTo>
                    <a:pt x="89938" y="1318967"/>
                  </a:lnTo>
                  <a:lnTo>
                    <a:pt x="90510" y="1328389"/>
                  </a:lnTo>
                  <a:lnTo>
                    <a:pt x="91086" y="1337810"/>
                  </a:lnTo>
                  <a:lnTo>
                    <a:pt x="91667" y="1347231"/>
                  </a:lnTo>
                  <a:lnTo>
                    <a:pt x="92253" y="1356652"/>
                  </a:lnTo>
                  <a:lnTo>
                    <a:pt x="92845" y="1366073"/>
                  </a:lnTo>
                  <a:lnTo>
                    <a:pt x="93441" y="1375495"/>
                  </a:lnTo>
                  <a:lnTo>
                    <a:pt x="94041" y="1384916"/>
                  </a:lnTo>
                  <a:lnTo>
                    <a:pt x="94645" y="1394337"/>
                  </a:lnTo>
                  <a:lnTo>
                    <a:pt x="95254" y="1403758"/>
                  </a:lnTo>
                  <a:lnTo>
                    <a:pt x="95867" y="1413179"/>
                  </a:lnTo>
                  <a:lnTo>
                    <a:pt x="96484" y="1422601"/>
                  </a:lnTo>
                  <a:lnTo>
                    <a:pt x="97104" y="1432022"/>
                  </a:lnTo>
                  <a:lnTo>
                    <a:pt x="97727" y="1441443"/>
                  </a:lnTo>
                  <a:lnTo>
                    <a:pt x="98352" y="1450864"/>
                  </a:lnTo>
                  <a:lnTo>
                    <a:pt x="98980" y="1460285"/>
                  </a:lnTo>
                  <a:lnTo>
                    <a:pt x="99609" y="1469707"/>
                  </a:lnTo>
                  <a:lnTo>
                    <a:pt x="100238" y="1479128"/>
                  </a:lnTo>
                  <a:lnTo>
                    <a:pt x="100868" y="1488549"/>
                  </a:lnTo>
                  <a:lnTo>
                    <a:pt x="101497" y="1497970"/>
                  </a:lnTo>
                  <a:lnTo>
                    <a:pt x="102125" y="1507391"/>
                  </a:lnTo>
                  <a:lnTo>
                    <a:pt x="102750" y="1516813"/>
                  </a:lnTo>
                  <a:lnTo>
                    <a:pt x="103372" y="1526234"/>
                  </a:lnTo>
                  <a:lnTo>
                    <a:pt x="103990" y="1535655"/>
                  </a:lnTo>
                  <a:lnTo>
                    <a:pt x="104604" y="1545076"/>
                  </a:lnTo>
                  <a:lnTo>
                    <a:pt x="105210" y="1554497"/>
                  </a:lnTo>
                  <a:lnTo>
                    <a:pt x="105810" y="1563919"/>
                  </a:lnTo>
                  <a:lnTo>
                    <a:pt x="106401" y="1573340"/>
                  </a:lnTo>
                  <a:lnTo>
                    <a:pt x="106984" y="1582761"/>
                  </a:lnTo>
                  <a:lnTo>
                    <a:pt x="107558" y="1592182"/>
                  </a:lnTo>
                  <a:lnTo>
                    <a:pt x="108119" y="1601603"/>
                  </a:lnTo>
                  <a:lnTo>
                    <a:pt x="108667" y="1611025"/>
                  </a:lnTo>
                  <a:lnTo>
                    <a:pt x="109204" y="1620446"/>
                  </a:lnTo>
                  <a:lnTo>
                    <a:pt x="109728" y="1629867"/>
                  </a:lnTo>
                  <a:lnTo>
                    <a:pt x="110239" y="1639288"/>
                  </a:lnTo>
                  <a:lnTo>
                    <a:pt x="110731" y="1648709"/>
                  </a:lnTo>
                  <a:lnTo>
                    <a:pt x="111207" y="1658131"/>
                  </a:lnTo>
                  <a:lnTo>
                    <a:pt x="111669" y="1667552"/>
                  </a:lnTo>
                  <a:lnTo>
                    <a:pt x="112114" y="1676973"/>
                  </a:lnTo>
                  <a:lnTo>
                    <a:pt x="112543" y="1686394"/>
                  </a:lnTo>
                  <a:lnTo>
                    <a:pt x="112951" y="1695815"/>
                  </a:lnTo>
                  <a:lnTo>
                    <a:pt x="113342" y="1705237"/>
                  </a:lnTo>
                  <a:lnTo>
                    <a:pt x="113715" y="1714658"/>
                  </a:lnTo>
                  <a:lnTo>
                    <a:pt x="114071" y="1724079"/>
                  </a:lnTo>
                  <a:lnTo>
                    <a:pt x="114410" y="1733500"/>
                  </a:lnTo>
                  <a:lnTo>
                    <a:pt x="114727" y="1742921"/>
                  </a:lnTo>
                  <a:lnTo>
                    <a:pt x="115026" y="1752343"/>
                  </a:lnTo>
                  <a:lnTo>
                    <a:pt x="115308" y="1761764"/>
                  </a:lnTo>
                  <a:lnTo>
                    <a:pt x="115573" y="1771185"/>
                  </a:lnTo>
                  <a:lnTo>
                    <a:pt x="115822" y="1780606"/>
                  </a:lnTo>
                  <a:lnTo>
                    <a:pt x="116051" y="1790027"/>
                  </a:lnTo>
                  <a:lnTo>
                    <a:pt x="116261" y="1799449"/>
                  </a:lnTo>
                  <a:lnTo>
                    <a:pt x="116457" y="1808870"/>
                  </a:lnTo>
                  <a:lnTo>
                    <a:pt x="116637" y="1818291"/>
                  </a:lnTo>
                  <a:lnTo>
                    <a:pt x="116802" y="1827712"/>
                  </a:lnTo>
                  <a:lnTo>
                    <a:pt x="116950" y="1837133"/>
                  </a:lnTo>
                  <a:lnTo>
                    <a:pt x="117082" y="1846555"/>
                  </a:lnTo>
                  <a:lnTo>
                    <a:pt x="117201" y="1855976"/>
                  </a:lnTo>
                  <a:lnTo>
                    <a:pt x="117306" y="1865397"/>
                  </a:lnTo>
                  <a:lnTo>
                    <a:pt x="117399" y="1874818"/>
                  </a:lnTo>
                  <a:lnTo>
                    <a:pt x="117478" y="1884239"/>
                  </a:lnTo>
                  <a:lnTo>
                    <a:pt x="117543" y="1893661"/>
                  </a:lnTo>
                  <a:lnTo>
                    <a:pt x="117597" y="1903082"/>
                  </a:lnTo>
                  <a:lnTo>
                    <a:pt x="117641" y="1912503"/>
                  </a:lnTo>
                  <a:lnTo>
                    <a:pt x="117673" y="1921924"/>
                  </a:lnTo>
                  <a:lnTo>
                    <a:pt x="117695" y="1931345"/>
                  </a:lnTo>
                  <a:lnTo>
                    <a:pt x="117704" y="1940767"/>
                  </a:lnTo>
                  <a:lnTo>
                    <a:pt x="117705" y="1950188"/>
                  </a:lnTo>
                  <a:lnTo>
                    <a:pt x="117697" y="1959609"/>
                  </a:lnTo>
                  <a:lnTo>
                    <a:pt x="117680" y="1969030"/>
                  </a:lnTo>
                  <a:lnTo>
                    <a:pt x="117654" y="1978451"/>
                  </a:lnTo>
                  <a:lnTo>
                    <a:pt x="117618" y="1987873"/>
                  </a:lnTo>
                  <a:lnTo>
                    <a:pt x="117575" y="1997294"/>
                  </a:lnTo>
                  <a:lnTo>
                    <a:pt x="117525" y="2006715"/>
                  </a:lnTo>
                  <a:lnTo>
                    <a:pt x="117468" y="2016136"/>
                  </a:lnTo>
                  <a:lnTo>
                    <a:pt x="117404" y="2025557"/>
                  </a:lnTo>
                  <a:lnTo>
                    <a:pt x="117333" y="2034979"/>
                  </a:lnTo>
                  <a:lnTo>
                    <a:pt x="117257" y="2044400"/>
                  </a:lnTo>
                  <a:lnTo>
                    <a:pt x="117175" y="2053821"/>
                  </a:lnTo>
                  <a:lnTo>
                    <a:pt x="117089" y="2063242"/>
                  </a:lnTo>
                  <a:lnTo>
                    <a:pt x="116999" y="2072663"/>
                  </a:lnTo>
                  <a:lnTo>
                    <a:pt x="116905" y="2082085"/>
                  </a:lnTo>
                  <a:lnTo>
                    <a:pt x="116808" y="2091506"/>
                  </a:lnTo>
                  <a:lnTo>
                    <a:pt x="116709" y="2100927"/>
                  </a:lnTo>
                  <a:lnTo>
                    <a:pt x="116608" y="2110348"/>
                  </a:lnTo>
                  <a:lnTo>
                    <a:pt x="116506" y="2119769"/>
                  </a:lnTo>
                  <a:lnTo>
                    <a:pt x="116404" y="2129191"/>
                  </a:lnTo>
                  <a:lnTo>
                    <a:pt x="116302" y="2138612"/>
                  </a:lnTo>
                  <a:lnTo>
                    <a:pt x="116200" y="2148033"/>
                  </a:lnTo>
                  <a:lnTo>
                    <a:pt x="116100" y="2157454"/>
                  </a:lnTo>
                  <a:lnTo>
                    <a:pt x="116002" y="2166875"/>
                  </a:lnTo>
                  <a:lnTo>
                    <a:pt x="115906" y="2176297"/>
                  </a:lnTo>
                  <a:lnTo>
                    <a:pt x="115813" y="2185718"/>
                  </a:lnTo>
                  <a:lnTo>
                    <a:pt x="115722" y="2195139"/>
                  </a:lnTo>
                  <a:lnTo>
                    <a:pt x="115634" y="2204560"/>
                  </a:lnTo>
                  <a:lnTo>
                    <a:pt x="115550" y="2213981"/>
                  </a:lnTo>
                  <a:lnTo>
                    <a:pt x="115469" y="2223403"/>
                  </a:lnTo>
                  <a:lnTo>
                    <a:pt x="115391" y="2232824"/>
                  </a:lnTo>
                  <a:lnTo>
                    <a:pt x="115316" y="2242245"/>
                  </a:lnTo>
                  <a:lnTo>
                    <a:pt x="115244" y="2251666"/>
                  </a:lnTo>
                  <a:lnTo>
                    <a:pt x="115173" y="2261087"/>
                  </a:lnTo>
                  <a:lnTo>
                    <a:pt x="115105" y="2270509"/>
                  </a:lnTo>
                  <a:lnTo>
                    <a:pt x="115039" y="2279930"/>
                  </a:lnTo>
                  <a:lnTo>
                    <a:pt x="114973" y="2289351"/>
                  </a:lnTo>
                  <a:lnTo>
                    <a:pt x="114907" y="2298772"/>
                  </a:lnTo>
                  <a:lnTo>
                    <a:pt x="114841" y="2308193"/>
                  </a:lnTo>
                  <a:lnTo>
                    <a:pt x="114774" y="2317615"/>
                  </a:lnTo>
                  <a:lnTo>
                    <a:pt x="114704" y="2327036"/>
                  </a:lnTo>
                  <a:lnTo>
                    <a:pt x="114632" y="2336457"/>
                  </a:lnTo>
                  <a:lnTo>
                    <a:pt x="114556" y="2345878"/>
                  </a:lnTo>
                  <a:lnTo>
                    <a:pt x="114477" y="2355299"/>
                  </a:lnTo>
                  <a:lnTo>
                    <a:pt x="114392" y="2364721"/>
                  </a:lnTo>
                  <a:lnTo>
                    <a:pt x="114302" y="2374142"/>
                  </a:lnTo>
                  <a:lnTo>
                    <a:pt x="114205" y="2383563"/>
                  </a:lnTo>
                  <a:lnTo>
                    <a:pt x="114102" y="2392984"/>
                  </a:lnTo>
                  <a:lnTo>
                    <a:pt x="113991" y="2402405"/>
                  </a:lnTo>
                  <a:lnTo>
                    <a:pt x="113873" y="2411827"/>
                  </a:lnTo>
                  <a:lnTo>
                    <a:pt x="113744" y="2421248"/>
                  </a:lnTo>
                  <a:lnTo>
                    <a:pt x="113608" y="2430669"/>
                  </a:lnTo>
                  <a:lnTo>
                    <a:pt x="113463" y="2440090"/>
                  </a:lnTo>
                  <a:lnTo>
                    <a:pt x="113309" y="2449511"/>
                  </a:lnTo>
                  <a:lnTo>
                    <a:pt x="113144" y="2458933"/>
                  </a:lnTo>
                  <a:lnTo>
                    <a:pt x="112969" y="2468354"/>
                  </a:lnTo>
                  <a:lnTo>
                    <a:pt x="112785" y="2477775"/>
                  </a:lnTo>
                  <a:lnTo>
                    <a:pt x="112591" y="2487196"/>
                  </a:lnTo>
                  <a:lnTo>
                    <a:pt x="112388" y="2496617"/>
                  </a:lnTo>
                  <a:lnTo>
                    <a:pt x="112175" y="2506039"/>
                  </a:lnTo>
                  <a:lnTo>
                    <a:pt x="111951" y="2515460"/>
                  </a:lnTo>
                  <a:lnTo>
                    <a:pt x="111718" y="2524881"/>
                  </a:lnTo>
                  <a:lnTo>
                    <a:pt x="111476" y="2534302"/>
                  </a:lnTo>
                  <a:lnTo>
                    <a:pt x="111226" y="2543723"/>
                  </a:lnTo>
                  <a:lnTo>
                    <a:pt x="110967" y="2553145"/>
                  </a:lnTo>
                  <a:lnTo>
                    <a:pt x="110699" y="2562566"/>
                  </a:lnTo>
                  <a:lnTo>
                    <a:pt x="110423" y="2571987"/>
                  </a:lnTo>
                  <a:lnTo>
                    <a:pt x="110140" y="2581408"/>
                  </a:lnTo>
                  <a:lnTo>
                    <a:pt x="109851" y="2590829"/>
                  </a:lnTo>
                  <a:lnTo>
                    <a:pt x="109555" y="2600251"/>
                  </a:lnTo>
                  <a:lnTo>
                    <a:pt x="109252" y="2609672"/>
                  </a:lnTo>
                  <a:lnTo>
                    <a:pt x="108943" y="2619093"/>
                  </a:lnTo>
                  <a:lnTo>
                    <a:pt x="108630" y="2628514"/>
                  </a:lnTo>
                  <a:lnTo>
                    <a:pt x="108313" y="2637935"/>
                  </a:lnTo>
                  <a:lnTo>
                    <a:pt x="107992" y="2647357"/>
                  </a:lnTo>
                  <a:lnTo>
                    <a:pt x="107667" y="2656778"/>
                  </a:lnTo>
                  <a:lnTo>
                    <a:pt x="107339" y="2666199"/>
                  </a:lnTo>
                  <a:lnTo>
                    <a:pt x="107009" y="2675620"/>
                  </a:lnTo>
                  <a:lnTo>
                    <a:pt x="106677" y="2685041"/>
                  </a:lnTo>
                  <a:lnTo>
                    <a:pt x="106344" y="2694463"/>
                  </a:lnTo>
                  <a:lnTo>
                    <a:pt x="106010" y="2703884"/>
                  </a:lnTo>
                  <a:lnTo>
                    <a:pt x="105675" y="2713305"/>
                  </a:lnTo>
                  <a:lnTo>
                    <a:pt x="105341" y="2722726"/>
                  </a:lnTo>
                  <a:lnTo>
                    <a:pt x="105007" y="2732147"/>
                  </a:lnTo>
                  <a:lnTo>
                    <a:pt x="104675" y="2741569"/>
                  </a:lnTo>
                  <a:lnTo>
                    <a:pt x="104343" y="2750990"/>
                  </a:lnTo>
                  <a:lnTo>
                    <a:pt x="104013" y="2760411"/>
                  </a:lnTo>
                  <a:lnTo>
                    <a:pt x="103684" y="2769832"/>
                  </a:lnTo>
                  <a:lnTo>
                    <a:pt x="103358" y="2779253"/>
                  </a:lnTo>
                  <a:lnTo>
                    <a:pt x="103033" y="2788675"/>
                  </a:lnTo>
                  <a:lnTo>
                    <a:pt x="102710" y="2798096"/>
                  </a:lnTo>
                  <a:lnTo>
                    <a:pt x="102389" y="2807517"/>
                  </a:lnTo>
                  <a:lnTo>
                    <a:pt x="102070" y="2816938"/>
                  </a:lnTo>
                  <a:lnTo>
                    <a:pt x="101753" y="2826359"/>
                  </a:lnTo>
                  <a:lnTo>
                    <a:pt x="101437" y="2835781"/>
                  </a:lnTo>
                  <a:lnTo>
                    <a:pt x="101123" y="2845202"/>
                  </a:lnTo>
                  <a:lnTo>
                    <a:pt x="100810" y="2854623"/>
                  </a:lnTo>
                  <a:lnTo>
                    <a:pt x="100498" y="2864044"/>
                  </a:lnTo>
                  <a:lnTo>
                    <a:pt x="100186" y="2873465"/>
                  </a:lnTo>
                  <a:lnTo>
                    <a:pt x="99875" y="2882887"/>
                  </a:lnTo>
                  <a:lnTo>
                    <a:pt x="99564" y="2892308"/>
                  </a:lnTo>
                  <a:lnTo>
                    <a:pt x="99252" y="2901729"/>
                  </a:lnTo>
                  <a:lnTo>
                    <a:pt x="98940" y="2911150"/>
                  </a:lnTo>
                  <a:lnTo>
                    <a:pt x="98627" y="2920571"/>
                  </a:lnTo>
                  <a:lnTo>
                    <a:pt x="98313" y="2929993"/>
                  </a:lnTo>
                  <a:lnTo>
                    <a:pt x="97997" y="2939414"/>
                  </a:lnTo>
                  <a:lnTo>
                    <a:pt x="97680" y="2948835"/>
                  </a:lnTo>
                  <a:lnTo>
                    <a:pt x="97360" y="2958256"/>
                  </a:lnTo>
                  <a:lnTo>
                    <a:pt x="97038" y="2967677"/>
                  </a:lnTo>
                  <a:lnTo>
                    <a:pt x="96715" y="2977099"/>
                  </a:lnTo>
                  <a:lnTo>
                    <a:pt x="96388" y="2986520"/>
                  </a:lnTo>
                  <a:lnTo>
                    <a:pt x="96059" y="2995941"/>
                  </a:lnTo>
                  <a:lnTo>
                    <a:pt x="95727" y="3005362"/>
                  </a:lnTo>
                  <a:lnTo>
                    <a:pt x="95393" y="3014783"/>
                  </a:lnTo>
                  <a:lnTo>
                    <a:pt x="95057" y="3024205"/>
                  </a:lnTo>
                  <a:lnTo>
                    <a:pt x="94718" y="3033626"/>
                  </a:lnTo>
                  <a:lnTo>
                    <a:pt x="94376" y="3043047"/>
                  </a:lnTo>
                  <a:lnTo>
                    <a:pt x="94033" y="3052468"/>
                  </a:lnTo>
                  <a:lnTo>
                    <a:pt x="93687" y="3061889"/>
                  </a:lnTo>
                  <a:lnTo>
                    <a:pt x="93340" y="3071311"/>
                  </a:lnTo>
                  <a:lnTo>
                    <a:pt x="92992" y="3080732"/>
                  </a:lnTo>
                  <a:lnTo>
                    <a:pt x="92641" y="3090153"/>
                  </a:lnTo>
                  <a:lnTo>
                    <a:pt x="92290" y="3099574"/>
                  </a:lnTo>
                  <a:lnTo>
                    <a:pt x="91938" y="3108995"/>
                  </a:lnTo>
                  <a:lnTo>
                    <a:pt x="91585" y="3118417"/>
                  </a:lnTo>
                  <a:lnTo>
                    <a:pt x="91232" y="3127838"/>
                  </a:lnTo>
                  <a:lnTo>
                    <a:pt x="90879" y="3137259"/>
                  </a:lnTo>
                  <a:lnTo>
                    <a:pt x="90526" y="3146680"/>
                  </a:lnTo>
                  <a:lnTo>
                    <a:pt x="90173" y="3156101"/>
                  </a:lnTo>
                  <a:lnTo>
                    <a:pt x="89821" y="3165523"/>
                  </a:lnTo>
                  <a:lnTo>
                    <a:pt x="89470" y="3174944"/>
                  </a:lnTo>
                  <a:lnTo>
                    <a:pt x="89120" y="3184365"/>
                  </a:lnTo>
                  <a:lnTo>
                    <a:pt x="88771" y="3193786"/>
                  </a:lnTo>
                  <a:lnTo>
                    <a:pt x="88424" y="3203207"/>
                  </a:lnTo>
                  <a:lnTo>
                    <a:pt x="88077" y="3212629"/>
                  </a:lnTo>
                  <a:lnTo>
                    <a:pt x="87733" y="3222050"/>
                  </a:lnTo>
                  <a:lnTo>
                    <a:pt x="87390" y="3231471"/>
                  </a:lnTo>
                  <a:lnTo>
                    <a:pt x="87050" y="3240892"/>
                  </a:lnTo>
                  <a:lnTo>
                    <a:pt x="86712" y="3250313"/>
                  </a:lnTo>
                  <a:lnTo>
                    <a:pt x="86376" y="3259735"/>
                  </a:lnTo>
                  <a:lnTo>
                    <a:pt x="86042" y="3269156"/>
                  </a:lnTo>
                  <a:lnTo>
                    <a:pt x="85711" y="3278577"/>
                  </a:lnTo>
                  <a:lnTo>
                    <a:pt x="85383" y="3287998"/>
                  </a:lnTo>
                  <a:lnTo>
                    <a:pt x="85058" y="3297419"/>
                  </a:lnTo>
                  <a:lnTo>
                    <a:pt x="84735" y="3306841"/>
                  </a:lnTo>
                  <a:lnTo>
                    <a:pt x="84416" y="3316262"/>
                  </a:lnTo>
                  <a:lnTo>
                    <a:pt x="84100" y="3325683"/>
                  </a:lnTo>
                  <a:lnTo>
                    <a:pt x="83788" y="3335104"/>
                  </a:lnTo>
                  <a:lnTo>
                    <a:pt x="83480" y="3344525"/>
                  </a:lnTo>
                  <a:lnTo>
                    <a:pt x="83175" y="3353947"/>
                  </a:lnTo>
                  <a:lnTo>
                    <a:pt x="82873" y="3363368"/>
                  </a:lnTo>
                  <a:lnTo>
                    <a:pt x="82576" y="3372789"/>
                  </a:lnTo>
                  <a:lnTo>
                    <a:pt x="82282" y="3382210"/>
                  </a:lnTo>
                  <a:lnTo>
                    <a:pt x="81992" y="3391631"/>
                  </a:lnTo>
                  <a:lnTo>
                    <a:pt x="81706" y="3401053"/>
                  </a:lnTo>
                  <a:lnTo>
                    <a:pt x="81422" y="3410474"/>
                  </a:lnTo>
                  <a:lnTo>
                    <a:pt x="81143" y="3419895"/>
                  </a:lnTo>
                  <a:lnTo>
                    <a:pt x="80867" y="3429316"/>
                  </a:lnTo>
                  <a:lnTo>
                    <a:pt x="80593" y="3438737"/>
                  </a:lnTo>
                  <a:lnTo>
                    <a:pt x="80322" y="3448159"/>
                  </a:lnTo>
                  <a:lnTo>
                    <a:pt x="80053" y="3457580"/>
                  </a:lnTo>
                  <a:lnTo>
                    <a:pt x="79786" y="3467001"/>
                  </a:lnTo>
                  <a:lnTo>
                    <a:pt x="79520" y="3476422"/>
                  </a:lnTo>
                  <a:lnTo>
                    <a:pt x="79256" y="3485843"/>
                  </a:lnTo>
                  <a:lnTo>
                    <a:pt x="78991" y="3495265"/>
                  </a:lnTo>
                  <a:lnTo>
                    <a:pt x="78727" y="3504686"/>
                  </a:lnTo>
                  <a:lnTo>
                    <a:pt x="78463" y="3514107"/>
                  </a:lnTo>
                  <a:lnTo>
                    <a:pt x="78198" y="3523528"/>
                  </a:lnTo>
                  <a:lnTo>
                    <a:pt x="77931" y="3532949"/>
                  </a:lnTo>
                  <a:lnTo>
                    <a:pt x="77663" y="3542371"/>
                  </a:lnTo>
                  <a:lnTo>
                    <a:pt x="77394" y="3551792"/>
                  </a:lnTo>
                  <a:lnTo>
                    <a:pt x="77123" y="3561213"/>
                  </a:lnTo>
                  <a:lnTo>
                    <a:pt x="76849" y="3570634"/>
                  </a:lnTo>
                  <a:lnTo>
                    <a:pt x="76573" y="3580055"/>
                  </a:lnTo>
                  <a:lnTo>
                    <a:pt x="76295" y="3589477"/>
                  </a:lnTo>
                  <a:lnTo>
                    <a:pt x="76015" y="3598898"/>
                  </a:lnTo>
                  <a:lnTo>
                    <a:pt x="75733" y="3608319"/>
                  </a:lnTo>
                  <a:lnTo>
                    <a:pt x="75448" y="3617740"/>
                  </a:lnTo>
                  <a:lnTo>
                    <a:pt x="75163" y="3627161"/>
                  </a:lnTo>
                  <a:lnTo>
                    <a:pt x="74876" y="3636583"/>
                  </a:lnTo>
                  <a:lnTo>
                    <a:pt x="74588" y="3646004"/>
                  </a:lnTo>
                  <a:lnTo>
                    <a:pt x="74300" y="3655425"/>
                  </a:lnTo>
                  <a:lnTo>
                    <a:pt x="74012" y="3664846"/>
                  </a:lnTo>
                  <a:lnTo>
                    <a:pt x="73725" y="3674267"/>
                  </a:lnTo>
                  <a:lnTo>
                    <a:pt x="73440" y="3683689"/>
                  </a:lnTo>
                  <a:lnTo>
                    <a:pt x="73156" y="3693110"/>
                  </a:lnTo>
                  <a:lnTo>
                    <a:pt x="72874" y="3702531"/>
                  </a:lnTo>
                  <a:lnTo>
                    <a:pt x="72596" y="3711952"/>
                  </a:lnTo>
                  <a:lnTo>
                    <a:pt x="72322" y="3721373"/>
                  </a:lnTo>
                  <a:lnTo>
                    <a:pt x="72052" y="3730795"/>
                  </a:lnTo>
                  <a:lnTo>
                    <a:pt x="71786" y="3740216"/>
                  </a:lnTo>
                  <a:lnTo>
                    <a:pt x="71525" y="3749637"/>
                  </a:lnTo>
                  <a:lnTo>
                    <a:pt x="71271" y="3759058"/>
                  </a:lnTo>
                  <a:lnTo>
                    <a:pt x="71023" y="3768479"/>
                  </a:lnTo>
                  <a:lnTo>
                    <a:pt x="70781" y="3777901"/>
                  </a:lnTo>
                  <a:lnTo>
                    <a:pt x="70545" y="3787322"/>
                  </a:lnTo>
                  <a:lnTo>
                    <a:pt x="70316" y="3796743"/>
                  </a:lnTo>
                  <a:lnTo>
                    <a:pt x="70095" y="3806164"/>
                  </a:lnTo>
                  <a:lnTo>
                    <a:pt x="69882" y="3815585"/>
                  </a:lnTo>
                  <a:lnTo>
                    <a:pt x="69675" y="3825007"/>
                  </a:lnTo>
                  <a:lnTo>
                    <a:pt x="69475" y="3834428"/>
                  </a:lnTo>
                  <a:lnTo>
                    <a:pt x="69282" y="3843849"/>
                  </a:lnTo>
                  <a:lnTo>
                    <a:pt x="69098" y="3853270"/>
                  </a:lnTo>
                  <a:lnTo>
                    <a:pt x="68920" y="3862691"/>
                  </a:lnTo>
                  <a:lnTo>
                    <a:pt x="68749" y="3872113"/>
                  </a:lnTo>
                  <a:lnTo>
                    <a:pt x="68584" y="3881534"/>
                  </a:lnTo>
                  <a:lnTo>
                    <a:pt x="68426" y="3890955"/>
                  </a:lnTo>
                  <a:lnTo>
                    <a:pt x="68275" y="3900376"/>
                  </a:lnTo>
                  <a:lnTo>
                    <a:pt x="68130" y="3909797"/>
                  </a:lnTo>
                  <a:lnTo>
                    <a:pt x="67990" y="3919219"/>
                  </a:lnTo>
                  <a:lnTo>
                    <a:pt x="67856" y="3928640"/>
                  </a:lnTo>
                  <a:lnTo>
                    <a:pt x="67728" y="3938061"/>
                  </a:lnTo>
                  <a:lnTo>
                    <a:pt x="67605" y="3947482"/>
                  </a:lnTo>
                  <a:lnTo>
                    <a:pt x="67488" y="3956903"/>
                  </a:lnTo>
                  <a:lnTo>
                    <a:pt x="67376" y="3966325"/>
                  </a:lnTo>
                  <a:lnTo>
                    <a:pt x="67268" y="3975746"/>
                  </a:lnTo>
                  <a:lnTo>
                    <a:pt x="67165" y="3985167"/>
                  </a:lnTo>
                  <a:lnTo>
                    <a:pt x="67067" y="3994588"/>
                  </a:lnTo>
                  <a:lnTo>
                    <a:pt x="66973" y="4004009"/>
                  </a:lnTo>
                  <a:lnTo>
                    <a:pt x="66884" y="4013431"/>
                  </a:lnTo>
                  <a:lnTo>
                    <a:pt x="66798" y="4022852"/>
                  </a:lnTo>
                  <a:lnTo>
                    <a:pt x="66716" y="4032273"/>
                  </a:lnTo>
                  <a:lnTo>
                    <a:pt x="66639" y="4041694"/>
                  </a:lnTo>
                  <a:lnTo>
                    <a:pt x="66566" y="4051115"/>
                  </a:lnTo>
                  <a:lnTo>
                    <a:pt x="66496" y="4060537"/>
                  </a:lnTo>
                  <a:lnTo>
                    <a:pt x="66429" y="4069958"/>
                  </a:lnTo>
                  <a:lnTo>
                    <a:pt x="66366" y="4079379"/>
                  </a:lnTo>
                  <a:lnTo>
                    <a:pt x="66305" y="4088800"/>
                  </a:lnTo>
                  <a:lnTo>
                    <a:pt x="66248" y="4098221"/>
                  </a:lnTo>
                  <a:lnTo>
                    <a:pt x="66193" y="4107643"/>
                  </a:lnTo>
                  <a:lnTo>
                    <a:pt x="66140" y="4117064"/>
                  </a:lnTo>
                  <a:lnTo>
                    <a:pt x="66089" y="4126485"/>
                  </a:lnTo>
                  <a:lnTo>
                    <a:pt x="66040" y="4135906"/>
                  </a:lnTo>
                  <a:lnTo>
                    <a:pt x="65992" y="4145327"/>
                  </a:lnTo>
                  <a:lnTo>
                    <a:pt x="65944" y="4154749"/>
                  </a:lnTo>
                  <a:lnTo>
                    <a:pt x="65897" y="4164170"/>
                  </a:lnTo>
                  <a:lnTo>
                    <a:pt x="65850" y="4173591"/>
                  </a:lnTo>
                  <a:lnTo>
                    <a:pt x="65803" y="4183012"/>
                  </a:lnTo>
                  <a:lnTo>
                    <a:pt x="65755" y="4192433"/>
                  </a:lnTo>
                  <a:lnTo>
                    <a:pt x="65706" y="4201855"/>
                  </a:lnTo>
                  <a:lnTo>
                    <a:pt x="65655" y="4211276"/>
                  </a:lnTo>
                  <a:lnTo>
                    <a:pt x="65603" y="4220697"/>
                  </a:lnTo>
                  <a:lnTo>
                    <a:pt x="65548" y="4230118"/>
                  </a:lnTo>
                  <a:lnTo>
                    <a:pt x="65491" y="4239539"/>
                  </a:lnTo>
                  <a:lnTo>
                    <a:pt x="65431" y="4248961"/>
                  </a:lnTo>
                  <a:lnTo>
                    <a:pt x="65368" y="4258382"/>
                  </a:lnTo>
                  <a:lnTo>
                    <a:pt x="65303" y="4267803"/>
                  </a:lnTo>
                  <a:lnTo>
                    <a:pt x="65234" y="4277224"/>
                  </a:lnTo>
                  <a:lnTo>
                    <a:pt x="65161" y="4286645"/>
                  </a:lnTo>
                  <a:lnTo>
                    <a:pt x="65085" y="4296067"/>
                  </a:lnTo>
                  <a:lnTo>
                    <a:pt x="65006" y="4305488"/>
                  </a:lnTo>
                  <a:lnTo>
                    <a:pt x="64923" y="4314909"/>
                  </a:lnTo>
                  <a:lnTo>
                    <a:pt x="64837" y="4324330"/>
                  </a:lnTo>
                  <a:lnTo>
                    <a:pt x="64747" y="4333751"/>
                  </a:lnTo>
                  <a:lnTo>
                    <a:pt x="64654" y="4343173"/>
                  </a:lnTo>
                  <a:lnTo>
                    <a:pt x="64559" y="4352594"/>
                  </a:lnTo>
                  <a:lnTo>
                    <a:pt x="64461" y="4362015"/>
                  </a:lnTo>
                  <a:lnTo>
                    <a:pt x="64360" y="4371436"/>
                  </a:lnTo>
                  <a:lnTo>
                    <a:pt x="64257" y="4380857"/>
                  </a:lnTo>
                  <a:lnTo>
                    <a:pt x="64152" y="4390279"/>
                  </a:lnTo>
                  <a:lnTo>
                    <a:pt x="64045" y="4399700"/>
                  </a:lnTo>
                  <a:lnTo>
                    <a:pt x="63938" y="4409121"/>
                  </a:lnTo>
                  <a:lnTo>
                    <a:pt x="63829" y="4418542"/>
                  </a:lnTo>
                  <a:lnTo>
                    <a:pt x="63720" y="4427963"/>
                  </a:lnTo>
                  <a:lnTo>
                    <a:pt x="63610" y="4437385"/>
                  </a:lnTo>
                  <a:lnTo>
                    <a:pt x="63501" y="4446806"/>
                  </a:lnTo>
                  <a:lnTo>
                    <a:pt x="63392" y="4456227"/>
                  </a:lnTo>
                  <a:lnTo>
                    <a:pt x="63285" y="4465648"/>
                  </a:lnTo>
                  <a:lnTo>
                    <a:pt x="63178" y="4475069"/>
                  </a:lnTo>
                  <a:lnTo>
                    <a:pt x="63074" y="4484491"/>
                  </a:lnTo>
                  <a:lnTo>
                    <a:pt x="62972" y="4493912"/>
                  </a:lnTo>
                  <a:lnTo>
                    <a:pt x="62872" y="4503333"/>
                  </a:lnTo>
                  <a:lnTo>
                    <a:pt x="62775" y="4512754"/>
                  </a:lnTo>
                  <a:lnTo>
                    <a:pt x="62682" y="4522175"/>
                  </a:lnTo>
                  <a:lnTo>
                    <a:pt x="62592" y="4531597"/>
                  </a:lnTo>
                  <a:lnTo>
                    <a:pt x="62505" y="4541018"/>
                  </a:lnTo>
                  <a:lnTo>
                    <a:pt x="62423" y="4550439"/>
                  </a:lnTo>
                  <a:lnTo>
                    <a:pt x="62344" y="4559860"/>
                  </a:lnTo>
                  <a:lnTo>
                    <a:pt x="62270" y="4569281"/>
                  </a:lnTo>
                  <a:lnTo>
                    <a:pt x="62201" y="4578703"/>
                  </a:lnTo>
                  <a:lnTo>
                    <a:pt x="62136" y="4588124"/>
                  </a:lnTo>
                  <a:lnTo>
                    <a:pt x="62075" y="4597545"/>
                  </a:lnTo>
                  <a:lnTo>
                    <a:pt x="62018" y="4606966"/>
                  </a:lnTo>
                  <a:lnTo>
                    <a:pt x="61965" y="4616387"/>
                  </a:lnTo>
                  <a:lnTo>
                    <a:pt x="61917" y="4625809"/>
                  </a:lnTo>
                  <a:lnTo>
                    <a:pt x="61873" y="4635230"/>
                  </a:lnTo>
                  <a:lnTo>
                    <a:pt x="61831" y="4644651"/>
                  </a:lnTo>
                  <a:lnTo>
                    <a:pt x="61792" y="4654072"/>
                  </a:lnTo>
                  <a:lnTo>
                    <a:pt x="61756" y="4663493"/>
                  </a:lnTo>
                  <a:lnTo>
                    <a:pt x="61723" y="4672915"/>
                  </a:lnTo>
                  <a:lnTo>
                    <a:pt x="61691" y="4682336"/>
                  </a:lnTo>
                  <a:lnTo>
                    <a:pt x="61660" y="4691757"/>
                  </a:lnTo>
                  <a:lnTo>
                    <a:pt x="61629" y="4701178"/>
                  </a:lnTo>
                  <a:lnTo>
                    <a:pt x="61599" y="4710599"/>
                  </a:lnTo>
                  <a:lnTo>
                    <a:pt x="61568" y="4720021"/>
                  </a:lnTo>
                  <a:lnTo>
                    <a:pt x="61536" y="4729442"/>
                  </a:lnTo>
                  <a:lnTo>
                    <a:pt x="61502" y="4738863"/>
                  </a:lnTo>
                  <a:lnTo>
                    <a:pt x="61467" y="4748284"/>
                  </a:lnTo>
                  <a:lnTo>
                    <a:pt x="61429" y="4757705"/>
                  </a:lnTo>
                  <a:lnTo>
                    <a:pt x="61388" y="4767127"/>
                  </a:lnTo>
                  <a:lnTo>
                    <a:pt x="61344" y="4776548"/>
                  </a:lnTo>
                  <a:lnTo>
                    <a:pt x="61296" y="4785969"/>
                  </a:lnTo>
                  <a:lnTo>
                    <a:pt x="61246" y="4795390"/>
                  </a:lnTo>
                  <a:lnTo>
                    <a:pt x="61191" y="4804811"/>
                  </a:lnTo>
                  <a:lnTo>
                    <a:pt x="61133" y="4814233"/>
                  </a:lnTo>
                  <a:close/>
                </a:path>
              </a:pathLst>
            </a:custGeom>
            <a:solidFill>
              <a:srgbClr val="8CAB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2751201" y="1077355"/>
              <a:ext cx="107766" cy="5297764"/>
            </a:xfrm>
            <a:custGeom>
              <a:avLst/>
              <a:gdLst/>
              <a:ahLst/>
              <a:cxnLst/>
              <a:rect l="0" t="0" r="0" b="0"/>
              <a:pathLst>
                <a:path w="107766" h="5297764">
                  <a:moveTo>
                    <a:pt x="49011" y="5297764"/>
                  </a:moveTo>
                  <a:lnTo>
                    <a:pt x="48838" y="5287396"/>
                  </a:lnTo>
                  <a:lnTo>
                    <a:pt x="48668" y="5277029"/>
                  </a:lnTo>
                  <a:lnTo>
                    <a:pt x="48502" y="5266662"/>
                  </a:lnTo>
                  <a:lnTo>
                    <a:pt x="48341" y="5256294"/>
                  </a:lnTo>
                  <a:lnTo>
                    <a:pt x="48184" y="5245927"/>
                  </a:lnTo>
                  <a:lnTo>
                    <a:pt x="48032" y="5235559"/>
                  </a:lnTo>
                  <a:lnTo>
                    <a:pt x="47884" y="5225192"/>
                  </a:lnTo>
                  <a:lnTo>
                    <a:pt x="47741" y="5214824"/>
                  </a:lnTo>
                  <a:lnTo>
                    <a:pt x="47605" y="5204457"/>
                  </a:lnTo>
                  <a:lnTo>
                    <a:pt x="47474" y="5194089"/>
                  </a:lnTo>
                  <a:lnTo>
                    <a:pt x="47347" y="5183722"/>
                  </a:lnTo>
                  <a:lnTo>
                    <a:pt x="47225" y="5173355"/>
                  </a:lnTo>
                  <a:lnTo>
                    <a:pt x="47108" y="5162987"/>
                  </a:lnTo>
                  <a:lnTo>
                    <a:pt x="46997" y="5152620"/>
                  </a:lnTo>
                  <a:lnTo>
                    <a:pt x="46890" y="5142252"/>
                  </a:lnTo>
                  <a:lnTo>
                    <a:pt x="46787" y="5131885"/>
                  </a:lnTo>
                  <a:lnTo>
                    <a:pt x="46688" y="5121517"/>
                  </a:lnTo>
                  <a:lnTo>
                    <a:pt x="46593" y="5111150"/>
                  </a:lnTo>
                  <a:lnTo>
                    <a:pt x="46503" y="5100782"/>
                  </a:lnTo>
                  <a:lnTo>
                    <a:pt x="46415" y="5090415"/>
                  </a:lnTo>
                  <a:lnTo>
                    <a:pt x="46330" y="5080048"/>
                  </a:lnTo>
                  <a:lnTo>
                    <a:pt x="46247" y="5069680"/>
                  </a:lnTo>
                  <a:lnTo>
                    <a:pt x="46167" y="5059313"/>
                  </a:lnTo>
                  <a:lnTo>
                    <a:pt x="46089" y="5048945"/>
                  </a:lnTo>
                  <a:lnTo>
                    <a:pt x="46012" y="5038578"/>
                  </a:lnTo>
                  <a:lnTo>
                    <a:pt x="45936" y="5028210"/>
                  </a:lnTo>
                  <a:lnTo>
                    <a:pt x="45861" y="5017843"/>
                  </a:lnTo>
                  <a:lnTo>
                    <a:pt x="45787" y="5007475"/>
                  </a:lnTo>
                  <a:lnTo>
                    <a:pt x="45712" y="4997108"/>
                  </a:lnTo>
                  <a:lnTo>
                    <a:pt x="45637" y="4986741"/>
                  </a:lnTo>
                  <a:lnTo>
                    <a:pt x="45561" y="4976373"/>
                  </a:lnTo>
                  <a:lnTo>
                    <a:pt x="45484" y="4966006"/>
                  </a:lnTo>
                  <a:lnTo>
                    <a:pt x="45406" y="4955638"/>
                  </a:lnTo>
                  <a:lnTo>
                    <a:pt x="45325" y="4945271"/>
                  </a:lnTo>
                  <a:lnTo>
                    <a:pt x="45242" y="4934903"/>
                  </a:lnTo>
                  <a:lnTo>
                    <a:pt x="45157" y="4924536"/>
                  </a:lnTo>
                  <a:lnTo>
                    <a:pt x="45068" y="4914168"/>
                  </a:lnTo>
                  <a:lnTo>
                    <a:pt x="44976" y="4903801"/>
                  </a:lnTo>
                  <a:lnTo>
                    <a:pt x="44881" y="4893434"/>
                  </a:lnTo>
                  <a:lnTo>
                    <a:pt x="44781" y="4883066"/>
                  </a:lnTo>
                  <a:lnTo>
                    <a:pt x="44678" y="4872699"/>
                  </a:lnTo>
                  <a:lnTo>
                    <a:pt x="44570" y="4862331"/>
                  </a:lnTo>
                  <a:lnTo>
                    <a:pt x="44456" y="4851964"/>
                  </a:lnTo>
                  <a:lnTo>
                    <a:pt x="44338" y="4841596"/>
                  </a:lnTo>
                  <a:lnTo>
                    <a:pt x="44215" y="4831229"/>
                  </a:lnTo>
                  <a:lnTo>
                    <a:pt x="44088" y="4820861"/>
                  </a:lnTo>
                  <a:lnTo>
                    <a:pt x="43953" y="4810494"/>
                  </a:lnTo>
                  <a:lnTo>
                    <a:pt x="43814" y="4800127"/>
                  </a:lnTo>
                  <a:lnTo>
                    <a:pt x="43669" y="4789759"/>
                  </a:lnTo>
                  <a:lnTo>
                    <a:pt x="43519" y="4779392"/>
                  </a:lnTo>
                  <a:lnTo>
                    <a:pt x="43363" y="4769024"/>
                  </a:lnTo>
                  <a:lnTo>
                    <a:pt x="43201" y="4758657"/>
                  </a:lnTo>
                  <a:lnTo>
                    <a:pt x="43033" y="4748289"/>
                  </a:lnTo>
                  <a:lnTo>
                    <a:pt x="42861" y="4737922"/>
                  </a:lnTo>
                  <a:lnTo>
                    <a:pt x="42683" y="4727554"/>
                  </a:lnTo>
                  <a:lnTo>
                    <a:pt x="42500" y="4717187"/>
                  </a:lnTo>
                  <a:lnTo>
                    <a:pt x="42311" y="4706820"/>
                  </a:lnTo>
                  <a:lnTo>
                    <a:pt x="42117" y="4696452"/>
                  </a:lnTo>
                  <a:lnTo>
                    <a:pt x="41919" y="4686085"/>
                  </a:lnTo>
                  <a:lnTo>
                    <a:pt x="41717" y="4675717"/>
                  </a:lnTo>
                  <a:lnTo>
                    <a:pt x="41509" y="4665350"/>
                  </a:lnTo>
                  <a:lnTo>
                    <a:pt x="41297" y="4654982"/>
                  </a:lnTo>
                  <a:lnTo>
                    <a:pt x="41081" y="4644615"/>
                  </a:lnTo>
                  <a:lnTo>
                    <a:pt x="40861" y="4634247"/>
                  </a:lnTo>
                  <a:lnTo>
                    <a:pt x="40637" y="4623880"/>
                  </a:lnTo>
                  <a:lnTo>
                    <a:pt x="40409" y="4613513"/>
                  </a:lnTo>
                  <a:lnTo>
                    <a:pt x="40177" y="4603145"/>
                  </a:lnTo>
                  <a:lnTo>
                    <a:pt x="39943" y="4592778"/>
                  </a:lnTo>
                  <a:lnTo>
                    <a:pt x="39705" y="4582410"/>
                  </a:lnTo>
                  <a:lnTo>
                    <a:pt x="39464" y="4572043"/>
                  </a:lnTo>
                  <a:lnTo>
                    <a:pt x="39220" y="4561675"/>
                  </a:lnTo>
                  <a:lnTo>
                    <a:pt x="38972" y="4551308"/>
                  </a:lnTo>
                  <a:lnTo>
                    <a:pt x="38723" y="4540940"/>
                  </a:lnTo>
                  <a:lnTo>
                    <a:pt x="38471" y="4530573"/>
                  </a:lnTo>
                  <a:lnTo>
                    <a:pt x="38217" y="4520206"/>
                  </a:lnTo>
                  <a:lnTo>
                    <a:pt x="37960" y="4509838"/>
                  </a:lnTo>
                  <a:lnTo>
                    <a:pt x="37701" y="4499471"/>
                  </a:lnTo>
                  <a:lnTo>
                    <a:pt x="37441" y="4489103"/>
                  </a:lnTo>
                  <a:lnTo>
                    <a:pt x="37180" y="4478736"/>
                  </a:lnTo>
                  <a:lnTo>
                    <a:pt x="36917" y="4468368"/>
                  </a:lnTo>
                  <a:lnTo>
                    <a:pt x="36654" y="4458001"/>
                  </a:lnTo>
                  <a:lnTo>
                    <a:pt x="36390" y="4447633"/>
                  </a:lnTo>
                  <a:lnTo>
                    <a:pt x="36127" y="4437266"/>
                  </a:lnTo>
                  <a:lnTo>
                    <a:pt x="35863" y="4426898"/>
                  </a:lnTo>
                  <a:lnTo>
                    <a:pt x="35601" y="4416531"/>
                  </a:lnTo>
                  <a:lnTo>
                    <a:pt x="35339" y="4406164"/>
                  </a:lnTo>
                  <a:lnTo>
                    <a:pt x="35080" y="4395796"/>
                  </a:lnTo>
                  <a:lnTo>
                    <a:pt x="34822" y="4385429"/>
                  </a:lnTo>
                  <a:lnTo>
                    <a:pt x="34567" y="4375061"/>
                  </a:lnTo>
                  <a:lnTo>
                    <a:pt x="34315" y="4364694"/>
                  </a:lnTo>
                  <a:lnTo>
                    <a:pt x="34066" y="4354326"/>
                  </a:lnTo>
                  <a:lnTo>
                    <a:pt x="33821" y="4343959"/>
                  </a:lnTo>
                  <a:lnTo>
                    <a:pt x="33580" y="4333591"/>
                  </a:lnTo>
                  <a:lnTo>
                    <a:pt x="33343" y="4323224"/>
                  </a:lnTo>
                  <a:lnTo>
                    <a:pt x="33112" y="4312857"/>
                  </a:lnTo>
                  <a:lnTo>
                    <a:pt x="32886" y="4302489"/>
                  </a:lnTo>
                  <a:lnTo>
                    <a:pt x="32665" y="4292122"/>
                  </a:lnTo>
                  <a:lnTo>
                    <a:pt x="32448" y="4281754"/>
                  </a:lnTo>
                  <a:lnTo>
                    <a:pt x="32238" y="4271387"/>
                  </a:lnTo>
                  <a:lnTo>
                    <a:pt x="32034" y="4261019"/>
                  </a:lnTo>
                  <a:lnTo>
                    <a:pt x="31834" y="4250652"/>
                  </a:lnTo>
                  <a:lnTo>
                    <a:pt x="31640" y="4240284"/>
                  </a:lnTo>
                  <a:lnTo>
                    <a:pt x="31450" y="4229917"/>
                  </a:lnTo>
                  <a:lnTo>
                    <a:pt x="31266" y="4219550"/>
                  </a:lnTo>
                  <a:lnTo>
                    <a:pt x="31087" y="4209182"/>
                  </a:lnTo>
                  <a:lnTo>
                    <a:pt x="30912" y="4198815"/>
                  </a:lnTo>
                  <a:lnTo>
                    <a:pt x="30740" y="4188447"/>
                  </a:lnTo>
                  <a:lnTo>
                    <a:pt x="30572" y="4178080"/>
                  </a:lnTo>
                  <a:lnTo>
                    <a:pt x="30408" y="4167712"/>
                  </a:lnTo>
                  <a:lnTo>
                    <a:pt x="30245" y="4157345"/>
                  </a:lnTo>
                  <a:lnTo>
                    <a:pt x="30084" y="4146977"/>
                  </a:lnTo>
                  <a:lnTo>
                    <a:pt x="29925" y="4136610"/>
                  </a:lnTo>
                  <a:lnTo>
                    <a:pt x="29767" y="4126243"/>
                  </a:lnTo>
                  <a:lnTo>
                    <a:pt x="29609" y="4115875"/>
                  </a:lnTo>
                  <a:lnTo>
                    <a:pt x="29450" y="4105508"/>
                  </a:lnTo>
                  <a:lnTo>
                    <a:pt x="29291" y="4095140"/>
                  </a:lnTo>
                  <a:lnTo>
                    <a:pt x="29130" y="4084773"/>
                  </a:lnTo>
                  <a:lnTo>
                    <a:pt x="28968" y="4074405"/>
                  </a:lnTo>
                  <a:lnTo>
                    <a:pt x="28803" y="4064038"/>
                  </a:lnTo>
                  <a:lnTo>
                    <a:pt x="28636" y="4053670"/>
                  </a:lnTo>
                  <a:lnTo>
                    <a:pt x="28465" y="4043303"/>
                  </a:lnTo>
                  <a:lnTo>
                    <a:pt x="28292" y="4032936"/>
                  </a:lnTo>
                  <a:lnTo>
                    <a:pt x="28114" y="4022568"/>
                  </a:lnTo>
                  <a:lnTo>
                    <a:pt x="27933" y="4012201"/>
                  </a:lnTo>
                  <a:lnTo>
                    <a:pt x="27747" y="4001833"/>
                  </a:lnTo>
                  <a:lnTo>
                    <a:pt x="27558" y="3991466"/>
                  </a:lnTo>
                  <a:lnTo>
                    <a:pt x="27364" y="3981098"/>
                  </a:lnTo>
                  <a:lnTo>
                    <a:pt x="27165" y="3970731"/>
                  </a:lnTo>
                  <a:lnTo>
                    <a:pt x="26962" y="3960363"/>
                  </a:lnTo>
                  <a:lnTo>
                    <a:pt x="26755" y="3949996"/>
                  </a:lnTo>
                  <a:lnTo>
                    <a:pt x="26544" y="3939629"/>
                  </a:lnTo>
                  <a:lnTo>
                    <a:pt x="26328" y="3929261"/>
                  </a:lnTo>
                  <a:lnTo>
                    <a:pt x="26108" y="3918894"/>
                  </a:lnTo>
                  <a:lnTo>
                    <a:pt x="25883" y="3908526"/>
                  </a:lnTo>
                  <a:lnTo>
                    <a:pt x="25655" y="3898159"/>
                  </a:lnTo>
                  <a:lnTo>
                    <a:pt x="25423" y="3887791"/>
                  </a:lnTo>
                  <a:lnTo>
                    <a:pt x="25187" y="3877424"/>
                  </a:lnTo>
                  <a:lnTo>
                    <a:pt x="24946" y="3867056"/>
                  </a:lnTo>
                  <a:lnTo>
                    <a:pt x="24703" y="3856689"/>
                  </a:lnTo>
                  <a:lnTo>
                    <a:pt x="24456" y="3846322"/>
                  </a:lnTo>
                  <a:lnTo>
                    <a:pt x="24206" y="3835954"/>
                  </a:lnTo>
                  <a:lnTo>
                    <a:pt x="23952" y="3825587"/>
                  </a:lnTo>
                  <a:lnTo>
                    <a:pt x="23694" y="3815219"/>
                  </a:lnTo>
                  <a:lnTo>
                    <a:pt x="23434" y="3804852"/>
                  </a:lnTo>
                  <a:lnTo>
                    <a:pt x="23170" y="3794484"/>
                  </a:lnTo>
                  <a:lnTo>
                    <a:pt x="22904" y="3784117"/>
                  </a:lnTo>
                  <a:lnTo>
                    <a:pt x="22634" y="3773749"/>
                  </a:lnTo>
                  <a:lnTo>
                    <a:pt x="22361" y="3763382"/>
                  </a:lnTo>
                  <a:lnTo>
                    <a:pt x="22084" y="3753015"/>
                  </a:lnTo>
                  <a:lnTo>
                    <a:pt x="21806" y="3742647"/>
                  </a:lnTo>
                  <a:lnTo>
                    <a:pt x="21524" y="3732280"/>
                  </a:lnTo>
                  <a:lnTo>
                    <a:pt x="21238" y="3721912"/>
                  </a:lnTo>
                  <a:lnTo>
                    <a:pt x="20951" y="3711545"/>
                  </a:lnTo>
                  <a:lnTo>
                    <a:pt x="20660" y="3701177"/>
                  </a:lnTo>
                  <a:lnTo>
                    <a:pt x="20367" y="3690810"/>
                  </a:lnTo>
                  <a:lnTo>
                    <a:pt x="20072" y="3680442"/>
                  </a:lnTo>
                  <a:lnTo>
                    <a:pt x="19774" y="3670075"/>
                  </a:lnTo>
                  <a:lnTo>
                    <a:pt x="19474" y="3659708"/>
                  </a:lnTo>
                  <a:lnTo>
                    <a:pt x="19172" y="3649340"/>
                  </a:lnTo>
                  <a:lnTo>
                    <a:pt x="18868" y="3638973"/>
                  </a:lnTo>
                  <a:lnTo>
                    <a:pt x="18563" y="3628605"/>
                  </a:lnTo>
                  <a:lnTo>
                    <a:pt x="18256" y="3618238"/>
                  </a:lnTo>
                  <a:lnTo>
                    <a:pt x="17948" y="3607870"/>
                  </a:lnTo>
                  <a:lnTo>
                    <a:pt x="17640" y="3597503"/>
                  </a:lnTo>
                  <a:lnTo>
                    <a:pt x="17331" y="3587135"/>
                  </a:lnTo>
                  <a:lnTo>
                    <a:pt x="17022" y="3576768"/>
                  </a:lnTo>
                  <a:lnTo>
                    <a:pt x="16713" y="3566401"/>
                  </a:lnTo>
                  <a:lnTo>
                    <a:pt x="16404" y="3556033"/>
                  </a:lnTo>
                  <a:lnTo>
                    <a:pt x="16095" y="3545666"/>
                  </a:lnTo>
                  <a:lnTo>
                    <a:pt x="15788" y="3535298"/>
                  </a:lnTo>
                  <a:lnTo>
                    <a:pt x="15481" y="3524931"/>
                  </a:lnTo>
                  <a:lnTo>
                    <a:pt x="15176" y="3514563"/>
                  </a:lnTo>
                  <a:lnTo>
                    <a:pt x="14872" y="3504196"/>
                  </a:lnTo>
                  <a:lnTo>
                    <a:pt x="14570" y="3493828"/>
                  </a:lnTo>
                  <a:lnTo>
                    <a:pt x="14270" y="3483461"/>
                  </a:lnTo>
                  <a:lnTo>
                    <a:pt x="13971" y="3473094"/>
                  </a:lnTo>
                  <a:lnTo>
                    <a:pt x="13675" y="3462726"/>
                  </a:lnTo>
                  <a:lnTo>
                    <a:pt x="13381" y="3452359"/>
                  </a:lnTo>
                  <a:lnTo>
                    <a:pt x="13089" y="3441991"/>
                  </a:lnTo>
                  <a:lnTo>
                    <a:pt x="12800" y="3431624"/>
                  </a:lnTo>
                  <a:lnTo>
                    <a:pt x="12513" y="3421256"/>
                  </a:lnTo>
                  <a:lnTo>
                    <a:pt x="12228" y="3410889"/>
                  </a:lnTo>
                  <a:lnTo>
                    <a:pt x="11946" y="3400521"/>
                  </a:lnTo>
                  <a:lnTo>
                    <a:pt x="11666" y="3390154"/>
                  </a:lnTo>
                  <a:lnTo>
                    <a:pt x="11388" y="3379787"/>
                  </a:lnTo>
                  <a:lnTo>
                    <a:pt x="11113" y="3369419"/>
                  </a:lnTo>
                  <a:lnTo>
                    <a:pt x="10840" y="3359052"/>
                  </a:lnTo>
                  <a:lnTo>
                    <a:pt x="10569" y="3348684"/>
                  </a:lnTo>
                  <a:lnTo>
                    <a:pt x="10300" y="3338317"/>
                  </a:lnTo>
                  <a:lnTo>
                    <a:pt x="10033" y="3327949"/>
                  </a:lnTo>
                  <a:lnTo>
                    <a:pt x="9768" y="3317582"/>
                  </a:lnTo>
                  <a:lnTo>
                    <a:pt x="9505" y="3307214"/>
                  </a:lnTo>
                  <a:lnTo>
                    <a:pt x="9243" y="3296847"/>
                  </a:lnTo>
                  <a:lnTo>
                    <a:pt x="8983" y="3286480"/>
                  </a:lnTo>
                  <a:lnTo>
                    <a:pt x="8725" y="3276112"/>
                  </a:lnTo>
                  <a:lnTo>
                    <a:pt x="8468" y="3265745"/>
                  </a:lnTo>
                  <a:lnTo>
                    <a:pt x="8213" y="3255377"/>
                  </a:lnTo>
                  <a:lnTo>
                    <a:pt x="7959" y="3245010"/>
                  </a:lnTo>
                  <a:lnTo>
                    <a:pt x="7706" y="3234642"/>
                  </a:lnTo>
                  <a:lnTo>
                    <a:pt x="7456" y="3224275"/>
                  </a:lnTo>
                  <a:lnTo>
                    <a:pt x="7206" y="3213907"/>
                  </a:lnTo>
                  <a:lnTo>
                    <a:pt x="6958" y="3203540"/>
                  </a:lnTo>
                  <a:lnTo>
                    <a:pt x="6711" y="3193173"/>
                  </a:lnTo>
                  <a:lnTo>
                    <a:pt x="6467" y="3182805"/>
                  </a:lnTo>
                  <a:lnTo>
                    <a:pt x="6223" y="3172438"/>
                  </a:lnTo>
                  <a:lnTo>
                    <a:pt x="5982" y="3162070"/>
                  </a:lnTo>
                  <a:lnTo>
                    <a:pt x="5742" y="3151703"/>
                  </a:lnTo>
                  <a:lnTo>
                    <a:pt x="5504" y="3141335"/>
                  </a:lnTo>
                  <a:lnTo>
                    <a:pt x="5269" y="3130968"/>
                  </a:lnTo>
                  <a:lnTo>
                    <a:pt x="5036" y="3120600"/>
                  </a:lnTo>
                  <a:lnTo>
                    <a:pt x="4805" y="3110233"/>
                  </a:lnTo>
                  <a:lnTo>
                    <a:pt x="4577" y="3099866"/>
                  </a:lnTo>
                  <a:lnTo>
                    <a:pt x="4352" y="3089498"/>
                  </a:lnTo>
                  <a:lnTo>
                    <a:pt x="4131" y="3079131"/>
                  </a:lnTo>
                  <a:lnTo>
                    <a:pt x="3913" y="3068763"/>
                  </a:lnTo>
                  <a:lnTo>
                    <a:pt x="3698" y="3058396"/>
                  </a:lnTo>
                  <a:lnTo>
                    <a:pt x="3487" y="3048028"/>
                  </a:lnTo>
                  <a:lnTo>
                    <a:pt x="3281" y="3037661"/>
                  </a:lnTo>
                  <a:lnTo>
                    <a:pt x="3080" y="3027293"/>
                  </a:lnTo>
                  <a:lnTo>
                    <a:pt x="2883" y="3016926"/>
                  </a:lnTo>
                  <a:lnTo>
                    <a:pt x="2691" y="3006559"/>
                  </a:lnTo>
                  <a:lnTo>
                    <a:pt x="2504" y="2996191"/>
                  </a:lnTo>
                  <a:lnTo>
                    <a:pt x="2324" y="2985824"/>
                  </a:lnTo>
                  <a:lnTo>
                    <a:pt x="2150" y="2975456"/>
                  </a:lnTo>
                  <a:lnTo>
                    <a:pt x="1982" y="2965089"/>
                  </a:lnTo>
                  <a:lnTo>
                    <a:pt x="1820" y="2954721"/>
                  </a:lnTo>
                  <a:lnTo>
                    <a:pt x="1664" y="2944354"/>
                  </a:lnTo>
                  <a:lnTo>
                    <a:pt x="1516" y="2933986"/>
                  </a:lnTo>
                  <a:lnTo>
                    <a:pt x="1376" y="2923619"/>
                  </a:lnTo>
                  <a:lnTo>
                    <a:pt x="1241" y="2913252"/>
                  </a:lnTo>
                  <a:lnTo>
                    <a:pt x="1114" y="2902884"/>
                  </a:lnTo>
                  <a:lnTo>
                    <a:pt x="994" y="2892517"/>
                  </a:lnTo>
                  <a:lnTo>
                    <a:pt x="883" y="2882149"/>
                  </a:lnTo>
                  <a:lnTo>
                    <a:pt x="778" y="2871782"/>
                  </a:lnTo>
                  <a:lnTo>
                    <a:pt x="680" y="2861414"/>
                  </a:lnTo>
                  <a:lnTo>
                    <a:pt x="589" y="2851047"/>
                  </a:lnTo>
                  <a:lnTo>
                    <a:pt x="505" y="2840679"/>
                  </a:lnTo>
                  <a:lnTo>
                    <a:pt x="430" y="2830312"/>
                  </a:lnTo>
                  <a:lnTo>
                    <a:pt x="360" y="2819945"/>
                  </a:lnTo>
                  <a:lnTo>
                    <a:pt x="297" y="2809577"/>
                  </a:lnTo>
                  <a:lnTo>
                    <a:pt x="240" y="2799210"/>
                  </a:lnTo>
                  <a:lnTo>
                    <a:pt x="190" y="2788842"/>
                  </a:lnTo>
                  <a:lnTo>
                    <a:pt x="146" y="2778475"/>
                  </a:lnTo>
                  <a:lnTo>
                    <a:pt x="108" y="2768107"/>
                  </a:lnTo>
                  <a:lnTo>
                    <a:pt x="76" y="2757740"/>
                  </a:lnTo>
                  <a:lnTo>
                    <a:pt x="49" y="2747372"/>
                  </a:lnTo>
                  <a:lnTo>
                    <a:pt x="29" y="2737005"/>
                  </a:lnTo>
                  <a:lnTo>
                    <a:pt x="14" y="2726638"/>
                  </a:lnTo>
                  <a:lnTo>
                    <a:pt x="4" y="2716270"/>
                  </a:lnTo>
                  <a:lnTo>
                    <a:pt x="0" y="2705903"/>
                  </a:lnTo>
                  <a:lnTo>
                    <a:pt x="1" y="2695535"/>
                  </a:lnTo>
                  <a:lnTo>
                    <a:pt x="9" y="2685168"/>
                  </a:lnTo>
                  <a:lnTo>
                    <a:pt x="22" y="2674800"/>
                  </a:lnTo>
                  <a:lnTo>
                    <a:pt x="41" y="2664433"/>
                  </a:lnTo>
                  <a:lnTo>
                    <a:pt x="67" y="2654065"/>
                  </a:lnTo>
                  <a:lnTo>
                    <a:pt x="99" y="2643698"/>
                  </a:lnTo>
                  <a:lnTo>
                    <a:pt x="140" y="2633331"/>
                  </a:lnTo>
                  <a:lnTo>
                    <a:pt x="187" y="2622963"/>
                  </a:lnTo>
                  <a:lnTo>
                    <a:pt x="242" y="2612596"/>
                  </a:lnTo>
                  <a:lnTo>
                    <a:pt x="305" y="2602228"/>
                  </a:lnTo>
                  <a:lnTo>
                    <a:pt x="378" y="2591861"/>
                  </a:lnTo>
                  <a:lnTo>
                    <a:pt x="461" y="2581493"/>
                  </a:lnTo>
                  <a:lnTo>
                    <a:pt x="553" y="2571126"/>
                  </a:lnTo>
                  <a:lnTo>
                    <a:pt x="655" y="2560758"/>
                  </a:lnTo>
                  <a:lnTo>
                    <a:pt x="766" y="2550391"/>
                  </a:lnTo>
                  <a:lnTo>
                    <a:pt x="892" y="2540024"/>
                  </a:lnTo>
                  <a:lnTo>
                    <a:pt x="1029" y="2529656"/>
                  </a:lnTo>
                  <a:lnTo>
                    <a:pt x="1178" y="2519289"/>
                  </a:lnTo>
                  <a:lnTo>
                    <a:pt x="1337" y="2508921"/>
                  </a:lnTo>
                  <a:lnTo>
                    <a:pt x="1510" y="2498554"/>
                  </a:lnTo>
                  <a:lnTo>
                    <a:pt x="1697" y="2488186"/>
                  </a:lnTo>
                  <a:lnTo>
                    <a:pt x="1897" y="2477819"/>
                  </a:lnTo>
                  <a:lnTo>
                    <a:pt x="2109" y="2467451"/>
                  </a:lnTo>
                  <a:lnTo>
                    <a:pt x="2334" y="2457084"/>
                  </a:lnTo>
                  <a:lnTo>
                    <a:pt x="2572" y="2446717"/>
                  </a:lnTo>
                  <a:lnTo>
                    <a:pt x="2825" y="2436349"/>
                  </a:lnTo>
                  <a:lnTo>
                    <a:pt x="3090" y="2425982"/>
                  </a:lnTo>
                  <a:lnTo>
                    <a:pt x="3366" y="2415614"/>
                  </a:lnTo>
                  <a:lnTo>
                    <a:pt x="3654" y="2405247"/>
                  </a:lnTo>
                  <a:lnTo>
                    <a:pt x="3956" y="2394879"/>
                  </a:lnTo>
                  <a:lnTo>
                    <a:pt x="4270" y="2384512"/>
                  </a:lnTo>
                  <a:lnTo>
                    <a:pt x="4594" y="2374144"/>
                  </a:lnTo>
                  <a:lnTo>
                    <a:pt x="4927" y="2363777"/>
                  </a:lnTo>
                  <a:lnTo>
                    <a:pt x="5271" y="2353410"/>
                  </a:lnTo>
                  <a:lnTo>
                    <a:pt x="5626" y="2343042"/>
                  </a:lnTo>
                  <a:lnTo>
                    <a:pt x="5991" y="2332675"/>
                  </a:lnTo>
                  <a:lnTo>
                    <a:pt x="6363" y="2322307"/>
                  </a:lnTo>
                  <a:lnTo>
                    <a:pt x="6743" y="2311940"/>
                  </a:lnTo>
                  <a:lnTo>
                    <a:pt x="7130" y="2301572"/>
                  </a:lnTo>
                  <a:lnTo>
                    <a:pt x="7526" y="2291205"/>
                  </a:lnTo>
                  <a:lnTo>
                    <a:pt x="7929" y="2280837"/>
                  </a:lnTo>
                  <a:lnTo>
                    <a:pt x="8337" y="2270470"/>
                  </a:lnTo>
                  <a:lnTo>
                    <a:pt x="8751" y="2260103"/>
                  </a:lnTo>
                  <a:lnTo>
                    <a:pt x="9170" y="2249735"/>
                  </a:lnTo>
                  <a:lnTo>
                    <a:pt x="9595" y="2239368"/>
                  </a:lnTo>
                  <a:lnTo>
                    <a:pt x="10025" y="2229000"/>
                  </a:lnTo>
                  <a:lnTo>
                    <a:pt x="10458" y="2218633"/>
                  </a:lnTo>
                  <a:lnTo>
                    <a:pt x="10896" y="2208265"/>
                  </a:lnTo>
                  <a:lnTo>
                    <a:pt x="11338" y="2197898"/>
                  </a:lnTo>
                  <a:lnTo>
                    <a:pt x="11783" y="2187530"/>
                  </a:lnTo>
                  <a:lnTo>
                    <a:pt x="12232" y="2177163"/>
                  </a:lnTo>
                  <a:lnTo>
                    <a:pt x="12684" y="2166795"/>
                  </a:lnTo>
                  <a:lnTo>
                    <a:pt x="13138" y="2156428"/>
                  </a:lnTo>
                  <a:lnTo>
                    <a:pt x="13597" y="2146061"/>
                  </a:lnTo>
                  <a:lnTo>
                    <a:pt x="14058" y="2135693"/>
                  </a:lnTo>
                  <a:lnTo>
                    <a:pt x="14522" y="2125326"/>
                  </a:lnTo>
                  <a:lnTo>
                    <a:pt x="14988" y="2114958"/>
                  </a:lnTo>
                  <a:lnTo>
                    <a:pt x="15457" y="2104591"/>
                  </a:lnTo>
                  <a:lnTo>
                    <a:pt x="15930" y="2094223"/>
                  </a:lnTo>
                  <a:lnTo>
                    <a:pt x="16405" y="2083856"/>
                  </a:lnTo>
                  <a:lnTo>
                    <a:pt x="16882" y="2073488"/>
                  </a:lnTo>
                  <a:lnTo>
                    <a:pt x="17362" y="2063121"/>
                  </a:lnTo>
                  <a:lnTo>
                    <a:pt x="17845" y="2052754"/>
                  </a:lnTo>
                  <a:lnTo>
                    <a:pt x="18332" y="2042386"/>
                  </a:lnTo>
                  <a:lnTo>
                    <a:pt x="18821" y="2032019"/>
                  </a:lnTo>
                  <a:lnTo>
                    <a:pt x="19313" y="2021651"/>
                  </a:lnTo>
                  <a:lnTo>
                    <a:pt x="19807" y="2011284"/>
                  </a:lnTo>
                  <a:lnTo>
                    <a:pt x="20305" y="2000916"/>
                  </a:lnTo>
                  <a:lnTo>
                    <a:pt x="20806" y="1990549"/>
                  </a:lnTo>
                  <a:lnTo>
                    <a:pt x="21310" y="1980181"/>
                  </a:lnTo>
                  <a:lnTo>
                    <a:pt x="21817" y="1969814"/>
                  </a:lnTo>
                  <a:lnTo>
                    <a:pt x="22327" y="1959447"/>
                  </a:lnTo>
                  <a:lnTo>
                    <a:pt x="22841" y="1949079"/>
                  </a:lnTo>
                  <a:lnTo>
                    <a:pt x="23357" y="1938712"/>
                  </a:lnTo>
                  <a:lnTo>
                    <a:pt x="23877" y="1928344"/>
                  </a:lnTo>
                  <a:lnTo>
                    <a:pt x="24399" y="1917977"/>
                  </a:lnTo>
                  <a:lnTo>
                    <a:pt x="24924" y="1907609"/>
                  </a:lnTo>
                  <a:lnTo>
                    <a:pt x="25452" y="1897242"/>
                  </a:lnTo>
                  <a:lnTo>
                    <a:pt x="25983" y="1886874"/>
                  </a:lnTo>
                  <a:lnTo>
                    <a:pt x="26516" y="1876507"/>
                  </a:lnTo>
                  <a:lnTo>
                    <a:pt x="27051" y="1866140"/>
                  </a:lnTo>
                  <a:lnTo>
                    <a:pt x="27589" y="1855772"/>
                  </a:lnTo>
                  <a:lnTo>
                    <a:pt x="28128" y="1845405"/>
                  </a:lnTo>
                  <a:lnTo>
                    <a:pt x="28669" y="1835037"/>
                  </a:lnTo>
                  <a:lnTo>
                    <a:pt x="29211" y="1824670"/>
                  </a:lnTo>
                  <a:lnTo>
                    <a:pt x="29754" y="1814302"/>
                  </a:lnTo>
                  <a:lnTo>
                    <a:pt x="30297" y="1803935"/>
                  </a:lnTo>
                  <a:lnTo>
                    <a:pt x="30841" y="1793567"/>
                  </a:lnTo>
                  <a:lnTo>
                    <a:pt x="31384" y="1783200"/>
                  </a:lnTo>
                  <a:lnTo>
                    <a:pt x="31927" y="1772833"/>
                  </a:lnTo>
                  <a:lnTo>
                    <a:pt x="32469" y="1762465"/>
                  </a:lnTo>
                  <a:lnTo>
                    <a:pt x="33009" y="1752098"/>
                  </a:lnTo>
                  <a:lnTo>
                    <a:pt x="33546" y="1741730"/>
                  </a:lnTo>
                  <a:lnTo>
                    <a:pt x="34081" y="1731363"/>
                  </a:lnTo>
                  <a:lnTo>
                    <a:pt x="34614" y="1720995"/>
                  </a:lnTo>
                  <a:lnTo>
                    <a:pt x="35143" y="1710628"/>
                  </a:lnTo>
                  <a:lnTo>
                    <a:pt x="35666" y="1700260"/>
                  </a:lnTo>
                  <a:lnTo>
                    <a:pt x="36185" y="1689893"/>
                  </a:lnTo>
                  <a:lnTo>
                    <a:pt x="36700" y="1679526"/>
                  </a:lnTo>
                  <a:lnTo>
                    <a:pt x="37208" y="1669158"/>
                  </a:lnTo>
                  <a:lnTo>
                    <a:pt x="37711" y="1658791"/>
                  </a:lnTo>
                  <a:lnTo>
                    <a:pt x="38205" y="1648423"/>
                  </a:lnTo>
                  <a:lnTo>
                    <a:pt x="38692" y="1638056"/>
                  </a:lnTo>
                  <a:lnTo>
                    <a:pt x="39172" y="1627688"/>
                  </a:lnTo>
                  <a:lnTo>
                    <a:pt x="39644" y="1617321"/>
                  </a:lnTo>
                  <a:lnTo>
                    <a:pt x="40106" y="1606953"/>
                  </a:lnTo>
                  <a:lnTo>
                    <a:pt x="40558" y="1596586"/>
                  </a:lnTo>
                  <a:lnTo>
                    <a:pt x="41001" y="1586219"/>
                  </a:lnTo>
                  <a:lnTo>
                    <a:pt x="41435" y="1575851"/>
                  </a:lnTo>
                  <a:lnTo>
                    <a:pt x="41860" y="1565484"/>
                  </a:lnTo>
                  <a:lnTo>
                    <a:pt x="42272" y="1555116"/>
                  </a:lnTo>
                  <a:lnTo>
                    <a:pt x="42673" y="1544749"/>
                  </a:lnTo>
                  <a:lnTo>
                    <a:pt x="43064" y="1534381"/>
                  </a:lnTo>
                  <a:lnTo>
                    <a:pt x="43445" y="1524014"/>
                  </a:lnTo>
                  <a:lnTo>
                    <a:pt x="43816" y="1513646"/>
                  </a:lnTo>
                  <a:lnTo>
                    <a:pt x="44172" y="1503279"/>
                  </a:lnTo>
                  <a:lnTo>
                    <a:pt x="44518" y="1492912"/>
                  </a:lnTo>
                  <a:lnTo>
                    <a:pt x="44854" y="1482544"/>
                  </a:lnTo>
                  <a:lnTo>
                    <a:pt x="45180" y="1472177"/>
                  </a:lnTo>
                  <a:lnTo>
                    <a:pt x="45494" y="1461809"/>
                  </a:lnTo>
                  <a:lnTo>
                    <a:pt x="45796" y="1451442"/>
                  </a:lnTo>
                  <a:lnTo>
                    <a:pt x="46088" y="1441074"/>
                  </a:lnTo>
                  <a:lnTo>
                    <a:pt x="46370" y="1430707"/>
                  </a:lnTo>
                  <a:lnTo>
                    <a:pt x="46643" y="1420339"/>
                  </a:lnTo>
                  <a:lnTo>
                    <a:pt x="46905" y="1409972"/>
                  </a:lnTo>
                  <a:lnTo>
                    <a:pt x="47156" y="1399605"/>
                  </a:lnTo>
                  <a:lnTo>
                    <a:pt x="47398" y="1389237"/>
                  </a:lnTo>
                  <a:lnTo>
                    <a:pt x="47633" y="1378870"/>
                  </a:lnTo>
                  <a:lnTo>
                    <a:pt x="47859" y="1368502"/>
                  </a:lnTo>
                  <a:lnTo>
                    <a:pt x="48075" y="1358135"/>
                  </a:lnTo>
                  <a:lnTo>
                    <a:pt x="48282" y="1347767"/>
                  </a:lnTo>
                  <a:lnTo>
                    <a:pt x="48483" y="1337400"/>
                  </a:lnTo>
                  <a:lnTo>
                    <a:pt x="48676" y="1327032"/>
                  </a:lnTo>
                  <a:lnTo>
                    <a:pt x="48863" y="1316665"/>
                  </a:lnTo>
                  <a:lnTo>
                    <a:pt x="49041" y="1306298"/>
                  </a:lnTo>
                  <a:lnTo>
                    <a:pt x="49213" y="1295930"/>
                  </a:lnTo>
                  <a:lnTo>
                    <a:pt x="49379" y="1285563"/>
                  </a:lnTo>
                  <a:lnTo>
                    <a:pt x="49540" y="1275195"/>
                  </a:lnTo>
                  <a:lnTo>
                    <a:pt x="49695" y="1264828"/>
                  </a:lnTo>
                  <a:lnTo>
                    <a:pt x="49843" y="1254460"/>
                  </a:lnTo>
                  <a:lnTo>
                    <a:pt x="49986" y="1244093"/>
                  </a:lnTo>
                  <a:lnTo>
                    <a:pt x="50125" y="1233725"/>
                  </a:lnTo>
                  <a:lnTo>
                    <a:pt x="50260" y="1223358"/>
                  </a:lnTo>
                  <a:lnTo>
                    <a:pt x="50390" y="1212991"/>
                  </a:lnTo>
                  <a:lnTo>
                    <a:pt x="50515" y="1202623"/>
                  </a:lnTo>
                  <a:lnTo>
                    <a:pt x="50637" y="1192256"/>
                  </a:lnTo>
                  <a:lnTo>
                    <a:pt x="50755" y="1181888"/>
                  </a:lnTo>
                  <a:lnTo>
                    <a:pt x="50869" y="1171521"/>
                  </a:lnTo>
                  <a:lnTo>
                    <a:pt x="50980" y="1161153"/>
                  </a:lnTo>
                  <a:lnTo>
                    <a:pt x="51087" y="1150786"/>
                  </a:lnTo>
                  <a:lnTo>
                    <a:pt x="51192" y="1140418"/>
                  </a:lnTo>
                  <a:lnTo>
                    <a:pt x="51294" y="1130051"/>
                  </a:lnTo>
                  <a:lnTo>
                    <a:pt x="51393" y="1119684"/>
                  </a:lnTo>
                  <a:lnTo>
                    <a:pt x="51489" y="1109316"/>
                  </a:lnTo>
                  <a:lnTo>
                    <a:pt x="51583" y="1098949"/>
                  </a:lnTo>
                  <a:lnTo>
                    <a:pt x="51674" y="1088581"/>
                  </a:lnTo>
                  <a:lnTo>
                    <a:pt x="51763" y="1078214"/>
                  </a:lnTo>
                  <a:lnTo>
                    <a:pt x="51850" y="1067846"/>
                  </a:lnTo>
                  <a:lnTo>
                    <a:pt x="51935" y="1057479"/>
                  </a:lnTo>
                  <a:lnTo>
                    <a:pt x="52017" y="1047111"/>
                  </a:lnTo>
                  <a:lnTo>
                    <a:pt x="52098" y="1036744"/>
                  </a:lnTo>
                  <a:lnTo>
                    <a:pt x="52177" y="1026377"/>
                  </a:lnTo>
                  <a:lnTo>
                    <a:pt x="52254" y="1016009"/>
                  </a:lnTo>
                  <a:lnTo>
                    <a:pt x="52328" y="1005642"/>
                  </a:lnTo>
                  <a:lnTo>
                    <a:pt x="52401" y="995274"/>
                  </a:lnTo>
                  <a:lnTo>
                    <a:pt x="52473" y="984907"/>
                  </a:lnTo>
                  <a:lnTo>
                    <a:pt x="52542" y="974539"/>
                  </a:lnTo>
                  <a:lnTo>
                    <a:pt x="52610" y="964172"/>
                  </a:lnTo>
                  <a:lnTo>
                    <a:pt x="52675" y="953804"/>
                  </a:lnTo>
                  <a:lnTo>
                    <a:pt x="52739" y="943437"/>
                  </a:lnTo>
                  <a:lnTo>
                    <a:pt x="52801" y="933070"/>
                  </a:lnTo>
                  <a:lnTo>
                    <a:pt x="52861" y="922702"/>
                  </a:lnTo>
                  <a:lnTo>
                    <a:pt x="52920" y="912335"/>
                  </a:lnTo>
                  <a:lnTo>
                    <a:pt x="52976" y="901967"/>
                  </a:lnTo>
                  <a:lnTo>
                    <a:pt x="53030" y="891600"/>
                  </a:lnTo>
                  <a:lnTo>
                    <a:pt x="53083" y="881232"/>
                  </a:lnTo>
                  <a:lnTo>
                    <a:pt x="53134" y="870865"/>
                  </a:lnTo>
                  <a:lnTo>
                    <a:pt x="53182" y="860497"/>
                  </a:lnTo>
                  <a:lnTo>
                    <a:pt x="53229" y="850130"/>
                  </a:lnTo>
                  <a:lnTo>
                    <a:pt x="53274" y="839763"/>
                  </a:lnTo>
                  <a:lnTo>
                    <a:pt x="53317" y="829395"/>
                  </a:lnTo>
                  <a:lnTo>
                    <a:pt x="53358" y="819028"/>
                  </a:lnTo>
                  <a:lnTo>
                    <a:pt x="53397" y="808660"/>
                  </a:lnTo>
                  <a:lnTo>
                    <a:pt x="53434" y="798293"/>
                  </a:lnTo>
                  <a:lnTo>
                    <a:pt x="53469" y="787925"/>
                  </a:lnTo>
                  <a:lnTo>
                    <a:pt x="53502" y="777558"/>
                  </a:lnTo>
                  <a:lnTo>
                    <a:pt x="53534" y="767190"/>
                  </a:lnTo>
                  <a:lnTo>
                    <a:pt x="53563" y="756823"/>
                  </a:lnTo>
                  <a:lnTo>
                    <a:pt x="53590" y="746456"/>
                  </a:lnTo>
                  <a:lnTo>
                    <a:pt x="53617" y="736088"/>
                  </a:lnTo>
                  <a:lnTo>
                    <a:pt x="53641" y="725721"/>
                  </a:lnTo>
                  <a:lnTo>
                    <a:pt x="53663" y="715353"/>
                  </a:lnTo>
                  <a:lnTo>
                    <a:pt x="53684" y="704986"/>
                  </a:lnTo>
                  <a:lnTo>
                    <a:pt x="53704" y="694618"/>
                  </a:lnTo>
                  <a:lnTo>
                    <a:pt x="53722" y="684251"/>
                  </a:lnTo>
                  <a:lnTo>
                    <a:pt x="53738" y="673883"/>
                  </a:lnTo>
                  <a:lnTo>
                    <a:pt x="53753" y="663516"/>
                  </a:lnTo>
                  <a:lnTo>
                    <a:pt x="53767" y="653149"/>
                  </a:lnTo>
                  <a:lnTo>
                    <a:pt x="53780" y="642781"/>
                  </a:lnTo>
                  <a:lnTo>
                    <a:pt x="53791" y="632414"/>
                  </a:lnTo>
                  <a:lnTo>
                    <a:pt x="53802" y="622046"/>
                  </a:lnTo>
                  <a:lnTo>
                    <a:pt x="53811" y="611679"/>
                  </a:lnTo>
                  <a:lnTo>
                    <a:pt x="53819" y="601311"/>
                  </a:lnTo>
                  <a:lnTo>
                    <a:pt x="53827" y="590944"/>
                  </a:lnTo>
                  <a:lnTo>
                    <a:pt x="53834" y="580576"/>
                  </a:lnTo>
                  <a:lnTo>
                    <a:pt x="53840" y="570209"/>
                  </a:lnTo>
                  <a:lnTo>
                    <a:pt x="53845" y="559842"/>
                  </a:lnTo>
                  <a:lnTo>
                    <a:pt x="53850" y="549474"/>
                  </a:lnTo>
                  <a:lnTo>
                    <a:pt x="53854" y="539107"/>
                  </a:lnTo>
                  <a:lnTo>
                    <a:pt x="53857" y="528739"/>
                  </a:lnTo>
                  <a:lnTo>
                    <a:pt x="53860" y="518372"/>
                  </a:lnTo>
                  <a:lnTo>
                    <a:pt x="53863" y="508004"/>
                  </a:lnTo>
                  <a:lnTo>
                    <a:pt x="53865" y="497637"/>
                  </a:lnTo>
                  <a:lnTo>
                    <a:pt x="53867" y="487269"/>
                  </a:lnTo>
                  <a:lnTo>
                    <a:pt x="53868" y="476902"/>
                  </a:lnTo>
                  <a:lnTo>
                    <a:pt x="53869" y="466535"/>
                  </a:lnTo>
                  <a:lnTo>
                    <a:pt x="53870" y="456167"/>
                  </a:lnTo>
                  <a:lnTo>
                    <a:pt x="53870" y="445800"/>
                  </a:lnTo>
                  <a:lnTo>
                    <a:pt x="53870" y="435432"/>
                  </a:lnTo>
                  <a:lnTo>
                    <a:pt x="53870" y="425065"/>
                  </a:lnTo>
                  <a:lnTo>
                    <a:pt x="53869" y="414697"/>
                  </a:lnTo>
                  <a:lnTo>
                    <a:pt x="53869" y="404330"/>
                  </a:lnTo>
                  <a:lnTo>
                    <a:pt x="53868" y="393962"/>
                  </a:lnTo>
                  <a:lnTo>
                    <a:pt x="53866" y="383595"/>
                  </a:lnTo>
                  <a:lnTo>
                    <a:pt x="53865" y="373228"/>
                  </a:lnTo>
                  <a:lnTo>
                    <a:pt x="53863" y="362860"/>
                  </a:lnTo>
                  <a:lnTo>
                    <a:pt x="53861" y="352493"/>
                  </a:lnTo>
                  <a:lnTo>
                    <a:pt x="53859" y="342125"/>
                  </a:lnTo>
                  <a:lnTo>
                    <a:pt x="53856" y="331758"/>
                  </a:lnTo>
                  <a:lnTo>
                    <a:pt x="53853" y="321390"/>
                  </a:lnTo>
                  <a:lnTo>
                    <a:pt x="53850" y="311023"/>
                  </a:lnTo>
                  <a:lnTo>
                    <a:pt x="53847" y="300655"/>
                  </a:lnTo>
                  <a:lnTo>
                    <a:pt x="53843" y="290288"/>
                  </a:lnTo>
                  <a:lnTo>
                    <a:pt x="53840" y="279921"/>
                  </a:lnTo>
                  <a:lnTo>
                    <a:pt x="53835" y="269553"/>
                  </a:lnTo>
                  <a:lnTo>
                    <a:pt x="53831" y="259186"/>
                  </a:lnTo>
                  <a:lnTo>
                    <a:pt x="53827" y="248818"/>
                  </a:lnTo>
                  <a:lnTo>
                    <a:pt x="53822" y="238451"/>
                  </a:lnTo>
                  <a:lnTo>
                    <a:pt x="53817" y="228083"/>
                  </a:lnTo>
                  <a:lnTo>
                    <a:pt x="53812" y="217716"/>
                  </a:lnTo>
                  <a:lnTo>
                    <a:pt x="53807" y="207348"/>
                  </a:lnTo>
                  <a:lnTo>
                    <a:pt x="53802" y="196981"/>
                  </a:lnTo>
                  <a:lnTo>
                    <a:pt x="53796" y="186614"/>
                  </a:lnTo>
                  <a:lnTo>
                    <a:pt x="53791" y="176246"/>
                  </a:lnTo>
                  <a:lnTo>
                    <a:pt x="53785" y="165879"/>
                  </a:lnTo>
                  <a:lnTo>
                    <a:pt x="53780" y="155511"/>
                  </a:lnTo>
                  <a:lnTo>
                    <a:pt x="53775" y="145144"/>
                  </a:lnTo>
                  <a:lnTo>
                    <a:pt x="53770" y="134776"/>
                  </a:lnTo>
                  <a:lnTo>
                    <a:pt x="53765" y="124409"/>
                  </a:lnTo>
                  <a:lnTo>
                    <a:pt x="53760" y="114041"/>
                  </a:lnTo>
                  <a:lnTo>
                    <a:pt x="53755" y="103674"/>
                  </a:lnTo>
                  <a:lnTo>
                    <a:pt x="53751" y="93307"/>
                  </a:lnTo>
                  <a:lnTo>
                    <a:pt x="53747" y="82939"/>
                  </a:lnTo>
                  <a:lnTo>
                    <a:pt x="53744" y="72572"/>
                  </a:lnTo>
                  <a:lnTo>
                    <a:pt x="53741" y="62204"/>
                  </a:lnTo>
                  <a:lnTo>
                    <a:pt x="53738" y="51837"/>
                  </a:lnTo>
                  <a:lnTo>
                    <a:pt x="53735" y="41469"/>
                  </a:lnTo>
                  <a:lnTo>
                    <a:pt x="53734" y="31102"/>
                  </a:lnTo>
                  <a:lnTo>
                    <a:pt x="53732" y="20734"/>
                  </a:lnTo>
                  <a:lnTo>
                    <a:pt x="53732" y="10367"/>
                  </a:lnTo>
                  <a:lnTo>
                    <a:pt x="53731" y="0"/>
                  </a:lnTo>
                  <a:lnTo>
                    <a:pt x="54034" y="0"/>
                  </a:lnTo>
                  <a:lnTo>
                    <a:pt x="54034" y="10367"/>
                  </a:lnTo>
                  <a:lnTo>
                    <a:pt x="54033" y="20734"/>
                  </a:lnTo>
                  <a:lnTo>
                    <a:pt x="54032" y="31102"/>
                  </a:lnTo>
                  <a:lnTo>
                    <a:pt x="54030" y="41469"/>
                  </a:lnTo>
                  <a:lnTo>
                    <a:pt x="54028" y="51837"/>
                  </a:lnTo>
                  <a:lnTo>
                    <a:pt x="54025" y="62204"/>
                  </a:lnTo>
                  <a:lnTo>
                    <a:pt x="54022" y="72572"/>
                  </a:lnTo>
                  <a:lnTo>
                    <a:pt x="54019" y="82939"/>
                  </a:lnTo>
                  <a:lnTo>
                    <a:pt x="54015" y="93307"/>
                  </a:lnTo>
                  <a:lnTo>
                    <a:pt x="54010" y="103674"/>
                  </a:lnTo>
                  <a:lnTo>
                    <a:pt x="54006" y="114041"/>
                  </a:lnTo>
                  <a:lnTo>
                    <a:pt x="54001" y="124409"/>
                  </a:lnTo>
                  <a:lnTo>
                    <a:pt x="53996" y="134776"/>
                  </a:lnTo>
                  <a:lnTo>
                    <a:pt x="53991" y="145144"/>
                  </a:lnTo>
                  <a:lnTo>
                    <a:pt x="53986" y="155511"/>
                  </a:lnTo>
                  <a:lnTo>
                    <a:pt x="53980" y="165879"/>
                  </a:lnTo>
                  <a:lnTo>
                    <a:pt x="53975" y="176246"/>
                  </a:lnTo>
                  <a:lnTo>
                    <a:pt x="53970" y="186614"/>
                  </a:lnTo>
                  <a:lnTo>
                    <a:pt x="53964" y="196981"/>
                  </a:lnTo>
                  <a:lnTo>
                    <a:pt x="53959" y="207348"/>
                  </a:lnTo>
                  <a:lnTo>
                    <a:pt x="53954" y="217716"/>
                  </a:lnTo>
                  <a:lnTo>
                    <a:pt x="53949" y="228083"/>
                  </a:lnTo>
                  <a:lnTo>
                    <a:pt x="53944" y="238451"/>
                  </a:lnTo>
                  <a:lnTo>
                    <a:pt x="53939" y="248818"/>
                  </a:lnTo>
                  <a:lnTo>
                    <a:pt x="53935" y="259186"/>
                  </a:lnTo>
                  <a:lnTo>
                    <a:pt x="53930" y="269553"/>
                  </a:lnTo>
                  <a:lnTo>
                    <a:pt x="53926" y="279921"/>
                  </a:lnTo>
                  <a:lnTo>
                    <a:pt x="53922" y="290288"/>
                  </a:lnTo>
                  <a:lnTo>
                    <a:pt x="53919" y="300655"/>
                  </a:lnTo>
                  <a:lnTo>
                    <a:pt x="53916" y="311023"/>
                  </a:lnTo>
                  <a:lnTo>
                    <a:pt x="53912" y="321390"/>
                  </a:lnTo>
                  <a:lnTo>
                    <a:pt x="53910" y="331758"/>
                  </a:lnTo>
                  <a:lnTo>
                    <a:pt x="53907" y="342125"/>
                  </a:lnTo>
                  <a:lnTo>
                    <a:pt x="53905" y="352493"/>
                  </a:lnTo>
                  <a:lnTo>
                    <a:pt x="53903" y="362860"/>
                  </a:lnTo>
                  <a:lnTo>
                    <a:pt x="53901" y="373228"/>
                  </a:lnTo>
                  <a:lnTo>
                    <a:pt x="53899" y="383595"/>
                  </a:lnTo>
                  <a:lnTo>
                    <a:pt x="53898" y="393962"/>
                  </a:lnTo>
                  <a:lnTo>
                    <a:pt x="53897" y="404330"/>
                  </a:lnTo>
                  <a:lnTo>
                    <a:pt x="53896" y="414697"/>
                  </a:lnTo>
                  <a:lnTo>
                    <a:pt x="53896" y="425065"/>
                  </a:lnTo>
                  <a:lnTo>
                    <a:pt x="53896" y="435432"/>
                  </a:lnTo>
                  <a:lnTo>
                    <a:pt x="53896" y="445800"/>
                  </a:lnTo>
                  <a:lnTo>
                    <a:pt x="53896" y="456167"/>
                  </a:lnTo>
                  <a:lnTo>
                    <a:pt x="53897" y="466535"/>
                  </a:lnTo>
                  <a:lnTo>
                    <a:pt x="53898" y="476902"/>
                  </a:lnTo>
                  <a:lnTo>
                    <a:pt x="53899" y="487269"/>
                  </a:lnTo>
                  <a:lnTo>
                    <a:pt x="53901" y="497637"/>
                  </a:lnTo>
                  <a:lnTo>
                    <a:pt x="53903" y="508004"/>
                  </a:lnTo>
                  <a:lnTo>
                    <a:pt x="53905" y="518372"/>
                  </a:lnTo>
                  <a:lnTo>
                    <a:pt x="53908" y="528739"/>
                  </a:lnTo>
                  <a:lnTo>
                    <a:pt x="53912" y="539107"/>
                  </a:lnTo>
                  <a:lnTo>
                    <a:pt x="53916" y="549474"/>
                  </a:lnTo>
                  <a:lnTo>
                    <a:pt x="53921" y="559842"/>
                  </a:lnTo>
                  <a:lnTo>
                    <a:pt x="53926" y="570209"/>
                  </a:lnTo>
                  <a:lnTo>
                    <a:pt x="53932" y="580576"/>
                  </a:lnTo>
                  <a:lnTo>
                    <a:pt x="53939" y="590944"/>
                  </a:lnTo>
                  <a:lnTo>
                    <a:pt x="53946" y="601311"/>
                  </a:lnTo>
                  <a:lnTo>
                    <a:pt x="53955" y="611679"/>
                  </a:lnTo>
                  <a:lnTo>
                    <a:pt x="53964" y="622046"/>
                  </a:lnTo>
                  <a:lnTo>
                    <a:pt x="53975" y="632414"/>
                  </a:lnTo>
                  <a:lnTo>
                    <a:pt x="53986" y="642781"/>
                  </a:lnTo>
                  <a:lnTo>
                    <a:pt x="53999" y="653149"/>
                  </a:lnTo>
                  <a:lnTo>
                    <a:pt x="54013" y="663516"/>
                  </a:lnTo>
                  <a:lnTo>
                    <a:pt x="54028" y="673883"/>
                  </a:lnTo>
                  <a:lnTo>
                    <a:pt x="54044" y="684251"/>
                  </a:lnTo>
                  <a:lnTo>
                    <a:pt x="54062" y="694618"/>
                  </a:lnTo>
                  <a:lnTo>
                    <a:pt x="54082" y="704986"/>
                  </a:lnTo>
                  <a:lnTo>
                    <a:pt x="54103" y="715353"/>
                  </a:lnTo>
                  <a:lnTo>
                    <a:pt x="54125" y="725721"/>
                  </a:lnTo>
                  <a:lnTo>
                    <a:pt x="54149" y="736088"/>
                  </a:lnTo>
                  <a:lnTo>
                    <a:pt x="54175" y="746456"/>
                  </a:lnTo>
                  <a:lnTo>
                    <a:pt x="54203" y="756823"/>
                  </a:lnTo>
                  <a:lnTo>
                    <a:pt x="54232" y="767190"/>
                  </a:lnTo>
                  <a:lnTo>
                    <a:pt x="54264" y="777558"/>
                  </a:lnTo>
                  <a:lnTo>
                    <a:pt x="54297" y="787925"/>
                  </a:lnTo>
                  <a:lnTo>
                    <a:pt x="54332" y="798293"/>
                  </a:lnTo>
                  <a:lnTo>
                    <a:pt x="54369" y="808660"/>
                  </a:lnTo>
                  <a:lnTo>
                    <a:pt x="54408" y="819028"/>
                  </a:lnTo>
                  <a:lnTo>
                    <a:pt x="54449" y="829395"/>
                  </a:lnTo>
                  <a:lnTo>
                    <a:pt x="54492" y="839763"/>
                  </a:lnTo>
                  <a:lnTo>
                    <a:pt x="54537" y="850130"/>
                  </a:lnTo>
                  <a:lnTo>
                    <a:pt x="54583" y="860497"/>
                  </a:lnTo>
                  <a:lnTo>
                    <a:pt x="54632" y="870865"/>
                  </a:lnTo>
                  <a:lnTo>
                    <a:pt x="54683" y="881232"/>
                  </a:lnTo>
                  <a:lnTo>
                    <a:pt x="54735" y="891600"/>
                  </a:lnTo>
                  <a:lnTo>
                    <a:pt x="54790" y="901967"/>
                  </a:lnTo>
                  <a:lnTo>
                    <a:pt x="54846" y="912335"/>
                  </a:lnTo>
                  <a:lnTo>
                    <a:pt x="54904" y="922702"/>
                  </a:lnTo>
                  <a:lnTo>
                    <a:pt x="54965" y="933070"/>
                  </a:lnTo>
                  <a:lnTo>
                    <a:pt x="55027" y="943437"/>
                  </a:lnTo>
                  <a:lnTo>
                    <a:pt x="55091" y="953804"/>
                  </a:lnTo>
                  <a:lnTo>
                    <a:pt x="55156" y="964172"/>
                  </a:lnTo>
                  <a:lnTo>
                    <a:pt x="55224" y="974539"/>
                  </a:lnTo>
                  <a:lnTo>
                    <a:pt x="55293" y="984907"/>
                  </a:lnTo>
                  <a:lnTo>
                    <a:pt x="55365" y="995274"/>
                  </a:lnTo>
                  <a:lnTo>
                    <a:pt x="55438" y="1005642"/>
                  </a:lnTo>
                  <a:lnTo>
                    <a:pt x="55512" y="1016009"/>
                  </a:lnTo>
                  <a:lnTo>
                    <a:pt x="55589" y="1026377"/>
                  </a:lnTo>
                  <a:lnTo>
                    <a:pt x="55668" y="1036744"/>
                  </a:lnTo>
                  <a:lnTo>
                    <a:pt x="55749" y="1047111"/>
                  </a:lnTo>
                  <a:lnTo>
                    <a:pt x="55831" y="1057479"/>
                  </a:lnTo>
                  <a:lnTo>
                    <a:pt x="55916" y="1067846"/>
                  </a:lnTo>
                  <a:lnTo>
                    <a:pt x="56003" y="1078214"/>
                  </a:lnTo>
                  <a:lnTo>
                    <a:pt x="56092" y="1088581"/>
                  </a:lnTo>
                  <a:lnTo>
                    <a:pt x="56183" y="1098949"/>
                  </a:lnTo>
                  <a:lnTo>
                    <a:pt x="56277" y="1109316"/>
                  </a:lnTo>
                  <a:lnTo>
                    <a:pt x="56373" y="1119684"/>
                  </a:lnTo>
                  <a:lnTo>
                    <a:pt x="56472" y="1130051"/>
                  </a:lnTo>
                  <a:lnTo>
                    <a:pt x="56574" y="1140418"/>
                  </a:lnTo>
                  <a:lnTo>
                    <a:pt x="56679" y="1150786"/>
                  </a:lnTo>
                  <a:lnTo>
                    <a:pt x="56786" y="1161153"/>
                  </a:lnTo>
                  <a:lnTo>
                    <a:pt x="56897" y="1171521"/>
                  </a:lnTo>
                  <a:lnTo>
                    <a:pt x="57011" y="1181888"/>
                  </a:lnTo>
                  <a:lnTo>
                    <a:pt x="57129" y="1192256"/>
                  </a:lnTo>
                  <a:lnTo>
                    <a:pt x="57251" y="1202623"/>
                  </a:lnTo>
                  <a:lnTo>
                    <a:pt x="57376" y="1212991"/>
                  </a:lnTo>
                  <a:lnTo>
                    <a:pt x="57506" y="1223358"/>
                  </a:lnTo>
                  <a:lnTo>
                    <a:pt x="57640" y="1233725"/>
                  </a:lnTo>
                  <a:lnTo>
                    <a:pt x="57779" y="1244093"/>
                  </a:lnTo>
                  <a:lnTo>
                    <a:pt x="57923" y="1254460"/>
                  </a:lnTo>
                  <a:lnTo>
                    <a:pt x="58071" y="1264828"/>
                  </a:lnTo>
                  <a:lnTo>
                    <a:pt x="58226" y="1275195"/>
                  </a:lnTo>
                  <a:lnTo>
                    <a:pt x="58387" y="1285563"/>
                  </a:lnTo>
                  <a:lnTo>
                    <a:pt x="58553" y="1295930"/>
                  </a:lnTo>
                  <a:lnTo>
                    <a:pt x="58725" y="1306298"/>
                  </a:lnTo>
                  <a:lnTo>
                    <a:pt x="58903" y="1316665"/>
                  </a:lnTo>
                  <a:lnTo>
                    <a:pt x="59089" y="1327032"/>
                  </a:lnTo>
                  <a:lnTo>
                    <a:pt x="59283" y="1337400"/>
                  </a:lnTo>
                  <a:lnTo>
                    <a:pt x="59484" y="1347767"/>
                  </a:lnTo>
                  <a:lnTo>
                    <a:pt x="59691" y="1358135"/>
                  </a:lnTo>
                  <a:lnTo>
                    <a:pt x="59907" y="1368502"/>
                  </a:lnTo>
                  <a:lnTo>
                    <a:pt x="60133" y="1378870"/>
                  </a:lnTo>
                  <a:lnTo>
                    <a:pt x="60367" y="1389237"/>
                  </a:lnTo>
                  <a:lnTo>
                    <a:pt x="60610" y="1399605"/>
                  </a:lnTo>
                  <a:lnTo>
                    <a:pt x="60861" y="1409972"/>
                  </a:lnTo>
                  <a:lnTo>
                    <a:pt x="61123" y="1420339"/>
                  </a:lnTo>
                  <a:lnTo>
                    <a:pt x="61396" y="1430707"/>
                  </a:lnTo>
                  <a:lnTo>
                    <a:pt x="61678" y="1441074"/>
                  </a:lnTo>
                  <a:lnTo>
                    <a:pt x="61970" y="1451442"/>
                  </a:lnTo>
                  <a:lnTo>
                    <a:pt x="62272" y="1461809"/>
                  </a:lnTo>
                  <a:lnTo>
                    <a:pt x="62586" y="1472177"/>
                  </a:lnTo>
                  <a:lnTo>
                    <a:pt x="62912" y="1482544"/>
                  </a:lnTo>
                  <a:lnTo>
                    <a:pt x="63248" y="1492912"/>
                  </a:lnTo>
                  <a:lnTo>
                    <a:pt x="63594" y="1503279"/>
                  </a:lnTo>
                  <a:lnTo>
                    <a:pt x="63950" y="1513646"/>
                  </a:lnTo>
                  <a:lnTo>
                    <a:pt x="64321" y="1524014"/>
                  </a:lnTo>
                  <a:lnTo>
                    <a:pt x="64702" y="1534381"/>
                  </a:lnTo>
                  <a:lnTo>
                    <a:pt x="65093" y="1544749"/>
                  </a:lnTo>
                  <a:lnTo>
                    <a:pt x="65494" y="1555116"/>
                  </a:lnTo>
                  <a:lnTo>
                    <a:pt x="65906" y="1565484"/>
                  </a:lnTo>
                  <a:lnTo>
                    <a:pt x="66331" y="1575851"/>
                  </a:lnTo>
                  <a:lnTo>
                    <a:pt x="66765" y="1586219"/>
                  </a:lnTo>
                  <a:lnTo>
                    <a:pt x="67208" y="1596586"/>
                  </a:lnTo>
                  <a:lnTo>
                    <a:pt x="67660" y="1606953"/>
                  </a:lnTo>
                  <a:lnTo>
                    <a:pt x="68122" y="1617321"/>
                  </a:lnTo>
                  <a:lnTo>
                    <a:pt x="68594" y="1627688"/>
                  </a:lnTo>
                  <a:lnTo>
                    <a:pt x="69074" y="1638056"/>
                  </a:lnTo>
                  <a:lnTo>
                    <a:pt x="69561" y="1648423"/>
                  </a:lnTo>
                  <a:lnTo>
                    <a:pt x="70055" y="1658791"/>
                  </a:lnTo>
                  <a:lnTo>
                    <a:pt x="70558" y="1669158"/>
                  </a:lnTo>
                  <a:lnTo>
                    <a:pt x="71066" y="1679526"/>
                  </a:lnTo>
                  <a:lnTo>
                    <a:pt x="71580" y="1689893"/>
                  </a:lnTo>
                  <a:lnTo>
                    <a:pt x="72099" y="1700260"/>
                  </a:lnTo>
                  <a:lnTo>
                    <a:pt x="72623" y="1710628"/>
                  </a:lnTo>
                  <a:lnTo>
                    <a:pt x="73152" y="1720995"/>
                  </a:lnTo>
                  <a:lnTo>
                    <a:pt x="73684" y="1731363"/>
                  </a:lnTo>
                  <a:lnTo>
                    <a:pt x="74220" y="1741730"/>
                  </a:lnTo>
                  <a:lnTo>
                    <a:pt x="74757" y="1752098"/>
                  </a:lnTo>
                  <a:lnTo>
                    <a:pt x="75297" y="1762465"/>
                  </a:lnTo>
                  <a:lnTo>
                    <a:pt x="75839" y="1772833"/>
                  </a:lnTo>
                  <a:lnTo>
                    <a:pt x="76382" y="1783200"/>
                  </a:lnTo>
                  <a:lnTo>
                    <a:pt x="76925" y="1793567"/>
                  </a:lnTo>
                  <a:lnTo>
                    <a:pt x="77469" y="1803935"/>
                  </a:lnTo>
                  <a:lnTo>
                    <a:pt x="78012" y="1814302"/>
                  </a:lnTo>
                  <a:lnTo>
                    <a:pt x="78555" y="1824670"/>
                  </a:lnTo>
                  <a:lnTo>
                    <a:pt x="79097" y="1835037"/>
                  </a:lnTo>
                  <a:lnTo>
                    <a:pt x="79638" y="1845405"/>
                  </a:lnTo>
                  <a:lnTo>
                    <a:pt x="80177" y="1855772"/>
                  </a:lnTo>
                  <a:lnTo>
                    <a:pt x="80715" y="1866140"/>
                  </a:lnTo>
                  <a:lnTo>
                    <a:pt x="81250" y="1876507"/>
                  </a:lnTo>
                  <a:lnTo>
                    <a:pt x="81783" y="1886874"/>
                  </a:lnTo>
                  <a:lnTo>
                    <a:pt x="82314" y="1897242"/>
                  </a:lnTo>
                  <a:lnTo>
                    <a:pt x="82842" y="1907609"/>
                  </a:lnTo>
                  <a:lnTo>
                    <a:pt x="83367" y="1917977"/>
                  </a:lnTo>
                  <a:lnTo>
                    <a:pt x="83889" y="1928344"/>
                  </a:lnTo>
                  <a:lnTo>
                    <a:pt x="84408" y="1938712"/>
                  </a:lnTo>
                  <a:lnTo>
                    <a:pt x="84925" y="1949079"/>
                  </a:lnTo>
                  <a:lnTo>
                    <a:pt x="85439" y="1959447"/>
                  </a:lnTo>
                  <a:lnTo>
                    <a:pt x="85949" y="1969814"/>
                  </a:lnTo>
                  <a:lnTo>
                    <a:pt x="86455" y="1980181"/>
                  </a:lnTo>
                  <a:lnTo>
                    <a:pt x="86960" y="1990549"/>
                  </a:lnTo>
                  <a:lnTo>
                    <a:pt x="87461" y="2000916"/>
                  </a:lnTo>
                  <a:lnTo>
                    <a:pt x="87959" y="2011284"/>
                  </a:lnTo>
                  <a:lnTo>
                    <a:pt x="88453" y="2021651"/>
                  </a:lnTo>
                  <a:lnTo>
                    <a:pt x="88945" y="2032019"/>
                  </a:lnTo>
                  <a:lnTo>
                    <a:pt x="89434" y="2042386"/>
                  </a:lnTo>
                  <a:lnTo>
                    <a:pt x="89920" y="2052754"/>
                  </a:lnTo>
                  <a:lnTo>
                    <a:pt x="90403" y="2063121"/>
                  </a:lnTo>
                  <a:lnTo>
                    <a:pt x="90884" y="2073488"/>
                  </a:lnTo>
                  <a:lnTo>
                    <a:pt x="91361" y="2083856"/>
                  </a:lnTo>
                  <a:lnTo>
                    <a:pt x="91836" y="2094223"/>
                  </a:lnTo>
                  <a:lnTo>
                    <a:pt x="92309" y="2104591"/>
                  </a:lnTo>
                  <a:lnTo>
                    <a:pt x="92778" y="2114958"/>
                  </a:lnTo>
                  <a:lnTo>
                    <a:pt x="93244" y="2125326"/>
                  </a:lnTo>
                  <a:lnTo>
                    <a:pt x="93708" y="2135693"/>
                  </a:lnTo>
                  <a:lnTo>
                    <a:pt x="94169" y="2146061"/>
                  </a:lnTo>
                  <a:lnTo>
                    <a:pt x="94627" y="2156428"/>
                  </a:lnTo>
                  <a:lnTo>
                    <a:pt x="95082" y="2166795"/>
                  </a:lnTo>
                  <a:lnTo>
                    <a:pt x="95534" y="2177163"/>
                  </a:lnTo>
                  <a:lnTo>
                    <a:pt x="95983" y="2187530"/>
                  </a:lnTo>
                  <a:lnTo>
                    <a:pt x="96428" y="2197898"/>
                  </a:lnTo>
                  <a:lnTo>
                    <a:pt x="96870" y="2208265"/>
                  </a:lnTo>
                  <a:lnTo>
                    <a:pt x="97308" y="2218633"/>
                  </a:lnTo>
                  <a:lnTo>
                    <a:pt x="97741" y="2229000"/>
                  </a:lnTo>
                  <a:lnTo>
                    <a:pt x="98171" y="2239368"/>
                  </a:lnTo>
                  <a:lnTo>
                    <a:pt x="98596" y="2249735"/>
                  </a:lnTo>
                  <a:lnTo>
                    <a:pt x="99015" y="2260103"/>
                  </a:lnTo>
                  <a:lnTo>
                    <a:pt x="99429" y="2270470"/>
                  </a:lnTo>
                  <a:lnTo>
                    <a:pt x="99837" y="2280837"/>
                  </a:lnTo>
                  <a:lnTo>
                    <a:pt x="100239" y="2291205"/>
                  </a:lnTo>
                  <a:lnTo>
                    <a:pt x="100636" y="2301572"/>
                  </a:lnTo>
                  <a:lnTo>
                    <a:pt x="101023" y="2311940"/>
                  </a:lnTo>
                  <a:lnTo>
                    <a:pt x="101403" y="2322307"/>
                  </a:lnTo>
                  <a:lnTo>
                    <a:pt x="101775" y="2332675"/>
                  </a:lnTo>
                  <a:lnTo>
                    <a:pt x="102139" y="2343042"/>
                  </a:lnTo>
                  <a:lnTo>
                    <a:pt x="102495" y="2353410"/>
                  </a:lnTo>
                  <a:lnTo>
                    <a:pt x="102838" y="2363777"/>
                  </a:lnTo>
                  <a:lnTo>
                    <a:pt x="103172" y="2374144"/>
                  </a:lnTo>
                  <a:lnTo>
                    <a:pt x="103496" y="2384512"/>
                  </a:lnTo>
                  <a:lnTo>
                    <a:pt x="103810" y="2394879"/>
                  </a:lnTo>
                  <a:lnTo>
                    <a:pt x="104112" y="2405247"/>
                  </a:lnTo>
                  <a:lnTo>
                    <a:pt x="104400" y="2415614"/>
                  </a:lnTo>
                  <a:lnTo>
                    <a:pt x="104676" y="2425982"/>
                  </a:lnTo>
                  <a:lnTo>
                    <a:pt x="104941" y="2436349"/>
                  </a:lnTo>
                  <a:lnTo>
                    <a:pt x="105194" y="2446717"/>
                  </a:lnTo>
                  <a:lnTo>
                    <a:pt x="105432" y="2457084"/>
                  </a:lnTo>
                  <a:lnTo>
                    <a:pt x="105656" y="2467451"/>
                  </a:lnTo>
                  <a:lnTo>
                    <a:pt x="105868" y="2477819"/>
                  </a:lnTo>
                  <a:lnTo>
                    <a:pt x="106068" y="2488186"/>
                  </a:lnTo>
                  <a:lnTo>
                    <a:pt x="106256" y="2498554"/>
                  </a:lnTo>
                  <a:lnTo>
                    <a:pt x="106429" y="2508921"/>
                  </a:lnTo>
                  <a:lnTo>
                    <a:pt x="106588" y="2519289"/>
                  </a:lnTo>
                  <a:lnTo>
                    <a:pt x="106737" y="2529656"/>
                  </a:lnTo>
                  <a:lnTo>
                    <a:pt x="106874" y="2540024"/>
                  </a:lnTo>
                  <a:lnTo>
                    <a:pt x="107000" y="2550391"/>
                  </a:lnTo>
                  <a:lnTo>
                    <a:pt x="107111" y="2560758"/>
                  </a:lnTo>
                  <a:lnTo>
                    <a:pt x="107213" y="2571126"/>
                  </a:lnTo>
                  <a:lnTo>
                    <a:pt x="107305" y="2581493"/>
                  </a:lnTo>
                  <a:lnTo>
                    <a:pt x="107388" y="2591861"/>
                  </a:lnTo>
                  <a:lnTo>
                    <a:pt x="107461" y="2602228"/>
                  </a:lnTo>
                  <a:lnTo>
                    <a:pt x="107524" y="2612596"/>
                  </a:lnTo>
                  <a:lnTo>
                    <a:pt x="107579" y="2622963"/>
                  </a:lnTo>
                  <a:lnTo>
                    <a:pt x="107626" y="2633331"/>
                  </a:lnTo>
                  <a:lnTo>
                    <a:pt x="107667" y="2643698"/>
                  </a:lnTo>
                  <a:lnTo>
                    <a:pt x="107699" y="2654065"/>
                  </a:lnTo>
                  <a:lnTo>
                    <a:pt x="107724" y="2664433"/>
                  </a:lnTo>
                  <a:lnTo>
                    <a:pt x="107744" y="2674800"/>
                  </a:lnTo>
                  <a:lnTo>
                    <a:pt x="107757" y="2685168"/>
                  </a:lnTo>
                  <a:lnTo>
                    <a:pt x="107765" y="2695535"/>
                  </a:lnTo>
                  <a:lnTo>
                    <a:pt x="107766" y="2705903"/>
                  </a:lnTo>
                  <a:lnTo>
                    <a:pt x="107762" y="2716270"/>
                  </a:lnTo>
                  <a:lnTo>
                    <a:pt x="107752" y="2726638"/>
                  </a:lnTo>
                  <a:lnTo>
                    <a:pt x="107737" y="2737005"/>
                  </a:lnTo>
                  <a:lnTo>
                    <a:pt x="107717" y="2747372"/>
                  </a:lnTo>
                  <a:lnTo>
                    <a:pt x="107690" y="2757740"/>
                  </a:lnTo>
                  <a:lnTo>
                    <a:pt x="107657" y="2768107"/>
                  </a:lnTo>
                  <a:lnTo>
                    <a:pt x="107619" y="2778475"/>
                  </a:lnTo>
                  <a:lnTo>
                    <a:pt x="107576" y="2788842"/>
                  </a:lnTo>
                  <a:lnTo>
                    <a:pt x="107526" y="2799210"/>
                  </a:lnTo>
                  <a:lnTo>
                    <a:pt x="107469" y="2809577"/>
                  </a:lnTo>
                  <a:lnTo>
                    <a:pt x="107406" y="2819945"/>
                  </a:lnTo>
                  <a:lnTo>
                    <a:pt x="107336" y="2830312"/>
                  </a:lnTo>
                  <a:lnTo>
                    <a:pt x="107260" y="2840679"/>
                  </a:lnTo>
                  <a:lnTo>
                    <a:pt x="107177" y="2851047"/>
                  </a:lnTo>
                  <a:lnTo>
                    <a:pt x="107086" y="2861414"/>
                  </a:lnTo>
                  <a:lnTo>
                    <a:pt x="106988" y="2871782"/>
                  </a:lnTo>
                  <a:lnTo>
                    <a:pt x="106883" y="2882149"/>
                  </a:lnTo>
                  <a:lnTo>
                    <a:pt x="106772" y="2892517"/>
                  </a:lnTo>
                  <a:lnTo>
                    <a:pt x="106652" y="2902884"/>
                  </a:lnTo>
                  <a:lnTo>
                    <a:pt x="106524" y="2913252"/>
                  </a:lnTo>
                  <a:lnTo>
                    <a:pt x="106390" y="2923619"/>
                  </a:lnTo>
                  <a:lnTo>
                    <a:pt x="106249" y="2933986"/>
                  </a:lnTo>
                  <a:lnTo>
                    <a:pt x="106102" y="2944354"/>
                  </a:lnTo>
                  <a:lnTo>
                    <a:pt x="105946" y="2954721"/>
                  </a:lnTo>
                  <a:lnTo>
                    <a:pt x="105784" y="2965089"/>
                  </a:lnTo>
                  <a:lnTo>
                    <a:pt x="105616" y="2975456"/>
                  </a:lnTo>
                  <a:lnTo>
                    <a:pt x="105442" y="2985824"/>
                  </a:lnTo>
                  <a:lnTo>
                    <a:pt x="105262" y="2996191"/>
                  </a:lnTo>
                  <a:lnTo>
                    <a:pt x="105075" y="3006559"/>
                  </a:lnTo>
                  <a:lnTo>
                    <a:pt x="104883" y="3016926"/>
                  </a:lnTo>
                  <a:lnTo>
                    <a:pt x="104686" y="3027293"/>
                  </a:lnTo>
                  <a:lnTo>
                    <a:pt x="104485" y="3037661"/>
                  </a:lnTo>
                  <a:lnTo>
                    <a:pt x="104279" y="3048028"/>
                  </a:lnTo>
                  <a:lnTo>
                    <a:pt x="104068" y="3058396"/>
                  </a:lnTo>
                  <a:lnTo>
                    <a:pt x="103853" y="3068763"/>
                  </a:lnTo>
                  <a:lnTo>
                    <a:pt x="103635" y="3079131"/>
                  </a:lnTo>
                  <a:lnTo>
                    <a:pt x="103414" y="3089498"/>
                  </a:lnTo>
                  <a:lnTo>
                    <a:pt x="103189" y="3099866"/>
                  </a:lnTo>
                  <a:lnTo>
                    <a:pt x="102961" y="3110233"/>
                  </a:lnTo>
                  <a:lnTo>
                    <a:pt x="102730" y="3120600"/>
                  </a:lnTo>
                  <a:lnTo>
                    <a:pt x="102497" y="3130968"/>
                  </a:lnTo>
                  <a:lnTo>
                    <a:pt x="102262" y="3141335"/>
                  </a:lnTo>
                  <a:lnTo>
                    <a:pt x="102024" y="3151703"/>
                  </a:lnTo>
                  <a:lnTo>
                    <a:pt x="101784" y="3162070"/>
                  </a:lnTo>
                  <a:lnTo>
                    <a:pt x="101542" y="3172438"/>
                  </a:lnTo>
                  <a:lnTo>
                    <a:pt x="101299" y="3182805"/>
                  </a:lnTo>
                  <a:lnTo>
                    <a:pt x="101054" y="3193173"/>
                  </a:lnTo>
                  <a:lnTo>
                    <a:pt x="100808" y="3203540"/>
                  </a:lnTo>
                  <a:lnTo>
                    <a:pt x="100560" y="3213907"/>
                  </a:lnTo>
                  <a:lnTo>
                    <a:pt x="100310" y="3224275"/>
                  </a:lnTo>
                  <a:lnTo>
                    <a:pt x="100059" y="3234642"/>
                  </a:lnTo>
                  <a:lnTo>
                    <a:pt x="99807" y="3245010"/>
                  </a:lnTo>
                  <a:lnTo>
                    <a:pt x="99553" y="3255377"/>
                  </a:lnTo>
                  <a:lnTo>
                    <a:pt x="99298" y="3265745"/>
                  </a:lnTo>
                  <a:lnTo>
                    <a:pt x="99041" y="3276112"/>
                  </a:lnTo>
                  <a:lnTo>
                    <a:pt x="98783" y="3286480"/>
                  </a:lnTo>
                  <a:lnTo>
                    <a:pt x="98523" y="3296847"/>
                  </a:lnTo>
                  <a:lnTo>
                    <a:pt x="98261" y="3307214"/>
                  </a:lnTo>
                  <a:lnTo>
                    <a:pt x="97998" y="3317582"/>
                  </a:lnTo>
                  <a:lnTo>
                    <a:pt x="97733" y="3327949"/>
                  </a:lnTo>
                  <a:lnTo>
                    <a:pt x="97466" y="3338317"/>
                  </a:lnTo>
                  <a:lnTo>
                    <a:pt x="97197" y="3348684"/>
                  </a:lnTo>
                  <a:lnTo>
                    <a:pt x="96926" y="3359052"/>
                  </a:lnTo>
                  <a:lnTo>
                    <a:pt x="96653" y="3369419"/>
                  </a:lnTo>
                  <a:lnTo>
                    <a:pt x="96377" y="3379787"/>
                  </a:lnTo>
                  <a:lnTo>
                    <a:pt x="96100" y="3390154"/>
                  </a:lnTo>
                  <a:lnTo>
                    <a:pt x="95820" y="3400521"/>
                  </a:lnTo>
                  <a:lnTo>
                    <a:pt x="95537" y="3410889"/>
                  </a:lnTo>
                  <a:lnTo>
                    <a:pt x="95253" y="3421256"/>
                  </a:lnTo>
                  <a:lnTo>
                    <a:pt x="94966" y="3431624"/>
                  </a:lnTo>
                  <a:lnTo>
                    <a:pt x="94677" y="3441991"/>
                  </a:lnTo>
                  <a:lnTo>
                    <a:pt x="94385" y="3452359"/>
                  </a:lnTo>
                  <a:lnTo>
                    <a:pt x="94091" y="3462726"/>
                  </a:lnTo>
                  <a:lnTo>
                    <a:pt x="93794" y="3473094"/>
                  </a:lnTo>
                  <a:lnTo>
                    <a:pt x="93496" y="3483461"/>
                  </a:lnTo>
                  <a:lnTo>
                    <a:pt x="93196" y="3493828"/>
                  </a:lnTo>
                  <a:lnTo>
                    <a:pt x="92894" y="3504196"/>
                  </a:lnTo>
                  <a:lnTo>
                    <a:pt x="92590" y="3514563"/>
                  </a:lnTo>
                  <a:lnTo>
                    <a:pt x="92285" y="3524931"/>
                  </a:lnTo>
                  <a:lnTo>
                    <a:pt x="91978" y="3535298"/>
                  </a:lnTo>
                  <a:lnTo>
                    <a:pt x="91671" y="3545666"/>
                  </a:lnTo>
                  <a:lnTo>
                    <a:pt x="91362" y="3556033"/>
                  </a:lnTo>
                  <a:lnTo>
                    <a:pt x="91053" y="3566401"/>
                  </a:lnTo>
                  <a:lnTo>
                    <a:pt x="90744" y="3576768"/>
                  </a:lnTo>
                  <a:lnTo>
                    <a:pt x="90435" y="3587135"/>
                  </a:lnTo>
                  <a:lnTo>
                    <a:pt x="90126" y="3597503"/>
                  </a:lnTo>
                  <a:lnTo>
                    <a:pt x="89817" y="3607870"/>
                  </a:lnTo>
                  <a:lnTo>
                    <a:pt x="89510" y="3618238"/>
                  </a:lnTo>
                  <a:lnTo>
                    <a:pt x="89203" y="3628605"/>
                  </a:lnTo>
                  <a:lnTo>
                    <a:pt x="88898" y="3638973"/>
                  </a:lnTo>
                  <a:lnTo>
                    <a:pt x="88594" y="3649340"/>
                  </a:lnTo>
                  <a:lnTo>
                    <a:pt x="88292" y="3659708"/>
                  </a:lnTo>
                  <a:lnTo>
                    <a:pt x="87992" y="3670075"/>
                  </a:lnTo>
                  <a:lnTo>
                    <a:pt x="87694" y="3680442"/>
                  </a:lnTo>
                  <a:lnTo>
                    <a:pt x="87398" y="3690810"/>
                  </a:lnTo>
                  <a:lnTo>
                    <a:pt x="87106" y="3701177"/>
                  </a:lnTo>
                  <a:lnTo>
                    <a:pt x="86815" y="3711545"/>
                  </a:lnTo>
                  <a:lnTo>
                    <a:pt x="86527" y="3721912"/>
                  </a:lnTo>
                  <a:lnTo>
                    <a:pt x="86242" y="3732280"/>
                  </a:lnTo>
                  <a:lnTo>
                    <a:pt x="85960" y="3742647"/>
                  </a:lnTo>
                  <a:lnTo>
                    <a:pt x="85681" y="3753015"/>
                  </a:lnTo>
                  <a:lnTo>
                    <a:pt x="85405" y="3763382"/>
                  </a:lnTo>
                  <a:lnTo>
                    <a:pt x="85132" y="3773749"/>
                  </a:lnTo>
                  <a:lnTo>
                    <a:pt x="84862" y="3784117"/>
                  </a:lnTo>
                  <a:lnTo>
                    <a:pt x="84595" y="3794484"/>
                  </a:lnTo>
                  <a:lnTo>
                    <a:pt x="84332" y="3804852"/>
                  </a:lnTo>
                  <a:lnTo>
                    <a:pt x="84071" y="3815219"/>
                  </a:lnTo>
                  <a:lnTo>
                    <a:pt x="83814" y="3825587"/>
                  </a:lnTo>
                  <a:lnTo>
                    <a:pt x="83560" y="3835954"/>
                  </a:lnTo>
                  <a:lnTo>
                    <a:pt x="83310" y="3846322"/>
                  </a:lnTo>
                  <a:lnTo>
                    <a:pt x="83063" y="3856689"/>
                  </a:lnTo>
                  <a:lnTo>
                    <a:pt x="82819" y="3867056"/>
                  </a:lnTo>
                  <a:lnTo>
                    <a:pt x="82579" y="3877424"/>
                  </a:lnTo>
                  <a:lnTo>
                    <a:pt x="82343" y="3887791"/>
                  </a:lnTo>
                  <a:lnTo>
                    <a:pt x="82111" y="3898159"/>
                  </a:lnTo>
                  <a:lnTo>
                    <a:pt x="81883" y="3908526"/>
                  </a:lnTo>
                  <a:lnTo>
                    <a:pt x="81658" y="3918894"/>
                  </a:lnTo>
                  <a:lnTo>
                    <a:pt x="81438" y="3929261"/>
                  </a:lnTo>
                  <a:lnTo>
                    <a:pt x="81222" y="3939629"/>
                  </a:lnTo>
                  <a:lnTo>
                    <a:pt x="81011" y="3949996"/>
                  </a:lnTo>
                  <a:lnTo>
                    <a:pt x="80804" y="3960363"/>
                  </a:lnTo>
                  <a:lnTo>
                    <a:pt x="80600" y="3970731"/>
                  </a:lnTo>
                  <a:lnTo>
                    <a:pt x="80402" y="3981098"/>
                  </a:lnTo>
                  <a:lnTo>
                    <a:pt x="80208" y="3991466"/>
                  </a:lnTo>
                  <a:lnTo>
                    <a:pt x="80019" y="4001833"/>
                  </a:lnTo>
                  <a:lnTo>
                    <a:pt x="79833" y="4012201"/>
                  </a:lnTo>
                  <a:lnTo>
                    <a:pt x="79652" y="4022568"/>
                  </a:lnTo>
                  <a:lnTo>
                    <a:pt x="79474" y="4032936"/>
                  </a:lnTo>
                  <a:lnTo>
                    <a:pt x="79300" y="4043303"/>
                  </a:lnTo>
                  <a:lnTo>
                    <a:pt x="79130" y="4053670"/>
                  </a:lnTo>
                  <a:lnTo>
                    <a:pt x="78963" y="4064038"/>
                  </a:lnTo>
                  <a:lnTo>
                    <a:pt x="78798" y="4074405"/>
                  </a:lnTo>
                  <a:lnTo>
                    <a:pt x="78635" y="4084773"/>
                  </a:lnTo>
                  <a:lnTo>
                    <a:pt x="78475" y="4095140"/>
                  </a:lnTo>
                  <a:lnTo>
                    <a:pt x="78316" y="4105508"/>
                  </a:lnTo>
                  <a:lnTo>
                    <a:pt x="78157" y="4115875"/>
                  </a:lnTo>
                  <a:lnTo>
                    <a:pt x="77999" y="4126243"/>
                  </a:lnTo>
                  <a:lnTo>
                    <a:pt x="77841" y="4136610"/>
                  </a:lnTo>
                  <a:lnTo>
                    <a:pt x="77681" y="4146977"/>
                  </a:lnTo>
                  <a:lnTo>
                    <a:pt x="77521" y="4157345"/>
                  </a:lnTo>
                  <a:lnTo>
                    <a:pt x="77358" y="4167712"/>
                  </a:lnTo>
                  <a:lnTo>
                    <a:pt x="77194" y="4178080"/>
                  </a:lnTo>
                  <a:lnTo>
                    <a:pt x="77026" y="4188447"/>
                  </a:lnTo>
                  <a:lnTo>
                    <a:pt x="76854" y="4198815"/>
                  </a:lnTo>
                  <a:lnTo>
                    <a:pt x="76679" y="4209182"/>
                  </a:lnTo>
                  <a:lnTo>
                    <a:pt x="76500" y="4219550"/>
                  </a:lnTo>
                  <a:lnTo>
                    <a:pt x="76316" y="4229917"/>
                  </a:lnTo>
                  <a:lnTo>
                    <a:pt x="76126" y="4240284"/>
                  </a:lnTo>
                  <a:lnTo>
                    <a:pt x="75932" y="4250652"/>
                  </a:lnTo>
                  <a:lnTo>
                    <a:pt x="75732" y="4261019"/>
                  </a:lnTo>
                  <a:lnTo>
                    <a:pt x="75528" y="4271387"/>
                  </a:lnTo>
                  <a:lnTo>
                    <a:pt x="75318" y="4281754"/>
                  </a:lnTo>
                  <a:lnTo>
                    <a:pt x="75101" y="4292122"/>
                  </a:lnTo>
                  <a:lnTo>
                    <a:pt x="74880" y="4302489"/>
                  </a:lnTo>
                  <a:lnTo>
                    <a:pt x="74653" y="4312857"/>
                  </a:lnTo>
                  <a:lnTo>
                    <a:pt x="74422" y="4323224"/>
                  </a:lnTo>
                  <a:lnTo>
                    <a:pt x="74186" y="4333591"/>
                  </a:lnTo>
                  <a:lnTo>
                    <a:pt x="73945" y="4343959"/>
                  </a:lnTo>
                  <a:lnTo>
                    <a:pt x="73700" y="4354326"/>
                  </a:lnTo>
                  <a:lnTo>
                    <a:pt x="73451" y="4364694"/>
                  </a:lnTo>
                  <a:lnTo>
                    <a:pt x="73199" y="4375061"/>
                  </a:lnTo>
                  <a:lnTo>
                    <a:pt x="72944" y="4385429"/>
                  </a:lnTo>
                  <a:lnTo>
                    <a:pt x="72686" y="4395796"/>
                  </a:lnTo>
                  <a:lnTo>
                    <a:pt x="72426" y="4406164"/>
                  </a:lnTo>
                  <a:lnTo>
                    <a:pt x="72165" y="4416531"/>
                  </a:lnTo>
                  <a:lnTo>
                    <a:pt x="71903" y="4426898"/>
                  </a:lnTo>
                  <a:lnTo>
                    <a:pt x="71639" y="4437266"/>
                  </a:lnTo>
                  <a:lnTo>
                    <a:pt x="71376" y="4447633"/>
                  </a:lnTo>
                  <a:lnTo>
                    <a:pt x="71112" y="4458001"/>
                  </a:lnTo>
                  <a:lnTo>
                    <a:pt x="70849" y="4468368"/>
                  </a:lnTo>
                  <a:lnTo>
                    <a:pt x="70586" y="4478736"/>
                  </a:lnTo>
                  <a:lnTo>
                    <a:pt x="70325" y="4489103"/>
                  </a:lnTo>
                  <a:lnTo>
                    <a:pt x="70065" y="4499471"/>
                  </a:lnTo>
                  <a:lnTo>
                    <a:pt x="69806" y="4509838"/>
                  </a:lnTo>
                  <a:lnTo>
                    <a:pt x="69549" y="4520206"/>
                  </a:lnTo>
                  <a:lnTo>
                    <a:pt x="69295" y="4530573"/>
                  </a:lnTo>
                  <a:lnTo>
                    <a:pt x="69043" y="4540940"/>
                  </a:lnTo>
                  <a:lnTo>
                    <a:pt x="68793" y="4551308"/>
                  </a:lnTo>
                  <a:lnTo>
                    <a:pt x="68546" y="4561675"/>
                  </a:lnTo>
                  <a:lnTo>
                    <a:pt x="68302" y="4572043"/>
                  </a:lnTo>
                  <a:lnTo>
                    <a:pt x="68061" y="4582410"/>
                  </a:lnTo>
                  <a:lnTo>
                    <a:pt x="67823" y="4592778"/>
                  </a:lnTo>
                  <a:lnTo>
                    <a:pt x="67588" y="4603145"/>
                  </a:lnTo>
                  <a:lnTo>
                    <a:pt x="67357" y="4613513"/>
                  </a:lnTo>
                  <a:lnTo>
                    <a:pt x="67129" y="4623880"/>
                  </a:lnTo>
                  <a:lnTo>
                    <a:pt x="66905" y="4634247"/>
                  </a:lnTo>
                  <a:lnTo>
                    <a:pt x="66685" y="4644615"/>
                  </a:lnTo>
                  <a:lnTo>
                    <a:pt x="66469" y="4654982"/>
                  </a:lnTo>
                  <a:lnTo>
                    <a:pt x="66257" y="4665350"/>
                  </a:lnTo>
                  <a:lnTo>
                    <a:pt x="66049" y="4675717"/>
                  </a:lnTo>
                  <a:lnTo>
                    <a:pt x="65847" y="4686085"/>
                  </a:lnTo>
                  <a:lnTo>
                    <a:pt x="65649" y="4696452"/>
                  </a:lnTo>
                  <a:lnTo>
                    <a:pt x="65455" y="4706820"/>
                  </a:lnTo>
                  <a:lnTo>
                    <a:pt x="65266" y="4717187"/>
                  </a:lnTo>
                  <a:lnTo>
                    <a:pt x="65083" y="4727554"/>
                  </a:lnTo>
                  <a:lnTo>
                    <a:pt x="64905" y="4737922"/>
                  </a:lnTo>
                  <a:lnTo>
                    <a:pt x="64732" y="4748289"/>
                  </a:lnTo>
                  <a:lnTo>
                    <a:pt x="64565" y="4758657"/>
                  </a:lnTo>
                  <a:lnTo>
                    <a:pt x="64403" y="4769024"/>
                  </a:lnTo>
                  <a:lnTo>
                    <a:pt x="64247" y="4779392"/>
                  </a:lnTo>
                  <a:lnTo>
                    <a:pt x="64097" y="4789759"/>
                  </a:lnTo>
                  <a:lnTo>
                    <a:pt x="63952" y="4800127"/>
                  </a:lnTo>
                  <a:lnTo>
                    <a:pt x="63812" y="4810494"/>
                  </a:lnTo>
                  <a:lnTo>
                    <a:pt x="63678" y="4820861"/>
                  </a:lnTo>
                  <a:lnTo>
                    <a:pt x="63550" y="4831229"/>
                  </a:lnTo>
                  <a:lnTo>
                    <a:pt x="63428" y="4841596"/>
                  </a:lnTo>
                  <a:lnTo>
                    <a:pt x="63310" y="4851964"/>
                  </a:lnTo>
                  <a:lnTo>
                    <a:pt x="63196" y="4862331"/>
                  </a:lnTo>
                  <a:lnTo>
                    <a:pt x="63088" y="4872699"/>
                  </a:lnTo>
                  <a:lnTo>
                    <a:pt x="62985" y="4883066"/>
                  </a:lnTo>
                  <a:lnTo>
                    <a:pt x="62885" y="4893434"/>
                  </a:lnTo>
                  <a:lnTo>
                    <a:pt x="62790" y="4903801"/>
                  </a:lnTo>
                  <a:lnTo>
                    <a:pt x="62697" y="4914168"/>
                  </a:lnTo>
                  <a:lnTo>
                    <a:pt x="62609" y="4924536"/>
                  </a:lnTo>
                  <a:lnTo>
                    <a:pt x="62524" y="4934903"/>
                  </a:lnTo>
                  <a:lnTo>
                    <a:pt x="62441" y="4945271"/>
                  </a:lnTo>
                  <a:lnTo>
                    <a:pt x="62360" y="4955638"/>
                  </a:lnTo>
                  <a:lnTo>
                    <a:pt x="62282" y="4966006"/>
                  </a:lnTo>
                  <a:lnTo>
                    <a:pt x="62205" y="4976373"/>
                  </a:lnTo>
                  <a:lnTo>
                    <a:pt x="62129" y="4986741"/>
                  </a:lnTo>
                  <a:lnTo>
                    <a:pt x="62054" y="4997108"/>
                  </a:lnTo>
                  <a:lnTo>
                    <a:pt x="61979" y="5007475"/>
                  </a:lnTo>
                  <a:lnTo>
                    <a:pt x="61904" y="5017843"/>
                  </a:lnTo>
                  <a:lnTo>
                    <a:pt x="61829" y="5028210"/>
                  </a:lnTo>
                  <a:lnTo>
                    <a:pt x="61754" y="5038578"/>
                  </a:lnTo>
                  <a:lnTo>
                    <a:pt x="61677" y="5048945"/>
                  </a:lnTo>
                  <a:lnTo>
                    <a:pt x="61599" y="5059313"/>
                  </a:lnTo>
                  <a:lnTo>
                    <a:pt x="61519" y="5069680"/>
                  </a:lnTo>
                  <a:lnTo>
                    <a:pt x="61436" y="5080048"/>
                  </a:lnTo>
                  <a:lnTo>
                    <a:pt x="61351" y="5090415"/>
                  </a:lnTo>
                  <a:lnTo>
                    <a:pt x="61263" y="5100782"/>
                  </a:lnTo>
                  <a:lnTo>
                    <a:pt x="61172" y="5111150"/>
                  </a:lnTo>
                  <a:lnTo>
                    <a:pt x="61078" y="5121517"/>
                  </a:lnTo>
                  <a:lnTo>
                    <a:pt x="60979" y="5131885"/>
                  </a:lnTo>
                  <a:lnTo>
                    <a:pt x="60876" y="5142252"/>
                  </a:lnTo>
                  <a:lnTo>
                    <a:pt x="60769" y="5152620"/>
                  </a:lnTo>
                  <a:lnTo>
                    <a:pt x="60658" y="5162987"/>
                  </a:lnTo>
                  <a:lnTo>
                    <a:pt x="60541" y="5173355"/>
                  </a:lnTo>
                  <a:lnTo>
                    <a:pt x="60419" y="5183722"/>
                  </a:lnTo>
                  <a:lnTo>
                    <a:pt x="60292" y="5194089"/>
                  </a:lnTo>
                  <a:lnTo>
                    <a:pt x="60161" y="5204457"/>
                  </a:lnTo>
                  <a:lnTo>
                    <a:pt x="60024" y="5214824"/>
                  </a:lnTo>
                  <a:lnTo>
                    <a:pt x="59882" y="5225192"/>
                  </a:lnTo>
                  <a:lnTo>
                    <a:pt x="59734" y="5235559"/>
                  </a:lnTo>
                  <a:lnTo>
                    <a:pt x="59582" y="5245927"/>
                  </a:lnTo>
                  <a:lnTo>
                    <a:pt x="59425" y="5256294"/>
                  </a:lnTo>
                  <a:lnTo>
                    <a:pt x="59264" y="5266662"/>
                  </a:lnTo>
                  <a:lnTo>
                    <a:pt x="59098" y="5277029"/>
                  </a:lnTo>
                  <a:lnTo>
                    <a:pt x="58928" y="5287396"/>
                  </a:lnTo>
                  <a:lnTo>
                    <a:pt x="58754" y="5297764"/>
                  </a:lnTo>
                  <a:close/>
                </a:path>
              </a:pathLst>
            </a:custGeom>
            <a:solidFill>
              <a:srgbClr val="68B1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2999138" y="1622590"/>
              <a:ext cx="123020" cy="4750816"/>
            </a:xfrm>
            <a:custGeom>
              <a:avLst/>
              <a:gdLst/>
              <a:ahLst/>
              <a:cxnLst/>
              <a:rect l="0" t="0" r="0" b="0"/>
              <a:pathLst>
                <a:path w="123020" h="4750816">
                  <a:moveTo>
                    <a:pt x="59629" y="4750816"/>
                  </a:moveTo>
                  <a:lnTo>
                    <a:pt x="59564" y="4741519"/>
                  </a:lnTo>
                  <a:lnTo>
                    <a:pt x="59502" y="4732222"/>
                  </a:lnTo>
                  <a:lnTo>
                    <a:pt x="59444" y="4722925"/>
                  </a:lnTo>
                  <a:lnTo>
                    <a:pt x="59388" y="4713628"/>
                  </a:lnTo>
                  <a:lnTo>
                    <a:pt x="59335" y="4704331"/>
                  </a:lnTo>
                  <a:lnTo>
                    <a:pt x="59284" y="4695034"/>
                  </a:lnTo>
                  <a:lnTo>
                    <a:pt x="59237" y="4685737"/>
                  </a:lnTo>
                  <a:lnTo>
                    <a:pt x="59192" y="4676440"/>
                  </a:lnTo>
                  <a:lnTo>
                    <a:pt x="59149" y="4667142"/>
                  </a:lnTo>
                  <a:lnTo>
                    <a:pt x="59109" y="4657845"/>
                  </a:lnTo>
                  <a:lnTo>
                    <a:pt x="59070" y="4648548"/>
                  </a:lnTo>
                  <a:lnTo>
                    <a:pt x="59032" y="4639251"/>
                  </a:lnTo>
                  <a:lnTo>
                    <a:pt x="58995" y="4629954"/>
                  </a:lnTo>
                  <a:lnTo>
                    <a:pt x="58959" y="4620657"/>
                  </a:lnTo>
                  <a:lnTo>
                    <a:pt x="58923" y="4611360"/>
                  </a:lnTo>
                  <a:lnTo>
                    <a:pt x="58887" y="4602063"/>
                  </a:lnTo>
                  <a:lnTo>
                    <a:pt x="58851" y="4592766"/>
                  </a:lnTo>
                  <a:lnTo>
                    <a:pt x="58813" y="4583469"/>
                  </a:lnTo>
                  <a:lnTo>
                    <a:pt x="58774" y="4574171"/>
                  </a:lnTo>
                  <a:lnTo>
                    <a:pt x="58734" y="4564874"/>
                  </a:lnTo>
                  <a:lnTo>
                    <a:pt x="58692" y="4555577"/>
                  </a:lnTo>
                  <a:lnTo>
                    <a:pt x="58649" y="4546280"/>
                  </a:lnTo>
                  <a:lnTo>
                    <a:pt x="58603" y="4536983"/>
                  </a:lnTo>
                  <a:lnTo>
                    <a:pt x="58554" y="4527686"/>
                  </a:lnTo>
                  <a:lnTo>
                    <a:pt x="58503" y="4518389"/>
                  </a:lnTo>
                  <a:lnTo>
                    <a:pt x="58450" y="4509092"/>
                  </a:lnTo>
                  <a:lnTo>
                    <a:pt x="58394" y="4499795"/>
                  </a:lnTo>
                  <a:lnTo>
                    <a:pt x="58336" y="4490498"/>
                  </a:lnTo>
                  <a:lnTo>
                    <a:pt x="58275" y="4481201"/>
                  </a:lnTo>
                  <a:lnTo>
                    <a:pt x="58212" y="4471903"/>
                  </a:lnTo>
                  <a:lnTo>
                    <a:pt x="58146" y="4462606"/>
                  </a:lnTo>
                  <a:lnTo>
                    <a:pt x="58078" y="4453309"/>
                  </a:lnTo>
                  <a:lnTo>
                    <a:pt x="58009" y="4444012"/>
                  </a:lnTo>
                  <a:lnTo>
                    <a:pt x="57937" y="4434715"/>
                  </a:lnTo>
                  <a:lnTo>
                    <a:pt x="57864" y="4425418"/>
                  </a:lnTo>
                  <a:lnTo>
                    <a:pt x="57789" y="4416121"/>
                  </a:lnTo>
                  <a:lnTo>
                    <a:pt x="57713" y="4406824"/>
                  </a:lnTo>
                  <a:lnTo>
                    <a:pt x="57636" y="4397527"/>
                  </a:lnTo>
                  <a:lnTo>
                    <a:pt x="57559" y="4388230"/>
                  </a:lnTo>
                  <a:lnTo>
                    <a:pt x="57481" y="4378932"/>
                  </a:lnTo>
                  <a:lnTo>
                    <a:pt x="57403" y="4369635"/>
                  </a:lnTo>
                  <a:lnTo>
                    <a:pt x="57325" y="4360338"/>
                  </a:lnTo>
                  <a:lnTo>
                    <a:pt x="57247" y="4351041"/>
                  </a:lnTo>
                  <a:lnTo>
                    <a:pt x="57169" y="4341744"/>
                  </a:lnTo>
                  <a:lnTo>
                    <a:pt x="57092" y="4332447"/>
                  </a:lnTo>
                  <a:lnTo>
                    <a:pt x="57016" y="4323150"/>
                  </a:lnTo>
                  <a:lnTo>
                    <a:pt x="56940" y="4313853"/>
                  </a:lnTo>
                  <a:lnTo>
                    <a:pt x="56864" y="4304556"/>
                  </a:lnTo>
                  <a:lnTo>
                    <a:pt x="56789" y="4295259"/>
                  </a:lnTo>
                  <a:lnTo>
                    <a:pt x="56714" y="4285961"/>
                  </a:lnTo>
                  <a:lnTo>
                    <a:pt x="56640" y="4276664"/>
                  </a:lnTo>
                  <a:lnTo>
                    <a:pt x="56566" y="4267367"/>
                  </a:lnTo>
                  <a:lnTo>
                    <a:pt x="56491" y="4258070"/>
                  </a:lnTo>
                  <a:lnTo>
                    <a:pt x="56417" y="4248773"/>
                  </a:lnTo>
                  <a:lnTo>
                    <a:pt x="56341" y="4239476"/>
                  </a:lnTo>
                  <a:lnTo>
                    <a:pt x="56265" y="4230179"/>
                  </a:lnTo>
                  <a:lnTo>
                    <a:pt x="56187" y="4220882"/>
                  </a:lnTo>
                  <a:lnTo>
                    <a:pt x="56108" y="4211585"/>
                  </a:lnTo>
                  <a:lnTo>
                    <a:pt x="56027" y="4202288"/>
                  </a:lnTo>
                  <a:lnTo>
                    <a:pt x="55943" y="4192990"/>
                  </a:lnTo>
                  <a:lnTo>
                    <a:pt x="55857" y="4183693"/>
                  </a:lnTo>
                  <a:lnTo>
                    <a:pt x="55768" y="4174396"/>
                  </a:lnTo>
                  <a:lnTo>
                    <a:pt x="55675" y="4165099"/>
                  </a:lnTo>
                  <a:lnTo>
                    <a:pt x="55580" y="4155802"/>
                  </a:lnTo>
                  <a:lnTo>
                    <a:pt x="55481" y="4146505"/>
                  </a:lnTo>
                  <a:lnTo>
                    <a:pt x="55378" y="4137208"/>
                  </a:lnTo>
                  <a:lnTo>
                    <a:pt x="55271" y="4127911"/>
                  </a:lnTo>
                  <a:lnTo>
                    <a:pt x="55160" y="4118614"/>
                  </a:lnTo>
                  <a:lnTo>
                    <a:pt x="55046" y="4109317"/>
                  </a:lnTo>
                  <a:lnTo>
                    <a:pt x="54928" y="4100020"/>
                  </a:lnTo>
                  <a:lnTo>
                    <a:pt x="54807" y="4090722"/>
                  </a:lnTo>
                  <a:lnTo>
                    <a:pt x="54683" y="4081425"/>
                  </a:lnTo>
                  <a:lnTo>
                    <a:pt x="54554" y="4072128"/>
                  </a:lnTo>
                  <a:lnTo>
                    <a:pt x="54423" y="4062831"/>
                  </a:lnTo>
                  <a:lnTo>
                    <a:pt x="54290" y="4053534"/>
                  </a:lnTo>
                  <a:lnTo>
                    <a:pt x="54154" y="4044237"/>
                  </a:lnTo>
                  <a:lnTo>
                    <a:pt x="54017" y="4034940"/>
                  </a:lnTo>
                  <a:lnTo>
                    <a:pt x="53877" y="4025643"/>
                  </a:lnTo>
                  <a:lnTo>
                    <a:pt x="53737" y="4016346"/>
                  </a:lnTo>
                  <a:lnTo>
                    <a:pt x="53595" y="4007049"/>
                  </a:lnTo>
                  <a:lnTo>
                    <a:pt x="53453" y="3997751"/>
                  </a:lnTo>
                  <a:lnTo>
                    <a:pt x="53311" y="3988454"/>
                  </a:lnTo>
                  <a:lnTo>
                    <a:pt x="53168" y="3979157"/>
                  </a:lnTo>
                  <a:lnTo>
                    <a:pt x="53026" y="3969860"/>
                  </a:lnTo>
                  <a:lnTo>
                    <a:pt x="52884" y="3960563"/>
                  </a:lnTo>
                  <a:lnTo>
                    <a:pt x="52743" y="3951266"/>
                  </a:lnTo>
                  <a:lnTo>
                    <a:pt x="52603" y="3941969"/>
                  </a:lnTo>
                  <a:lnTo>
                    <a:pt x="52463" y="3932672"/>
                  </a:lnTo>
                  <a:lnTo>
                    <a:pt x="52325" y="3923375"/>
                  </a:lnTo>
                  <a:lnTo>
                    <a:pt x="52187" y="3914078"/>
                  </a:lnTo>
                  <a:lnTo>
                    <a:pt x="52050" y="3904780"/>
                  </a:lnTo>
                  <a:lnTo>
                    <a:pt x="51914" y="3895483"/>
                  </a:lnTo>
                  <a:lnTo>
                    <a:pt x="51778" y="3886186"/>
                  </a:lnTo>
                  <a:lnTo>
                    <a:pt x="51642" y="3876889"/>
                  </a:lnTo>
                  <a:lnTo>
                    <a:pt x="51507" y="3867592"/>
                  </a:lnTo>
                  <a:lnTo>
                    <a:pt x="51371" y="3858295"/>
                  </a:lnTo>
                  <a:lnTo>
                    <a:pt x="51235" y="3848998"/>
                  </a:lnTo>
                  <a:lnTo>
                    <a:pt x="51099" y="3839701"/>
                  </a:lnTo>
                  <a:lnTo>
                    <a:pt x="50962" y="3830404"/>
                  </a:lnTo>
                  <a:lnTo>
                    <a:pt x="50824" y="3821107"/>
                  </a:lnTo>
                  <a:lnTo>
                    <a:pt x="50684" y="3811809"/>
                  </a:lnTo>
                  <a:lnTo>
                    <a:pt x="50543" y="3802512"/>
                  </a:lnTo>
                  <a:lnTo>
                    <a:pt x="50400" y="3793215"/>
                  </a:lnTo>
                  <a:lnTo>
                    <a:pt x="50256" y="3783918"/>
                  </a:lnTo>
                  <a:lnTo>
                    <a:pt x="50109" y="3774621"/>
                  </a:lnTo>
                  <a:lnTo>
                    <a:pt x="49960" y="3765324"/>
                  </a:lnTo>
                  <a:lnTo>
                    <a:pt x="49809" y="3756027"/>
                  </a:lnTo>
                  <a:lnTo>
                    <a:pt x="49655" y="3746730"/>
                  </a:lnTo>
                  <a:lnTo>
                    <a:pt x="49500" y="3737433"/>
                  </a:lnTo>
                  <a:lnTo>
                    <a:pt x="49341" y="3728136"/>
                  </a:lnTo>
                  <a:lnTo>
                    <a:pt x="49181" y="3718839"/>
                  </a:lnTo>
                  <a:lnTo>
                    <a:pt x="49018" y="3709541"/>
                  </a:lnTo>
                  <a:lnTo>
                    <a:pt x="48853" y="3700244"/>
                  </a:lnTo>
                  <a:lnTo>
                    <a:pt x="48686" y="3690947"/>
                  </a:lnTo>
                  <a:lnTo>
                    <a:pt x="48517" y="3681650"/>
                  </a:lnTo>
                  <a:lnTo>
                    <a:pt x="48346" y="3672353"/>
                  </a:lnTo>
                  <a:lnTo>
                    <a:pt x="48172" y="3663056"/>
                  </a:lnTo>
                  <a:lnTo>
                    <a:pt x="47998" y="3653759"/>
                  </a:lnTo>
                  <a:lnTo>
                    <a:pt x="47821" y="3644462"/>
                  </a:lnTo>
                  <a:lnTo>
                    <a:pt x="47643" y="3635165"/>
                  </a:lnTo>
                  <a:lnTo>
                    <a:pt x="47463" y="3625868"/>
                  </a:lnTo>
                  <a:lnTo>
                    <a:pt x="47281" y="3616570"/>
                  </a:lnTo>
                  <a:lnTo>
                    <a:pt x="47097" y="3607273"/>
                  </a:lnTo>
                  <a:lnTo>
                    <a:pt x="46912" y="3597976"/>
                  </a:lnTo>
                  <a:lnTo>
                    <a:pt x="46725" y="3588679"/>
                  </a:lnTo>
                  <a:lnTo>
                    <a:pt x="46536" y="3579382"/>
                  </a:lnTo>
                  <a:lnTo>
                    <a:pt x="46345" y="3570085"/>
                  </a:lnTo>
                  <a:lnTo>
                    <a:pt x="46153" y="3560788"/>
                  </a:lnTo>
                  <a:lnTo>
                    <a:pt x="45958" y="3551491"/>
                  </a:lnTo>
                  <a:lnTo>
                    <a:pt x="45761" y="3542194"/>
                  </a:lnTo>
                  <a:lnTo>
                    <a:pt x="45561" y="3532897"/>
                  </a:lnTo>
                  <a:lnTo>
                    <a:pt x="45359" y="3523599"/>
                  </a:lnTo>
                  <a:lnTo>
                    <a:pt x="45155" y="3514302"/>
                  </a:lnTo>
                  <a:lnTo>
                    <a:pt x="44947" y="3505005"/>
                  </a:lnTo>
                  <a:lnTo>
                    <a:pt x="44738" y="3495708"/>
                  </a:lnTo>
                  <a:lnTo>
                    <a:pt x="44526" y="3486411"/>
                  </a:lnTo>
                  <a:lnTo>
                    <a:pt x="44311" y="3477114"/>
                  </a:lnTo>
                  <a:lnTo>
                    <a:pt x="44093" y="3467817"/>
                  </a:lnTo>
                  <a:lnTo>
                    <a:pt x="43873" y="3458520"/>
                  </a:lnTo>
                  <a:lnTo>
                    <a:pt x="43650" y="3449223"/>
                  </a:lnTo>
                  <a:lnTo>
                    <a:pt x="43425" y="3439926"/>
                  </a:lnTo>
                  <a:lnTo>
                    <a:pt x="43198" y="3430628"/>
                  </a:lnTo>
                  <a:lnTo>
                    <a:pt x="42968" y="3421331"/>
                  </a:lnTo>
                  <a:lnTo>
                    <a:pt x="42737" y="3412034"/>
                  </a:lnTo>
                  <a:lnTo>
                    <a:pt x="42504" y="3402737"/>
                  </a:lnTo>
                  <a:lnTo>
                    <a:pt x="42270" y="3393440"/>
                  </a:lnTo>
                  <a:lnTo>
                    <a:pt x="42035" y="3384143"/>
                  </a:lnTo>
                  <a:lnTo>
                    <a:pt x="41799" y="3374846"/>
                  </a:lnTo>
                  <a:lnTo>
                    <a:pt x="41562" y="3365549"/>
                  </a:lnTo>
                  <a:lnTo>
                    <a:pt x="41325" y="3356252"/>
                  </a:lnTo>
                  <a:lnTo>
                    <a:pt x="41088" y="3346955"/>
                  </a:lnTo>
                  <a:lnTo>
                    <a:pt x="40852" y="3337658"/>
                  </a:lnTo>
                  <a:lnTo>
                    <a:pt x="40616" y="3328360"/>
                  </a:lnTo>
                  <a:lnTo>
                    <a:pt x="40380" y="3319063"/>
                  </a:lnTo>
                  <a:lnTo>
                    <a:pt x="40146" y="3309766"/>
                  </a:lnTo>
                  <a:lnTo>
                    <a:pt x="39912" y="3300469"/>
                  </a:lnTo>
                  <a:lnTo>
                    <a:pt x="39679" y="3291172"/>
                  </a:lnTo>
                  <a:lnTo>
                    <a:pt x="39447" y="3281875"/>
                  </a:lnTo>
                  <a:lnTo>
                    <a:pt x="39216" y="3272578"/>
                  </a:lnTo>
                  <a:lnTo>
                    <a:pt x="38985" y="3263281"/>
                  </a:lnTo>
                  <a:lnTo>
                    <a:pt x="38755" y="3253984"/>
                  </a:lnTo>
                  <a:lnTo>
                    <a:pt x="38524" y="3244687"/>
                  </a:lnTo>
                  <a:lnTo>
                    <a:pt x="38293" y="3235389"/>
                  </a:lnTo>
                  <a:lnTo>
                    <a:pt x="38061" y="3226092"/>
                  </a:lnTo>
                  <a:lnTo>
                    <a:pt x="37827" y="3216795"/>
                  </a:lnTo>
                  <a:lnTo>
                    <a:pt x="37590" y="3207498"/>
                  </a:lnTo>
                  <a:lnTo>
                    <a:pt x="37351" y="3198201"/>
                  </a:lnTo>
                  <a:lnTo>
                    <a:pt x="37108" y="3188904"/>
                  </a:lnTo>
                  <a:lnTo>
                    <a:pt x="36861" y="3179607"/>
                  </a:lnTo>
                  <a:lnTo>
                    <a:pt x="36608" y="3170310"/>
                  </a:lnTo>
                  <a:lnTo>
                    <a:pt x="36349" y="3161013"/>
                  </a:lnTo>
                  <a:lnTo>
                    <a:pt x="36084" y="3151716"/>
                  </a:lnTo>
                  <a:lnTo>
                    <a:pt x="35812" y="3142418"/>
                  </a:lnTo>
                  <a:lnTo>
                    <a:pt x="35533" y="3133121"/>
                  </a:lnTo>
                  <a:lnTo>
                    <a:pt x="35246" y="3123824"/>
                  </a:lnTo>
                  <a:lnTo>
                    <a:pt x="34949" y="3114527"/>
                  </a:lnTo>
                  <a:lnTo>
                    <a:pt x="34645" y="3105230"/>
                  </a:lnTo>
                  <a:lnTo>
                    <a:pt x="34333" y="3095933"/>
                  </a:lnTo>
                  <a:lnTo>
                    <a:pt x="34013" y="3086636"/>
                  </a:lnTo>
                  <a:lnTo>
                    <a:pt x="33685" y="3077339"/>
                  </a:lnTo>
                  <a:lnTo>
                    <a:pt x="33349" y="3068042"/>
                  </a:lnTo>
                  <a:lnTo>
                    <a:pt x="33006" y="3058745"/>
                  </a:lnTo>
                  <a:lnTo>
                    <a:pt x="32658" y="3049447"/>
                  </a:lnTo>
                  <a:lnTo>
                    <a:pt x="32305" y="3040150"/>
                  </a:lnTo>
                  <a:lnTo>
                    <a:pt x="31947" y="3030853"/>
                  </a:lnTo>
                  <a:lnTo>
                    <a:pt x="31585" y="3021556"/>
                  </a:lnTo>
                  <a:lnTo>
                    <a:pt x="31221" y="3012259"/>
                  </a:lnTo>
                  <a:lnTo>
                    <a:pt x="30856" y="3002962"/>
                  </a:lnTo>
                  <a:lnTo>
                    <a:pt x="30490" y="2993665"/>
                  </a:lnTo>
                  <a:lnTo>
                    <a:pt x="30125" y="2984368"/>
                  </a:lnTo>
                  <a:lnTo>
                    <a:pt x="29761" y="2975071"/>
                  </a:lnTo>
                  <a:lnTo>
                    <a:pt x="29400" y="2965774"/>
                  </a:lnTo>
                  <a:lnTo>
                    <a:pt x="29042" y="2956477"/>
                  </a:lnTo>
                  <a:lnTo>
                    <a:pt x="28687" y="2947179"/>
                  </a:lnTo>
                  <a:lnTo>
                    <a:pt x="28336" y="2937882"/>
                  </a:lnTo>
                  <a:lnTo>
                    <a:pt x="27990" y="2928585"/>
                  </a:lnTo>
                  <a:lnTo>
                    <a:pt x="27649" y="2919288"/>
                  </a:lnTo>
                  <a:lnTo>
                    <a:pt x="27313" y="2909991"/>
                  </a:lnTo>
                  <a:lnTo>
                    <a:pt x="26981" y="2900694"/>
                  </a:lnTo>
                  <a:lnTo>
                    <a:pt x="26654" y="2891397"/>
                  </a:lnTo>
                  <a:lnTo>
                    <a:pt x="26331" y="2882100"/>
                  </a:lnTo>
                  <a:lnTo>
                    <a:pt x="26011" y="2872803"/>
                  </a:lnTo>
                  <a:lnTo>
                    <a:pt x="25696" y="2863506"/>
                  </a:lnTo>
                  <a:lnTo>
                    <a:pt x="25383" y="2854208"/>
                  </a:lnTo>
                  <a:lnTo>
                    <a:pt x="25072" y="2844911"/>
                  </a:lnTo>
                  <a:lnTo>
                    <a:pt x="24763" y="2835614"/>
                  </a:lnTo>
                  <a:lnTo>
                    <a:pt x="24455" y="2826317"/>
                  </a:lnTo>
                  <a:lnTo>
                    <a:pt x="24148" y="2817020"/>
                  </a:lnTo>
                  <a:lnTo>
                    <a:pt x="23842" y="2807723"/>
                  </a:lnTo>
                  <a:lnTo>
                    <a:pt x="23535" y="2798426"/>
                  </a:lnTo>
                  <a:lnTo>
                    <a:pt x="23228" y="2789129"/>
                  </a:lnTo>
                  <a:lnTo>
                    <a:pt x="22920" y="2779832"/>
                  </a:lnTo>
                  <a:lnTo>
                    <a:pt x="22612" y="2770535"/>
                  </a:lnTo>
                  <a:lnTo>
                    <a:pt x="22302" y="2761237"/>
                  </a:lnTo>
                  <a:lnTo>
                    <a:pt x="21992" y="2751940"/>
                  </a:lnTo>
                  <a:lnTo>
                    <a:pt x="21682" y="2742643"/>
                  </a:lnTo>
                  <a:lnTo>
                    <a:pt x="21371" y="2733346"/>
                  </a:lnTo>
                  <a:lnTo>
                    <a:pt x="21059" y="2724049"/>
                  </a:lnTo>
                  <a:lnTo>
                    <a:pt x="20748" y="2714752"/>
                  </a:lnTo>
                  <a:lnTo>
                    <a:pt x="20437" y="2705455"/>
                  </a:lnTo>
                  <a:lnTo>
                    <a:pt x="20127" y="2696158"/>
                  </a:lnTo>
                  <a:lnTo>
                    <a:pt x="19817" y="2686861"/>
                  </a:lnTo>
                  <a:lnTo>
                    <a:pt x="19508" y="2677564"/>
                  </a:lnTo>
                  <a:lnTo>
                    <a:pt x="19201" y="2668266"/>
                  </a:lnTo>
                  <a:lnTo>
                    <a:pt x="18895" y="2658969"/>
                  </a:lnTo>
                  <a:lnTo>
                    <a:pt x="18590" y="2649672"/>
                  </a:lnTo>
                  <a:lnTo>
                    <a:pt x="18287" y="2640375"/>
                  </a:lnTo>
                  <a:lnTo>
                    <a:pt x="17985" y="2631078"/>
                  </a:lnTo>
                  <a:lnTo>
                    <a:pt x="17683" y="2621781"/>
                  </a:lnTo>
                  <a:lnTo>
                    <a:pt x="17383" y="2612484"/>
                  </a:lnTo>
                  <a:lnTo>
                    <a:pt x="17083" y="2603187"/>
                  </a:lnTo>
                  <a:lnTo>
                    <a:pt x="16782" y="2593890"/>
                  </a:lnTo>
                  <a:lnTo>
                    <a:pt x="16482" y="2584593"/>
                  </a:lnTo>
                  <a:lnTo>
                    <a:pt x="16180" y="2575296"/>
                  </a:lnTo>
                  <a:lnTo>
                    <a:pt x="15876" y="2565998"/>
                  </a:lnTo>
                  <a:lnTo>
                    <a:pt x="15570" y="2556701"/>
                  </a:lnTo>
                  <a:lnTo>
                    <a:pt x="15262" y="2547404"/>
                  </a:lnTo>
                  <a:lnTo>
                    <a:pt x="14950" y="2538107"/>
                  </a:lnTo>
                  <a:lnTo>
                    <a:pt x="14635" y="2528810"/>
                  </a:lnTo>
                  <a:lnTo>
                    <a:pt x="14315" y="2519513"/>
                  </a:lnTo>
                  <a:lnTo>
                    <a:pt x="13990" y="2510216"/>
                  </a:lnTo>
                  <a:lnTo>
                    <a:pt x="13661" y="2500919"/>
                  </a:lnTo>
                  <a:lnTo>
                    <a:pt x="13326" y="2491622"/>
                  </a:lnTo>
                  <a:lnTo>
                    <a:pt x="12987" y="2482325"/>
                  </a:lnTo>
                  <a:lnTo>
                    <a:pt x="12642" y="2473027"/>
                  </a:lnTo>
                  <a:lnTo>
                    <a:pt x="12292" y="2463730"/>
                  </a:lnTo>
                  <a:lnTo>
                    <a:pt x="11937" y="2454433"/>
                  </a:lnTo>
                  <a:lnTo>
                    <a:pt x="11577" y="2445136"/>
                  </a:lnTo>
                  <a:lnTo>
                    <a:pt x="11214" y="2435839"/>
                  </a:lnTo>
                  <a:lnTo>
                    <a:pt x="10847" y="2426542"/>
                  </a:lnTo>
                  <a:lnTo>
                    <a:pt x="10477" y="2417245"/>
                  </a:lnTo>
                  <a:lnTo>
                    <a:pt x="10105" y="2407948"/>
                  </a:lnTo>
                  <a:lnTo>
                    <a:pt x="9732" y="2398651"/>
                  </a:lnTo>
                  <a:lnTo>
                    <a:pt x="9358" y="2389354"/>
                  </a:lnTo>
                  <a:lnTo>
                    <a:pt x="8985" y="2380056"/>
                  </a:lnTo>
                  <a:lnTo>
                    <a:pt x="8612" y="2370759"/>
                  </a:lnTo>
                  <a:lnTo>
                    <a:pt x="8242" y="2361462"/>
                  </a:lnTo>
                  <a:lnTo>
                    <a:pt x="7876" y="2352165"/>
                  </a:lnTo>
                  <a:lnTo>
                    <a:pt x="7512" y="2342868"/>
                  </a:lnTo>
                  <a:lnTo>
                    <a:pt x="7153" y="2333571"/>
                  </a:lnTo>
                  <a:lnTo>
                    <a:pt x="6799" y="2324274"/>
                  </a:lnTo>
                  <a:lnTo>
                    <a:pt x="6452" y="2314977"/>
                  </a:lnTo>
                  <a:lnTo>
                    <a:pt x="6111" y="2305680"/>
                  </a:lnTo>
                  <a:lnTo>
                    <a:pt x="5777" y="2296383"/>
                  </a:lnTo>
                  <a:lnTo>
                    <a:pt x="5449" y="2287085"/>
                  </a:lnTo>
                  <a:lnTo>
                    <a:pt x="5129" y="2277788"/>
                  </a:lnTo>
                  <a:lnTo>
                    <a:pt x="4818" y="2268491"/>
                  </a:lnTo>
                  <a:lnTo>
                    <a:pt x="4515" y="2259194"/>
                  </a:lnTo>
                  <a:lnTo>
                    <a:pt x="4219" y="2249897"/>
                  </a:lnTo>
                  <a:lnTo>
                    <a:pt x="3931" y="2240600"/>
                  </a:lnTo>
                  <a:lnTo>
                    <a:pt x="3651" y="2231303"/>
                  </a:lnTo>
                  <a:lnTo>
                    <a:pt x="3380" y="2222006"/>
                  </a:lnTo>
                  <a:lnTo>
                    <a:pt x="3118" y="2212709"/>
                  </a:lnTo>
                  <a:lnTo>
                    <a:pt x="2864" y="2203412"/>
                  </a:lnTo>
                  <a:lnTo>
                    <a:pt x="2618" y="2194115"/>
                  </a:lnTo>
                  <a:lnTo>
                    <a:pt x="2381" y="2184817"/>
                  </a:lnTo>
                  <a:lnTo>
                    <a:pt x="2152" y="2175520"/>
                  </a:lnTo>
                  <a:lnTo>
                    <a:pt x="1934" y="2166223"/>
                  </a:lnTo>
                  <a:lnTo>
                    <a:pt x="1726" y="2156926"/>
                  </a:lnTo>
                  <a:lnTo>
                    <a:pt x="1526" y="2147629"/>
                  </a:lnTo>
                  <a:lnTo>
                    <a:pt x="1337" y="2138332"/>
                  </a:lnTo>
                  <a:lnTo>
                    <a:pt x="1158" y="2129035"/>
                  </a:lnTo>
                  <a:lnTo>
                    <a:pt x="991" y="2119738"/>
                  </a:lnTo>
                  <a:lnTo>
                    <a:pt x="837" y="2110441"/>
                  </a:lnTo>
                  <a:lnTo>
                    <a:pt x="695" y="2101144"/>
                  </a:lnTo>
                  <a:lnTo>
                    <a:pt x="564" y="2091846"/>
                  </a:lnTo>
                  <a:lnTo>
                    <a:pt x="446" y="2082549"/>
                  </a:lnTo>
                  <a:lnTo>
                    <a:pt x="341" y="2073252"/>
                  </a:lnTo>
                  <a:lnTo>
                    <a:pt x="252" y="2063955"/>
                  </a:lnTo>
                  <a:lnTo>
                    <a:pt x="177" y="2054658"/>
                  </a:lnTo>
                  <a:lnTo>
                    <a:pt x="114" y="2045361"/>
                  </a:lnTo>
                  <a:lnTo>
                    <a:pt x="65" y="2036064"/>
                  </a:lnTo>
                  <a:lnTo>
                    <a:pt x="28" y="2026767"/>
                  </a:lnTo>
                  <a:lnTo>
                    <a:pt x="7" y="2017470"/>
                  </a:lnTo>
                  <a:lnTo>
                    <a:pt x="0" y="2008173"/>
                  </a:lnTo>
                  <a:lnTo>
                    <a:pt x="4" y="1998875"/>
                  </a:lnTo>
                  <a:lnTo>
                    <a:pt x="20" y="1989578"/>
                  </a:lnTo>
                  <a:lnTo>
                    <a:pt x="47" y="1980281"/>
                  </a:lnTo>
                  <a:lnTo>
                    <a:pt x="86" y="1970984"/>
                  </a:lnTo>
                  <a:lnTo>
                    <a:pt x="136" y="1961687"/>
                  </a:lnTo>
                  <a:lnTo>
                    <a:pt x="196" y="1952390"/>
                  </a:lnTo>
                  <a:lnTo>
                    <a:pt x="264" y="1943093"/>
                  </a:lnTo>
                  <a:lnTo>
                    <a:pt x="341" y="1933796"/>
                  </a:lnTo>
                  <a:lnTo>
                    <a:pt x="426" y="1924499"/>
                  </a:lnTo>
                  <a:lnTo>
                    <a:pt x="519" y="1915202"/>
                  </a:lnTo>
                  <a:lnTo>
                    <a:pt x="620" y="1905904"/>
                  </a:lnTo>
                  <a:lnTo>
                    <a:pt x="728" y="1896607"/>
                  </a:lnTo>
                  <a:lnTo>
                    <a:pt x="843" y="1887310"/>
                  </a:lnTo>
                  <a:lnTo>
                    <a:pt x="964" y="1878013"/>
                  </a:lnTo>
                  <a:lnTo>
                    <a:pt x="1093" y="1868716"/>
                  </a:lnTo>
                  <a:lnTo>
                    <a:pt x="1229" y="1859419"/>
                  </a:lnTo>
                  <a:lnTo>
                    <a:pt x="1373" y="1850122"/>
                  </a:lnTo>
                  <a:lnTo>
                    <a:pt x="1525" y="1840825"/>
                  </a:lnTo>
                  <a:lnTo>
                    <a:pt x="1684" y="1831528"/>
                  </a:lnTo>
                  <a:lnTo>
                    <a:pt x="1851" y="1822231"/>
                  </a:lnTo>
                  <a:lnTo>
                    <a:pt x="2030" y="1812934"/>
                  </a:lnTo>
                  <a:lnTo>
                    <a:pt x="2217" y="1803636"/>
                  </a:lnTo>
                  <a:lnTo>
                    <a:pt x="2414" y="1794339"/>
                  </a:lnTo>
                  <a:lnTo>
                    <a:pt x="2621" y="1785042"/>
                  </a:lnTo>
                  <a:lnTo>
                    <a:pt x="2837" y="1775745"/>
                  </a:lnTo>
                  <a:lnTo>
                    <a:pt x="3066" y="1766448"/>
                  </a:lnTo>
                  <a:lnTo>
                    <a:pt x="3306" y="1757151"/>
                  </a:lnTo>
                  <a:lnTo>
                    <a:pt x="3557" y="1747854"/>
                  </a:lnTo>
                  <a:lnTo>
                    <a:pt x="3818" y="1738557"/>
                  </a:lnTo>
                  <a:lnTo>
                    <a:pt x="4090" y="1729260"/>
                  </a:lnTo>
                  <a:lnTo>
                    <a:pt x="4371" y="1719963"/>
                  </a:lnTo>
                  <a:lnTo>
                    <a:pt x="4665" y="1710665"/>
                  </a:lnTo>
                  <a:lnTo>
                    <a:pt x="4968" y="1701368"/>
                  </a:lnTo>
                  <a:lnTo>
                    <a:pt x="5279" y="1692071"/>
                  </a:lnTo>
                  <a:lnTo>
                    <a:pt x="5599" y="1682774"/>
                  </a:lnTo>
                  <a:lnTo>
                    <a:pt x="5926" y="1673477"/>
                  </a:lnTo>
                  <a:lnTo>
                    <a:pt x="6262" y="1664180"/>
                  </a:lnTo>
                  <a:lnTo>
                    <a:pt x="6605" y="1654883"/>
                  </a:lnTo>
                  <a:lnTo>
                    <a:pt x="6954" y="1645586"/>
                  </a:lnTo>
                  <a:lnTo>
                    <a:pt x="7309" y="1636289"/>
                  </a:lnTo>
                  <a:lnTo>
                    <a:pt x="7669" y="1626992"/>
                  </a:lnTo>
                  <a:lnTo>
                    <a:pt x="8035" y="1617694"/>
                  </a:lnTo>
                  <a:lnTo>
                    <a:pt x="8407" y="1608397"/>
                  </a:lnTo>
                  <a:lnTo>
                    <a:pt x="8784" y="1599100"/>
                  </a:lnTo>
                  <a:lnTo>
                    <a:pt x="9165" y="1589803"/>
                  </a:lnTo>
                  <a:lnTo>
                    <a:pt x="9552" y="1580506"/>
                  </a:lnTo>
                  <a:lnTo>
                    <a:pt x="9944" y="1571209"/>
                  </a:lnTo>
                  <a:lnTo>
                    <a:pt x="10344" y="1561912"/>
                  </a:lnTo>
                  <a:lnTo>
                    <a:pt x="10750" y="1552615"/>
                  </a:lnTo>
                  <a:lnTo>
                    <a:pt x="11163" y="1543318"/>
                  </a:lnTo>
                  <a:lnTo>
                    <a:pt x="11583" y="1534021"/>
                  </a:lnTo>
                  <a:lnTo>
                    <a:pt x="12011" y="1524723"/>
                  </a:lnTo>
                  <a:lnTo>
                    <a:pt x="12448" y="1515426"/>
                  </a:lnTo>
                  <a:lnTo>
                    <a:pt x="12896" y="1506129"/>
                  </a:lnTo>
                  <a:lnTo>
                    <a:pt x="13354" y="1496832"/>
                  </a:lnTo>
                  <a:lnTo>
                    <a:pt x="13822" y="1487535"/>
                  </a:lnTo>
                  <a:lnTo>
                    <a:pt x="14301" y="1478238"/>
                  </a:lnTo>
                  <a:lnTo>
                    <a:pt x="14790" y="1468941"/>
                  </a:lnTo>
                  <a:lnTo>
                    <a:pt x="15294" y="1459644"/>
                  </a:lnTo>
                  <a:lnTo>
                    <a:pt x="15809" y="1450347"/>
                  </a:lnTo>
                  <a:lnTo>
                    <a:pt x="16335" y="1441050"/>
                  </a:lnTo>
                  <a:lnTo>
                    <a:pt x="16872" y="1431753"/>
                  </a:lnTo>
                  <a:lnTo>
                    <a:pt x="17419" y="1422455"/>
                  </a:lnTo>
                  <a:lnTo>
                    <a:pt x="17979" y="1413158"/>
                  </a:lnTo>
                  <a:lnTo>
                    <a:pt x="18550" y="1403861"/>
                  </a:lnTo>
                  <a:lnTo>
                    <a:pt x="19129" y="1394564"/>
                  </a:lnTo>
                  <a:lnTo>
                    <a:pt x="19717" y="1385267"/>
                  </a:lnTo>
                  <a:lnTo>
                    <a:pt x="20312" y="1375970"/>
                  </a:lnTo>
                  <a:lnTo>
                    <a:pt x="20914" y="1366673"/>
                  </a:lnTo>
                  <a:lnTo>
                    <a:pt x="21523" y="1357376"/>
                  </a:lnTo>
                  <a:lnTo>
                    <a:pt x="22135" y="1348079"/>
                  </a:lnTo>
                  <a:lnTo>
                    <a:pt x="22750" y="1338782"/>
                  </a:lnTo>
                  <a:lnTo>
                    <a:pt x="23367" y="1329484"/>
                  </a:lnTo>
                  <a:lnTo>
                    <a:pt x="23986" y="1320187"/>
                  </a:lnTo>
                  <a:lnTo>
                    <a:pt x="24603" y="1310890"/>
                  </a:lnTo>
                  <a:lnTo>
                    <a:pt x="25219" y="1301593"/>
                  </a:lnTo>
                  <a:lnTo>
                    <a:pt x="25832" y="1292296"/>
                  </a:lnTo>
                  <a:lnTo>
                    <a:pt x="26442" y="1282999"/>
                  </a:lnTo>
                  <a:lnTo>
                    <a:pt x="27047" y="1273702"/>
                  </a:lnTo>
                  <a:lnTo>
                    <a:pt x="27645" y="1264405"/>
                  </a:lnTo>
                  <a:lnTo>
                    <a:pt x="28237" y="1255108"/>
                  </a:lnTo>
                  <a:lnTo>
                    <a:pt x="28822" y="1245811"/>
                  </a:lnTo>
                  <a:lnTo>
                    <a:pt x="29399" y="1236513"/>
                  </a:lnTo>
                  <a:lnTo>
                    <a:pt x="29968" y="1227216"/>
                  </a:lnTo>
                  <a:lnTo>
                    <a:pt x="30529" y="1217919"/>
                  </a:lnTo>
                  <a:lnTo>
                    <a:pt x="31080" y="1208622"/>
                  </a:lnTo>
                  <a:lnTo>
                    <a:pt x="31621" y="1199325"/>
                  </a:lnTo>
                  <a:lnTo>
                    <a:pt x="32155" y="1190028"/>
                  </a:lnTo>
                  <a:lnTo>
                    <a:pt x="32679" y="1180731"/>
                  </a:lnTo>
                  <a:lnTo>
                    <a:pt x="33195" y="1171434"/>
                  </a:lnTo>
                  <a:lnTo>
                    <a:pt x="33701" y="1162137"/>
                  </a:lnTo>
                  <a:lnTo>
                    <a:pt x="34198" y="1152840"/>
                  </a:lnTo>
                  <a:lnTo>
                    <a:pt x="34688" y="1143542"/>
                  </a:lnTo>
                  <a:lnTo>
                    <a:pt x="35171" y="1134245"/>
                  </a:lnTo>
                  <a:lnTo>
                    <a:pt x="35646" y="1124948"/>
                  </a:lnTo>
                  <a:lnTo>
                    <a:pt x="36115" y="1115651"/>
                  </a:lnTo>
                  <a:lnTo>
                    <a:pt x="36577" y="1106354"/>
                  </a:lnTo>
                  <a:lnTo>
                    <a:pt x="37033" y="1097057"/>
                  </a:lnTo>
                  <a:lnTo>
                    <a:pt x="37484" y="1087760"/>
                  </a:lnTo>
                  <a:lnTo>
                    <a:pt x="37931" y="1078463"/>
                  </a:lnTo>
                  <a:lnTo>
                    <a:pt x="38373" y="1069166"/>
                  </a:lnTo>
                  <a:lnTo>
                    <a:pt x="38811" y="1059869"/>
                  </a:lnTo>
                  <a:lnTo>
                    <a:pt x="39245" y="1050572"/>
                  </a:lnTo>
                  <a:lnTo>
                    <a:pt x="39677" y="1041274"/>
                  </a:lnTo>
                  <a:lnTo>
                    <a:pt x="40106" y="1031977"/>
                  </a:lnTo>
                  <a:lnTo>
                    <a:pt x="40533" y="1022680"/>
                  </a:lnTo>
                  <a:lnTo>
                    <a:pt x="40957" y="1013383"/>
                  </a:lnTo>
                  <a:lnTo>
                    <a:pt x="41380" y="1004086"/>
                  </a:lnTo>
                  <a:lnTo>
                    <a:pt x="41801" y="994789"/>
                  </a:lnTo>
                  <a:lnTo>
                    <a:pt x="42220" y="985492"/>
                  </a:lnTo>
                  <a:lnTo>
                    <a:pt x="42639" y="976195"/>
                  </a:lnTo>
                  <a:lnTo>
                    <a:pt x="43056" y="966898"/>
                  </a:lnTo>
                  <a:lnTo>
                    <a:pt x="43472" y="957601"/>
                  </a:lnTo>
                  <a:lnTo>
                    <a:pt x="43886" y="948303"/>
                  </a:lnTo>
                  <a:lnTo>
                    <a:pt x="44300" y="939006"/>
                  </a:lnTo>
                  <a:lnTo>
                    <a:pt x="44712" y="929709"/>
                  </a:lnTo>
                  <a:lnTo>
                    <a:pt x="45123" y="920412"/>
                  </a:lnTo>
                  <a:lnTo>
                    <a:pt x="45532" y="911115"/>
                  </a:lnTo>
                  <a:lnTo>
                    <a:pt x="45939" y="901818"/>
                  </a:lnTo>
                  <a:lnTo>
                    <a:pt x="46345" y="892521"/>
                  </a:lnTo>
                  <a:lnTo>
                    <a:pt x="46748" y="883224"/>
                  </a:lnTo>
                  <a:lnTo>
                    <a:pt x="47149" y="873927"/>
                  </a:lnTo>
                  <a:lnTo>
                    <a:pt x="47547" y="864630"/>
                  </a:lnTo>
                  <a:lnTo>
                    <a:pt x="47941" y="855332"/>
                  </a:lnTo>
                  <a:lnTo>
                    <a:pt x="48331" y="846035"/>
                  </a:lnTo>
                  <a:lnTo>
                    <a:pt x="48718" y="836738"/>
                  </a:lnTo>
                  <a:lnTo>
                    <a:pt x="49100" y="827441"/>
                  </a:lnTo>
                  <a:lnTo>
                    <a:pt x="49478" y="818144"/>
                  </a:lnTo>
                  <a:lnTo>
                    <a:pt x="49850" y="808847"/>
                  </a:lnTo>
                  <a:lnTo>
                    <a:pt x="50215" y="799550"/>
                  </a:lnTo>
                  <a:lnTo>
                    <a:pt x="50575" y="790253"/>
                  </a:lnTo>
                  <a:lnTo>
                    <a:pt x="50929" y="780956"/>
                  </a:lnTo>
                  <a:lnTo>
                    <a:pt x="51276" y="771659"/>
                  </a:lnTo>
                  <a:lnTo>
                    <a:pt x="51615" y="762361"/>
                  </a:lnTo>
                  <a:lnTo>
                    <a:pt x="51946" y="753064"/>
                  </a:lnTo>
                  <a:lnTo>
                    <a:pt x="52269" y="743767"/>
                  </a:lnTo>
                  <a:lnTo>
                    <a:pt x="52585" y="734470"/>
                  </a:lnTo>
                  <a:lnTo>
                    <a:pt x="52893" y="725173"/>
                  </a:lnTo>
                  <a:lnTo>
                    <a:pt x="53193" y="715876"/>
                  </a:lnTo>
                  <a:lnTo>
                    <a:pt x="53483" y="706579"/>
                  </a:lnTo>
                  <a:lnTo>
                    <a:pt x="53764" y="697282"/>
                  </a:lnTo>
                  <a:lnTo>
                    <a:pt x="54037" y="687985"/>
                  </a:lnTo>
                  <a:lnTo>
                    <a:pt x="54303" y="678688"/>
                  </a:lnTo>
                  <a:lnTo>
                    <a:pt x="54560" y="669391"/>
                  </a:lnTo>
                  <a:lnTo>
                    <a:pt x="54809" y="660093"/>
                  </a:lnTo>
                  <a:lnTo>
                    <a:pt x="55049" y="650796"/>
                  </a:lnTo>
                  <a:lnTo>
                    <a:pt x="55281" y="641499"/>
                  </a:lnTo>
                  <a:lnTo>
                    <a:pt x="55507" y="632202"/>
                  </a:lnTo>
                  <a:lnTo>
                    <a:pt x="55725" y="622905"/>
                  </a:lnTo>
                  <a:lnTo>
                    <a:pt x="55936" y="613608"/>
                  </a:lnTo>
                  <a:lnTo>
                    <a:pt x="56140" y="604311"/>
                  </a:lnTo>
                  <a:lnTo>
                    <a:pt x="56338" y="595014"/>
                  </a:lnTo>
                  <a:lnTo>
                    <a:pt x="56529" y="585717"/>
                  </a:lnTo>
                  <a:lnTo>
                    <a:pt x="56716" y="576420"/>
                  </a:lnTo>
                  <a:lnTo>
                    <a:pt x="56897" y="567122"/>
                  </a:lnTo>
                  <a:lnTo>
                    <a:pt x="57072" y="557825"/>
                  </a:lnTo>
                  <a:lnTo>
                    <a:pt x="57242" y="548528"/>
                  </a:lnTo>
                  <a:lnTo>
                    <a:pt x="57408" y="539231"/>
                  </a:lnTo>
                  <a:lnTo>
                    <a:pt x="57570" y="529934"/>
                  </a:lnTo>
                  <a:lnTo>
                    <a:pt x="57728" y="520637"/>
                  </a:lnTo>
                  <a:lnTo>
                    <a:pt x="57881" y="511340"/>
                  </a:lnTo>
                  <a:lnTo>
                    <a:pt x="58031" y="502043"/>
                  </a:lnTo>
                  <a:lnTo>
                    <a:pt x="58177" y="492746"/>
                  </a:lnTo>
                  <a:lnTo>
                    <a:pt x="58320" y="483449"/>
                  </a:lnTo>
                  <a:lnTo>
                    <a:pt x="58459" y="474151"/>
                  </a:lnTo>
                  <a:lnTo>
                    <a:pt x="58596" y="464854"/>
                  </a:lnTo>
                  <a:lnTo>
                    <a:pt x="58728" y="455557"/>
                  </a:lnTo>
                  <a:lnTo>
                    <a:pt x="58857" y="446260"/>
                  </a:lnTo>
                  <a:lnTo>
                    <a:pt x="58983" y="436963"/>
                  </a:lnTo>
                  <a:lnTo>
                    <a:pt x="59106" y="427666"/>
                  </a:lnTo>
                  <a:lnTo>
                    <a:pt x="59226" y="418369"/>
                  </a:lnTo>
                  <a:lnTo>
                    <a:pt x="59342" y="409072"/>
                  </a:lnTo>
                  <a:lnTo>
                    <a:pt x="59454" y="399775"/>
                  </a:lnTo>
                  <a:lnTo>
                    <a:pt x="59563" y="390478"/>
                  </a:lnTo>
                  <a:lnTo>
                    <a:pt x="59668" y="381180"/>
                  </a:lnTo>
                  <a:lnTo>
                    <a:pt x="59769" y="371883"/>
                  </a:lnTo>
                  <a:lnTo>
                    <a:pt x="59867" y="362586"/>
                  </a:lnTo>
                  <a:lnTo>
                    <a:pt x="59961" y="353289"/>
                  </a:lnTo>
                  <a:lnTo>
                    <a:pt x="60050" y="343992"/>
                  </a:lnTo>
                  <a:lnTo>
                    <a:pt x="60136" y="334695"/>
                  </a:lnTo>
                  <a:lnTo>
                    <a:pt x="60218" y="325398"/>
                  </a:lnTo>
                  <a:lnTo>
                    <a:pt x="60296" y="316101"/>
                  </a:lnTo>
                  <a:lnTo>
                    <a:pt x="60369" y="306804"/>
                  </a:lnTo>
                  <a:lnTo>
                    <a:pt x="60439" y="297507"/>
                  </a:lnTo>
                  <a:lnTo>
                    <a:pt x="60504" y="288210"/>
                  </a:lnTo>
                  <a:lnTo>
                    <a:pt x="60566" y="278912"/>
                  </a:lnTo>
                  <a:lnTo>
                    <a:pt x="60625" y="269615"/>
                  </a:lnTo>
                  <a:lnTo>
                    <a:pt x="60680" y="260318"/>
                  </a:lnTo>
                  <a:lnTo>
                    <a:pt x="60731" y="251021"/>
                  </a:lnTo>
                  <a:lnTo>
                    <a:pt x="60778" y="241724"/>
                  </a:lnTo>
                  <a:lnTo>
                    <a:pt x="60823" y="232427"/>
                  </a:lnTo>
                  <a:lnTo>
                    <a:pt x="60865" y="223130"/>
                  </a:lnTo>
                  <a:lnTo>
                    <a:pt x="60904" y="213833"/>
                  </a:lnTo>
                  <a:lnTo>
                    <a:pt x="60940" y="204536"/>
                  </a:lnTo>
                  <a:lnTo>
                    <a:pt x="60973" y="195239"/>
                  </a:lnTo>
                  <a:lnTo>
                    <a:pt x="61005" y="185941"/>
                  </a:lnTo>
                  <a:lnTo>
                    <a:pt x="61034" y="176644"/>
                  </a:lnTo>
                  <a:lnTo>
                    <a:pt x="61061" y="167347"/>
                  </a:lnTo>
                  <a:lnTo>
                    <a:pt x="61086" y="158050"/>
                  </a:lnTo>
                  <a:lnTo>
                    <a:pt x="61110" y="148753"/>
                  </a:lnTo>
                  <a:lnTo>
                    <a:pt x="61132" y="139456"/>
                  </a:lnTo>
                  <a:lnTo>
                    <a:pt x="61153" y="130159"/>
                  </a:lnTo>
                  <a:lnTo>
                    <a:pt x="61172" y="120862"/>
                  </a:lnTo>
                  <a:lnTo>
                    <a:pt x="61190" y="111565"/>
                  </a:lnTo>
                  <a:lnTo>
                    <a:pt x="61207" y="102268"/>
                  </a:lnTo>
                  <a:lnTo>
                    <a:pt x="61223" y="92970"/>
                  </a:lnTo>
                  <a:lnTo>
                    <a:pt x="61239" y="83673"/>
                  </a:lnTo>
                  <a:lnTo>
                    <a:pt x="61253" y="74376"/>
                  </a:lnTo>
                  <a:lnTo>
                    <a:pt x="61267" y="65079"/>
                  </a:lnTo>
                  <a:lnTo>
                    <a:pt x="61280" y="55782"/>
                  </a:lnTo>
                  <a:lnTo>
                    <a:pt x="61292" y="46485"/>
                  </a:lnTo>
                  <a:lnTo>
                    <a:pt x="61304" y="37188"/>
                  </a:lnTo>
                  <a:lnTo>
                    <a:pt x="61315" y="27891"/>
                  </a:lnTo>
                  <a:lnTo>
                    <a:pt x="61326" y="18594"/>
                  </a:lnTo>
                  <a:lnTo>
                    <a:pt x="61336" y="9297"/>
                  </a:lnTo>
                  <a:lnTo>
                    <a:pt x="61346" y="0"/>
                  </a:lnTo>
                  <a:lnTo>
                    <a:pt x="61674" y="0"/>
                  </a:lnTo>
                  <a:lnTo>
                    <a:pt x="61684" y="9297"/>
                  </a:lnTo>
                  <a:lnTo>
                    <a:pt x="61694" y="18594"/>
                  </a:lnTo>
                  <a:lnTo>
                    <a:pt x="61705" y="27891"/>
                  </a:lnTo>
                  <a:lnTo>
                    <a:pt x="61716" y="37188"/>
                  </a:lnTo>
                  <a:lnTo>
                    <a:pt x="61728" y="46485"/>
                  </a:lnTo>
                  <a:lnTo>
                    <a:pt x="61740" y="55782"/>
                  </a:lnTo>
                  <a:lnTo>
                    <a:pt x="61753" y="65079"/>
                  </a:lnTo>
                  <a:lnTo>
                    <a:pt x="61767" y="74376"/>
                  </a:lnTo>
                  <a:lnTo>
                    <a:pt x="61781" y="83673"/>
                  </a:lnTo>
                  <a:lnTo>
                    <a:pt x="61796" y="92970"/>
                  </a:lnTo>
                  <a:lnTo>
                    <a:pt x="61812" y="102268"/>
                  </a:lnTo>
                  <a:lnTo>
                    <a:pt x="61829" y="111565"/>
                  </a:lnTo>
                  <a:lnTo>
                    <a:pt x="61848" y="120862"/>
                  </a:lnTo>
                  <a:lnTo>
                    <a:pt x="61867" y="130159"/>
                  </a:lnTo>
                  <a:lnTo>
                    <a:pt x="61888" y="139456"/>
                  </a:lnTo>
                  <a:lnTo>
                    <a:pt x="61910" y="148753"/>
                  </a:lnTo>
                  <a:lnTo>
                    <a:pt x="61933" y="158050"/>
                  </a:lnTo>
                  <a:lnTo>
                    <a:pt x="61959" y="167347"/>
                  </a:lnTo>
                  <a:lnTo>
                    <a:pt x="61986" y="176644"/>
                  </a:lnTo>
                  <a:lnTo>
                    <a:pt x="62015" y="185941"/>
                  </a:lnTo>
                  <a:lnTo>
                    <a:pt x="62046" y="195239"/>
                  </a:lnTo>
                  <a:lnTo>
                    <a:pt x="62080" y="204536"/>
                  </a:lnTo>
                  <a:lnTo>
                    <a:pt x="62116" y="213833"/>
                  </a:lnTo>
                  <a:lnTo>
                    <a:pt x="62155" y="223130"/>
                  </a:lnTo>
                  <a:lnTo>
                    <a:pt x="62197" y="232427"/>
                  </a:lnTo>
                  <a:lnTo>
                    <a:pt x="62241" y="241724"/>
                  </a:lnTo>
                  <a:lnTo>
                    <a:pt x="62289" y="251021"/>
                  </a:lnTo>
                  <a:lnTo>
                    <a:pt x="62340" y="260318"/>
                  </a:lnTo>
                  <a:lnTo>
                    <a:pt x="62395" y="269615"/>
                  </a:lnTo>
                  <a:lnTo>
                    <a:pt x="62453" y="278912"/>
                  </a:lnTo>
                  <a:lnTo>
                    <a:pt x="62515" y="288210"/>
                  </a:lnTo>
                  <a:lnTo>
                    <a:pt x="62581" y="297507"/>
                  </a:lnTo>
                  <a:lnTo>
                    <a:pt x="62651" y="306804"/>
                  </a:lnTo>
                  <a:lnTo>
                    <a:pt x="62724" y="316101"/>
                  </a:lnTo>
                  <a:lnTo>
                    <a:pt x="62802" y="325398"/>
                  </a:lnTo>
                  <a:lnTo>
                    <a:pt x="62884" y="334695"/>
                  </a:lnTo>
                  <a:lnTo>
                    <a:pt x="62970" y="343992"/>
                  </a:lnTo>
                  <a:lnTo>
                    <a:pt x="63059" y="353289"/>
                  </a:lnTo>
                  <a:lnTo>
                    <a:pt x="63152" y="362586"/>
                  </a:lnTo>
                  <a:lnTo>
                    <a:pt x="63250" y="371883"/>
                  </a:lnTo>
                  <a:lnTo>
                    <a:pt x="63352" y="381180"/>
                  </a:lnTo>
                  <a:lnTo>
                    <a:pt x="63457" y="390478"/>
                  </a:lnTo>
                  <a:lnTo>
                    <a:pt x="63566" y="399775"/>
                  </a:lnTo>
                  <a:lnTo>
                    <a:pt x="63678" y="409072"/>
                  </a:lnTo>
                  <a:lnTo>
                    <a:pt x="63794" y="418369"/>
                  </a:lnTo>
                  <a:lnTo>
                    <a:pt x="63914" y="427666"/>
                  </a:lnTo>
                  <a:lnTo>
                    <a:pt x="64037" y="436963"/>
                  </a:lnTo>
                  <a:lnTo>
                    <a:pt x="64163" y="446260"/>
                  </a:lnTo>
                  <a:lnTo>
                    <a:pt x="64292" y="455557"/>
                  </a:lnTo>
                  <a:lnTo>
                    <a:pt x="64424" y="464854"/>
                  </a:lnTo>
                  <a:lnTo>
                    <a:pt x="64561" y="474151"/>
                  </a:lnTo>
                  <a:lnTo>
                    <a:pt x="64700" y="483449"/>
                  </a:lnTo>
                  <a:lnTo>
                    <a:pt x="64843" y="492746"/>
                  </a:lnTo>
                  <a:lnTo>
                    <a:pt x="64989" y="502043"/>
                  </a:lnTo>
                  <a:lnTo>
                    <a:pt x="65138" y="511340"/>
                  </a:lnTo>
                  <a:lnTo>
                    <a:pt x="65292" y="520637"/>
                  </a:lnTo>
                  <a:lnTo>
                    <a:pt x="65450" y="529934"/>
                  </a:lnTo>
                  <a:lnTo>
                    <a:pt x="65612" y="539231"/>
                  </a:lnTo>
                  <a:lnTo>
                    <a:pt x="65778" y="548528"/>
                  </a:lnTo>
                  <a:lnTo>
                    <a:pt x="65948" y="557825"/>
                  </a:lnTo>
                  <a:lnTo>
                    <a:pt x="66123" y="567122"/>
                  </a:lnTo>
                  <a:lnTo>
                    <a:pt x="66304" y="576420"/>
                  </a:lnTo>
                  <a:lnTo>
                    <a:pt x="66490" y="585717"/>
                  </a:lnTo>
                  <a:lnTo>
                    <a:pt x="66682" y="595014"/>
                  </a:lnTo>
                  <a:lnTo>
                    <a:pt x="66880" y="604311"/>
                  </a:lnTo>
                  <a:lnTo>
                    <a:pt x="67083" y="613608"/>
                  </a:lnTo>
                  <a:lnTo>
                    <a:pt x="67295" y="622905"/>
                  </a:lnTo>
                  <a:lnTo>
                    <a:pt x="67513" y="632202"/>
                  </a:lnTo>
                  <a:lnTo>
                    <a:pt x="67738" y="641499"/>
                  </a:lnTo>
                  <a:lnTo>
                    <a:pt x="67971" y="650796"/>
                  </a:lnTo>
                  <a:lnTo>
                    <a:pt x="68211" y="660093"/>
                  </a:lnTo>
                  <a:lnTo>
                    <a:pt x="68459" y="669391"/>
                  </a:lnTo>
                  <a:lnTo>
                    <a:pt x="68717" y="678688"/>
                  </a:lnTo>
                  <a:lnTo>
                    <a:pt x="68982" y="687985"/>
                  </a:lnTo>
                  <a:lnTo>
                    <a:pt x="69256" y="697282"/>
                  </a:lnTo>
                  <a:lnTo>
                    <a:pt x="69537" y="706579"/>
                  </a:lnTo>
                  <a:lnTo>
                    <a:pt x="69827" y="715876"/>
                  </a:lnTo>
                  <a:lnTo>
                    <a:pt x="70127" y="725173"/>
                  </a:lnTo>
                  <a:lnTo>
                    <a:pt x="70435" y="734470"/>
                  </a:lnTo>
                  <a:lnTo>
                    <a:pt x="70750" y="743767"/>
                  </a:lnTo>
                  <a:lnTo>
                    <a:pt x="71074" y="753064"/>
                  </a:lnTo>
                  <a:lnTo>
                    <a:pt x="71404" y="762361"/>
                  </a:lnTo>
                  <a:lnTo>
                    <a:pt x="71744" y="771659"/>
                  </a:lnTo>
                  <a:lnTo>
                    <a:pt x="72091" y="780956"/>
                  </a:lnTo>
                  <a:lnTo>
                    <a:pt x="72444" y="790253"/>
                  </a:lnTo>
                  <a:lnTo>
                    <a:pt x="72804" y="799550"/>
                  </a:lnTo>
                  <a:lnTo>
                    <a:pt x="73170" y="808847"/>
                  </a:lnTo>
                  <a:lnTo>
                    <a:pt x="73541" y="818144"/>
                  </a:lnTo>
                  <a:lnTo>
                    <a:pt x="73919" y="827441"/>
                  </a:lnTo>
                  <a:lnTo>
                    <a:pt x="74302" y="836738"/>
                  </a:lnTo>
                  <a:lnTo>
                    <a:pt x="74688" y="846035"/>
                  </a:lnTo>
                  <a:lnTo>
                    <a:pt x="75079" y="855332"/>
                  </a:lnTo>
                  <a:lnTo>
                    <a:pt x="75473" y="864630"/>
                  </a:lnTo>
                  <a:lnTo>
                    <a:pt x="75871" y="873927"/>
                  </a:lnTo>
                  <a:lnTo>
                    <a:pt x="76272" y="883224"/>
                  </a:lnTo>
                  <a:lnTo>
                    <a:pt x="76675" y="892521"/>
                  </a:lnTo>
                  <a:lnTo>
                    <a:pt x="77080" y="901818"/>
                  </a:lnTo>
                  <a:lnTo>
                    <a:pt x="77488" y="911115"/>
                  </a:lnTo>
                  <a:lnTo>
                    <a:pt x="77897" y="920412"/>
                  </a:lnTo>
                  <a:lnTo>
                    <a:pt x="78308" y="929709"/>
                  </a:lnTo>
                  <a:lnTo>
                    <a:pt x="78720" y="939006"/>
                  </a:lnTo>
                  <a:lnTo>
                    <a:pt x="79133" y="948303"/>
                  </a:lnTo>
                  <a:lnTo>
                    <a:pt x="79548" y="957601"/>
                  </a:lnTo>
                  <a:lnTo>
                    <a:pt x="79964" y="966898"/>
                  </a:lnTo>
                  <a:lnTo>
                    <a:pt x="80381" y="976195"/>
                  </a:lnTo>
                  <a:lnTo>
                    <a:pt x="80799" y="985492"/>
                  </a:lnTo>
                  <a:lnTo>
                    <a:pt x="81219" y="994789"/>
                  </a:lnTo>
                  <a:lnTo>
                    <a:pt x="81640" y="1004086"/>
                  </a:lnTo>
                  <a:lnTo>
                    <a:pt x="82063" y="1013383"/>
                  </a:lnTo>
                  <a:lnTo>
                    <a:pt x="82487" y="1022680"/>
                  </a:lnTo>
                  <a:lnTo>
                    <a:pt x="82914" y="1031977"/>
                  </a:lnTo>
                  <a:lnTo>
                    <a:pt x="83343" y="1041274"/>
                  </a:lnTo>
                  <a:lnTo>
                    <a:pt x="83775" y="1050572"/>
                  </a:lnTo>
                  <a:lnTo>
                    <a:pt x="84209" y="1059869"/>
                  </a:lnTo>
                  <a:lnTo>
                    <a:pt x="84647" y="1069166"/>
                  </a:lnTo>
                  <a:lnTo>
                    <a:pt x="85089" y="1078463"/>
                  </a:lnTo>
                  <a:lnTo>
                    <a:pt x="85536" y="1087760"/>
                  </a:lnTo>
                  <a:lnTo>
                    <a:pt x="85987" y="1097057"/>
                  </a:lnTo>
                  <a:lnTo>
                    <a:pt x="86443" y="1106354"/>
                  </a:lnTo>
                  <a:lnTo>
                    <a:pt x="86905" y="1115651"/>
                  </a:lnTo>
                  <a:lnTo>
                    <a:pt x="87373" y="1124948"/>
                  </a:lnTo>
                  <a:lnTo>
                    <a:pt x="87849" y="1134245"/>
                  </a:lnTo>
                  <a:lnTo>
                    <a:pt x="88331" y="1143542"/>
                  </a:lnTo>
                  <a:lnTo>
                    <a:pt x="88821" y="1152840"/>
                  </a:lnTo>
                  <a:lnTo>
                    <a:pt x="89319" y="1162137"/>
                  </a:lnTo>
                  <a:lnTo>
                    <a:pt x="89825" y="1171434"/>
                  </a:lnTo>
                  <a:lnTo>
                    <a:pt x="90341" y="1180731"/>
                  </a:lnTo>
                  <a:lnTo>
                    <a:pt x="90865" y="1190028"/>
                  </a:lnTo>
                  <a:lnTo>
                    <a:pt x="91398" y="1199325"/>
                  </a:lnTo>
                  <a:lnTo>
                    <a:pt x="91940" y="1208622"/>
                  </a:lnTo>
                  <a:lnTo>
                    <a:pt x="92490" y="1217919"/>
                  </a:lnTo>
                  <a:lnTo>
                    <a:pt x="93051" y="1227216"/>
                  </a:lnTo>
                  <a:lnTo>
                    <a:pt x="93621" y="1236513"/>
                  </a:lnTo>
                  <a:lnTo>
                    <a:pt x="94198" y="1245811"/>
                  </a:lnTo>
                  <a:lnTo>
                    <a:pt x="94783" y="1255108"/>
                  </a:lnTo>
                  <a:lnTo>
                    <a:pt x="95374" y="1264405"/>
                  </a:lnTo>
                  <a:lnTo>
                    <a:pt x="95973" y="1273702"/>
                  </a:lnTo>
                  <a:lnTo>
                    <a:pt x="96578" y="1282999"/>
                  </a:lnTo>
                  <a:lnTo>
                    <a:pt x="97188" y="1292296"/>
                  </a:lnTo>
                  <a:lnTo>
                    <a:pt x="97801" y="1301593"/>
                  </a:lnTo>
                  <a:lnTo>
                    <a:pt x="98416" y="1310890"/>
                  </a:lnTo>
                  <a:lnTo>
                    <a:pt x="99034" y="1320187"/>
                  </a:lnTo>
                  <a:lnTo>
                    <a:pt x="99652" y="1329484"/>
                  </a:lnTo>
                  <a:lnTo>
                    <a:pt x="100270" y="1338782"/>
                  </a:lnTo>
                  <a:lnTo>
                    <a:pt x="100885" y="1348079"/>
                  </a:lnTo>
                  <a:lnTo>
                    <a:pt x="101497" y="1357376"/>
                  </a:lnTo>
                  <a:lnTo>
                    <a:pt x="102106" y="1366673"/>
                  </a:lnTo>
                  <a:lnTo>
                    <a:pt x="102708" y="1375970"/>
                  </a:lnTo>
                  <a:lnTo>
                    <a:pt x="103303" y="1385267"/>
                  </a:lnTo>
                  <a:lnTo>
                    <a:pt x="103890" y="1394564"/>
                  </a:lnTo>
                  <a:lnTo>
                    <a:pt x="104470" y="1403861"/>
                  </a:lnTo>
                  <a:lnTo>
                    <a:pt x="105040" y="1413158"/>
                  </a:lnTo>
                  <a:lnTo>
                    <a:pt x="105600" y="1422455"/>
                  </a:lnTo>
                  <a:lnTo>
                    <a:pt x="106148" y="1431753"/>
                  </a:lnTo>
                  <a:lnTo>
                    <a:pt x="106685" y="1441050"/>
                  </a:lnTo>
                  <a:lnTo>
                    <a:pt x="107211" y="1450347"/>
                  </a:lnTo>
                  <a:lnTo>
                    <a:pt x="107726" y="1459644"/>
                  </a:lnTo>
                  <a:lnTo>
                    <a:pt x="108229" y="1468941"/>
                  </a:lnTo>
                  <a:lnTo>
                    <a:pt x="108719" y="1478238"/>
                  </a:lnTo>
                  <a:lnTo>
                    <a:pt x="109198" y="1487535"/>
                  </a:lnTo>
                  <a:lnTo>
                    <a:pt x="109666" y="1496832"/>
                  </a:lnTo>
                  <a:lnTo>
                    <a:pt x="110123" y="1506129"/>
                  </a:lnTo>
                  <a:lnTo>
                    <a:pt x="110571" y="1515426"/>
                  </a:lnTo>
                  <a:lnTo>
                    <a:pt x="111009" y="1524723"/>
                  </a:lnTo>
                  <a:lnTo>
                    <a:pt x="111437" y="1534021"/>
                  </a:lnTo>
                  <a:lnTo>
                    <a:pt x="111857" y="1543318"/>
                  </a:lnTo>
                  <a:lnTo>
                    <a:pt x="112270" y="1552615"/>
                  </a:lnTo>
                  <a:lnTo>
                    <a:pt x="112676" y="1561912"/>
                  </a:lnTo>
                  <a:lnTo>
                    <a:pt x="113075" y="1571209"/>
                  </a:lnTo>
                  <a:lnTo>
                    <a:pt x="113468" y="1580506"/>
                  </a:lnTo>
                  <a:lnTo>
                    <a:pt x="113854" y="1589803"/>
                  </a:lnTo>
                  <a:lnTo>
                    <a:pt x="114236" y="1599100"/>
                  </a:lnTo>
                  <a:lnTo>
                    <a:pt x="114613" y="1608397"/>
                  </a:lnTo>
                  <a:lnTo>
                    <a:pt x="114984" y="1617694"/>
                  </a:lnTo>
                  <a:lnTo>
                    <a:pt x="115350" y="1626992"/>
                  </a:lnTo>
                  <a:lnTo>
                    <a:pt x="115710" y="1636289"/>
                  </a:lnTo>
                  <a:lnTo>
                    <a:pt x="116065" y="1645586"/>
                  </a:lnTo>
                  <a:lnTo>
                    <a:pt x="116414" y="1654883"/>
                  </a:lnTo>
                  <a:lnTo>
                    <a:pt x="116757" y="1664180"/>
                  </a:lnTo>
                  <a:lnTo>
                    <a:pt x="117094" y="1673477"/>
                  </a:lnTo>
                  <a:lnTo>
                    <a:pt x="117421" y="1682774"/>
                  </a:lnTo>
                  <a:lnTo>
                    <a:pt x="117741" y="1692071"/>
                  </a:lnTo>
                  <a:lnTo>
                    <a:pt x="118052" y="1701368"/>
                  </a:lnTo>
                  <a:lnTo>
                    <a:pt x="118355" y="1710665"/>
                  </a:lnTo>
                  <a:lnTo>
                    <a:pt x="118648" y="1719963"/>
                  </a:lnTo>
                  <a:lnTo>
                    <a:pt x="118930" y="1729260"/>
                  </a:lnTo>
                  <a:lnTo>
                    <a:pt x="119201" y="1738557"/>
                  </a:lnTo>
                  <a:lnTo>
                    <a:pt x="119462" y="1747854"/>
                  </a:lnTo>
                  <a:lnTo>
                    <a:pt x="119713" y="1757151"/>
                  </a:lnTo>
                  <a:lnTo>
                    <a:pt x="119954" y="1766448"/>
                  </a:lnTo>
                  <a:lnTo>
                    <a:pt x="120182" y="1775745"/>
                  </a:lnTo>
                  <a:lnTo>
                    <a:pt x="120399" y="1785042"/>
                  </a:lnTo>
                  <a:lnTo>
                    <a:pt x="120606" y="1794339"/>
                  </a:lnTo>
                  <a:lnTo>
                    <a:pt x="120803" y="1803636"/>
                  </a:lnTo>
                  <a:lnTo>
                    <a:pt x="120990" y="1812934"/>
                  </a:lnTo>
                  <a:lnTo>
                    <a:pt x="121169" y="1822231"/>
                  </a:lnTo>
                  <a:lnTo>
                    <a:pt x="121336" y="1831528"/>
                  </a:lnTo>
                  <a:lnTo>
                    <a:pt x="121495" y="1840825"/>
                  </a:lnTo>
                  <a:lnTo>
                    <a:pt x="121646" y="1850122"/>
                  </a:lnTo>
                  <a:lnTo>
                    <a:pt x="121790" y="1859419"/>
                  </a:lnTo>
                  <a:lnTo>
                    <a:pt x="121927" y="1868716"/>
                  </a:lnTo>
                  <a:lnTo>
                    <a:pt x="122056" y="1878013"/>
                  </a:lnTo>
                  <a:lnTo>
                    <a:pt x="122177" y="1887310"/>
                  </a:lnTo>
                  <a:lnTo>
                    <a:pt x="122291" y="1896607"/>
                  </a:lnTo>
                  <a:lnTo>
                    <a:pt x="122399" y="1905904"/>
                  </a:lnTo>
                  <a:lnTo>
                    <a:pt x="122500" y="1915202"/>
                  </a:lnTo>
                  <a:lnTo>
                    <a:pt x="122594" y="1924499"/>
                  </a:lnTo>
                  <a:lnTo>
                    <a:pt x="122679" y="1933796"/>
                  </a:lnTo>
                  <a:lnTo>
                    <a:pt x="122755" y="1943093"/>
                  </a:lnTo>
                  <a:lnTo>
                    <a:pt x="122824" y="1952390"/>
                  </a:lnTo>
                  <a:lnTo>
                    <a:pt x="122884" y="1961687"/>
                  </a:lnTo>
                  <a:lnTo>
                    <a:pt x="122934" y="1970984"/>
                  </a:lnTo>
                  <a:lnTo>
                    <a:pt x="122973" y="1980281"/>
                  </a:lnTo>
                  <a:lnTo>
                    <a:pt x="123000" y="1989578"/>
                  </a:lnTo>
                  <a:lnTo>
                    <a:pt x="123016" y="1998875"/>
                  </a:lnTo>
                  <a:lnTo>
                    <a:pt x="123020" y="2008173"/>
                  </a:lnTo>
                  <a:lnTo>
                    <a:pt x="123013" y="2017470"/>
                  </a:lnTo>
                  <a:lnTo>
                    <a:pt x="122991" y="2026767"/>
                  </a:lnTo>
                  <a:lnTo>
                    <a:pt x="122955" y="2036064"/>
                  </a:lnTo>
                  <a:lnTo>
                    <a:pt x="122906" y="2045361"/>
                  </a:lnTo>
                  <a:lnTo>
                    <a:pt x="122843" y="2054658"/>
                  </a:lnTo>
                  <a:lnTo>
                    <a:pt x="122768" y="2063955"/>
                  </a:lnTo>
                  <a:lnTo>
                    <a:pt x="122679" y="2073252"/>
                  </a:lnTo>
                  <a:lnTo>
                    <a:pt x="122573" y="2082549"/>
                  </a:lnTo>
                  <a:lnTo>
                    <a:pt x="122455" y="2091846"/>
                  </a:lnTo>
                  <a:lnTo>
                    <a:pt x="122325" y="2101144"/>
                  </a:lnTo>
                  <a:lnTo>
                    <a:pt x="122183" y="2110441"/>
                  </a:lnTo>
                  <a:lnTo>
                    <a:pt x="122029" y="2119738"/>
                  </a:lnTo>
                  <a:lnTo>
                    <a:pt x="121862" y="2129035"/>
                  </a:lnTo>
                  <a:lnTo>
                    <a:pt x="121682" y="2138332"/>
                  </a:lnTo>
                  <a:lnTo>
                    <a:pt x="121493" y="2147629"/>
                  </a:lnTo>
                  <a:lnTo>
                    <a:pt x="121294" y="2156926"/>
                  </a:lnTo>
                  <a:lnTo>
                    <a:pt x="121086" y="2166223"/>
                  </a:lnTo>
                  <a:lnTo>
                    <a:pt x="120868" y="2175520"/>
                  </a:lnTo>
                  <a:lnTo>
                    <a:pt x="120639" y="2184817"/>
                  </a:lnTo>
                  <a:lnTo>
                    <a:pt x="120401" y="2194115"/>
                  </a:lnTo>
                  <a:lnTo>
                    <a:pt x="120156" y="2203412"/>
                  </a:lnTo>
                  <a:lnTo>
                    <a:pt x="119902" y="2212709"/>
                  </a:lnTo>
                  <a:lnTo>
                    <a:pt x="119640" y="2222006"/>
                  </a:lnTo>
                  <a:lnTo>
                    <a:pt x="119368" y="2231303"/>
                  </a:lnTo>
                  <a:lnTo>
                    <a:pt x="119088" y="2240600"/>
                  </a:lnTo>
                  <a:lnTo>
                    <a:pt x="118801" y="2249897"/>
                  </a:lnTo>
                  <a:lnTo>
                    <a:pt x="118505" y="2259194"/>
                  </a:lnTo>
                  <a:lnTo>
                    <a:pt x="118202" y="2268491"/>
                  </a:lnTo>
                  <a:lnTo>
                    <a:pt x="117891" y="2277788"/>
                  </a:lnTo>
                  <a:lnTo>
                    <a:pt x="117570" y="2287085"/>
                  </a:lnTo>
                  <a:lnTo>
                    <a:pt x="117243" y="2296383"/>
                  </a:lnTo>
                  <a:lnTo>
                    <a:pt x="116909" y="2305680"/>
                  </a:lnTo>
                  <a:lnTo>
                    <a:pt x="116568" y="2314977"/>
                  </a:lnTo>
                  <a:lnTo>
                    <a:pt x="116221" y="2324274"/>
                  </a:lnTo>
                  <a:lnTo>
                    <a:pt x="115867" y="2333571"/>
                  </a:lnTo>
                  <a:lnTo>
                    <a:pt x="115507" y="2342868"/>
                  </a:lnTo>
                  <a:lnTo>
                    <a:pt x="115144" y="2352165"/>
                  </a:lnTo>
                  <a:lnTo>
                    <a:pt x="114777" y="2361462"/>
                  </a:lnTo>
                  <a:lnTo>
                    <a:pt x="114407" y="2370759"/>
                  </a:lnTo>
                  <a:lnTo>
                    <a:pt x="114035" y="2380056"/>
                  </a:lnTo>
                  <a:lnTo>
                    <a:pt x="113662" y="2389354"/>
                  </a:lnTo>
                  <a:lnTo>
                    <a:pt x="113288" y="2398651"/>
                  </a:lnTo>
                  <a:lnTo>
                    <a:pt x="112915" y="2407948"/>
                  </a:lnTo>
                  <a:lnTo>
                    <a:pt x="112542" y="2417245"/>
                  </a:lnTo>
                  <a:lnTo>
                    <a:pt x="112172" y="2426542"/>
                  </a:lnTo>
                  <a:lnTo>
                    <a:pt x="111806" y="2435839"/>
                  </a:lnTo>
                  <a:lnTo>
                    <a:pt x="111442" y="2445136"/>
                  </a:lnTo>
                  <a:lnTo>
                    <a:pt x="111083" y="2454433"/>
                  </a:lnTo>
                  <a:lnTo>
                    <a:pt x="110728" y="2463730"/>
                  </a:lnTo>
                  <a:lnTo>
                    <a:pt x="110377" y="2473027"/>
                  </a:lnTo>
                  <a:lnTo>
                    <a:pt x="110033" y="2482325"/>
                  </a:lnTo>
                  <a:lnTo>
                    <a:pt x="109693" y="2491622"/>
                  </a:lnTo>
                  <a:lnTo>
                    <a:pt x="109359" y="2500919"/>
                  </a:lnTo>
                  <a:lnTo>
                    <a:pt x="109029" y="2510216"/>
                  </a:lnTo>
                  <a:lnTo>
                    <a:pt x="108705" y="2519513"/>
                  </a:lnTo>
                  <a:lnTo>
                    <a:pt x="108385" y="2528810"/>
                  </a:lnTo>
                  <a:lnTo>
                    <a:pt x="108070" y="2538107"/>
                  </a:lnTo>
                  <a:lnTo>
                    <a:pt x="107758" y="2547404"/>
                  </a:lnTo>
                  <a:lnTo>
                    <a:pt x="107449" y="2556701"/>
                  </a:lnTo>
                  <a:lnTo>
                    <a:pt x="107143" y="2565998"/>
                  </a:lnTo>
                  <a:lnTo>
                    <a:pt x="106840" y="2575296"/>
                  </a:lnTo>
                  <a:lnTo>
                    <a:pt x="106538" y="2584593"/>
                  </a:lnTo>
                  <a:lnTo>
                    <a:pt x="106237" y="2593890"/>
                  </a:lnTo>
                  <a:lnTo>
                    <a:pt x="105937" y="2603187"/>
                  </a:lnTo>
                  <a:lnTo>
                    <a:pt x="105637" y="2612484"/>
                  </a:lnTo>
                  <a:lnTo>
                    <a:pt x="105336" y="2621781"/>
                  </a:lnTo>
                  <a:lnTo>
                    <a:pt x="105035" y="2631078"/>
                  </a:lnTo>
                  <a:lnTo>
                    <a:pt x="104733" y="2640375"/>
                  </a:lnTo>
                  <a:lnTo>
                    <a:pt x="104429" y="2649672"/>
                  </a:lnTo>
                  <a:lnTo>
                    <a:pt x="104124" y="2658969"/>
                  </a:lnTo>
                  <a:lnTo>
                    <a:pt x="103819" y="2668266"/>
                  </a:lnTo>
                  <a:lnTo>
                    <a:pt x="103511" y="2677564"/>
                  </a:lnTo>
                  <a:lnTo>
                    <a:pt x="103203" y="2686861"/>
                  </a:lnTo>
                  <a:lnTo>
                    <a:pt x="102893" y="2696158"/>
                  </a:lnTo>
                  <a:lnTo>
                    <a:pt x="102582" y="2705455"/>
                  </a:lnTo>
                  <a:lnTo>
                    <a:pt x="102272" y="2714752"/>
                  </a:lnTo>
                  <a:lnTo>
                    <a:pt x="101960" y="2724049"/>
                  </a:lnTo>
                  <a:lnTo>
                    <a:pt x="101649" y="2733346"/>
                  </a:lnTo>
                  <a:lnTo>
                    <a:pt x="101338" y="2742643"/>
                  </a:lnTo>
                  <a:lnTo>
                    <a:pt x="101027" y="2751940"/>
                  </a:lnTo>
                  <a:lnTo>
                    <a:pt x="100717" y="2761237"/>
                  </a:lnTo>
                  <a:lnTo>
                    <a:pt x="100408" y="2770535"/>
                  </a:lnTo>
                  <a:lnTo>
                    <a:pt x="100100" y="2779832"/>
                  </a:lnTo>
                  <a:lnTo>
                    <a:pt x="99792" y="2789129"/>
                  </a:lnTo>
                  <a:lnTo>
                    <a:pt x="99485" y="2798426"/>
                  </a:lnTo>
                  <a:lnTo>
                    <a:pt x="99178" y="2807723"/>
                  </a:lnTo>
                  <a:lnTo>
                    <a:pt x="98871" y="2817020"/>
                  </a:lnTo>
                  <a:lnTo>
                    <a:pt x="98564" y="2826317"/>
                  </a:lnTo>
                  <a:lnTo>
                    <a:pt x="98257" y="2835614"/>
                  </a:lnTo>
                  <a:lnTo>
                    <a:pt x="97948" y="2844911"/>
                  </a:lnTo>
                  <a:lnTo>
                    <a:pt x="97637" y="2854208"/>
                  </a:lnTo>
                  <a:lnTo>
                    <a:pt x="97324" y="2863506"/>
                  </a:lnTo>
                  <a:lnTo>
                    <a:pt x="97008" y="2872803"/>
                  </a:lnTo>
                  <a:lnTo>
                    <a:pt x="96689" y="2882100"/>
                  </a:lnTo>
                  <a:lnTo>
                    <a:pt x="96366" y="2891397"/>
                  </a:lnTo>
                  <a:lnTo>
                    <a:pt x="96038" y="2900694"/>
                  </a:lnTo>
                  <a:lnTo>
                    <a:pt x="95707" y="2909991"/>
                  </a:lnTo>
                  <a:lnTo>
                    <a:pt x="95370" y="2919288"/>
                  </a:lnTo>
                  <a:lnTo>
                    <a:pt x="95030" y="2928585"/>
                  </a:lnTo>
                  <a:lnTo>
                    <a:pt x="94683" y="2937882"/>
                  </a:lnTo>
                  <a:lnTo>
                    <a:pt x="94333" y="2947179"/>
                  </a:lnTo>
                  <a:lnTo>
                    <a:pt x="93978" y="2956477"/>
                  </a:lnTo>
                  <a:lnTo>
                    <a:pt x="93620" y="2965774"/>
                  </a:lnTo>
                  <a:lnTo>
                    <a:pt x="93259" y="2975071"/>
                  </a:lnTo>
                  <a:lnTo>
                    <a:pt x="92895" y="2984368"/>
                  </a:lnTo>
                  <a:lnTo>
                    <a:pt x="92530" y="2993665"/>
                  </a:lnTo>
                  <a:lnTo>
                    <a:pt x="92164" y="3002962"/>
                  </a:lnTo>
                  <a:lnTo>
                    <a:pt x="91799" y="3012259"/>
                  </a:lnTo>
                  <a:lnTo>
                    <a:pt x="91435" y="3021556"/>
                  </a:lnTo>
                  <a:lnTo>
                    <a:pt x="91073" y="3030853"/>
                  </a:lnTo>
                  <a:lnTo>
                    <a:pt x="90715" y="3040150"/>
                  </a:lnTo>
                  <a:lnTo>
                    <a:pt x="90362" y="3049447"/>
                  </a:lnTo>
                  <a:lnTo>
                    <a:pt x="90013" y="3058745"/>
                  </a:lnTo>
                  <a:lnTo>
                    <a:pt x="89671" y="3068042"/>
                  </a:lnTo>
                  <a:lnTo>
                    <a:pt x="89334" y="3077339"/>
                  </a:lnTo>
                  <a:lnTo>
                    <a:pt x="89007" y="3086636"/>
                  </a:lnTo>
                  <a:lnTo>
                    <a:pt x="88687" y="3095933"/>
                  </a:lnTo>
                  <a:lnTo>
                    <a:pt x="88375" y="3105230"/>
                  </a:lnTo>
                  <a:lnTo>
                    <a:pt x="88070" y="3114527"/>
                  </a:lnTo>
                  <a:lnTo>
                    <a:pt x="87774" y="3123824"/>
                  </a:lnTo>
                  <a:lnTo>
                    <a:pt x="87486" y="3133121"/>
                  </a:lnTo>
                  <a:lnTo>
                    <a:pt x="87207" y="3142418"/>
                  </a:lnTo>
                  <a:lnTo>
                    <a:pt x="86936" y="3151716"/>
                  </a:lnTo>
                  <a:lnTo>
                    <a:pt x="86671" y="3161013"/>
                  </a:lnTo>
                  <a:lnTo>
                    <a:pt x="86412" y="3170310"/>
                  </a:lnTo>
                  <a:lnTo>
                    <a:pt x="86158" y="3179607"/>
                  </a:lnTo>
                  <a:lnTo>
                    <a:pt x="85911" y="3188904"/>
                  </a:lnTo>
                  <a:lnTo>
                    <a:pt x="85669" y="3198201"/>
                  </a:lnTo>
                  <a:lnTo>
                    <a:pt x="85429" y="3207498"/>
                  </a:lnTo>
                  <a:lnTo>
                    <a:pt x="85193" y="3216795"/>
                  </a:lnTo>
                  <a:lnTo>
                    <a:pt x="84959" y="3226092"/>
                  </a:lnTo>
                  <a:lnTo>
                    <a:pt x="84726" y="3235389"/>
                  </a:lnTo>
                  <a:lnTo>
                    <a:pt x="84495" y="3244687"/>
                  </a:lnTo>
                  <a:lnTo>
                    <a:pt x="84265" y="3253984"/>
                  </a:lnTo>
                  <a:lnTo>
                    <a:pt x="84034" y="3263281"/>
                  </a:lnTo>
                  <a:lnTo>
                    <a:pt x="83804" y="3272578"/>
                  </a:lnTo>
                  <a:lnTo>
                    <a:pt x="83572" y="3281875"/>
                  </a:lnTo>
                  <a:lnTo>
                    <a:pt x="83340" y="3291172"/>
                  </a:lnTo>
                  <a:lnTo>
                    <a:pt x="83108" y="3300469"/>
                  </a:lnTo>
                  <a:lnTo>
                    <a:pt x="82874" y="3309766"/>
                  </a:lnTo>
                  <a:lnTo>
                    <a:pt x="82639" y="3319063"/>
                  </a:lnTo>
                  <a:lnTo>
                    <a:pt x="82404" y="3328360"/>
                  </a:lnTo>
                  <a:lnTo>
                    <a:pt x="82168" y="3337658"/>
                  </a:lnTo>
                  <a:lnTo>
                    <a:pt x="81931" y="3346955"/>
                  </a:lnTo>
                  <a:lnTo>
                    <a:pt x="81695" y="3356252"/>
                  </a:lnTo>
                  <a:lnTo>
                    <a:pt x="81458" y="3365549"/>
                  </a:lnTo>
                  <a:lnTo>
                    <a:pt x="81221" y="3374846"/>
                  </a:lnTo>
                  <a:lnTo>
                    <a:pt x="80985" y="3384143"/>
                  </a:lnTo>
                  <a:lnTo>
                    <a:pt x="80750" y="3393440"/>
                  </a:lnTo>
                  <a:lnTo>
                    <a:pt x="80516" y="3402737"/>
                  </a:lnTo>
                  <a:lnTo>
                    <a:pt x="80283" y="3412034"/>
                  </a:lnTo>
                  <a:lnTo>
                    <a:pt x="80051" y="3421331"/>
                  </a:lnTo>
                  <a:lnTo>
                    <a:pt x="79822" y="3430628"/>
                  </a:lnTo>
                  <a:lnTo>
                    <a:pt x="79595" y="3439926"/>
                  </a:lnTo>
                  <a:lnTo>
                    <a:pt x="79370" y="3449223"/>
                  </a:lnTo>
                  <a:lnTo>
                    <a:pt x="79147" y="3458520"/>
                  </a:lnTo>
                  <a:lnTo>
                    <a:pt x="78927" y="3467817"/>
                  </a:lnTo>
                  <a:lnTo>
                    <a:pt x="78709" y="3477114"/>
                  </a:lnTo>
                  <a:lnTo>
                    <a:pt x="78494" y="3486411"/>
                  </a:lnTo>
                  <a:lnTo>
                    <a:pt x="78282" y="3495708"/>
                  </a:lnTo>
                  <a:lnTo>
                    <a:pt x="78072" y="3505005"/>
                  </a:lnTo>
                  <a:lnTo>
                    <a:pt x="77865" y="3514302"/>
                  </a:lnTo>
                  <a:lnTo>
                    <a:pt x="77661" y="3523599"/>
                  </a:lnTo>
                  <a:lnTo>
                    <a:pt x="77458" y="3532897"/>
                  </a:lnTo>
                  <a:lnTo>
                    <a:pt x="77259" y="3542194"/>
                  </a:lnTo>
                  <a:lnTo>
                    <a:pt x="77062" y="3551491"/>
                  </a:lnTo>
                  <a:lnTo>
                    <a:pt x="76867" y="3560788"/>
                  </a:lnTo>
                  <a:lnTo>
                    <a:pt x="76674" y="3570085"/>
                  </a:lnTo>
                  <a:lnTo>
                    <a:pt x="76483" y="3579382"/>
                  </a:lnTo>
                  <a:lnTo>
                    <a:pt x="76294" y="3588679"/>
                  </a:lnTo>
                  <a:lnTo>
                    <a:pt x="76108" y="3597976"/>
                  </a:lnTo>
                  <a:lnTo>
                    <a:pt x="75922" y="3607273"/>
                  </a:lnTo>
                  <a:lnTo>
                    <a:pt x="75739" y="3616570"/>
                  </a:lnTo>
                  <a:lnTo>
                    <a:pt x="75557" y="3625868"/>
                  </a:lnTo>
                  <a:lnTo>
                    <a:pt x="75377" y="3635165"/>
                  </a:lnTo>
                  <a:lnTo>
                    <a:pt x="75199" y="3644462"/>
                  </a:lnTo>
                  <a:lnTo>
                    <a:pt x="75022" y="3653759"/>
                  </a:lnTo>
                  <a:lnTo>
                    <a:pt x="74847" y="3663056"/>
                  </a:lnTo>
                  <a:lnTo>
                    <a:pt x="74674" y="3672353"/>
                  </a:lnTo>
                  <a:lnTo>
                    <a:pt x="74503" y="3681650"/>
                  </a:lnTo>
                  <a:lnTo>
                    <a:pt x="74334" y="3690947"/>
                  </a:lnTo>
                  <a:lnTo>
                    <a:pt x="74167" y="3700244"/>
                  </a:lnTo>
                  <a:lnTo>
                    <a:pt x="74002" y="3709541"/>
                  </a:lnTo>
                  <a:lnTo>
                    <a:pt x="73839" y="3718839"/>
                  </a:lnTo>
                  <a:lnTo>
                    <a:pt x="73678" y="3728136"/>
                  </a:lnTo>
                  <a:lnTo>
                    <a:pt x="73520" y="3737433"/>
                  </a:lnTo>
                  <a:lnTo>
                    <a:pt x="73364" y="3746730"/>
                  </a:lnTo>
                  <a:lnTo>
                    <a:pt x="73211" y="3756027"/>
                  </a:lnTo>
                  <a:lnTo>
                    <a:pt x="73060" y="3765324"/>
                  </a:lnTo>
                  <a:lnTo>
                    <a:pt x="72911" y="3774621"/>
                  </a:lnTo>
                  <a:lnTo>
                    <a:pt x="72764" y="3783918"/>
                  </a:lnTo>
                  <a:lnTo>
                    <a:pt x="72619" y="3793215"/>
                  </a:lnTo>
                  <a:lnTo>
                    <a:pt x="72477" y="3802512"/>
                  </a:lnTo>
                  <a:lnTo>
                    <a:pt x="72336" y="3811809"/>
                  </a:lnTo>
                  <a:lnTo>
                    <a:pt x="72196" y="3821107"/>
                  </a:lnTo>
                  <a:lnTo>
                    <a:pt x="72058" y="3830404"/>
                  </a:lnTo>
                  <a:lnTo>
                    <a:pt x="71921" y="3839701"/>
                  </a:lnTo>
                  <a:lnTo>
                    <a:pt x="71784" y="3848998"/>
                  </a:lnTo>
                  <a:lnTo>
                    <a:pt x="71648" y="3858295"/>
                  </a:lnTo>
                  <a:lnTo>
                    <a:pt x="71513" y="3867592"/>
                  </a:lnTo>
                  <a:lnTo>
                    <a:pt x="71378" y="3876889"/>
                  </a:lnTo>
                  <a:lnTo>
                    <a:pt x="71242" y="3886186"/>
                  </a:lnTo>
                  <a:lnTo>
                    <a:pt x="71106" y="3895483"/>
                  </a:lnTo>
                  <a:lnTo>
                    <a:pt x="70970" y="3904780"/>
                  </a:lnTo>
                  <a:lnTo>
                    <a:pt x="70833" y="3914078"/>
                  </a:lnTo>
                  <a:lnTo>
                    <a:pt x="70695" y="3923375"/>
                  </a:lnTo>
                  <a:lnTo>
                    <a:pt x="70556" y="3932672"/>
                  </a:lnTo>
                  <a:lnTo>
                    <a:pt x="70417" y="3941969"/>
                  </a:lnTo>
                  <a:lnTo>
                    <a:pt x="70276" y="3951266"/>
                  </a:lnTo>
                  <a:lnTo>
                    <a:pt x="70135" y="3960563"/>
                  </a:lnTo>
                  <a:lnTo>
                    <a:pt x="69994" y="3969860"/>
                  </a:lnTo>
                  <a:lnTo>
                    <a:pt x="69851" y="3979157"/>
                  </a:lnTo>
                  <a:lnTo>
                    <a:pt x="69709" y="3988454"/>
                  </a:lnTo>
                  <a:lnTo>
                    <a:pt x="69567" y="3997751"/>
                  </a:lnTo>
                  <a:lnTo>
                    <a:pt x="69425" y="4007049"/>
                  </a:lnTo>
                  <a:lnTo>
                    <a:pt x="69283" y="4016346"/>
                  </a:lnTo>
                  <a:lnTo>
                    <a:pt x="69143" y="4025643"/>
                  </a:lnTo>
                  <a:lnTo>
                    <a:pt x="69003" y="4034940"/>
                  </a:lnTo>
                  <a:lnTo>
                    <a:pt x="68865" y="4044237"/>
                  </a:lnTo>
                  <a:lnTo>
                    <a:pt x="68730" y="4053534"/>
                  </a:lnTo>
                  <a:lnTo>
                    <a:pt x="68596" y="4062831"/>
                  </a:lnTo>
                  <a:lnTo>
                    <a:pt x="68465" y="4072128"/>
                  </a:lnTo>
                  <a:lnTo>
                    <a:pt x="68337" y="4081425"/>
                  </a:lnTo>
                  <a:lnTo>
                    <a:pt x="68212" y="4090722"/>
                  </a:lnTo>
                  <a:lnTo>
                    <a:pt x="68091" y="4100020"/>
                  </a:lnTo>
                  <a:lnTo>
                    <a:pt x="67973" y="4109317"/>
                  </a:lnTo>
                  <a:lnTo>
                    <a:pt x="67859" y="4118614"/>
                  </a:lnTo>
                  <a:lnTo>
                    <a:pt x="67748" y="4127911"/>
                  </a:lnTo>
                  <a:lnTo>
                    <a:pt x="67642" y="4137208"/>
                  </a:lnTo>
                  <a:lnTo>
                    <a:pt x="67539" y="4146505"/>
                  </a:lnTo>
                  <a:lnTo>
                    <a:pt x="67440" y="4155802"/>
                  </a:lnTo>
                  <a:lnTo>
                    <a:pt x="67344" y="4165099"/>
                  </a:lnTo>
                  <a:lnTo>
                    <a:pt x="67252" y="4174396"/>
                  </a:lnTo>
                  <a:lnTo>
                    <a:pt x="67163" y="4183693"/>
                  </a:lnTo>
                  <a:lnTo>
                    <a:pt x="67077" y="4192990"/>
                  </a:lnTo>
                  <a:lnTo>
                    <a:pt x="66993" y="4202288"/>
                  </a:lnTo>
                  <a:lnTo>
                    <a:pt x="66912" y="4211585"/>
                  </a:lnTo>
                  <a:lnTo>
                    <a:pt x="66832" y="4220882"/>
                  </a:lnTo>
                  <a:lnTo>
                    <a:pt x="66755" y="4230179"/>
                  </a:lnTo>
                  <a:lnTo>
                    <a:pt x="66678" y="4239476"/>
                  </a:lnTo>
                  <a:lnTo>
                    <a:pt x="66603" y="4248773"/>
                  </a:lnTo>
                  <a:lnTo>
                    <a:pt x="66528" y="4258070"/>
                  </a:lnTo>
                  <a:lnTo>
                    <a:pt x="66454" y="4267367"/>
                  </a:lnTo>
                  <a:lnTo>
                    <a:pt x="66380" y="4276664"/>
                  </a:lnTo>
                  <a:lnTo>
                    <a:pt x="66305" y="4285961"/>
                  </a:lnTo>
                  <a:lnTo>
                    <a:pt x="66231" y="4295259"/>
                  </a:lnTo>
                  <a:lnTo>
                    <a:pt x="66156" y="4304556"/>
                  </a:lnTo>
                  <a:lnTo>
                    <a:pt x="66080" y="4313853"/>
                  </a:lnTo>
                  <a:lnTo>
                    <a:pt x="66004" y="4323150"/>
                  </a:lnTo>
                  <a:lnTo>
                    <a:pt x="65927" y="4332447"/>
                  </a:lnTo>
                  <a:lnTo>
                    <a:pt x="65850" y="4341744"/>
                  </a:lnTo>
                  <a:lnTo>
                    <a:pt x="65773" y="4351041"/>
                  </a:lnTo>
                  <a:lnTo>
                    <a:pt x="65695" y="4360338"/>
                  </a:lnTo>
                  <a:lnTo>
                    <a:pt x="65617" y="4369635"/>
                  </a:lnTo>
                  <a:lnTo>
                    <a:pt x="65539" y="4378932"/>
                  </a:lnTo>
                  <a:lnTo>
                    <a:pt x="65461" y="4388230"/>
                  </a:lnTo>
                  <a:lnTo>
                    <a:pt x="65383" y="4397527"/>
                  </a:lnTo>
                  <a:lnTo>
                    <a:pt x="65307" y="4406824"/>
                  </a:lnTo>
                  <a:lnTo>
                    <a:pt x="65231" y="4416121"/>
                  </a:lnTo>
                  <a:lnTo>
                    <a:pt x="65156" y="4425418"/>
                  </a:lnTo>
                  <a:lnTo>
                    <a:pt x="65083" y="4434715"/>
                  </a:lnTo>
                  <a:lnTo>
                    <a:pt x="65011" y="4444012"/>
                  </a:lnTo>
                  <a:lnTo>
                    <a:pt x="64941" y="4453309"/>
                  </a:lnTo>
                  <a:lnTo>
                    <a:pt x="64874" y="4462606"/>
                  </a:lnTo>
                  <a:lnTo>
                    <a:pt x="64808" y="4471903"/>
                  </a:lnTo>
                  <a:lnTo>
                    <a:pt x="64744" y="4481201"/>
                  </a:lnTo>
                  <a:lnTo>
                    <a:pt x="64683" y="4490498"/>
                  </a:lnTo>
                  <a:lnTo>
                    <a:pt x="64625" y="4499795"/>
                  </a:lnTo>
                  <a:lnTo>
                    <a:pt x="64570" y="4509092"/>
                  </a:lnTo>
                  <a:lnTo>
                    <a:pt x="64516" y="4518389"/>
                  </a:lnTo>
                  <a:lnTo>
                    <a:pt x="64465" y="4527686"/>
                  </a:lnTo>
                  <a:lnTo>
                    <a:pt x="64417" y="4536983"/>
                  </a:lnTo>
                  <a:lnTo>
                    <a:pt x="64371" y="4546280"/>
                  </a:lnTo>
                  <a:lnTo>
                    <a:pt x="64327" y="4555577"/>
                  </a:lnTo>
                  <a:lnTo>
                    <a:pt x="64285" y="4564874"/>
                  </a:lnTo>
                  <a:lnTo>
                    <a:pt x="64245" y="4574171"/>
                  </a:lnTo>
                  <a:lnTo>
                    <a:pt x="64207" y="4583469"/>
                  </a:lnTo>
                  <a:lnTo>
                    <a:pt x="64169" y="4592766"/>
                  </a:lnTo>
                  <a:lnTo>
                    <a:pt x="64133" y="4602063"/>
                  </a:lnTo>
                  <a:lnTo>
                    <a:pt x="64097" y="4611360"/>
                  </a:lnTo>
                  <a:lnTo>
                    <a:pt x="64061" y="4620657"/>
                  </a:lnTo>
                  <a:lnTo>
                    <a:pt x="64025" y="4629954"/>
                  </a:lnTo>
                  <a:lnTo>
                    <a:pt x="63988" y="4639251"/>
                  </a:lnTo>
                  <a:lnTo>
                    <a:pt x="63950" y="4648548"/>
                  </a:lnTo>
                  <a:lnTo>
                    <a:pt x="63911" y="4657845"/>
                  </a:lnTo>
                  <a:lnTo>
                    <a:pt x="63870" y="4667142"/>
                  </a:lnTo>
                  <a:lnTo>
                    <a:pt x="63828" y="4676440"/>
                  </a:lnTo>
                  <a:lnTo>
                    <a:pt x="63783" y="4685737"/>
                  </a:lnTo>
                  <a:lnTo>
                    <a:pt x="63735" y="4695034"/>
                  </a:lnTo>
                  <a:lnTo>
                    <a:pt x="63685" y="4704331"/>
                  </a:lnTo>
                  <a:lnTo>
                    <a:pt x="63632" y="4713628"/>
                  </a:lnTo>
                  <a:lnTo>
                    <a:pt x="63576" y="4722925"/>
                  </a:lnTo>
                  <a:lnTo>
                    <a:pt x="63517" y="4732222"/>
                  </a:lnTo>
                  <a:lnTo>
                    <a:pt x="63456" y="4741519"/>
                  </a:lnTo>
                  <a:lnTo>
                    <a:pt x="63391" y="4750816"/>
                  </a:lnTo>
                  <a:close/>
                </a:path>
              </a:pathLst>
            </a:custGeom>
            <a:solidFill>
              <a:srgbClr val="24B7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264262" y="1847850"/>
              <a:ext cx="103898" cy="4526783"/>
            </a:xfrm>
            <a:custGeom>
              <a:avLst/>
              <a:gdLst/>
              <a:ahLst/>
              <a:cxnLst/>
              <a:rect l="0" t="0" r="0" b="0"/>
              <a:pathLst>
                <a:path w="103898" h="4526783">
                  <a:moveTo>
                    <a:pt x="45457" y="4526783"/>
                  </a:moveTo>
                  <a:lnTo>
                    <a:pt x="45293" y="4517924"/>
                  </a:lnTo>
                  <a:lnTo>
                    <a:pt x="45138" y="4509066"/>
                  </a:lnTo>
                  <a:lnTo>
                    <a:pt x="44990" y="4500207"/>
                  </a:lnTo>
                  <a:lnTo>
                    <a:pt x="44851" y="4491348"/>
                  </a:lnTo>
                  <a:lnTo>
                    <a:pt x="44724" y="4482490"/>
                  </a:lnTo>
                  <a:lnTo>
                    <a:pt x="44604" y="4473631"/>
                  </a:lnTo>
                  <a:lnTo>
                    <a:pt x="44492" y="4464772"/>
                  </a:lnTo>
                  <a:lnTo>
                    <a:pt x="44389" y="4455914"/>
                  </a:lnTo>
                  <a:lnTo>
                    <a:pt x="44293" y="4447055"/>
                  </a:lnTo>
                  <a:lnTo>
                    <a:pt x="44206" y="4438196"/>
                  </a:lnTo>
                  <a:lnTo>
                    <a:pt x="44126" y="4429338"/>
                  </a:lnTo>
                  <a:lnTo>
                    <a:pt x="44051" y="4420479"/>
                  </a:lnTo>
                  <a:lnTo>
                    <a:pt x="43982" y="4411620"/>
                  </a:lnTo>
                  <a:lnTo>
                    <a:pt x="43919" y="4402762"/>
                  </a:lnTo>
                  <a:lnTo>
                    <a:pt x="43860" y="4393903"/>
                  </a:lnTo>
                  <a:lnTo>
                    <a:pt x="43804" y="4385044"/>
                  </a:lnTo>
                  <a:lnTo>
                    <a:pt x="43751" y="4376186"/>
                  </a:lnTo>
                  <a:lnTo>
                    <a:pt x="43701" y="4367327"/>
                  </a:lnTo>
                  <a:lnTo>
                    <a:pt x="43652" y="4358468"/>
                  </a:lnTo>
                  <a:lnTo>
                    <a:pt x="43603" y="4349610"/>
                  </a:lnTo>
                  <a:lnTo>
                    <a:pt x="43555" y="4340751"/>
                  </a:lnTo>
                  <a:lnTo>
                    <a:pt x="43507" y="4331892"/>
                  </a:lnTo>
                  <a:lnTo>
                    <a:pt x="43458" y="4323034"/>
                  </a:lnTo>
                  <a:lnTo>
                    <a:pt x="43407" y="4314175"/>
                  </a:lnTo>
                  <a:lnTo>
                    <a:pt x="43355" y="4305316"/>
                  </a:lnTo>
                  <a:lnTo>
                    <a:pt x="43301" y="4296457"/>
                  </a:lnTo>
                  <a:lnTo>
                    <a:pt x="43244" y="4287599"/>
                  </a:lnTo>
                  <a:lnTo>
                    <a:pt x="43185" y="4278740"/>
                  </a:lnTo>
                  <a:lnTo>
                    <a:pt x="43124" y="4269881"/>
                  </a:lnTo>
                  <a:lnTo>
                    <a:pt x="43060" y="4261023"/>
                  </a:lnTo>
                  <a:lnTo>
                    <a:pt x="42993" y="4252164"/>
                  </a:lnTo>
                  <a:lnTo>
                    <a:pt x="42924" y="4243305"/>
                  </a:lnTo>
                  <a:lnTo>
                    <a:pt x="42853" y="4234447"/>
                  </a:lnTo>
                  <a:lnTo>
                    <a:pt x="42779" y="4225588"/>
                  </a:lnTo>
                  <a:lnTo>
                    <a:pt x="42703" y="4216729"/>
                  </a:lnTo>
                  <a:lnTo>
                    <a:pt x="42626" y="4207871"/>
                  </a:lnTo>
                  <a:lnTo>
                    <a:pt x="42547" y="4199012"/>
                  </a:lnTo>
                  <a:lnTo>
                    <a:pt x="42467" y="4190153"/>
                  </a:lnTo>
                  <a:lnTo>
                    <a:pt x="42386" y="4181295"/>
                  </a:lnTo>
                  <a:lnTo>
                    <a:pt x="42304" y="4172436"/>
                  </a:lnTo>
                  <a:lnTo>
                    <a:pt x="42222" y="4163577"/>
                  </a:lnTo>
                  <a:lnTo>
                    <a:pt x="42140" y="4154719"/>
                  </a:lnTo>
                  <a:lnTo>
                    <a:pt x="42058" y="4145860"/>
                  </a:lnTo>
                  <a:lnTo>
                    <a:pt x="41977" y="4137001"/>
                  </a:lnTo>
                  <a:lnTo>
                    <a:pt x="41896" y="4128143"/>
                  </a:lnTo>
                  <a:lnTo>
                    <a:pt x="41817" y="4119284"/>
                  </a:lnTo>
                  <a:lnTo>
                    <a:pt x="41738" y="4110425"/>
                  </a:lnTo>
                  <a:lnTo>
                    <a:pt x="41661" y="4101567"/>
                  </a:lnTo>
                  <a:lnTo>
                    <a:pt x="41586" y="4092708"/>
                  </a:lnTo>
                  <a:lnTo>
                    <a:pt x="41511" y="4083849"/>
                  </a:lnTo>
                  <a:lnTo>
                    <a:pt x="41439" y="4074991"/>
                  </a:lnTo>
                  <a:lnTo>
                    <a:pt x="41368" y="4066132"/>
                  </a:lnTo>
                  <a:lnTo>
                    <a:pt x="41298" y="4057273"/>
                  </a:lnTo>
                  <a:lnTo>
                    <a:pt x="41230" y="4048415"/>
                  </a:lnTo>
                  <a:lnTo>
                    <a:pt x="41163" y="4039556"/>
                  </a:lnTo>
                  <a:lnTo>
                    <a:pt x="41097" y="4030697"/>
                  </a:lnTo>
                  <a:lnTo>
                    <a:pt x="41033" y="4021839"/>
                  </a:lnTo>
                  <a:lnTo>
                    <a:pt x="40969" y="4012980"/>
                  </a:lnTo>
                  <a:lnTo>
                    <a:pt x="40906" y="4004121"/>
                  </a:lnTo>
                  <a:lnTo>
                    <a:pt x="40844" y="3995262"/>
                  </a:lnTo>
                  <a:lnTo>
                    <a:pt x="40781" y="3986404"/>
                  </a:lnTo>
                  <a:lnTo>
                    <a:pt x="40719" y="3977545"/>
                  </a:lnTo>
                  <a:lnTo>
                    <a:pt x="40656" y="3968686"/>
                  </a:lnTo>
                  <a:lnTo>
                    <a:pt x="40592" y="3959828"/>
                  </a:lnTo>
                  <a:lnTo>
                    <a:pt x="40527" y="3950969"/>
                  </a:lnTo>
                  <a:lnTo>
                    <a:pt x="40461" y="3942110"/>
                  </a:lnTo>
                  <a:lnTo>
                    <a:pt x="40393" y="3933252"/>
                  </a:lnTo>
                  <a:lnTo>
                    <a:pt x="40323" y="3924393"/>
                  </a:lnTo>
                  <a:lnTo>
                    <a:pt x="40251" y="3915534"/>
                  </a:lnTo>
                  <a:lnTo>
                    <a:pt x="40176" y="3906676"/>
                  </a:lnTo>
                  <a:lnTo>
                    <a:pt x="40098" y="3897817"/>
                  </a:lnTo>
                  <a:lnTo>
                    <a:pt x="40017" y="3888958"/>
                  </a:lnTo>
                  <a:lnTo>
                    <a:pt x="39933" y="3880100"/>
                  </a:lnTo>
                  <a:lnTo>
                    <a:pt x="39845" y="3871241"/>
                  </a:lnTo>
                  <a:lnTo>
                    <a:pt x="39752" y="3862382"/>
                  </a:lnTo>
                  <a:lnTo>
                    <a:pt x="39656" y="3853524"/>
                  </a:lnTo>
                  <a:lnTo>
                    <a:pt x="39555" y="3844665"/>
                  </a:lnTo>
                  <a:lnTo>
                    <a:pt x="39450" y="3835806"/>
                  </a:lnTo>
                  <a:lnTo>
                    <a:pt x="39340" y="3826948"/>
                  </a:lnTo>
                  <a:lnTo>
                    <a:pt x="39224" y="3818089"/>
                  </a:lnTo>
                  <a:lnTo>
                    <a:pt x="39103" y="3809230"/>
                  </a:lnTo>
                  <a:lnTo>
                    <a:pt x="38978" y="3800372"/>
                  </a:lnTo>
                  <a:lnTo>
                    <a:pt x="38848" y="3791513"/>
                  </a:lnTo>
                  <a:lnTo>
                    <a:pt x="38710" y="3782654"/>
                  </a:lnTo>
                  <a:lnTo>
                    <a:pt x="38568" y="3773796"/>
                  </a:lnTo>
                  <a:lnTo>
                    <a:pt x="38420" y="3764937"/>
                  </a:lnTo>
                  <a:lnTo>
                    <a:pt x="38267" y="3756078"/>
                  </a:lnTo>
                  <a:lnTo>
                    <a:pt x="38108" y="3747220"/>
                  </a:lnTo>
                  <a:lnTo>
                    <a:pt x="37942" y="3738361"/>
                  </a:lnTo>
                  <a:lnTo>
                    <a:pt x="37771" y="3729502"/>
                  </a:lnTo>
                  <a:lnTo>
                    <a:pt x="37594" y="3720644"/>
                  </a:lnTo>
                  <a:lnTo>
                    <a:pt x="37412" y="3711785"/>
                  </a:lnTo>
                  <a:lnTo>
                    <a:pt x="37223" y="3702926"/>
                  </a:lnTo>
                  <a:lnTo>
                    <a:pt x="37028" y="3694067"/>
                  </a:lnTo>
                  <a:lnTo>
                    <a:pt x="36827" y="3685209"/>
                  </a:lnTo>
                  <a:lnTo>
                    <a:pt x="36620" y="3676350"/>
                  </a:lnTo>
                  <a:lnTo>
                    <a:pt x="36408" y="3667491"/>
                  </a:lnTo>
                  <a:lnTo>
                    <a:pt x="36189" y="3658633"/>
                  </a:lnTo>
                  <a:lnTo>
                    <a:pt x="35964" y="3649774"/>
                  </a:lnTo>
                  <a:lnTo>
                    <a:pt x="35734" y="3640915"/>
                  </a:lnTo>
                  <a:lnTo>
                    <a:pt x="35499" y="3632057"/>
                  </a:lnTo>
                  <a:lnTo>
                    <a:pt x="35257" y="3623198"/>
                  </a:lnTo>
                  <a:lnTo>
                    <a:pt x="35010" y="3614339"/>
                  </a:lnTo>
                  <a:lnTo>
                    <a:pt x="34757" y="3605481"/>
                  </a:lnTo>
                  <a:lnTo>
                    <a:pt x="34500" y="3596622"/>
                  </a:lnTo>
                  <a:lnTo>
                    <a:pt x="34238" y="3587763"/>
                  </a:lnTo>
                  <a:lnTo>
                    <a:pt x="33970" y="3578905"/>
                  </a:lnTo>
                  <a:lnTo>
                    <a:pt x="33698" y="3570046"/>
                  </a:lnTo>
                  <a:lnTo>
                    <a:pt x="33422" y="3561187"/>
                  </a:lnTo>
                  <a:lnTo>
                    <a:pt x="33142" y="3552329"/>
                  </a:lnTo>
                  <a:lnTo>
                    <a:pt x="32859" y="3543470"/>
                  </a:lnTo>
                  <a:lnTo>
                    <a:pt x="32572" y="3534611"/>
                  </a:lnTo>
                  <a:lnTo>
                    <a:pt x="32282" y="3525753"/>
                  </a:lnTo>
                  <a:lnTo>
                    <a:pt x="31990" y="3516894"/>
                  </a:lnTo>
                  <a:lnTo>
                    <a:pt x="31695" y="3508035"/>
                  </a:lnTo>
                  <a:lnTo>
                    <a:pt x="31399" y="3499177"/>
                  </a:lnTo>
                  <a:lnTo>
                    <a:pt x="31102" y="3490318"/>
                  </a:lnTo>
                  <a:lnTo>
                    <a:pt x="30804" y="3481459"/>
                  </a:lnTo>
                  <a:lnTo>
                    <a:pt x="30505" y="3472601"/>
                  </a:lnTo>
                  <a:lnTo>
                    <a:pt x="30207" y="3463742"/>
                  </a:lnTo>
                  <a:lnTo>
                    <a:pt x="29909" y="3454883"/>
                  </a:lnTo>
                  <a:lnTo>
                    <a:pt x="29612" y="3446025"/>
                  </a:lnTo>
                  <a:lnTo>
                    <a:pt x="29317" y="3437166"/>
                  </a:lnTo>
                  <a:lnTo>
                    <a:pt x="29023" y="3428307"/>
                  </a:lnTo>
                  <a:lnTo>
                    <a:pt x="28732" y="3419449"/>
                  </a:lnTo>
                  <a:lnTo>
                    <a:pt x="28443" y="3410590"/>
                  </a:lnTo>
                  <a:lnTo>
                    <a:pt x="28158" y="3401731"/>
                  </a:lnTo>
                  <a:lnTo>
                    <a:pt x="27875" y="3392873"/>
                  </a:lnTo>
                  <a:lnTo>
                    <a:pt x="27596" y="3384014"/>
                  </a:lnTo>
                  <a:lnTo>
                    <a:pt x="27321" y="3375155"/>
                  </a:lnTo>
                  <a:lnTo>
                    <a:pt x="27050" y="3366296"/>
                  </a:lnTo>
                  <a:lnTo>
                    <a:pt x="26784" y="3357438"/>
                  </a:lnTo>
                  <a:lnTo>
                    <a:pt x="26521" y="3348579"/>
                  </a:lnTo>
                  <a:lnTo>
                    <a:pt x="26262" y="3339720"/>
                  </a:lnTo>
                  <a:lnTo>
                    <a:pt x="26008" y="3330862"/>
                  </a:lnTo>
                  <a:lnTo>
                    <a:pt x="25759" y="3322003"/>
                  </a:lnTo>
                  <a:lnTo>
                    <a:pt x="25514" y="3313144"/>
                  </a:lnTo>
                  <a:lnTo>
                    <a:pt x="25273" y="3304286"/>
                  </a:lnTo>
                  <a:lnTo>
                    <a:pt x="25036" y="3295427"/>
                  </a:lnTo>
                  <a:lnTo>
                    <a:pt x="24803" y="3286568"/>
                  </a:lnTo>
                  <a:lnTo>
                    <a:pt x="24574" y="3277710"/>
                  </a:lnTo>
                  <a:lnTo>
                    <a:pt x="24349" y="3268851"/>
                  </a:lnTo>
                  <a:lnTo>
                    <a:pt x="24126" y="3259992"/>
                  </a:lnTo>
                  <a:lnTo>
                    <a:pt x="23906" y="3251134"/>
                  </a:lnTo>
                  <a:lnTo>
                    <a:pt x="23690" y="3242275"/>
                  </a:lnTo>
                  <a:lnTo>
                    <a:pt x="23475" y="3233416"/>
                  </a:lnTo>
                  <a:lnTo>
                    <a:pt x="23262" y="3224558"/>
                  </a:lnTo>
                  <a:lnTo>
                    <a:pt x="23051" y="3215699"/>
                  </a:lnTo>
                  <a:lnTo>
                    <a:pt x="22842" y="3206840"/>
                  </a:lnTo>
                  <a:lnTo>
                    <a:pt x="22634" y="3197982"/>
                  </a:lnTo>
                  <a:lnTo>
                    <a:pt x="22426" y="3189123"/>
                  </a:lnTo>
                  <a:lnTo>
                    <a:pt x="22219" y="3180264"/>
                  </a:lnTo>
                  <a:lnTo>
                    <a:pt x="22012" y="3171406"/>
                  </a:lnTo>
                  <a:lnTo>
                    <a:pt x="21806" y="3162547"/>
                  </a:lnTo>
                  <a:lnTo>
                    <a:pt x="21599" y="3153688"/>
                  </a:lnTo>
                  <a:lnTo>
                    <a:pt x="21392" y="3144830"/>
                  </a:lnTo>
                  <a:lnTo>
                    <a:pt x="21185" y="3135971"/>
                  </a:lnTo>
                  <a:lnTo>
                    <a:pt x="20977" y="3127112"/>
                  </a:lnTo>
                  <a:lnTo>
                    <a:pt x="20769" y="3118254"/>
                  </a:lnTo>
                  <a:lnTo>
                    <a:pt x="20561" y="3109395"/>
                  </a:lnTo>
                  <a:lnTo>
                    <a:pt x="20351" y="3100536"/>
                  </a:lnTo>
                  <a:lnTo>
                    <a:pt x="20142" y="3091678"/>
                  </a:lnTo>
                  <a:lnTo>
                    <a:pt x="19932" y="3082819"/>
                  </a:lnTo>
                  <a:lnTo>
                    <a:pt x="19722" y="3073960"/>
                  </a:lnTo>
                  <a:lnTo>
                    <a:pt x="19512" y="3065101"/>
                  </a:lnTo>
                  <a:lnTo>
                    <a:pt x="19302" y="3056243"/>
                  </a:lnTo>
                  <a:lnTo>
                    <a:pt x="19092" y="3047384"/>
                  </a:lnTo>
                  <a:lnTo>
                    <a:pt x="18882" y="3038525"/>
                  </a:lnTo>
                  <a:lnTo>
                    <a:pt x="18673" y="3029667"/>
                  </a:lnTo>
                  <a:lnTo>
                    <a:pt x="18465" y="3020808"/>
                  </a:lnTo>
                  <a:lnTo>
                    <a:pt x="18258" y="3011949"/>
                  </a:lnTo>
                  <a:lnTo>
                    <a:pt x="18051" y="3003091"/>
                  </a:lnTo>
                  <a:lnTo>
                    <a:pt x="17846" y="2994232"/>
                  </a:lnTo>
                  <a:lnTo>
                    <a:pt x="17642" y="2985373"/>
                  </a:lnTo>
                  <a:lnTo>
                    <a:pt x="17439" y="2976515"/>
                  </a:lnTo>
                  <a:lnTo>
                    <a:pt x="17237" y="2967656"/>
                  </a:lnTo>
                  <a:lnTo>
                    <a:pt x="17037" y="2958797"/>
                  </a:lnTo>
                  <a:lnTo>
                    <a:pt x="16838" y="2949939"/>
                  </a:lnTo>
                  <a:lnTo>
                    <a:pt x="16640" y="2941080"/>
                  </a:lnTo>
                  <a:lnTo>
                    <a:pt x="16443" y="2932221"/>
                  </a:lnTo>
                  <a:lnTo>
                    <a:pt x="16247" y="2923363"/>
                  </a:lnTo>
                  <a:lnTo>
                    <a:pt x="16051" y="2914504"/>
                  </a:lnTo>
                  <a:lnTo>
                    <a:pt x="15857" y="2905645"/>
                  </a:lnTo>
                  <a:lnTo>
                    <a:pt x="15663" y="2896787"/>
                  </a:lnTo>
                  <a:lnTo>
                    <a:pt x="15469" y="2887928"/>
                  </a:lnTo>
                  <a:lnTo>
                    <a:pt x="15275" y="2879069"/>
                  </a:lnTo>
                  <a:lnTo>
                    <a:pt x="15080" y="2870211"/>
                  </a:lnTo>
                  <a:lnTo>
                    <a:pt x="14885" y="2861352"/>
                  </a:lnTo>
                  <a:lnTo>
                    <a:pt x="14690" y="2852493"/>
                  </a:lnTo>
                  <a:lnTo>
                    <a:pt x="14493" y="2843635"/>
                  </a:lnTo>
                  <a:lnTo>
                    <a:pt x="14295" y="2834776"/>
                  </a:lnTo>
                  <a:lnTo>
                    <a:pt x="14095" y="2825917"/>
                  </a:lnTo>
                  <a:lnTo>
                    <a:pt x="13893" y="2817059"/>
                  </a:lnTo>
                  <a:lnTo>
                    <a:pt x="13690" y="2808200"/>
                  </a:lnTo>
                  <a:lnTo>
                    <a:pt x="13485" y="2799341"/>
                  </a:lnTo>
                  <a:lnTo>
                    <a:pt x="13276" y="2790483"/>
                  </a:lnTo>
                  <a:lnTo>
                    <a:pt x="13066" y="2781624"/>
                  </a:lnTo>
                  <a:lnTo>
                    <a:pt x="12853" y="2772765"/>
                  </a:lnTo>
                  <a:lnTo>
                    <a:pt x="12638" y="2763906"/>
                  </a:lnTo>
                  <a:lnTo>
                    <a:pt x="12420" y="2755048"/>
                  </a:lnTo>
                  <a:lnTo>
                    <a:pt x="12199" y="2746189"/>
                  </a:lnTo>
                  <a:lnTo>
                    <a:pt x="11975" y="2737330"/>
                  </a:lnTo>
                  <a:lnTo>
                    <a:pt x="11750" y="2728472"/>
                  </a:lnTo>
                  <a:lnTo>
                    <a:pt x="11521" y="2719613"/>
                  </a:lnTo>
                  <a:lnTo>
                    <a:pt x="11290" y="2710754"/>
                  </a:lnTo>
                  <a:lnTo>
                    <a:pt x="11057" y="2701896"/>
                  </a:lnTo>
                  <a:lnTo>
                    <a:pt x="10821" y="2693037"/>
                  </a:lnTo>
                  <a:lnTo>
                    <a:pt x="10584" y="2684178"/>
                  </a:lnTo>
                  <a:lnTo>
                    <a:pt x="10345" y="2675320"/>
                  </a:lnTo>
                  <a:lnTo>
                    <a:pt x="10103" y="2666461"/>
                  </a:lnTo>
                  <a:lnTo>
                    <a:pt x="9861" y="2657602"/>
                  </a:lnTo>
                  <a:lnTo>
                    <a:pt x="9617" y="2648744"/>
                  </a:lnTo>
                  <a:lnTo>
                    <a:pt x="9372" y="2639885"/>
                  </a:lnTo>
                  <a:lnTo>
                    <a:pt x="9126" y="2631026"/>
                  </a:lnTo>
                  <a:lnTo>
                    <a:pt x="8880" y="2622168"/>
                  </a:lnTo>
                  <a:lnTo>
                    <a:pt x="8633" y="2613309"/>
                  </a:lnTo>
                  <a:lnTo>
                    <a:pt x="8386" y="2604450"/>
                  </a:lnTo>
                  <a:lnTo>
                    <a:pt x="8139" y="2595592"/>
                  </a:lnTo>
                  <a:lnTo>
                    <a:pt x="7892" y="2586733"/>
                  </a:lnTo>
                  <a:lnTo>
                    <a:pt x="7646" y="2577874"/>
                  </a:lnTo>
                  <a:lnTo>
                    <a:pt x="7402" y="2569016"/>
                  </a:lnTo>
                  <a:lnTo>
                    <a:pt x="7158" y="2560157"/>
                  </a:lnTo>
                  <a:lnTo>
                    <a:pt x="6915" y="2551298"/>
                  </a:lnTo>
                  <a:lnTo>
                    <a:pt x="6675" y="2542440"/>
                  </a:lnTo>
                  <a:lnTo>
                    <a:pt x="6437" y="2533581"/>
                  </a:lnTo>
                  <a:lnTo>
                    <a:pt x="6201" y="2524722"/>
                  </a:lnTo>
                  <a:lnTo>
                    <a:pt x="5967" y="2515864"/>
                  </a:lnTo>
                  <a:lnTo>
                    <a:pt x="5736" y="2507005"/>
                  </a:lnTo>
                  <a:lnTo>
                    <a:pt x="5509" y="2498146"/>
                  </a:lnTo>
                  <a:lnTo>
                    <a:pt x="5285" y="2489288"/>
                  </a:lnTo>
                  <a:lnTo>
                    <a:pt x="5064" y="2480429"/>
                  </a:lnTo>
                  <a:lnTo>
                    <a:pt x="4847" y="2471570"/>
                  </a:lnTo>
                  <a:lnTo>
                    <a:pt x="4635" y="2462711"/>
                  </a:lnTo>
                  <a:lnTo>
                    <a:pt x="4427" y="2453853"/>
                  </a:lnTo>
                  <a:lnTo>
                    <a:pt x="4223" y="2444994"/>
                  </a:lnTo>
                  <a:lnTo>
                    <a:pt x="4023" y="2436135"/>
                  </a:lnTo>
                  <a:lnTo>
                    <a:pt x="3827" y="2427277"/>
                  </a:lnTo>
                  <a:lnTo>
                    <a:pt x="3638" y="2418418"/>
                  </a:lnTo>
                  <a:lnTo>
                    <a:pt x="3453" y="2409559"/>
                  </a:lnTo>
                  <a:lnTo>
                    <a:pt x="3273" y="2400701"/>
                  </a:lnTo>
                  <a:lnTo>
                    <a:pt x="3097" y="2391842"/>
                  </a:lnTo>
                  <a:lnTo>
                    <a:pt x="2927" y="2382983"/>
                  </a:lnTo>
                  <a:lnTo>
                    <a:pt x="2762" y="2374125"/>
                  </a:lnTo>
                  <a:lnTo>
                    <a:pt x="2601" y="2365266"/>
                  </a:lnTo>
                  <a:lnTo>
                    <a:pt x="2446" y="2356407"/>
                  </a:lnTo>
                  <a:lnTo>
                    <a:pt x="2294" y="2347549"/>
                  </a:lnTo>
                  <a:lnTo>
                    <a:pt x="2149" y="2338690"/>
                  </a:lnTo>
                  <a:lnTo>
                    <a:pt x="2008" y="2329831"/>
                  </a:lnTo>
                  <a:lnTo>
                    <a:pt x="1871" y="2320973"/>
                  </a:lnTo>
                  <a:lnTo>
                    <a:pt x="1739" y="2312114"/>
                  </a:lnTo>
                  <a:lnTo>
                    <a:pt x="1611" y="2303255"/>
                  </a:lnTo>
                  <a:lnTo>
                    <a:pt x="1489" y="2294397"/>
                  </a:lnTo>
                  <a:lnTo>
                    <a:pt x="1371" y="2285538"/>
                  </a:lnTo>
                  <a:lnTo>
                    <a:pt x="1257" y="2276679"/>
                  </a:lnTo>
                  <a:lnTo>
                    <a:pt x="1147" y="2267821"/>
                  </a:lnTo>
                  <a:lnTo>
                    <a:pt x="1042" y="2258962"/>
                  </a:lnTo>
                  <a:lnTo>
                    <a:pt x="942" y="2250103"/>
                  </a:lnTo>
                  <a:lnTo>
                    <a:pt x="846" y="2241245"/>
                  </a:lnTo>
                  <a:lnTo>
                    <a:pt x="754" y="2232386"/>
                  </a:lnTo>
                  <a:lnTo>
                    <a:pt x="667" y="2223527"/>
                  </a:lnTo>
                  <a:lnTo>
                    <a:pt x="585" y="2214669"/>
                  </a:lnTo>
                  <a:lnTo>
                    <a:pt x="508" y="2205810"/>
                  </a:lnTo>
                  <a:lnTo>
                    <a:pt x="436" y="2196951"/>
                  </a:lnTo>
                  <a:lnTo>
                    <a:pt x="369" y="2188093"/>
                  </a:lnTo>
                  <a:lnTo>
                    <a:pt x="306" y="2179234"/>
                  </a:lnTo>
                  <a:lnTo>
                    <a:pt x="251" y="2170375"/>
                  </a:lnTo>
                  <a:lnTo>
                    <a:pt x="200" y="2161517"/>
                  </a:lnTo>
                  <a:lnTo>
                    <a:pt x="154" y="2152658"/>
                  </a:lnTo>
                  <a:lnTo>
                    <a:pt x="114" y="2143799"/>
                  </a:lnTo>
                  <a:lnTo>
                    <a:pt x="80" y="2134940"/>
                  </a:lnTo>
                  <a:lnTo>
                    <a:pt x="53" y="2126082"/>
                  </a:lnTo>
                  <a:lnTo>
                    <a:pt x="31" y="2117223"/>
                  </a:lnTo>
                  <a:lnTo>
                    <a:pt x="14" y="2108364"/>
                  </a:lnTo>
                  <a:lnTo>
                    <a:pt x="3" y="2099506"/>
                  </a:lnTo>
                  <a:lnTo>
                    <a:pt x="0" y="2090647"/>
                  </a:lnTo>
                  <a:lnTo>
                    <a:pt x="1" y="2081788"/>
                  </a:lnTo>
                  <a:lnTo>
                    <a:pt x="8" y="2072930"/>
                  </a:lnTo>
                  <a:lnTo>
                    <a:pt x="20" y="2064071"/>
                  </a:lnTo>
                  <a:lnTo>
                    <a:pt x="37" y="2055212"/>
                  </a:lnTo>
                  <a:lnTo>
                    <a:pt x="60" y="2046354"/>
                  </a:lnTo>
                  <a:lnTo>
                    <a:pt x="87" y="2037495"/>
                  </a:lnTo>
                  <a:lnTo>
                    <a:pt x="119" y="2028636"/>
                  </a:lnTo>
                  <a:lnTo>
                    <a:pt x="154" y="2019778"/>
                  </a:lnTo>
                  <a:lnTo>
                    <a:pt x="194" y="2010919"/>
                  </a:lnTo>
                  <a:lnTo>
                    <a:pt x="237" y="2002060"/>
                  </a:lnTo>
                  <a:lnTo>
                    <a:pt x="283" y="1993202"/>
                  </a:lnTo>
                  <a:lnTo>
                    <a:pt x="331" y="1984343"/>
                  </a:lnTo>
                  <a:lnTo>
                    <a:pt x="382" y="1975484"/>
                  </a:lnTo>
                  <a:lnTo>
                    <a:pt x="435" y="1966626"/>
                  </a:lnTo>
                  <a:lnTo>
                    <a:pt x="489" y="1957767"/>
                  </a:lnTo>
                  <a:lnTo>
                    <a:pt x="545" y="1948908"/>
                  </a:lnTo>
                  <a:lnTo>
                    <a:pt x="601" y="1940050"/>
                  </a:lnTo>
                  <a:lnTo>
                    <a:pt x="659" y="1931191"/>
                  </a:lnTo>
                  <a:lnTo>
                    <a:pt x="716" y="1922332"/>
                  </a:lnTo>
                  <a:lnTo>
                    <a:pt x="775" y="1913474"/>
                  </a:lnTo>
                  <a:lnTo>
                    <a:pt x="833" y="1904615"/>
                  </a:lnTo>
                  <a:lnTo>
                    <a:pt x="892" y="1895756"/>
                  </a:lnTo>
                  <a:lnTo>
                    <a:pt x="950" y="1886898"/>
                  </a:lnTo>
                  <a:lnTo>
                    <a:pt x="1009" y="1878039"/>
                  </a:lnTo>
                  <a:lnTo>
                    <a:pt x="1068" y="1869180"/>
                  </a:lnTo>
                  <a:lnTo>
                    <a:pt x="1127" y="1860322"/>
                  </a:lnTo>
                  <a:lnTo>
                    <a:pt x="1187" y="1851463"/>
                  </a:lnTo>
                  <a:lnTo>
                    <a:pt x="1248" y="1842604"/>
                  </a:lnTo>
                  <a:lnTo>
                    <a:pt x="1310" y="1833745"/>
                  </a:lnTo>
                  <a:lnTo>
                    <a:pt x="1374" y="1824887"/>
                  </a:lnTo>
                  <a:lnTo>
                    <a:pt x="1439" y="1816028"/>
                  </a:lnTo>
                  <a:lnTo>
                    <a:pt x="1507" y="1807169"/>
                  </a:lnTo>
                  <a:lnTo>
                    <a:pt x="1577" y="1798311"/>
                  </a:lnTo>
                  <a:lnTo>
                    <a:pt x="1651" y="1789452"/>
                  </a:lnTo>
                  <a:lnTo>
                    <a:pt x="1729" y="1780593"/>
                  </a:lnTo>
                  <a:lnTo>
                    <a:pt x="1810" y="1771735"/>
                  </a:lnTo>
                  <a:lnTo>
                    <a:pt x="1897" y="1762876"/>
                  </a:lnTo>
                  <a:lnTo>
                    <a:pt x="1990" y="1754017"/>
                  </a:lnTo>
                  <a:lnTo>
                    <a:pt x="2088" y="1745159"/>
                  </a:lnTo>
                  <a:lnTo>
                    <a:pt x="2193" y="1736300"/>
                  </a:lnTo>
                  <a:lnTo>
                    <a:pt x="2303" y="1727441"/>
                  </a:lnTo>
                  <a:lnTo>
                    <a:pt x="2424" y="1718583"/>
                  </a:lnTo>
                  <a:lnTo>
                    <a:pt x="2551" y="1709724"/>
                  </a:lnTo>
                  <a:lnTo>
                    <a:pt x="2687" y="1700865"/>
                  </a:lnTo>
                  <a:lnTo>
                    <a:pt x="2831" y="1692007"/>
                  </a:lnTo>
                  <a:lnTo>
                    <a:pt x="2985" y="1683148"/>
                  </a:lnTo>
                  <a:lnTo>
                    <a:pt x="3150" y="1674289"/>
                  </a:lnTo>
                  <a:lnTo>
                    <a:pt x="3324" y="1665431"/>
                  </a:lnTo>
                  <a:lnTo>
                    <a:pt x="3507" y="1656572"/>
                  </a:lnTo>
                  <a:lnTo>
                    <a:pt x="3700" y="1647713"/>
                  </a:lnTo>
                  <a:lnTo>
                    <a:pt x="3906" y="1638855"/>
                  </a:lnTo>
                  <a:lnTo>
                    <a:pt x="4122" y="1629996"/>
                  </a:lnTo>
                  <a:lnTo>
                    <a:pt x="4349" y="1621137"/>
                  </a:lnTo>
                  <a:lnTo>
                    <a:pt x="4585" y="1612279"/>
                  </a:lnTo>
                  <a:lnTo>
                    <a:pt x="4831" y="1603420"/>
                  </a:lnTo>
                  <a:lnTo>
                    <a:pt x="5091" y="1594561"/>
                  </a:lnTo>
                  <a:lnTo>
                    <a:pt x="5360" y="1585703"/>
                  </a:lnTo>
                  <a:lnTo>
                    <a:pt x="5639" y="1576844"/>
                  </a:lnTo>
                  <a:lnTo>
                    <a:pt x="5927" y="1567985"/>
                  </a:lnTo>
                  <a:lnTo>
                    <a:pt x="6225" y="1559127"/>
                  </a:lnTo>
                  <a:lnTo>
                    <a:pt x="6535" y="1550268"/>
                  </a:lnTo>
                  <a:lnTo>
                    <a:pt x="6852" y="1541409"/>
                  </a:lnTo>
                  <a:lnTo>
                    <a:pt x="7178" y="1532550"/>
                  </a:lnTo>
                  <a:lnTo>
                    <a:pt x="7512" y="1523692"/>
                  </a:lnTo>
                  <a:lnTo>
                    <a:pt x="7855" y="1514833"/>
                  </a:lnTo>
                  <a:lnTo>
                    <a:pt x="8205" y="1505974"/>
                  </a:lnTo>
                  <a:lnTo>
                    <a:pt x="8562" y="1497116"/>
                  </a:lnTo>
                  <a:lnTo>
                    <a:pt x="8926" y="1488257"/>
                  </a:lnTo>
                  <a:lnTo>
                    <a:pt x="9295" y="1479398"/>
                  </a:lnTo>
                  <a:lnTo>
                    <a:pt x="9672" y="1470540"/>
                  </a:lnTo>
                  <a:lnTo>
                    <a:pt x="10053" y="1461681"/>
                  </a:lnTo>
                  <a:lnTo>
                    <a:pt x="10439" y="1452822"/>
                  </a:lnTo>
                  <a:lnTo>
                    <a:pt x="10829" y="1443964"/>
                  </a:lnTo>
                  <a:lnTo>
                    <a:pt x="11223" y="1435105"/>
                  </a:lnTo>
                  <a:lnTo>
                    <a:pt x="11622" y="1426246"/>
                  </a:lnTo>
                  <a:lnTo>
                    <a:pt x="12024" y="1417388"/>
                  </a:lnTo>
                  <a:lnTo>
                    <a:pt x="12428" y="1408529"/>
                  </a:lnTo>
                  <a:lnTo>
                    <a:pt x="12835" y="1399670"/>
                  </a:lnTo>
                  <a:lnTo>
                    <a:pt x="13244" y="1390812"/>
                  </a:lnTo>
                  <a:lnTo>
                    <a:pt x="13655" y="1381953"/>
                  </a:lnTo>
                  <a:lnTo>
                    <a:pt x="14068" y="1373094"/>
                  </a:lnTo>
                  <a:lnTo>
                    <a:pt x="14482" y="1364236"/>
                  </a:lnTo>
                  <a:lnTo>
                    <a:pt x="14897" y="1355377"/>
                  </a:lnTo>
                  <a:lnTo>
                    <a:pt x="15313" y="1346518"/>
                  </a:lnTo>
                  <a:lnTo>
                    <a:pt x="15729" y="1337660"/>
                  </a:lnTo>
                  <a:lnTo>
                    <a:pt x="16146" y="1328801"/>
                  </a:lnTo>
                  <a:lnTo>
                    <a:pt x="16562" y="1319942"/>
                  </a:lnTo>
                  <a:lnTo>
                    <a:pt x="16979" y="1311084"/>
                  </a:lnTo>
                  <a:lnTo>
                    <a:pt x="17396" y="1302225"/>
                  </a:lnTo>
                  <a:lnTo>
                    <a:pt x="17812" y="1293366"/>
                  </a:lnTo>
                  <a:lnTo>
                    <a:pt x="18227" y="1284508"/>
                  </a:lnTo>
                  <a:lnTo>
                    <a:pt x="18642" y="1275649"/>
                  </a:lnTo>
                  <a:lnTo>
                    <a:pt x="19056" y="1266790"/>
                  </a:lnTo>
                  <a:lnTo>
                    <a:pt x="19468" y="1257932"/>
                  </a:lnTo>
                  <a:lnTo>
                    <a:pt x="19880" y="1249073"/>
                  </a:lnTo>
                  <a:lnTo>
                    <a:pt x="20290" y="1240214"/>
                  </a:lnTo>
                  <a:lnTo>
                    <a:pt x="20699" y="1231355"/>
                  </a:lnTo>
                  <a:lnTo>
                    <a:pt x="21107" y="1222497"/>
                  </a:lnTo>
                  <a:lnTo>
                    <a:pt x="21512" y="1213638"/>
                  </a:lnTo>
                  <a:lnTo>
                    <a:pt x="21917" y="1204779"/>
                  </a:lnTo>
                  <a:lnTo>
                    <a:pt x="22319" y="1195921"/>
                  </a:lnTo>
                  <a:lnTo>
                    <a:pt x="22720" y="1187062"/>
                  </a:lnTo>
                  <a:lnTo>
                    <a:pt x="23118" y="1178203"/>
                  </a:lnTo>
                  <a:lnTo>
                    <a:pt x="23515" y="1169345"/>
                  </a:lnTo>
                  <a:lnTo>
                    <a:pt x="23909" y="1160486"/>
                  </a:lnTo>
                  <a:lnTo>
                    <a:pt x="24302" y="1151627"/>
                  </a:lnTo>
                  <a:lnTo>
                    <a:pt x="24692" y="1142769"/>
                  </a:lnTo>
                  <a:lnTo>
                    <a:pt x="25080" y="1133910"/>
                  </a:lnTo>
                  <a:lnTo>
                    <a:pt x="25465" y="1125051"/>
                  </a:lnTo>
                  <a:lnTo>
                    <a:pt x="25849" y="1116193"/>
                  </a:lnTo>
                  <a:lnTo>
                    <a:pt x="26229" y="1107334"/>
                  </a:lnTo>
                  <a:lnTo>
                    <a:pt x="26607" y="1098475"/>
                  </a:lnTo>
                  <a:lnTo>
                    <a:pt x="26982" y="1089617"/>
                  </a:lnTo>
                  <a:lnTo>
                    <a:pt x="27355" y="1080758"/>
                  </a:lnTo>
                  <a:lnTo>
                    <a:pt x="27726" y="1071899"/>
                  </a:lnTo>
                  <a:lnTo>
                    <a:pt x="28093" y="1063041"/>
                  </a:lnTo>
                  <a:lnTo>
                    <a:pt x="28457" y="1054182"/>
                  </a:lnTo>
                  <a:lnTo>
                    <a:pt x="28819" y="1045323"/>
                  </a:lnTo>
                  <a:lnTo>
                    <a:pt x="29178" y="1036465"/>
                  </a:lnTo>
                  <a:lnTo>
                    <a:pt x="29534" y="1027606"/>
                  </a:lnTo>
                  <a:lnTo>
                    <a:pt x="29887" y="1018747"/>
                  </a:lnTo>
                  <a:lnTo>
                    <a:pt x="30236" y="1009889"/>
                  </a:lnTo>
                  <a:lnTo>
                    <a:pt x="30584" y="1001030"/>
                  </a:lnTo>
                  <a:lnTo>
                    <a:pt x="30928" y="992171"/>
                  </a:lnTo>
                  <a:lnTo>
                    <a:pt x="31270" y="983313"/>
                  </a:lnTo>
                  <a:lnTo>
                    <a:pt x="31609" y="974454"/>
                  </a:lnTo>
                  <a:lnTo>
                    <a:pt x="31945" y="965595"/>
                  </a:lnTo>
                  <a:lnTo>
                    <a:pt x="32278" y="956737"/>
                  </a:lnTo>
                  <a:lnTo>
                    <a:pt x="32610" y="947878"/>
                  </a:lnTo>
                  <a:lnTo>
                    <a:pt x="32938" y="939019"/>
                  </a:lnTo>
                  <a:lnTo>
                    <a:pt x="33265" y="930161"/>
                  </a:lnTo>
                  <a:lnTo>
                    <a:pt x="33589" y="921302"/>
                  </a:lnTo>
                  <a:lnTo>
                    <a:pt x="33912" y="912443"/>
                  </a:lnTo>
                  <a:lnTo>
                    <a:pt x="34233" y="903584"/>
                  </a:lnTo>
                  <a:lnTo>
                    <a:pt x="34552" y="894726"/>
                  </a:lnTo>
                  <a:lnTo>
                    <a:pt x="34869" y="885867"/>
                  </a:lnTo>
                  <a:lnTo>
                    <a:pt x="35185" y="877008"/>
                  </a:lnTo>
                  <a:lnTo>
                    <a:pt x="35500" y="868150"/>
                  </a:lnTo>
                  <a:lnTo>
                    <a:pt x="35814" y="859291"/>
                  </a:lnTo>
                  <a:lnTo>
                    <a:pt x="36127" y="850432"/>
                  </a:lnTo>
                  <a:lnTo>
                    <a:pt x="36439" y="841574"/>
                  </a:lnTo>
                  <a:lnTo>
                    <a:pt x="36750" y="832715"/>
                  </a:lnTo>
                  <a:lnTo>
                    <a:pt x="37061" y="823856"/>
                  </a:lnTo>
                  <a:lnTo>
                    <a:pt x="37371" y="814998"/>
                  </a:lnTo>
                  <a:lnTo>
                    <a:pt x="37680" y="806139"/>
                  </a:lnTo>
                  <a:lnTo>
                    <a:pt x="37989" y="797280"/>
                  </a:lnTo>
                  <a:lnTo>
                    <a:pt x="38297" y="788422"/>
                  </a:lnTo>
                  <a:lnTo>
                    <a:pt x="38604" y="779563"/>
                  </a:lnTo>
                  <a:lnTo>
                    <a:pt x="38911" y="770704"/>
                  </a:lnTo>
                  <a:lnTo>
                    <a:pt x="39217" y="761846"/>
                  </a:lnTo>
                  <a:lnTo>
                    <a:pt x="39521" y="752987"/>
                  </a:lnTo>
                  <a:lnTo>
                    <a:pt x="39825" y="744128"/>
                  </a:lnTo>
                  <a:lnTo>
                    <a:pt x="40127" y="735270"/>
                  </a:lnTo>
                  <a:lnTo>
                    <a:pt x="40428" y="726411"/>
                  </a:lnTo>
                  <a:lnTo>
                    <a:pt x="40727" y="717552"/>
                  </a:lnTo>
                  <a:lnTo>
                    <a:pt x="41024" y="708694"/>
                  </a:lnTo>
                  <a:lnTo>
                    <a:pt x="41319" y="699835"/>
                  </a:lnTo>
                  <a:lnTo>
                    <a:pt x="41612" y="690976"/>
                  </a:lnTo>
                  <a:lnTo>
                    <a:pt x="41901" y="682118"/>
                  </a:lnTo>
                  <a:lnTo>
                    <a:pt x="42188" y="673259"/>
                  </a:lnTo>
                  <a:lnTo>
                    <a:pt x="42472" y="664400"/>
                  </a:lnTo>
                  <a:lnTo>
                    <a:pt x="42753" y="655542"/>
                  </a:lnTo>
                  <a:lnTo>
                    <a:pt x="43030" y="646683"/>
                  </a:lnTo>
                  <a:lnTo>
                    <a:pt x="43303" y="637824"/>
                  </a:lnTo>
                  <a:lnTo>
                    <a:pt x="43572" y="628966"/>
                  </a:lnTo>
                  <a:lnTo>
                    <a:pt x="43838" y="620107"/>
                  </a:lnTo>
                  <a:lnTo>
                    <a:pt x="44099" y="611248"/>
                  </a:lnTo>
                  <a:lnTo>
                    <a:pt x="44354" y="602389"/>
                  </a:lnTo>
                  <a:lnTo>
                    <a:pt x="44606" y="593531"/>
                  </a:lnTo>
                  <a:lnTo>
                    <a:pt x="44853" y="584672"/>
                  </a:lnTo>
                  <a:lnTo>
                    <a:pt x="45095" y="575813"/>
                  </a:lnTo>
                  <a:lnTo>
                    <a:pt x="45332" y="566955"/>
                  </a:lnTo>
                  <a:lnTo>
                    <a:pt x="45564" y="558096"/>
                  </a:lnTo>
                  <a:lnTo>
                    <a:pt x="45791" y="549237"/>
                  </a:lnTo>
                  <a:lnTo>
                    <a:pt x="46013" y="540379"/>
                  </a:lnTo>
                  <a:lnTo>
                    <a:pt x="46230" y="531520"/>
                  </a:lnTo>
                  <a:lnTo>
                    <a:pt x="46441" y="522661"/>
                  </a:lnTo>
                  <a:lnTo>
                    <a:pt x="46648" y="513803"/>
                  </a:lnTo>
                  <a:lnTo>
                    <a:pt x="46849" y="504944"/>
                  </a:lnTo>
                  <a:lnTo>
                    <a:pt x="47046" y="496085"/>
                  </a:lnTo>
                  <a:lnTo>
                    <a:pt x="47237" y="487227"/>
                  </a:lnTo>
                  <a:lnTo>
                    <a:pt x="47422" y="478368"/>
                  </a:lnTo>
                  <a:lnTo>
                    <a:pt x="47603" y="469509"/>
                  </a:lnTo>
                  <a:lnTo>
                    <a:pt x="47779" y="460651"/>
                  </a:lnTo>
                  <a:lnTo>
                    <a:pt x="47950" y="451792"/>
                  </a:lnTo>
                  <a:lnTo>
                    <a:pt x="48115" y="442933"/>
                  </a:lnTo>
                  <a:lnTo>
                    <a:pt x="48276" y="434075"/>
                  </a:lnTo>
                  <a:lnTo>
                    <a:pt x="48431" y="425216"/>
                  </a:lnTo>
                  <a:lnTo>
                    <a:pt x="48582" y="416357"/>
                  </a:lnTo>
                  <a:lnTo>
                    <a:pt x="48728" y="407499"/>
                  </a:lnTo>
                  <a:lnTo>
                    <a:pt x="48868" y="398640"/>
                  </a:lnTo>
                  <a:lnTo>
                    <a:pt x="49003" y="389781"/>
                  </a:lnTo>
                  <a:lnTo>
                    <a:pt x="49134" y="380923"/>
                  </a:lnTo>
                  <a:lnTo>
                    <a:pt x="49260" y="372064"/>
                  </a:lnTo>
                  <a:lnTo>
                    <a:pt x="49381" y="363205"/>
                  </a:lnTo>
                  <a:lnTo>
                    <a:pt x="49497" y="354347"/>
                  </a:lnTo>
                  <a:lnTo>
                    <a:pt x="49608" y="345488"/>
                  </a:lnTo>
                  <a:lnTo>
                    <a:pt x="49715" y="336629"/>
                  </a:lnTo>
                  <a:lnTo>
                    <a:pt x="49818" y="327771"/>
                  </a:lnTo>
                  <a:lnTo>
                    <a:pt x="49916" y="318912"/>
                  </a:lnTo>
                  <a:lnTo>
                    <a:pt x="50009" y="310053"/>
                  </a:lnTo>
                  <a:lnTo>
                    <a:pt x="50098" y="301194"/>
                  </a:lnTo>
                  <a:lnTo>
                    <a:pt x="50183" y="292336"/>
                  </a:lnTo>
                  <a:lnTo>
                    <a:pt x="50264" y="283477"/>
                  </a:lnTo>
                  <a:lnTo>
                    <a:pt x="50341" y="274618"/>
                  </a:lnTo>
                  <a:lnTo>
                    <a:pt x="50414" y="265760"/>
                  </a:lnTo>
                  <a:lnTo>
                    <a:pt x="50483" y="256901"/>
                  </a:lnTo>
                  <a:lnTo>
                    <a:pt x="50549" y="248042"/>
                  </a:lnTo>
                  <a:lnTo>
                    <a:pt x="50612" y="239184"/>
                  </a:lnTo>
                  <a:lnTo>
                    <a:pt x="50671" y="230325"/>
                  </a:lnTo>
                  <a:lnTo>
                    <a:pt x="50728" y="221466"/>
                  </a:lnTo>
                  <a:lnTo>
                    <a:pt x="50781" y="212608"/>
                  </a:lnTo>
                  <a:lnTo>
                    <a:pt x="50833" y="203749"/>
                  </a:lnTo>
                  <a:lnTo>
                    <a:pt x="50881" y="194890"/>
                  </a:lnTo>
                  <a:lnTo>
                    <a:pt x="50927" y="186032"/>
                  </a:lnTo>
                  <a:lnTo>
                    <a:pt x="50971" y="177173"/>
                  </a:lnTo>
                  <a:lnTo>
                    <a:pt x="51013" y="168314"/>
                  </a:lnTo>
                  <a:lnTo>
                    <a:pt x="51054" y="159456"/>
                  </a:lnTo>
                  <a:lnTo>
                    <a:pt x="51092" y="150597"/>
                  </a:lnTo>
                  <a:lnTo>
                    <a:pt x="51128" y="141738"/>
                  </a:lnTo>
                  <a:lnTo>
                    <a:pt x="51164" y="132880"/>
                  </a:lnTo>
                  <a:lnTo>
                    <a:pt x="51198" y="124021"/>
                  </a:lnTo>
                  <a:lnTo>
                    <a:pt x="51230" y="115162"/>
                  </a:lnTo>
                  <a:lnTo>
                    <a:pt x="51262" y="106304"/>
                  </a:lnTo>
                  <a:lnTo>
                    <a:pt x="51292" y="97445"/>
                  </a:lnTo>
                  <a:lnTo>
                    <a:pt x="51321" y="88586"/>
                  </a:lnTo>
                  <a:lnTo>
                    <a:pt x="51350" y="79728"/>
                  </a:lnTo>
                  <a:lnTo>
                    <a:pt x="51377" y="70869"/>
                  </a:lnTo>
                  <a:lnTo>
                    <a:pt x="51404" y="62010"/>
                  </a:lnTo>
                  <a:lnTo>
                    <a:pt x="51430" y="53152"/>
                  </a:lnTo>
                  <a:lnTo>
                    <a:pt x="51455" y="44293"/>
                  </a:lnTo>
                  <a:lnTo>
                    <a:pt x="51479" y="35434"/>
                  </a:lnTo>
                  <a:lnTo>
                    <a:pt x="51503" y="26576"/>
                  </a:lnTo>
                  <a:lnTo>
                    <a:pt x="51526" y="17717"/>
                  </a:lnTo>
                  <a:lnTo>
                    <a:pt x="51548" y="8858"/>
                  </a:lnTo>
                  <a:lnTo>
                    <a:pt x="51569" y="0"/>
                  </a:lnTo>
                  <a:lnTo>
                    <a:pt x="52328" y="0"/>
                  </a:lnTo>
                  <a:lnTo>
                    <a:pt x="52350" y="8858"/>
                  </a:lnTo>
                  <a:lnTo>
                    <a:pt x="52372" y="17717"/>
                  </a:lnTo>
                  <a:lnTo>
                    <a:pt x="52395" y="26576"/>
                  </a:lnTo>
                  <a:lnTo>
                    <a:pt x="52418" y="35434"/>
                  </a:lnTo>
                  <a:lnTo>
                    <a:pt x="52443" y="44293"/>
                  </a:lnTo>
                  <a:lnTo>
                    <a:pt x="52468" y="53152"/>
                  </a:lnTo>
                  <a:lnTo>
                    <a:pt x="52494" y="62010"/>
                  </a:lnTo>
                  <a:lnTo>
                    <a:pt x="52520" y="70869"/>
                  </a:lnTo>
                  <a:lnTo>
                    <a:pt x="52548" y="79728"/>
                  </a:lnTo>
                  <a:lnTo>
                    <a:pt x="52576" y="88586"/>
                  </a:lnTo>
                  <a:lnTo>
                    <a:pt x="52606" y="97445"/>
                  </a:lnTo>
                  <a:lnTo>
                    <a:pt x="52636" y="106304"/>
                  </a:lnTo>
                  <a:lnTo>
                    <a:pt x="52667" y="115162"/>
                  </a:lnTo>
                  <a:lnTo>
                    <a:pt x="52700" y="124021"/>
                  </a:lnTo>
                  <a:lnTo>
                    <a:pt x="52734" y="132880"/>
                  </a:lnTo>
                  <a:lnTo>
                    <a:pt x="52769" y="141738"/>
                  </a:lnTo>
                  <a:lnTo>
                    <a:pt x="52806" y="150597"/>
                  </a:lnTo>
                  <a:lnTo>
                    <a:pt x="52844" y="159456"/>
                  </a:lnTo>
                  <a:lnTo>
                    <a:pt x="52884" y="168314"/>
                  </a:lnTo>
                  <a:lnTo>
                    <a:pt x="52926" y="177173"/>
                  </a:lnTo>
                  <a:lnTo>
                    <a:pt x="52970" y="186032"/>
                  </a:lnTo>
                  <a:lnTo>
                    <a:pt x="53016" y="194890"/>
                  </a:lnTo>
                  <a:lnTo>
                    <a:pt x="53065" y="203749"/>
                  </a:lnTo>
                  <a:lnTo>
                    <a:pt x="53116" y="212608"/>
                  </a:lnTo>
                  <a:lnTo>
                    <a:pt x="53170" y="221466"/>
                  </a:lnTo>
                  <a:lnTo>
                    <a:pt x="53226" y="230325"/>
                  </a:lnTo>
                  <a:lnTo>
                    <a:pt x="53285" y="239184"/>
                  </a:lnTo>
                  <a:lnTo>
                    <a:pt x="53348" y="248042"/>
                  </a:lnTo>
                  <a:lnTo>
                    <a:pt x="53415" y="256901"/>
                  </a:lnTo>
                  <a:lnTo>
                    <a:pt x="53484" y="265760"/>
                  </a:lnTo>
                  <a:lnTo>
                    <a:pt x="53557" y="274618"/>
                  </a:lnTo>
                  <a:lnTo>
                    <a:pt x="53633" y="283477"/>
                  </a:lnTo>
                  <a:lnTo>
                    <a:pt x="53715" y="292336"/>
                  </a:lnTo>
                  <a:lnTo>
                    <a:pt x="53800" y="301194"/>
                  </a:lnTo>
                  <a:lnTo>
                    <a:pt x="53889" y="310053"/>
                  </a:lnTo>
                  <a:lnTo>
                    <a:pt x="53982" y="318912"/>
                  </a:lnTo>
                  <a:lnTo>
                    <a:pt x="54079" y="327771"/>
                  </a:lnTo>
                  <a:lnTo>
                    <a:pt x="54182" y="336629"/>
                  </a:lnTo>
                  <a:lnTo>
                    <a:pt x="54289" y="345488"/>
                  </a:lnTo>
                  <a:lnTo>
                    <a:pt x="54400" y="354347"/>
                  </a:lnTo>
                  <a:lnTo>
                    <a:pt x="54516" y="363205"/>
                  </a:lnTo>
                  <a:lnTo>
                    <a:pt x="54638" y="372064"/>
                  </a:lnTo>
                  <a:lnTo>
                    <a:pt x="54764" y="380923"/>
                  </a:lnTo>
                  <a:lnTo>
                    <a:pt x="54895" y="389781"/>
                  </a:lnTo>
                  <a:lnTo>
                    <a:pt x="55030" y="398640"/>
                  </a:lnTo>
                  <a:lnTo>
                    <a:pt x="55170" y="407499"/>
                  </a:lnTo>
                  <a:lnTo>
                    <a:pt x="55316" y="416357"/>
                  </a:lnTo>
                  <a:lnTo>
                    <a:pt x="55467" y="425216"/>
                  </a:lnTo>
                  <a:lnTo>
                    <a:pt x="55622" y="434075"/>
                  </a:lnTo>
                  <a:lnTo>
                    <a:pt x="55782" y="442933"/>
                  </a:lnTo>
                  <a:lnTo>
                    <a:pt x="55948" y="451792"/>
                  </a:lnTo>
                  <a:lnTo>
                    <a:pt x="56119" y="460651"/>
                  </a:lnTo>
                  <a:lnTo>
                    <a:pt x="56295" y="469509"/>
                  </a:lnTo>
                  <a:lnTo>
                    <a:pt x="56475" y="478368"/>
                  </a:lnTo>
                  <a:lnTo>
                    <a:pt x="56661" y="487227"/>
                  </a:lnTo>
                  <a:lnTo>
                    <a:pt x="56852" y="496085"/>
                  </a:lnTo>
                  <a:lnTo>
                    <a:pt x="57049" y="504944"/>
                  </a:lnTo>
                  <a:lnTo>
                    <a:pt x="57250" y="513803"/>
                  </a:lnTo>
                  <a:lnTo>
                    <a:pt x="57456" y="522661"/>
                  </a:lnTo>
                  <a:lnTo>
                    <a:pt x="57667" y="531520"/>
                  </a:lnTo>
                  <a:lnTo>
                    <a:pt x="57885" y="540379"/>
                  </a:lnTo>
                  <a:lnTo>
                    <a:pt x="58107" y="549237"/>
                  </a:lnTo>
                  <a:lnTo>
                    <a:pt x="58334" y="558096"/>
                  </a:lnTo>
                  <a:lnTo>
                    <a:pt x="58565" y="566955"/>
                  </a:lnTo>
                  <a:lnTo>
                    <a:pt x="58802" y="575813"/>
                  </a:lnTo>
                  <a:lnTo>
                    <a:pt x="59045" y="584672"/>
                  </a:lnTo>
                  <a:lnTo>
                    <a:pt x="59292" y="593531"/>
                  </a:lnTo>
                  <a:lnTo>
                    <a:pt x="59543" y="602389"/>
                  </a:lnTo>
                  <a:lnTo>
                    <a:pt x="59799" y="611248"/>
                  </a:lnTo>
                  <a:lnTo>
                    <a:pt x="60060" y="620107"/>
                  </a:lnTo>
                  <a:lnTo>
                    <a:pt x="60325" y="628966"/>
                  </a:lnTo>
                  <a:lnTo>
                    <a:pt x="60595" y="637824"/>
                  </a:lnTo>
                  <a:lnTo>
                    <a:pt x="60868" y="646683"/>
                  </a:lnTo>
                  <a:lnTo>
                    <a:pt x="61144" y="655542"/>
                  </a:lnTo>
                  <a:lnTo>
                    <a:pt x="61425" y="664400"/>
                  </a:lnTo>
                  <a:lnTo>
                    <a:pt x="61709" y="673259"/>
                  </a:lnTo>
                  <a:lnTo>
                    <a:pt x="61996" y="682118"/>
                  </a:lnTo>
                  <a:lnTo>
                    <a:pt x="62286" y="690976"/>
                  </a:lnTo>
                  <a:lnTo>
                    <a:pt x="62579" y="699835"/>
                  </a:lnTo>
                  <a:lnTo>
                    <a:pt x="62874" y="708694"/>
                  </a:lnTo>
                  <a:lnTo>
                    <a:pt x="63171" y="717552"/>
                  </a:lnTo>
                  <a:lnTo>
                    <a:pt x="63470" y="726411"/>
                  </a:lnTo>
                  <a:lnTo>
                    <a:pt x="63770" y="735270"/>
                  </a:lnTo>
                  <a:lnTo>
                    <a:pt x="64073" y="744128"/>
                  </a:lnTo>
                  <a:lnTo>
                    <a:pt x="64376" y="752987"/>
                  </a:lnTo>
                  <a:lnTo>
                    <a:pt x="64681" y="761846"/>
                  </a:lnTo>
                  <a:lnTo>
                    <a:pt x="64987" y="770704"/>
                  </a:lnTo>
                  <a:lnTo>
                    <a:pt x="65293" y="779563"/>
                  </a:lnTo>
                  <a:lnTo>
                    <a:pt x="65601" y="788422"/>
                  </a:lnTo>
                  <a:lnTo>
                    <a:pt x="65909" y="797280"/>
                  </a:lnTo>
                  <a:lnTo>
                    <a:pt x="66217" y="806139"/>
                  </a:lnTo>
                  <a:lnTo>
                    <a:pt x="66527" y="814998"/>
                  </a:lnTo>
                  <a:lnTo>
                    <a:pt x="66837" y="823856"/>
                  </a:lnTo>
                  <a:lnTo>
                    <a:pt x="67147" y="832715"/>
                  </a:lnTo>
                  <a:lnTo>
                    <a:pt x="67459" y="841574"/>
                  </a:lnTo>
                  <a:lnTo>
                    <a:pt x="67771" y="850432"/>
                  </a:lnTo>
                  <a:lnTo>
                    <a:pt x="68084" y="859291"/>
                  </a:lnTo>
                  <a:lnTo>
                    <a:pt x="68397" y="868150"/>
                  </a:lnTo>
                  <a:lnTo>
                    <a:pt x="68713" y="877008"/>
                  </a:lnTo>
                  <a:lnTo>
                    <a:pt x="69029" y="885867"/>
                  </a:lnTo>
                  <a:lnTo>
                    <a:pt x="69346" y="894726"/>
                  </a:lnTo>
                  <a:lnTo>
                    <a:pt x="69665" y="903584"/>
                  </a:lnTo>
                  <a:lnTo>
                    <a:pt x="69986" y="912443"/>
                  </a:lnTo>
                  <a:lnTo>
                    <a:pt x="70309" y="921302"/>
                  </a:lnTo>
                  <a:lnTo>
                    <a:pt x="70633" y="930161"/>
                  </a:lnTo>
                  <a:lnTo>
                    <a:pt x="70959" y="939019"/>
                  </a:lnTo>
                  <a:lnTo>
                    <a:pt x="71288" y="947878"/>
                  </a:lnTo>
                  <a:lnTo>
                    <a:pt x="71619" y="956737"/>
                  </a:lnTo>
                  <a:lnTo>
                    <a:pt x="71953" y="965595"/>
                  </a:lnTo>
                  <a:lnTo>
                    <a:pt x="72289" y="974454"/>
                  </a:lnTo>
                  <a:lnTo>
                    <a:pt x="72628" y="983313"/>
                  </a:lnTo>
                  <a:lnTo>
                    <a:pt x="72969" y="992171"/>
                  </a:lnTo>
                  <a:lnTo>
                    <a:pt x="73314" y="1001030"/>
                  </a:lnTo>
                  <a:lnTo>
                    <a:pt x="73661" y="1009889"/>
                  </a:lnTo>
                  <a:lnTo>
                    <a:pt x="74011" y="1018747"/>
                  </a:lnTo>
                  <a:lnTo>
                    <a:pt x="74364" y="1027606"/>
                  </a:lnTo>
                  <a:lnTo>
                    <a:pt x="74720" y="1036465"/>
                  </a:lnTo>
                  <a:lnTo>
                    <a:pt x="75079" y="1045323"/>
                  </a:lnTo>
                  <a:lnTo>
                    <a:pt x="75441" y="1054182"/>
                  </a:lnTo>
                  <a:lnTo>
                    <a:pt x="75805" y="1063041"/>
                  </a:lnTo>
                  <a:lnTo>
                    <a:pt x="76172" y="1071899"/>
                  </a:lnTo>
                  <a:lnTo>
                    <a:pt x="76542" y="1080758"/>
                  </a:lnTo>
                  <a:lnTo>
                    <a:pt x="76915" y="1089617"/>
                  </a:lnTo>
                  <a:lnTo>
                    <a:pt x="77290" y="1098475"/>
                  </a:lnTo>
                  <a:lnTo>
                    <a:pt x="77668" y="1107334"/>
                  </a:lnTo>
                  <a:lnTo>
                    <a:pt x="78049" y="1116193"/>
                  </a:lnTo>
                  <a:lnTo>
                    <a:pt x="78432" y="1125051"/>
                  </a:lnTo>
                  <a:lnTo>
                    <a:pt x="78818" y="1133910"/>
                  </a:lnTo>
                  <a:lnTo>
                    <a:pt x="79205" y="1142769"/>
                  </a:lnTo>
                  <a:lnTo>
                    <a:pt x="79596" y="1151627"/>
                  </a:lnTo>
                  <a:lnTo>
                    <a:pt x="79988" y="1160486"/>
                  </a:lnTo>
                  <a:lnTo>
                    <a:pt x="80383" y="1169345"/>
                  </a:lnTo>
                  <a:lnTo>
                    <a:pt x="80779" y="1178203"/>
                  </a:lnTo>
                  <a:lnTo>
                    <a:pt x="81178" y="1187062"/>
                  </a:lnTo>
                  <a:lnTo>
                    <a:pt x="81578" y="1195921"/>
                  </a:lnTo>
                  <a:lnTo>
                    <a:pt x="81981" y="1204779"/>
                  </a:lnTo>
                  <a:lnTo>
                    <a:pt x="82385" y="1213638"/>
                  </a:lnTo>
                  <a:lnTo>
                    <a:pt x="82791" y="1222497"/>
                  </a:lnTo>
                  <a:lnTo>
                    <a:pt x="83198" y="1231355"/>
                  </a:lnTo>
                  <a:lnTo>
                    <a:pt x="83607" y="1240214"/>
                  </a:lnTo>
                  <a:lnTo>
                    <a:pt x="84018" y="1249073"/>
                  </a:lnTo>
                  <a:lnTo>
                    <a:pt x="84429" y="1257932"/>
                  </a:lnTo>
                  <a:lnTo>
                    <a:pt x="84842" y="1266790"/>
                  </a:lnTo>
                  <a:lnTo>
                    <a:pt x="85256" y="1275649"/>
                  </a:lnTo>
                  <a:lnTo>
                    <a:pt x="85671" y="1284508"/>
                  </a:lnTo>
                  <a:lnTo>
                    <a:pt x="86086" y="1293366"/>
                  </a:lnTo>
                  <a:lnTo>
                    <a:pt x="86502" y="1302225"/>
                  </a:lnTo>
                  <a:lnTo>
                    <a:pt x="86918" y="1311084"/>
                  </a:lnTo>
                  <a:lnTo>
                    <a:pt x="87335" y="1319942"/>
                  </a:lnTo>
                  <a:lnTo>
                    <a:pt x="87752" y="1328801"/>
                  </a:lnTo>
                  <a:lnTo>
                    <a:pt x="88169" y="1337660"/>
                  </a:lnTo>
                  <a:lnTo>
                    <a:pt x="88585" y="1346518"/>
                  </a:lnTo>
                  <a:lnTo>
                    <a:pt x="89001" y="1355377"/>
                  </a:lnTo>
                  <a:lnTo>
                    <a:pt x="89416" y="1364236"/>
                  </a:lnTo>
                  <a:lnTo>
                    <a:pt x="89830" y="1373094"/>
                  </a:lnTo>
                  <a:lnTo>
                    <a:pt x="90242" y="1381953"/>
                  </a:lnTo>
                  <a:lnTo>
                    <a:pt x="90654" y="1390812"/>
                  </a:lnTo>
                  <a:lnTo>
                    <a:pt x="91063" y="1399670"/>
                  </a:lnTo>
                  <a:lnTo>
                    <a:pt x="91470" y="1408529"/>
                  </a:lnTo>
                  <a:lnTo>
                    <a:pt x="91874" y="1417388"/>
                  </a:lnTo>
                  <a:lnTo>
                    <a:pt x="92276" y="1426246"/>
                  </a:lnTo>
                  <a:lnTo>
                    <a:pt x="92674" y="1435105"/>
                  </a:lnTo>
                  <a:lnTo>
                    <a:pt x="93069" y="1443964"/>
                  </a:lnTo>
                  <a:lnTo>
                    <a:pt x="93459" y="1452822"/>
                  </a:lnTo>
                  <a:lnTo>
                    <a:pt x="93845" y="1461681"/>
                  </a:lnTo>
                  <a:lnTo>
                    <a:pt x="94226" y="1470540"/>
                  </a:lnTo>
                  <a:lnTo>
                    <a:pt x="94603" y="1479398"/>
                  </a:lnTo>
                  <a:lnTo>
                    <a:pt x="94972" y="1488257"/>
                  </a:lnTo>
                  <a:lnTo>
                    <a:pt x="95335" y="1497116"/>
                  </a:lnTo>
                  <a:lnTo>
                    <a:pt x="95692" y="1505974"/>
                  </a:lnTo>
                  <a:lnTo>
                    <a:pt x="96043" y="1514833"/>
                  </a:lnTo>
                  <a:lnTo>
                    <a:pt x="96386" y="1523692"/>
                  </a:lnTo>
                  <a:lnTo>
                    <a:pt x="96719" y="1532550"/>
                  </a:lnTo>
                  <a:lnTo>
                    <a:pt x="97045" y="1541409"/>
                  </a:lnTo>
                  <a:lnTo>
                    <a:pt x="97363" y="1550268"/>
                  </a:lnTo>
                  <a:lnTo>
                    <a:pt x="97672" y="1559127"/>
                  </a:lnTo>
                  <a:lnTo>
                    <a:pt x="97970" y="1567985"/>
                  </a:lnTo>
                  <a:lnTo>
                    <a:pt x="98259" y="1576844"/>
                  </a:lnTo>
                  <a:lnTo>
                    <a:pt x="98537" y="1585703"/>
                  </a:lnTo>
                  <a:lnTo>
                    <a:pt x="98807" y="1594561"/>
                  </a:lnTo>
                  <a:lnTo>
                    <a:pt x="99066" y="1603420"/>
                  </a:lnTo>
                  <a:lnTo>
                    <a:pt x="99313" y="1612279"/>
                  </a:lnTo>
                  <a:lnTo>
                    <a:pt x="99549" y="1621137"/>
                  </a:lnTo>
                  <a:lnTo>
                    <a:pt x="99776" y="1629996"/>
                  </a:lnTo>
                  <a:lnTo>
                    <a:pt x="99992" y="1638855"/>
                  </a:lnTo>
                  <a:lnTo>
                    <a:pt x="100197" y="1647713"/>
                  </a:lnTo>
                  <a:lnTo>
                    <a:pt x="100390" y="1656572"/>
                  </a:lnTo>
                  <a:lnTo>
                    <a:pt x="100574" y="1665431"/>
                  </a:lnTo>
                  <a:lnTo>
                    <a:pt x="100748" y="1674289"/>
                  </a:lnTo>
                  <a:lnTo>
                    <a:pt x="100913" y="1683148"/>
                  </a:lnTo>
                  <a:lnTo>
                    <a:pt x="101066" y="1692007"/>
                  </a:lnTo>
                  <a:lnTo>
                    <a:pt x="101210" y="1700865"/>
                  </a:lnTo>
                  <a:lnTo>
                    <a:pt x="101346" y="1709724"/>
                  </a:lnTo>
                  <a:lnTo>
                    <a:pt x="101474" y="1718583"/>
                  </a:lnTo>
                  <a:lnTo>
                    <a:pt x="101594" y="1727441"/>
                  </a:lnTo>
                  <a:lnTo>
                    <a:pt x="101705" y="1736300"/>
                  </a:lnTo>
                  <a:lnTo>
                    <a:pt x="101809" y="1745159"/>
                  </a:lnTo>
                  <a:lnTo>
                    <a:pt x="101908" y="1754017"/>
                  </a:lnTo>
                  <a:lnTo>
                    <a:pt x="102000" y="1762876"/>
                  </a:lnTo>
                  <a:lnTo>
                    <a:pt x="102087" y="1771735"/>
                  </a:lnTo>
                  <a:lnTo>
                    <a:pt x="102169" y="1780593"/>
                  </a:lnTo>
                  <a:lnTo>
                    <a:pt x="102246" y="1789452"/>
                  </a:lnTo>
                  <a:lnTo>
                    <a:pt x="102320" y="1798311"/>
                  </a:lnTo>
                  <a:lnTo>
                    <a:pt x="102391" y="1807169"/>
                  </a:lnTo>
                  <a:lnTo>
                    <a:pt x="102458" y="1816028"/>
                  </a:lnTo>
                  <a:lnTo>
                    <a:pt x="102524" y="1824887"/>
                  </a:lnTo>
                  <a:lnTo>
                    <a:pt x="102587" y="1833745"/>
                  </a:lnTo>
                  <a:lnTo>
                    <a:pt x="102649" y="1842604"/>
                  </a:lnTo>
                  <a:lnTo>
                    <a:pt x="102710" y="1851463"/>
                  </a:lnTo>
                  <a:lnTo>
                    <a:pt x="102770" y="1860322"/>
                  </a:lnTo>
                  <a:lnTo>
                    <a:pt x="102830" y="1869180"/>
                  </a:lnTo>
                  <a:lnTo>
                    <a:pt x="102889" y="1878039"/>
                  </a:lnTo>
                  <a:lnTo>
                    <a:pt x="102947" y="1886898"/>
                  </a:lnTo>
                  <a:lnTo>
                    <a:pt x="103006" y="1895756"/>
                  </a:lnTo>
                  <a:lnTo>
                    <a:pt x="103065" y="1904615"/>
                  </a:lnTo>
                  <a:lnTo>
                    <a:pt x="103123" y="1913474"/>
                  </a:lnTo>
                  <a:lnTo>
                    <a:pt x="103181" y="1922332"/>
                  </a:lnTo>
                  <a:lnTo>
                    <a:pt x="103239" y="1931191"/>
                  </a:lnTo>
                  <a:lnTo>
                    <a:pt x="103296" y="1940050"/>
                  </a:lnTo>
                  <a:lnTo>
                    <a:pt x="103353" y="1948908"/>
                  </a:lnTo>
                  <a:lnTo>
                    <a:pt x="103408" y="1957767"/>
                  </a:lnTo>
                  <a:lnTo>
                    <a:pt x="103463" y="1966626"/>
                  </a:lnTo>
                  <a:lnTo>
                    <a:pt x="103516" y="1975484"/>
                  </a:lnTo>
                  <a:lnTo>
                    <a:pt x="103566" y="1984343"/>
                  </a:lnTo>
                  <a:lnTo>
                    <a:pt x="103615" y="1993202"/>
                  </a:lnTo>
                  <a:lnTo>
                    <a:pt x="103661" y="2002060"/>
                  </a:lnTo>
                  <a:lnTo>
                    <a:pt x="103704" y="2010919"/>
                  </a:lnTo>
                  <a:lnTo>
                    <a:pt x="103743" y="2019778"/>
                  </a:lnTo>
                  <a:lnTo>
                    <a:pt x="103779" y="2028636"/>
                  </a:lnTo>
                  <a:lnTo>
                    <a:pt x="103810" y="2037495"/>
                  </a:lnTo>
                  <a:lnTo>
                    <a:pt x="103838" y="2046354"/>
                  </a:lnTo>
                  <a:lnTo>
                    <a:pt x="103861" y="2055212"/>
                  </a:lnTo>
                  <a:lnTo>
                    <a:pt x="103878" y="2064071"/>
                  </a:lnTo>
                  <a:lnTo>
                    <a:pt x="103890" y="2072930"/>
                  </a:lnTo>
                  <a:lnTo>
                    <a:pt x="103896" y="2081788"/>
                  </a:lnTo>
                  <a:lnTo>
                    <a:pt x="103898" y="2090647"/>
                  </a:lnTo>
                  <a:lnTo>
                    <a:pt x="103894" y="2099506"/>
                  </a:lnTo>
                  <a:lnTo>
                    <a:pt x="103883" y="2108364"/>
                  </a:lnTo>
                  <a:lnTo>
                    <a:pt x="103867" y="2117223"/>
                  </a:lnTo>
                  <a:lnTo>
                    <a:pt x="103845" y="2126082"/>
                  </a:lnTo>
                  <a:lnTo>
                    <a:pt x="103817" y="2134940"/>
                  </a:lnTo>
                  <a:lnTo>
                    <a:pt x="103783" y="2143799"/>
                  </a:lnTo>
                  <a:lnTo>
                    <a:pt x="103743" y="2152658"/>
                  </a:lnTo>
                  <a:lnTo>
                    <a:pt x="103698" y="2161517"/>
                  </a:lnTo>
                  <a:lnTo>
                    <a:pt x="103647" y="2170375"/>
                  </a:lnTo>
                  <a:lnTo>
                    <a:pt x="103591" y="2179234"/>
                  </a:lnTo>
                  <a:lnTo>
                    <a:pt x="103529" y="2188093"/>
                  </a:lnTo>
                  <a:lnTo>
                    <a:pt x="103461" y="2196951"/>
                  </a:lnTo>
                  <a:lnTo>
                    <a:pt x="103389" y="2205810"/>
                  </a:lnTo>
                  <a:lnTo>
                    <a:pt x="103312" y="2214669"/>
                  </a:lnTo>
                  <a:lnTo>
                    <a:pt x="103231" y="2223527"/>
                  </a:lnTo>
                  <a:lnTo>
                    <a:pt x="103143" y="2232386"/>
                  </a:lnTo>
                  <a:lnTo>
                    <a:pt x="103052" y="2241245"/>
                  </a:lnTo>
                  <a:lnTo>
                    <a:pt x="102956" y="2250103"/>
                  </a:lnTo>
                  <a:lnTo>
                    <a:pt x="102856" y="2258962"/>
                  </a:lnTo>
                  <a:lnTo>
                    <a:pt x="102751" y="2267821"/>
                  </a:lnTo>
                  <a:lnTo>
                    <a:pt x="102641" y="2276679"/>
                  </a:lnTo>
                  <a:lnTo>
                    <a:pt x="102527" y="2285538"/>
                  </a:lnTo>
                  <a:lnTo>
                    <a:pt x="102408" y="2294397"/>
                  </a:lnTo>
                  <a:lnTo>
                    <a:pt x="102286" y="2303255"/>
                  </a:lnTo>
                  <a:lnTo>
                    <a:pt x="102158" y="2312114"/>
                  </a:lnTo>
                  <a:lnTo>
                    <a:pt x="102026" y="2320973"/>
                  </a:lnTo>
                  <a:lnTo>
                    <a:pt x="101890" y="2329831"/>
                  </a:lnTo>
                  <a:lnTo>
                    <a:pt x="101749" y="2338690"/>
                  </a:lnTo>
                  <a:lnTo>
                    <a:pt x="101603" y="2347549"/>
                  </a:lnTo>
                  <a:lnTo>
                    <a:pt x="101452" y="2356407"/>
                  </a:lnTo>
                  <a:lnTo>
                    <a:pt x="101296" y="2365266"/>
                  </a:lnTo>
                  <a:lnTo>
                    <a:pt x="101136" y="2374125"/>
                  </a:lnTo>
                  <a:lnTo>
                    <a:pt x="100971" y="2382983"/>
                  </a:lnTo>
                  <a:lnTo>
                    <a:pt x="100801" y="2391842"/>
                  </a:lnTo>
                  <a:lnTo>
                    <a:pt x="100625" y="2400701"/>
                  </a:lnTo>
                  <a:lnTo>
                    <a:pt x="100444" y="2409559"/>
                  </a:lnTo>
                  <a:lnTo>
                    <a:pt x="100260" y="2418418"/>
                  </a:lnTo>
                  <a:lnTo>
                    <a:pt x="100070" y="2427277"/>
                  </a:lnTo>
                  <a:lnTo>
                    <a:pt x="99875" y="2436135"/>
                  </a:lnTo>
                  <a:lnTo>
                    <a:pt x="99675" y="2444994"/>
                  </a:lnTo>
                  <a:lnTo>
                    <a:pt x="99471" y="2453853"/>
                  </a:lnTo>
                  <a:lnTo>
                    <a:pt x="99263" y="2462711"/>
                  </a:lnTo>
                  <a:lnTo>
                    <a:pt x="99051" y="2471570"/>
                  </a:lnTo>
                  <a:lnTo>
                    <a:pt x="98833" y="2480429"/>
                  </a:lnTo>
                  <a:lnTo>
                    <a:pt x="98613" y="2489288"/>
                  </a:lnTo>
                  <a:lnTo>
                    <a:pt x="98389" y="2498146"/>
                  </a:lnTo>
                  <a:lnTo>
                    <a:pt x="98162" y="2507005"/>
                  </a:lnTo>
                  <a:lnTo>
                    <a:pt x="97931" y="2515864"/>
                  </a:lnTo>
                  <a:lnTo>
                    <a:pt x="97697" y="2524722"/>
                  </a:lnTo>
                  <a:lnTo>
                    <a:pt x="97461" y="2533581"/>
                  </a:lnTo>
                  <a:lnTo>
                    <a:pt x="97223" y="2542440"/>
                  </a:lnTo>
                  <a:lnTo>
                    <a:pt x="96982" y="2551298"/>
                  </a:lnTo>
                  <a:lnTo>
                    <a:pt x="96740" y="2560157"/>
                  </a:lnTo>
                  <a:lnTo>
                    <a:pt x="96496" y="2569016"/>
                  </a:lnTo>
                  <a:lnTo>
                    <a:pt x="96251" y="2577874"/>
                  </a:lnTo>
                  <a:lnTo>
                    <a:pt x="96005" y="2586733"/>
                  </a:lnTo>
                  <a:lnTo>
                    <a:pt x="95759" y="2595592"/>
                  </a:lnTo>
                  <a:lnTo>
                    <a:pt x="95512" y="2604450"/>
                  </a:lnTo>
                  <a:lnTo>
                    <a:pt x="95265" y="2613309"/>
                  </a:lnTo>
                  <a:lnTo>
                    <a:pt x="95018" y="2622168"/>
                  </a:lnTo>
                  <a:lnTo>
                    <a:pt x="94772" y="2631026"/>
                  </a:lnTo>
                  <a:lnTo>
                    <a:pt x="94526" y="2639885"/>
                  </a:lnTo>
                  <a:lnTo>
                    <a:pt x="94281" y="2648744"/>
                  </a:lnTo>
                  <a:lnTo>
                    <a:pt x="94037" y="2657602"/>
                  </a:lnTo>
                  <a:lnTo>
                    <a:pt x="93794" y="2666461"/>
                  </a:lnTo>
                  <a:lnTo>
                    <a:pt x="93553" y="2675320"/>
                  </a:lnTo>
                  <a:lnTo>
                    <a:pt x="93314" y="2684178"/>
                  </a:lnTo>
                  <a:lnTo>
                    <a:pt x="93076" y="2693037"/>
                  </a:lnTo>
                  <a:lnTo>
                    <a:pt x="92841" y="2701896"/>
                  </a:lnTo>
                  <a:lnTo>
                    <a:pt x="92607" y="2710754"/>
                  </a:lnTo>
                  <a:lnTo>
                    <a:pt x="92376" y="2719613"/>
                  </a:lnTo>
                  <a:lnTo>
                    <a:pt x="92148" y="2728472"/>
                  </a:lnTo>
                  <a:lnTo>
                    <a:pt x="91922" y="2737330"/>
                  </a:lnTo>
                  <a:lnTo>
                    <a:pt x="91699" y="2746189"/>
                  </a:lnTo>
                  <a:lnTo>
                    <a:pt x="91478" y="2755048"/>
                  </a:lnTo>
                  <a:lnTo>
                    <a:pt x="91260" y="2763906"/>
                  </a:lnTo>
                  <a:lnTo>
                    <a:pt x="91045" y="2772765"/>
                  </a:lnTo>
                  <a:lnTo>
                    <a:pt x="90832" y="2781624"/>
                  </a:lnTo>
                  <a:lnTo>
                    <a:pt x="90621" y="2790483"/>
                  </a:lnTo>
                  <a:lnTo>
                    <a:pt x="90413" y="2799341"/>
                  </a:lnTo>
                  <a:lnTo>
                    <a:pt x="90208" y="2808200"/>
                  </a:lnTo>
                  <a:lnTo>
                    <a:pt x="90004" y="2817059"/>
                  </a:lnTo>
                  <a:lnTo>
                    <a:pt x="89803" y="2825917"/>
                  </a:lnTo>
                  <a:lnTo>
                    <a:pt x="89603" y="2834776"/>
                  </a:lnTo>
                  <a:lnTo>
                    <a:pt x="89405" y="2843635"/>
                  </a:lnTo>
                  <a:lnTo>
                    <a:pt x="89208" y="2852493"/>
                  </a:lnTo>
                  <a:lnTo>
                    <a:pt x="89012" y="2861352"/>
                  </a:lnTo>
                  <a:lnTo>
                    <a:pt x="88817" y="2870211"/>
                  </a:lnTo>
                  <a:lnTo>
                    <a:pt x="88623" y="2879069"/>
                  </a:lnTo>
                  <a:lnTo>
                    <a:pt x="88429" y="2887928"/>
                  </a:lnTo>
                  <a:lnTo>
                    <a:pt x="88235" y="2896787"/>
                  </a:lnTo>
                  <a:lnTo>
                    <a:pt x="88041" y="2905645"/>
                  </a:lnTo>
                  <a:lnTo>
                    <a:pt x="87846" y="2914504"/>
                  </a:lnTo>
                  <a:lnTo>
                    <a:pt x="87651" y="2923363"/>
                  </a:lnTo>
                  <a:lnTo>
                    <a:pt x="87455" y="2932221"/>
                  </a:lnTo>
                  <a:lnTo>
                    <a:pt x="87258" y="2941080"/>
                  </a:lnTo>
                  <a:lnTo>
                    <a:pt x="87060" y="2949939"/>
                  </a:lnTo>
                  <a:lnTo>
                    <a:pt x="86861" y="2958797"/>
                  </a:lnTo>
                  <a:lnTo>
                    <a:pt x="86661" y="2967656"/>
                  </a:lnTo>
                  <a:lnTo>
                    <a:pt x="86459" y="2976515"/>
                  </a:lnTo>
                  <a:lnTo>
                    <a:pt x="86256" y="2985373"/>
                  </a:lnTo>
                  <a:lnTo>
                    <a:pt x="86052" y="2994232"/>
                  </a:lnTo>
                  <a:lnTo>
                    <a:pt x="85846" y="3003091"/>
                  </a:lnTo>
                  <a:lnTo>
                    <a:pt x="85640" y="3011949"/>
                  </a:lnTo>
                  <a:lnTo>
                    <a:pt x="85432" y="3020808"/>
                  </a:lnTo>
                  <a:lnTo>
                    <a:pt x="85224" y="3029667"/>
                  </a:lnTo>
                  <a:lnTo>
                    <a:pt x="85015" y="3038525"/>
                  </a:lnTo>
                  <a:lnTo>
                    <a:pt x="84806" y="3047384"/>
                  </a:lnTo>
                  <a:lnTo>
                    <a:pt x="84596" y="3056243"/>
                  </a:lnTo>
                  <a:lnTo>
                    <a:pt x="84386" y="3065101"/>
                  </a:lnTo>
                  <a:lnTo>
                    <a:pt x="84176" y="3073960"/>
                  </a:lnTo>
                  <a:lnTo>
                    <a:pt x="83966" y="3082819"/>
                  </a:lnTo>
                  <a:lnTo>
                    <a:pt x="83756" y="3091678"/>
                  </a:lnTo>
                  <a:lnTo>
                    <a:pt x="83546" y="3100536"/>
                  </a:lnTo>
                  <a:lnTo>
                    <a:pt x="83337" y="3109395"/>
                  </a:lnTo>
                  <a:lnTo>
                    <a:pt x="83128" y="3118254"/>
                  </a:lnTo>
                  <a:lnTo>
                    <a:pt x="82920" y="3127112"/>
                  </a:lnTo>
                  <a:lnTo>
                    <a:pt x="82713" y="3135971"/>
                  </a:lnTo>
                  <a:lnTo>
                    <a:pt x="82505" y="3144830"/>
                  </a:lnTo>
                  <a:lnTo>
                    <a:pt x="82298" y="3153688"/>
                  </a:lnTo>
                  <a:lnTo>
                    <a:pt x="82092" y="3162547"/>
                  </a:lnTo>
                  <a:lnTo>
                    <a:pt x="81885" y="3171406"/>
                  </a:lnTo>
                  <a:lnTo>
                    <a:pt x="81678" y="3180264"/>
                  </a:lnTo>
                  <a:lnTo>
                    <a:pt x="81471" y="3189123"/>
                  </a:lnTo>
                  <a:lnTo>
                    <a:pt x="81264" y="3197982"/>
                  </a:lnTo>
                  <a:lnTo>
                    <a:pt x="81056" y="3206840"/>
                  </a:lnTo>
                  <a:lnTo>
                    <a:pt x="80846" y="3215699"/>
                  </a:lnTo>
                  <a:lnTo>
                    <a:pt x="80635" y="3224558"/>
                  </a:lnTo>
                  <a:lnTo>
                    <a:pt x="80423" y="3233416"/>
                  </a:lnTo>
                  <a:lnTo>
                    <a:pt x="80208" y="3242275"/>
                  </a:lnTo>
                  <a:lnTo>
                    <a:pt x="79991" y="3251134"/>
                  </a:lnTo>
                  <a:lnTo>
                    <a:pt x="79772" y="3259992"/>
                  </a:lnTo>
                  <a:lnTo>
                    <a:pt x="79549" y="3268851"/>
                  </a:lnTo>
                  <a:lnTo>
                    <a:pt x="79323" y="3277710"/>
                  </a:lnTo>
                  <a:lnTo>
                    <a:pt x="79094" y="3286568"/>
                  </a:lnTo>
                  <a:lnTo>
                    <a:pt x="78862" y="3295427"/>
                  </a:lnTo>
                  <a:lnTo>
                    <a:pt x="78625" y="3304286"/>
                  </a:lnTo>
                  <a:lnTo>
                    <a:pt x="78383" y="3313144"/>
                  </a:lnTo>
                  <a:lnTo>
                    <a:pt x="78138" y="3322003"/>
                  </a:lnTo>
                  <a:lnTo>
                    <a:pt x="77889" y="3330862"/>
                  </a:lnTo>
                  <a:lnTo>
                    <a:pt x="77636" y="3339720"/>
                  </a:lnTo>
                  <a:lnTo>
                    <a:pt x="77377" y="3348579"/>
                  </a:lnTo>
                  <a:lnTo>
                    <a:pt x="77114" y="3357438"/>
                  </a:lnTo>
                  <a:lnTo>
                    <a:pt x="76847" y="3366296"/>
                  </a:lnTo>
                  <a:lnTo>
                    <a:pt x="76577" y="3375155"/>
                  </a:lnTo>
                  <a:lnTo>
                    <a:pt x="76301" y="3384014"/>
                  </a:lnTo>
                  <a:lnTo>
                    <a:pt x="76022" y="3392873"/>
                  </a:lnTo>
                  <a:lnTo>
                    <a:pt x="75740" y="3401731"/>
                  </a:lnTo>
                  <a:lnTo>
                    <a:pt x="75454" y="3410590"/>
                  </a:lnTo>
                  <a:lnTo>
                    <a:pt x="75166" y="3419449"/>
                  </a:lnTo>
                  <a:lnTo>
                    <a:pt x="74874" y="3428307"/>
                  </a:lnTo>
                  <a:lnTo>
                    <a:pt x="74581" y="3437166"/>
                  </a:lnTo>
                  <a:lnTo>
                    <a:pt x="74285" y="3446025"/>
                  </a:lnTo>
                  <a:lnTo>
                    <a:pt x="73989" y="3454883"/>
                  </a:lnTo>
                  <a:lnTo>
                    <a:pt x="73691" y="3463742"/>
                  </a:lnTo>
                  <a:lnTo>
                    <a:pt x="73392" y="3472601"/>
                  </a:lnTo>
                  <a:lnTo>
                    <a:pt x="73094" y="3481459"/>
                  </a:lnTo>
                  <a:lnTo>
                    <a:pt x="72796" y="3490318"/>
                  </a:lnTo>
                  <a:lnTo>
                    <a:pt x="72498" y="3499177"/>
                  </a:lnTo>
                  <a:lnTo>
                    <a:pt x="72202" y="3508035"/>
                  </a:lnTo>
                  <a:lnTo>
                    <a:pt x="71908" y="3516894"/>
                  </a:lnTo>
                  <a:lnTo>
                    <a:pt x="71616" y="3525753"/>
                  </a:lnTo>
                  <a:lnTo>
                    <a:pt x="71326" y="3534611"/>
                  </a:lnTo>
                  <a:lnTo>
                    <a:pt x="71039" y="3543470"/>
                  </a:lnTo>
                  <a:lnTo>
                    <a:pt x="70755" y="3552329"/>
                  </a:lnTo>
                  <a:lnTo>
                    <a:pt x="70476" y="3561187"/>
                  </a:lnTo>
                  <a:lnTo>
                    <a:pt x="70200" y="3570046"/>
                  </a:lnTo>
                  <a:lnTo>
                    <a:pt x="69927" y="3578905"/>
                  </a:lnTo>
                  <a:lnTo>
                    <a:pt x="69660" y="3587763"/>
                  </a:lnTo>
                  <a:lnTo>
                    <a:pt x="69398" y="3596622"/>
                  </a:lnTo>
                  <a:lnTo>
                    <a:pt x="69141" y="3605481"/>
                  </a:lnTo>
                  <a:lnTo>
                    <a:pt x="68888" y="3614339"/>
                  </a:lnTo>
                  <a:lnTo>
                    <a:pt x="68640" y="3623198"/>
                  </a:lnTo>
                  <a:lnTo>
                    <a:pt x="68399" y="3632057"/>
                  </a:lnTo>
                  <a:lnTo>
                    <a:pt x="68164" y="3640915"/>
                  </a:lnTo>
                  <a:lnTo>
                    <a:pt x="67933" y="3649774"/>
                  </a:lnTo>
                  <a:lnTo>
                    <a:pt x="67709" y="3658633"/>
                  </a:lnTo>
                  <a:lnTo>
                    <a:pt x="67489" y="3667491"/>
                  </a:lnTo>
                  <a:lnTo>
                    <a:pt x="67277" y="3676350"/>
                  </a:lnTo>
                  <a:lnTo>
                    <a:pt x="67071" y="3685209"/>
                  </a:lnTo>
                  <a:lnTo>
                    <a:pt x="66870" y="3694067"/>
                  </a:lnTo>
                  <a:lnTo>
                    <a:pt x="66675" y="3702926"/>
                  </a:lnTo>
                  <a:lnTo>
                    <a:pt x="66486" y="3711785"/>
                  </a:lnTo>
                  <a:lnTo>
                    <a:pt x="66303" y="3720644"/>
                  </a:lnTo>
                  <a:lnTo>
                    <a:pt x="66127" y="3729502"/>
                  </a:lnTo>
                  <a:lnTo>
                    <a:pt x="65955" y="3738361"/>
                  </a:lnTo>
                  <a:lnTo>
                    <a:pt x="65789" y="3747220"/>
                  </a:lnTo>
                  <a:lnTo>
                    <a:pt x="65631" y="3756078"/>
                  </a:lnTo>
                  <a:lnTo>
                    <a:pt x="65477" y="3764937"/>
                  </a:lnTo>
                  <a:lnTo>
                    <a:pt x="65330" y="3773796"/>
                  </a:lnTo>
                  <a:lnTo>
                    <a:pt x="65187" y="3782654"/>
                  </a:lnTo>
                  <a:lnTo>
                    <a:pt x="65050" y="3791513"/>
                  </a:lnTo>
                  <a:lnTo>
                    <a:pt x="64920" y="3800372"/>
                  </a:lnTo>
                  <a:lnTo>
                    <a:pt x="64794" y="3809230"/>
                  </a:lnTo>
                  <a:lnTo>
                    <a:pt x="64674" y="3818089"/>
                  </a:lnTo>
                  <a:lnTo>
                    <a:pt x="64558" y="3826948"/>
                  </a:lnTo>
                  <a:lnTo>
                    <a:pt x="64448" y="3835806"/>
                  </a:lnTo>
                  <a:lnTo>
                    <a:pt x="64343" y="3844665"/>
                  </a:lnTo>
                  <a:lnTo>
                    <a:pt x="64242" y="3853524"/>
                  </a:lnTo>
                  <a:lnTo>
                    <a:pt x="64145" y="3862382"/>
                  </a:lnTo>
                  <a:lnTo>
                    <a:pt x="64053" y="3871241"/>
                  </a:lnTo>
                  <a:lnTo>
                    <a:pt x="63965" y="3880100"/>
                  </a:lnTo>
                  <a:lnTo>
                    <a:pt x="63881" y="3888958"/>
                  </a:lnTo>
                  <a:lnTo>
                    <a:pt x="63800" y="3897817"/>
                  </a:lnTo>
                  <a:lnTo>
                    <a:pt x="63722" y="3906676"/>
                  </a:lnTo>
                  <a:lnTo>
                    <a:pt x="63647" y="3915534"/>
                  </a:lnTo>
                  <a:lnTo>
                    <a:pt x="63575" y="3924393"/>
                  </a:lnTo>
                  <a:lnTo>
                    <a:pt x="63505" y="3933252"/>
                  </a:lnTo>
                  <a:lnTo>
                    <a:pt x="63437" y="3942110"/>
                  </a:lnTo>
                  <a:lnTo>
                    <a:pt x="63371" y="3950969"/>
                  </a:lnTo>
                  <a:lnTo>
                    <a:pt x="63306" y="3959828"/>
                  </a:lnTo>
                  <a:lnTo>
                    <a:pt x="63242" y="3968686"/>
                  </a:lnTo>
                  <a:lnTo>
                    <a:pt x="63179" y="3977545"/>
                  </a:lnTo>
                  <a:lnTo>
                    <a:pt x="63116" y="3986404"/>
                  </a:lnTo>
                  <a:lnTo>
                    <a:pt x="63054" y="3995262"/>
                  </a:lnTo>
                  <a:lnTo>
                    <a:pt x="62991" y="4004121"/>
                  </a:lnTo>
                  <a:lnTo>
                    <a:pt x="62928" y="4012980"/>
                  </a:lnTo>
                  <a:lnTo>
                    <a:pt x="62865" y="4021839"/>
                  </a:lnTo>
                  <a:lnTo>
                    <a:pt x="62800" y="4030697"/>
                  </a:lnTo>
                  <a:lnTo>
                    <a:pt x="62735" y="4039556"/>
                  </a:lnTo>
                  <a:lnTo>
                    <a:pt x="62668" y="4048415"/>
                  </a:lnTo>
                  <a:lnTo>
                    <a:pt x="62600" y="4057273"/>
                  </a:lnTo>
                  <a:lnTo>
                    <a:pt x="62530" y="4066132"/>
                  </a:lnTo>
                  <a:lnTo>
                    <a:pt x="62459" y="4074991"/>
                  </a:lnTo>
                  <a:lnTo>
                    <a:pt x="62386" y="4083849"/>
                  </a:lnTo>
                  <a:lnTo>
                    <a:pt x="62312" y="4092708"/>
                  </a:lnTo>
                  <a:lnTo>
                    <a:pt x="62236" y="4101567"/>
                  </a:lnTo>
                  <a:lnTo>
                    <a:pt x="62159" y="4110425"/>
                  </a:lnTo>
                  <a:lnTo>
                    <a:pt x="62081" y="4119284"/>
                  </a:lnTo>
                  <a:lnTo>
                    <a:pt x="62001" y="4128143"/>
                  </a:lnTo>
                  <a:lnTo>
                    <a:pt x="61921" y="4137001"/>
                  </a:lnTo>
                  <a:lnTo>
                    <a:pt x="61840" y="4145860"/>
                  </a:lnTo>
                  <a:lnTo>
                    <a:pt x="61758" y="4154719"/>
                  </a:lnTo>
                  <a:lnTo>
                    <a:pt x="61676" y="4163577"/>
                  </a:lnTo>
                  <a:lnTo>
                    <a:pt x="61594" y="4172436"/>
                  </a:lnTo>
                  <a:lnTo>
                    <a:pt x="61512" y="4181295"/>
                  </a:lnTo>
                  <a:lnTo>
                    <a:pt x="61431" y="4190153"/>
                  </a:lnTo>
                  <a:lnTo>
                    <a:pt x="61351" y="4199012"/>
                  </a:lnTo>
                  <a:lnTo>
                    <a:pt x="61272" y="4207871"/>
                  </a:lnTo>
                  <a:lnTo>
                    <a:pt x="61194" y="4216729"/>
                  </a:lnTo>
                  <a:lnTo>
                    <a:pt x="61119" y="4225588"/>
                  </a:lnTo>
                  <a:lnTo>
                    <a:pt x="61045" y="4234447"/>
                  </a:lnTo>
                  <a:lnTo>
                    <a:pt x="60973" y="4243305"/>
                  </a:lnTo>
                  <a:lnTo>
                    <a:pt x="60904" y="4252164"/>
                  </a:lnTo>
                  <a:lnTo>
                    <a:pt x="60838" y="4261023"/>
                  </a:lnTo>
                  <a:lnTo>
                    <a:pt x="60774" y="4269881"/>
                  </a:lnTo>
                  <a:lnTo>
                    <a:pt x="60712" y="4278740"/>
                  </a:lnTo>
                  <a:lnTo>
                    <a:pt x="60653" y="4287599"/>
                  </a:lnTo>
                  <a:lnTo>
                    <a:pt x="60597" y="4296457"/>
                  </a:lnTo>
                  <a:lnTo>
                    <a:pt x="60543" y="4305316"/>
                  </a:lnTo>
                  <a:lnTo>
                    <a:pt x="60491" y="4314175"/>
                  </a:lnTo>
                  <a:lnTo>
                    <a:pt x="60440" y="4323034"/>
                  </a:lnTo>
                  <a:lnTo>
                    <a:pt x="60391" y="4331892"/>
                  </a:lnTo>
                  <a:lnTo>
                    <a:pt x="60342" y="4340751"/>
                  </a:lnTo>
                  <a:lnTo>
                    <a:pt x="60294" y="4349610"/>
                  </a:lnTo>
                  <a:lnTo>
                    <a:pt x="60246" y="4358468"/>
                  </a:lnTo>
                  <a:lnTo>
                    <a:pt x="60197" y="4367327"/>
                  </a:lnTo>
                  <a:lnTo>
                    <a:pt x="60146" y="4376186"/>
                  </a:lnTo>
                  <a:lnTo>
                    <a:pt x="60093" y="4385044"/>
                  </a:lnTo>
                  <a:lnTo>
                    <a:pt x="60038" y="4393903"/>
                  </a:lnTo>
                  <a:lnTo>
                    <a:pt x="59979" y="4402762"/>
                  </a:lnTo>
                  <a:lnTo>
                    <a:pt x="59915" y="4411620"/>
                  </a:lnTo>
                  <a:lnTo>
                    <a:pt x="59846" y="4420479"/>
                  </a:lnTo>
                  <a:lnTo>
                    <a:pt x="59772" y="4429338"/>
                  </a:lnTo>
                  <a:lnTo>
                    <a:pt x="59691" y="4438196"/>
                  </a:lnTo>
                  <a:lnTo>
                    <a:pt x="59604" y="4447055"/>
                  </a:lnTo>
                  <a:lnTo>
                    <a:pt x="59509" y="4455914"/>
                  </a:lnTo>
                  <a:lnTo>
                    <a:pt x="59405" y="4464772"/>
                  </a:lnTo>
                  <a:lnTo>
                    <a:pt x="59294" y="4473631"/>
                  </a:lnTo>
                  <a:lnTo>
                    <a:pt x="59174" y="4482490"/>
                  </a:lnTo>
                  <a:lnTo>
                    <a:pt x="59046" y="4491348"/>
                  </a:lnTo>
                  <a:lnTo>
                    <a:pt x="58907" y="4500207"/>
                  </a:lnTo>
                  <a:lnTo>
                    <a:pt x="58760" y="4509066"/>
                  </a:lnTo>
                  <a:lnTo>
                    <a:pt x="58604" y="4517924"/>
                  </a:lnTo>
                  <a:lnTo>
                    <a:pt x="58441" y="4526783"/>
                  </a:lnTo>
                  <a:close/>
                </a:path>
              </a:pathLst>
            </a:custGeom>
            <a:solidFill>
              <a:srgbClr val="00BB4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3511117" y="1744494"/>
              <a:ext cx="121315" cy="4630175"/>
            </a:xfrm>
            <a:custGeom>
              <a:avLst/>
              <a:gdLst/>
              <a:ahLst/>
              <a:cxnLst/>
              <a:rect l="0" t="0" r="0" b="0"/>
              <a:pathLst>
                <a:path w="121315" h="4630175">
                  <a:moveTo>
                    <a:pt x="57202" y="4630175"/>
                  </a:moveTo>
                  <a:lnTo>
                    <a:pt x="57115" y="4621114"/>
                  </a:lnTo>
                  <a:lnTo>
                    <a:pt x="57033" y="4612053"/>
                  </a:lnTo>
                  <a:lnTo>
                    <a:pt x="56959" y="4602992"/>
                  </a:lnTo>
                  <a:lnTo>
                    <a:pt x="56892" y="4593931"/>
                  </a:lnTo>
                  <a:lnTo>
                    <a:pt x="56831" y="4584870"/>
                  </a:lnTo>
                  <a:lnTo>
                    <a:pt x="56776" y="4575809"/>
                  </a:lnTo>
                  <a:lnTo>
                    <a:pt x="56726" y="4566748"/>
                  </a:lnTo>
                  <a:lnTo>
                    <a:pt x="56684" y="4557687"/>
                  </a:lnTo>
                  <a:lnTo>
                    <a:pt x="56647" y="4548626"/>
                  </a:lnTo>
                  <a:lnTo>
                    <a:pt x="56615" y="4539565"/>
                  </a:lnTo>
                  <a:lnTo>
                    <a:pt x="56588" y="4530504"/>
                  </a:lnTo>
                  <a:lnTo>
                    <a:pt x="56564" y="4521443"/>
                  </a:lnTo>
                  <a:lnTo>
                    <a:pt x="56544" y="4512382"/>
                  </a:lnTo>
                  <a:lnTo>
                    <a:pt x="56528" y="4503321"/>
                  </a:lnTo>
                  <a:lnTo>
                    <a:pt x="56514" y="4494260"/>
                  </a:lnTo>
                  <a:lnTo>
                    <a:pt x="56501" y="4485199"/>
                  </a:lnTo>
                  <a:lnTo>
                    <a:pt x="56490" y="4476138"/>
                  </a:lnTo>
                  <a:lnTo>
                    <a:pt x="56480" y="4467077"/>
                  </a:lnTo>
                  <a:lnTo>
                    <a:pt x="56471" y="4458016"/>
                  </a:lnTo>
                  <a:lnTo>
                    <a:pt x="56461" y="4448955"/>
                  </a:lnTo>
                  <a:lnTo>
                    <a:pt x="56451" y="4439894"/>
                  </a:lnTo>
                  <a:lnTo>
                    <a:pt x="56440" y="4430833"/>
                  </a:lnTo>
                  <a:lnTo>
                    <a:pt x="56428" y="4421772"/>
                  </a:lnTo>
                  <a:lnTo>
                    <a:pt x="56415" y="4412711"/>
                  </a:lnTo>
                  <a:lnTo>
                    <a:pt x="56400" y="4403650"/>
                  </a:lnTo>
                  <a:lnTo>
                    <a:pt x="56383" y="4394589"/>
                  </a:lnTo>
                  <a:lnTo>
                    <a:pt x="56365" y="4385527"/>
                  </a:lnTo>
                  <a:lnTo>
                    <a:pt x="56344" y="4376466"/>
                  </a:lnTo>
                  <a:lnTo>
                    <a:pt x="56321" y="4367405"/>
                  </a:lnTo>
                  <a:lnTo>
                    <a:pt x="56297" y="4358344"/>
                  </a:lnTo>
                  <a:lnTo>
                    <a:pt x="56270" y="4349283"/>
                  </a:lnTo>
                  <a:lnTo>
                    <a:pt x="56241" y="4340222"/>
                  </a:lnTo>
                  <a:lnTo>
                    <a:pt x="56211" y="4331161"/>
                  </a:lnTo>
                  <a:lnTo>
                    <a:pt x="56178" y="4322100"/>
                  </a:lnTo>
                  <a:lnTo>
                    <a:pt x="56143" y="4313039"/>
                  </a:lnTo>
                  <a:lnTo>
                    <a:pt x="56107" y="4303978"/>
                  </a:lnTo>
                  <a:lnTo>
                    <a:pt x="56069" y="4294917"/>
                  </a:lnTo>
                  <a:lnTo>
                    <a:pt x="56029" y="4285856"/>
                  </a:lnTo>
                  <a:lnTo>
                    <a:pt x="55987" y="4276795"/>
                  </a:lnTo>
                  <a:lnTo>
                    <a:pt x="55943" y="4267734"/>
                  </a:lnTo>
                  <a:lnTo>
                    <a:pt x="55898" y="4258673"/>
                  </a:lnTo>
                  <a:lnTo>
                    <a:pt x="55851" y="4249612"/>
                  </a:lnTo>
                  <a:lnTo>
                    <a:pt x="55802" y="4240551"/>
                  </a:lnTo>
                  <a:lnTo>
                    <a:pt x="55752" y="4231490"/>
                  </a:lnTo>
                  <a:lnTo>
                    <a:pt x="55699" y="4222429"/>
                  </a:lnTo>
                  <a:lnTo>
                    <a:pt x="55645" y="4213368"/>
                  </a:lnTo>
                  <a:lnTo>
                    <a:pt x="55588" y="4204307"/>
                  </a:lnTo>
                  <a:lnTo>
                    <a:pt x="55529" y="4195246"/>
                  </a:lnTo>
                  <a:lnTo>
                    <a:pt x="55468" y="4186185"/>
                  </a:lnTo>
                  <a:lnTo>
                    <a:pt x="55404" y="4177124"/>
                  </a:lnTo>
                  <a:lnTo>
                    <a:pt x="55337" y="4168063"/>
                  </a:lnTo>
                  <a:lnTo>
                    <a:pt x="55267" y="4159002"/>
                  </a:lnTo>
                  <a:lnTo>
                    <a:pt x="55194" y="4149941"/>
                  </a:lnTo>
                  <a:lnTo>
                    <a:pt x="55118" y="4140880"/>
                  </a:lnTo>
                  <a:lnTo>
                    <a:pt x="55037" y="4131819"/>
                  </a:lnTo>
                  <a:lnTo>
                    <a:pt x="54954" y="4122758"/>
                  </a:lnTo>
                  <a:lnTo>
                    <a:pt x="54866" y="4113697"/>
                  </a:lnTo>
                  <a:lnTo>
                    <a:pt x="54775" y="4104636"/>
                  </a:lnTo>
                  <a:lnTo>
                    <a:pt x="54678" y="4095575"/>
                  </a:lnTo>
                  <a:lnTo>
                    <a:pt x="54578" y="4086514"/>
                  </a:lnTo>
                  <a:lnTo>
                    <a:pt x="54473" y="4077453"/>
                  </a:lnTo>
                  <a:lnTo>
                    <a:pt x="54364" y="4068392"/>
                  </a:lnTo>
                  <a:lnTo>
                    <a:pt x="54250" y="4059331"/>
                  </a:lnTo>
                  <a:lnTo>
                    <a:pt x="54131" y="4050270"/>
                  </a:lnTo>
                  <a:lnTo>
                    <a:pt x="54008" y="4041209"/>
                  </a:lnTo>
                  <a:lnTo>
                    <a:pt x="53880" y="4032148"/>
                  </a:lnTo>
                  <a:lnTo>
                    <a:pt x="53749" y="4023087"/>
                  </a:lnTo>
                  <a:lnTo>
                    <a:pt x="53613" y="4014026"/>
                  </a:lnTo>
                  <a:lnTo>
                    <a:pt x="53472" y="4004965"/>
                  </a:lnTo>
                  <a:lnTo>
                    <a:pt x="53328" y="3995904"/>
                  </a:lnTo>
                  <a:lnTo>
                    <a:pt x="53180" y="3986843"/>
                  </a:lnTo>
                  <a:lnTo>
                    <a:pt x="53028" y="3977782"/>
                  </a:lnTo>
                  <a:lnTo>
                    <a:pt x="52874" y="3968721"/>
                  </a:lnTo>
                  <a:lnTo>
                    <a:pt x="52716" y="3959660"/>
                  </a:lnTo>
                  <a:lnTo>
                    <a:pt x="52555" y="3950599"/>
                  </a:lnTo>
                  <a:lnTo>
                    <a:pt x="52393" y="3941538"/>
                  </a:lnTo>
                  <a:lnTo>
                    <a:pt x="52228" y="3932477"/>
                  </a:lnTo>
                  <a:lnTo>
                    <a:pt x="52061" y="3923416"/>
                  </a:lnTo>
                  <a:lnTo>
                    <a:pt x="51893" y="3914355"/>
                  </a:lnTo>
                  <a:lnTo>
                    <a:pt x="51723" y="3905294"/>
                  </a:lnTo>
                  <a:lnTo>
                    <a:pt x="51553" y="3896233"/>
                  </a:lnTo>
                  <a:lnTo>
                    <a:pt x="51382" y="3887172"/>
                  </a:lnTo>
                  <a:lnTo>
                    <a:pt x="51211" y="3878111"/>
                  </a:lnTo>
                  <a:lnTo>
                    <a:pt x="51039" y="3869050"/>
                  </a:lnTo>
                  <a:lnTo>
                    <a:pt x="50867" y="3859989"/>
                  </a:lnTo>
                  <a:lnTo>
                    <a:pt x="50696" y="3850928"/>
                  </a:lnTo>
                  <a:lnTo>
                    <a:pt x="50525" y="3841867"/>
                  </a:lnTo>
                  <a:lnTo>
                    <a:pt x="50355" y="3832806"/>
                  </a:lnTo>
                  <a:lnTo>
                    <a:pt x="50186" y="3823745"/>
                  </a:lnTo>
                  <a:lnTo>
                    <a:pt x="50017" y="3814684"/>
                  </a:lnTo>
                  <a:lnTo>
                    <a:pt x="49850" y="3805623"/>
                  </a:lnTo>
                  <a:lnTo>
                    <a:pt x="49683" y="3796562"/>
                  </a:lnTo>
                  <a:lnTo>
                    <a:pt x="49518" y="3787501"/>
                  </a:lnTo>
                  <a:lnTo>
                    <a:pt x="49354" y="3778440"/>
                  </a:lnTo>
                  <a:lnTo>
                    <a:pt x="49191" y="3769379"/>
                  </a:lnTo>
                  <a:lnTo>
                    <a:pt x="49029" y="3760318"/>
                  </a:lnTo>
                  <a:lnTo>
                    <a:pt x="48869" y="3751257"/>
                  </a:lnTo>
                  <a:lnTo>
                    <a:pt x="48710" y="3742196"/>
                  </a:lnTo>
                  <a:lnTo>
                    <a:pt x="48552" y="3733135"/>
                  </a:lnTo>
                  <a:lnTo>
                    <a:pt x="48395" y="3724074"/>
                  </a:lnTo>
                  <a:lnTo>
                    <a:pt x="48240" y="3715013"/>
                  </a:lnTo>
                  <a:lnTo>
                    <a:pt x="48086" y="3705952"/>
                  </a:lnTo>
                  <a:lnTo>
                    <a:pt x="47933" y="3696891"/>
                  </a:lnTo>
                  <a:lnTo>
                    <a:pt x="47782" y="3687830"/>
                  </a:lnTo>
                  <a:lnTo>
                    <a:pt x="47632" y="3678769"/>
                  </a:lnTo>
                  <a:lnTo>
                    <a:pt x="47483" y="3669708"/>
                  </a:lnTo>
                  <a:lnTo>
                    <a:pt x="47335" y="3660647"/>
                  </a:lnTo>
                  <a:lnTo>
                    <a:pt x="47188" y="3651586"/>
                  </a:lnTo>
                  <a:lnTo>
                    <a:pt x="47042" y="3642525"/>
                  </a:lnTo>
                  <a:lnTo>
                    <a:pt x="46898" y="3633464"/>
                  </a:lnTo>
                  <a:lnTo>
                    <a:pt x="46755" y="3624403"/>
                  </a:lnTo>
                  <a:lnTo>
                    <a:pt x="46612" y="3615342"/>
                  </a:lnTo>
                  <a:lnTo>
                    <a:pt x="46471" y="3606281"/>
                  </a:lnTo>
                  <a:lnTo>
                    <a:pt x="46331" y="3597220"/>
                  </a:lnTo>
                  <a:lnTo>
                    <a:pt x="46192" y="3588159"/>
                  </a:lnTo>
                  <a:lnTo>
                    <a:pt x="46053" y="3579098"/>
                  </a:lnTo>
                  <a:lnTo>
                    <a:pt x="45916" y="3570037"/>
                  </a:lnTo>
                  <a:lnTo>
                    <a:pt x="45779" y="3560976"/>
                  </a:lnTo>
                  <a:lnTo>
                    <a:pt x="45643" y="3551915"/>
                  </a:lnTo>
                  <a:lnTo>
                    <a:pt x="45508" y="3542854"/>
                  </a:lnTo>
                  <a:lnTo>
                    <a:pt x="45374" y="3533793"/>
                  </a:lnTo>
                  <a:lnTo>
                    <a:pt x="45240" y="3524732"/>
                  </a:lnTo>
                  <a:lnTo>
                    <a:pt x="45106" y="3515671"/>
                  </a:lnTo>
                  <a:lnTo>
                    <a:pt x="44973" y="3506610"/>
                  </a:lnTo>
                  <a:lnTo>
                    <a:pt x="44840" y="3497549"/>
                  </a:lnTo>
                  <a:lnTo>
                    <a:pt x="44707" y="3488488"/>
                  </a:lnTo>
                  <a:lnTo>
                    <a:pt x="44574" y="3479427"/>
                  </a:lnTo>
                  <a:lnTo>
                    <a:pt x="44441" y="3470366"/>
                  </a:lnTo>
                  <a:lnTo>
                    <a:pt x="44308" y="3461305"/>
                  </a:lnTo>
                  <a:lnTo>
                    <a:pt x="44175" y="3452244"/>
                  </a:lnTo>
                  <a:lnTo>
                    <a:pt x="44041" y="3443183"/>
                  </a:lnTo>
                  <a:lnTo>
                    <a:pt x="43907" y="3434122"/>
                  </a:lnTo>
                  <a:lnTo>
                    <a:pt x="43772" y="3425061"/>
                  </a:lnTo>
                  <a:lnTo>
                    <a:pt x="43637" y="3416000"/>
                  </a:lnTo>
                  <a:lnTo>
                    <a:pt x="43500" y="3406939"/>
                  </a:lnTo>
                  <a:lnTo>
                    <a:pt x="43362" y="3397878"/>
                  </a:lnTo>
                  <a:lnTo>
                    <a:pt x="43223" y="3388817"/>
                  </a:lnTo>
                  <a:lnTo>
                    <a:pt x="43082" y="3379756"/>
                  </a:lnTo>
                  <a:lnTo>
                    <a:pt x="42940" y="3370695"/>
                  </a:lnTo>
                  <a:lnTo>
                    <a:pt x="42796" y="3361634"/>
                  </a:lnTo>
                  <a:lnTo>
                    <a:pt x="42650" y="3352573"/>
                  </a:lnTo>
                  <a:lnTo>
                    <a:pt x="42501" y="3343512"/>
                  </a:lnTo>
                  <a:lnTo>
                    <a:pt x="42351" y="3334451"/>
                  </a:lnTo>
                  <a:lnTo>
                    <a:pt x="42197" y="3325390"/>
                  </a:lnTo>
                  <a:lnTo>
                    <a:pt x="42040" y="3316329"/>
                  </a:lnTo>
                  <a:lnTo>
                    <a:pt x="41879" y="3307268"/>
                  </a:lnTo>
                  <a:lnTo>
                    <a:pt x="41714" y="3298207"/>
                  </a:lnTo>
                  <a:lnTo>
                    <a:pt x="41546" y="3289145"/>
                  </a:lnTo>
                  <a:lnTo>
                    <a:pt x="41373" y="3280084"/>
                  </a:lnTo>
                  <a:lnTo>
                    <a:pt x="41195" y="3271023"/>
                  </a:lnTo>
                  <a:lnTo>
                    <a:pt x="41011" y="3261962"/>
                  </a:lnTo>
                  <a:lnTo>
                    <a:pt x="40822" y="3252901"/>
                  </a:lnTo>
                  <a:lnTo>
                    <a:pt x="40628" y="3243840"/>
                  </a:lnTo>
                  <a:lnTo>
                    <a:pt x="40428" y="3234779"/>
                  </a:lnTo>
                  <a:lnTo>
                    <a:pt x="40220" y="3225718"/>
                  </a:lnTo>
                  <a:lnTo>
                    <a:pt x="40005" y="3216657"/>
                  </a:lnTo>
                  <a:lnTo>
                    <a:pt x="39783" y="3207596"/>
                  </a:lnTo>
                  <a:lnTo>
                    <a:pt x="39555" y="3198535"/>
                  </a:lnTo>
                  <a:lnTo>
                    <a:pt x="39321" y="3189474"/>
                  </a:lnTo>
                  <a:lnTo>
                    <a:pt x="39078" y="3180413"/>
                  </a:lnTo>
                  <a:lnTo>
                    <a:pt x="38827" y="3171352"/>
                  </a:lnTo>
                  <a:lnTo>
                    <a:pt x="38571" y="3162291"/>
                  </a:lnTo>
                  <a:lnTo>
                    <a:pt x="38308" y="3153230"/>
                  </a:lnTo>
                  <a:lnTo>
                    <a:pt x="38039" y="3144169"/>
                  </a:lnTo>
                  <a:lnTo>
                    <a:pt x="37763" y="3135108"/>
                  </a:lnTo>
                  <a:lnTo>
                    <a:pt x="37482" y="3126047"/>
                  </a:lnTo>
                  <a:lnTo>
                    <a:pt x="37196" y="3116986"/>
                  </a:lnTo>
                  <a:lnTo>
                    <a:pt x="36906" y="3107925"/>
                  </a:lnTo>
                  <a:lnTo>
                    <a:pt x="36613" y="3098864"/>
                  </a:lnTo>
                  <a:lnTo>
                    <a:pt x="36317" y="3089803"/>
                  </a:lnTo>
                  <a:lnTo>
                    <a:pt x="36019" y="3080742"/>
                  </a:lnTo>
                  <a:lnTo>
                    <a:pt x="35721" y="3071681"/>
                  </a:lnTo>
                  <a:lnTo>
                    <a:pt x="35422" y="3062620"/>
                  </a:lnTo>
                  <a:lnTo>
                    <a:pt x="35124" y="3053559"/>
                  </a:lnTo>
                  <a:lnTo>
                    <a:pt x="34827" y="3044498"/>
                  </a:lnTo>
                  <a:lnTo>
                    <a:pt x="34533" y="3035437"/>
                  </a:lnTo>
                  <a:lnTo>
                    <a:pt x="34243" y="3026376"/>
                  </a:lnTo>
                  <a:lnTo>
                    <a:pt x="33956" y="3017315"/>
                  </a:lnTo>
                  <a:lnTo>
                    <a:pt x="33673" y="3008254"/>
                  </a:lnTo>
                  <a:lnTo>
                    <a:pt x="33396" y="2999193"/>
                  </a:lnTo>
                  <a:lnTo>
                    <a:pt x="33126" y="2990132"/>
                  </a:lnTo>
                  <a:lnTo>
                    <a:pt x="32862" y="2981071"/>
                  </a:lnTo>
                  <a:lnTo>
                    <a:pt x="32604" y="2972010"/>
                  </a:lnTo>
                  <a:lnTo>
                    <a:pt x="32352" y="2962949"/>
                  </a:lnTo>
                  <a:lnTo>
                    <a:pt x="32108" y="2953888"/>
                  </a:lnTo>
                  <a:lnTo>
                    <a:pt x="31872" y="2944827"/>
                  </a:lnTo>
                  <a:lnTo>
                    <a:pt x="31642" y="2935766"/>
                  </a:lnTo>
                  <a:lnTo>
                    <a:pt x="31419" y="2926705"/>
                  </a:lnTo>
                  <a:lnTo>
                    <a:pt x="31201" y="2917644"/>
                  </a:lnTo>
                  <a:lnTo>
                    <a:pt x="30990" y="2908583"/>
                  </a:lnTo>
                  <a:lnTo>
                    <a:pt x="30785" y="2899522"/>
                  </a:lnTo>
                  <a:lnTo>
                    <a:pt x="30584" y="2890461"/>
                  </a:lnTo>
                  <a:lnTo>
                    <a:pt x="30387" y="2881400"/>
                  </a:lnTo>
                  <a:lnTo>
                    <a:pt x="30193" y="2872339"/>
                  </a:lnTo>
                  <a:lnTo>
                    <a:pt x="30001" y="2863278"/>
                  </a:lnTo>
                  <a:lnTo>
                    <a:pt x="29811" y="2854217"/>
                  </a:lnTo>
                  <a:lnTo>
                    <a:pt x="29621" y="2845156"/>
                  </a:lnTo>
                  <a:lnTo>
                    <a:pt x="29430" y="2836095"/>
                  </a:lnTo>
                  <a:lnTo>
                    <a:pt x="29238" y="2827034"/>
                  </a:lnTo>
                  <a:lnTo>
                    <a:pt x="29044" y="2817973"/>
                  </a:lnTo>
                  <a:lnTo>
                    <a:pt x="28845" y="2808912"/>
                  </a:lnTo>
                  <a:lnTo>
                    <a:pt x="28641" y="2799851"/>
                  </a:lnTo>
                  <a:lnTo>
                    <a:pt x="28432" y="2790790"/>
                  </a:lnTo>
                  <a:lnTo>
                    <a:pt x="28216" y="2781729"/>
                  </a:lnTo>
                  <a:lnTo>
                    <a:pt x="27993" y="2772668"/>
                  </a:lnTo>
                  <a:lnTo>
                    <a:pt x="27760" y="2763607"/>
                  </a:lnTo>
                  <a:lnTo>
                    <a:pt x="27518" y="2754546"/>
                  </a:lnTo>
                  <a:lnTo>
                    <a:pt x="27266" y="2745485"/>
                  </a:lnTo>
                  <a:lnTo>
                    <a:pt x="27004" y="2736424"/>
                  </a:lnTo>
                  <a:lnTo>
                    <a:pt x="26731" y="2727363"/>
                  </a:lnTo>
                  <a:lnTo>
                    <a:pt x="26444" y="2718302"/>
                  </a:lnTo>
                  <a:lnTo>
                    <a:pt x="26145" y="2709241"/>
                  </a:lnTo>
                  <a:lnTo>
                    <a:pt x="25834" y="2700180"/>
                  </a:lnTo>
                  <a:lnTo>
                    <a:pt x="25512" y="2691119"/>
                  </a:lnTo>
                  <a:lnTo>
                    <a:pt x="25177" y="2682058"/>
                  </a:lnTo>
                  <a:lnTo>
                    <a:pt x="24827" y="2672997"/>
                  </a:lnTo>
                  <a:lnTo>
                    <a:pt x="24465" y="2663936"/>
                  </a:lnTo>
                  <a:lnTo>
                    <a:pt x="24092" y="2654875"/>
                  </a:lnTo>
                  <a:lnTo>
                    <a:pt x="23708" y="2645814"/>
                  </a:lnTo>
                  <a:lnTo>
                    <a:pt x="23313" y="2636753"/>
                  </a:lnTo>
                  <a:lnTo>
                    <a:pt x="22905" y="2627692"/>
                  </a:lnTo>
                  <a:lnTo>
                    <a:pt x="22487" y="2618631"/>
                  </a:lnTo>
                  <a:lnTo>
                    <a:pt x="22061" y="2609570"/>
                  </a:lnTo>
                  <a:lnTo>
                    <a:pt x="21626" y="2600509"/>
                  </a:lnTo>
                  <a:lnTo>
                    <a:pt x="21185" y="2591448"/>
                  </a:lnTo>
                  <a:lnTo>
                    <a:pt x="20736" y="2582387"/>
                  </a:lnTo>
                  <a:lnTo>
                    <a:pt x="20282" y="2573326"/>
                  </a:lnTo>
                  <a:lnTo>
                    <a:pt x="19824" y="2564265"/>
                  </a:lnTo>
                  <a:lnTo>
                    <a:pt x="19363" y="2555204"/>
                  </a:lnTo>
                  <a:lnTo>
                    <a:pt x="18900" y="2546143"/>
                  </a:lnTo>
                  <a:lnTo>
                    <a:pt x="18437" y="2537082"/>
                  </a:lnTo>
                  <a:lnTo>
                    <a:pt x="17974" y="2528021"/>
                  </a:lnTo>
                  <a:lnTo>
                    <a:pt x="17513" y="2518960"/>
                  </a:lnTo>
                  <a:lnTo>
                    <a:pt x="17055" y="2509899"/>
                  </a:lnTo>
                  <a:lnTo>
                    <a:pt x="16600" y="2500838"/>
                  </a:lnTo>
                  <a:lnTo>
                    <a:pt x="16152" y="2491777"/>
                  </a:lnTo>
                  <a:lnTo>
                    <a:pt x="15711" y="2482716"/>
                  </a:lnTo>
                  <a:lnTo>
                    <a:pt x="15278" y="2473655"/>
                  </a:lnTo>
                  <a:lnTo>
                    <a:pt x="14852" y="2464594"/>
                  </a:lnTo>
                  <a:lnTo>
                    <a:pt x="14435" y="2455533"/>
                  </a:lnTo>
                  <a:lnTo>
                    <a:pt x="14031" y="2446472"/>
                  </a:lnTo>
                  <a:lnTo>
                    <a:pt x="13638" y="2437411"/>
                  </a:lnTo>
                  <a:lnTo>
                    <a:pt x="13256" y="2428350"/>
                  </a:lnTo>
                  <a:lnTo>
                    <a:pt x="12887" y="2419289"/>
                  </a:lnTo>
                  <a:lnTo>
                    <a:pt x="12529" y="2410228"/>
                  </a:lnTo>
                  <a:lnTo>
                    <a:pt x="12187" y="2401167"/>
                  </a:lnTo>
                  <a:lnTo>
                    <a:pt x="11859" y="2392106"/>
                  </a:lnTo>
                  <a:lnTo>
                    <a:pt x="11544" y="2383045"/>
                  </a:lnTo>
                  <a:lnTo>
                    <a:pt x="11242" y="2373984"/>
                  </a:lnTo>
                  <a:lnTo>
                    <a:pt x="10953" y="2364923"/>
                  </a:lnTo>
                  <a:lnTo>
                    <a:pt x="10679" y="2355862"/>
                  </a:lnTo>
                  <a:lnTo>
                    <a:pt x="10419" y="2346801"/>
                  </a:lnTo>
                  <a:lnTo>
                    <a:pt x="10170" y="2337740"/>
                  </a:lnTo>
                  <a:lnTo>
                    <a:pt x="9932" y="2328679"/>
                  </a:lnTo>
                  <a:lnTo>
                    <a:pt x="9705" y="2319618"/>
                  </a:lnTo>
                  <a:lnTo>
                    <a:pt x="9490" y="2310557"/>
                  </a:lnTo>
                  <a:lnTo>
                    <a:pt x="9284" y="2301496"/>
                  </a:lnTo>
                  <a:lnTo>
                    <a:pt x="9086" y="2292435"/>
                  </a:lnTo>
                  <a:lnTo>
                    <a:pt x="8895" y="2283374"/>
                  </a:lnTo>
                  <a:lnTo>
                    <a:pt x="8710" y="2274313"/>
                  </a:lnTo>
                  <a:lnTo>
                    <a:pt x="8531" y="2265252"/>
                  </a:lnTo>
                  <a:lnTo>
                    <a:pt x="8356" y="2256191"/>
                  </a:lnTo>
                  <a:lnTo>
                    <a:pt x="8183" y="2247130"/>
                  </a:lnTo>
                  <a:lnTo>
                    <a:pt x="8011" y="2238069"/>
                  </a:lnTo>
                  <a:lnTo>
                    <a:pt x="7841" y="2229008"/>
                  </a:lnTo>
                  <a:lnTo>
                    <a:pt x="7669" y="2219947"/>
                  </a:lnTo>
                  <a:lnTo>
                    <a:pt x="7496" y="2210886"/>
                  </a:lnTo>
                  <a:lnTo>
                    <a:pt x="7320" y="2201825"/>
                  </a:lnTo>
                  <a:lnTo>
                    <a:pt x="7140" y="2192763"/>
                  </a:lnTo>
                  <a:lnTo>
                    <a:pt x="6957" y="2183702"/>
                  </a:lnTo>
                  <a:lnTo>
                    <a:pt x="6769" y="2174641"/>
                  </a:lnTo>
                  <a:lnTo>
                    <a:pt x="6575" y="2165580"/>
                  </a:lnTo>
                  <a:lnTo>
                    <a:pt x="6375" y="2156519"/>
                  </a:lnTo>
                  <a:lnTo>
                    <a:pt x="6169" y="2147458"/>
                  </a:lnTo>
                  <a:lnTo>
                    <a:pt x="5958" y="2138397"/>
                  </a:lnTo>
                  <a:lnTo>
                    <a:pt x="5741" y="2129336"/>
                  </a:lnTo>
                  <a:lnTo>
                    <a:pt x="5516" y="2120275"/>
                  </a:lnTo>
                  <a:lnTo>
                    <a:pt x="5287" y="2111214"/>
                  </a:lnTo>
                  <a:lnTo>
                    <a:pt x="5052" y="2102153"/>
                  </a:lnTo>
                  <a:lnTo>
                    <a:pt x="4813" y="2093092"/>
                  </a:lnTo>
                  <a:lnTo>
                    <a:pt x="4570" y="2084031"/>
                  </a:lnTo>
                  <a:lnTo>
                    <a:pt x="4324" y="2074970"/>
                  </a:lnTo>
                  <a:lnTo>
                    <a:pt x="4075" y="2065909"/>
                  </a:lnTo>
                  <a:lnTo>
                    <a:pt x="3825" y="2056848"/>
                  </a:lnTo>
                  <a:lnTo>
                    <a:pt x="3575" y="2047787"/>
                  </a:lnTo>
                  <a:lnTo>
                    <a:pt x="3325" y="2038726"/>
                  </a:lnTo>
                  <a:lnTo>
                    <a:pt x="3077" y="2029665"/>
                  </a:lnTo>
                  <a:lnTo>
                    <a:pt x="2832" y="2020604"/>
                  </a:lnTo>
                  <a:lnTo>
                    <a:pt x="2591" y="2011543"/>
                  </a:lnTo>
                  <a:lnTo>
                    <a:pt x="2355" y="2002482"/>
                  </a:lnTo>
                  <a:lnTo>
                    <a:pt x="2124" y="1993421"/>
                  </a:lnTo>
                  <a:lnTo>
                    <a:pt x="1903" y="1984360"/>
                  </a:lnTo>
                  <a:lnTo>
                    <a:pt x="1689" y="1975299"/>
                  </a:lnTo>
                  <a:lnTo>
                    <a:pt x="1484" y="1966238"/>
                  </a:lnTo>
                  <a:lnTo>
                    <a:pt x="1289" y="1957177"/>
                  </a:lnTo>
                  <a:lnTo>
                    <a:pt x="1104" y="1948116"/>
                  </a:lnTo>
                  <a:lnTo>
                    <a:pt x="934" y="1939055"/>
                  </a:lnTo>
                  <a:lnTo>
                    <a:pt x="777" y="1929994"/>
                  </a:lnTo>
                  <a:lnTo>
                    <a:pt x="631" y="1920933"/>
                  </a:lnTo>
                  <a:lnTo>
                    <a:pt x="499" y="1911872"/>
                  </a:lnTo>
                  <a:lnTo>
                    <a:pt x="381" y="1902811"/>
                  </a:lnTo>
                  <a:lnTo>
                    <a:pt x="280" y="1893750"/>
                  </a:lnTo>
                  <a:lnTo>
                    <a:pt x="195" y="1884689"/>
                  </a:lnTo>
                  <a:lnTo>
                    <a:pt x="124" y="1875628"/>
                  </a:lnTo>
                  <a:lnTo>
                    <a:pt x="68" y="1866567"/>
                  </a:lnTo>
                  <a:lnTo>
                    <a:pt x="27" y="1857506"/>
                  </a:lnTo>
                  <a:lnTo>
                    <a:pt x="5" y="1848445"/>
                  </a:lnTo>
                  <a:lnTo>
                    <a:pt x="0" y="1839384"/>
                  </a:lnTo>
                  <a:lnTo>
                    <a:pt x="9" y="1830323"/>
                  </a:lnTo>
                  <a:lnTo>
                    <a:pt x="33" y="1821262"/>
                  </a:lnTo>
                  <a:lnTo>
                    <a:pt x="71" y="1812201"/>
                  </a:lnTo>
                  <a:lnTo>
                    <a:pt x="128" y="1803140"/>
                  </a:lnTo>
                  <a:lnTo>
                    <a:pt x="199" y="1794079"/>
                  </a:lnTo>
                  <a:lnTo>
                    <a:pt x="284" y="1785018"/>
                  </a:lnTo>
                  <a:lnTo>
                    <a:pt x="382" y="1775957"/>
                  </a:lnTo>
                  <a:lnTo>
                    <a:pt x="492" y="1766896"/>
                  </a:lnTo>
                  <a:lnTo>
                    <a:pt x="617" y="1757835"/>
                  </a:lnTo>
                  <a:lnTo>
                    <a:pt x="754" y="1748774"/>
                  </a:lnTo>
                  <a:lnTo>
                    <a:pt x="902" y="1739713"/>
                  </a:lnTo>
                  <a:lnTo>
                    <a:pt x="1059" y="1730652"/>
                  </a:lnTo>
                  <a:lnTo>
                    <a:pt x="1226" y="1721591"/>
                  </a:lnTo>
                  <a:lnTo>
                    <a:pt x="1404" y="1712530"/>
                  </a:lnTo>
                  <a:lnTo>
                    <a:pt x="1590" y="1703469"/>
                  </a:lnTo>
                  <a:lnTo>
                    <a:pt x="1784" y="1694408"/>
                  </a:lnTo>
                  <a:lnTo>
                    <a:pt x="1984" y="1685347"/>
                  </a:lnTo>
                  <a:lnTo>
                    <a:pt x="2191" y="1676286"/>
                  </a:lnTo>
                  <a:lnTo>
                    <a:pt x="2405" y="1667225"/>
                  </a:lnTo>
                  <a:lnTo>
                    <a:pt x="2625" y="1658164"/>
                  </a:lnTo>
                  <a:lnTo>
                    <a:pt x="2851" y="1649103"/>
                  </a:lnTo>
                  <a:lnTo>
                    <a:pt x="3082" y="1640042"/>
                  </a:lnTo>
                  <a:lnTo>
                    <a:pt x="3318" y="1630981"/>
                  </a:lnTo>
                  <a:lnTo>
                    <a:pt x="3560" y="1621920"/>
                  </a:lnTo>
                  <a:lnTo>
                    <a:pt x="3808" y="1612859"/>
                  </a:lnTo>
                  <a:lnTo>
                    <a:pt x="4062" y="1603798"/>
                  </a:lnTo>
                  <a:lnTo>
                    <a:pt x="4322" y="1594737"/>
                  </a:lnTo>
                  <a:lnTo>
                    <a:pt x="4588" y="1585676"/>
                  </a:lnTo>
                  <a:lnTo>
                    <a:pt x="4862" y="1576615"/>
                  </a:lnTo>
                  <a:lnTo>
                    <a:pt x="5145" y="1567554"/>
                  </a:lnTo>
                  <a:lnTo>
                    <a:pt x="5436" y="1558493"/>
                  </a:lnTo>
                  <a:lnTo>
                    <a:pt x="5736" y="1549432"/>
                  </a:lnTo>
                  <a:lnTo>
                    <a:pt x="6044" y="1540371"/>
                  </a:lnTo>
                  <a:lnTo>
                    <a:pt x="6364" y="1531310"/>
                  </a:lnTo>
                  <a:lnTo>
                    <a:pt x="6697" y="1522249"/>
                  </a:lnTo>
                  <a:lnTo>
                    <a:pt x="7041" y="1513188"/>
                  </a:lnTo>
                  <a:lnTo>
                    <a:pt x="7396" y="1504127"/>
                  </a:lnTo>
                  <a:lnTo>
                    <a:pt x="7764" y="1495066"/>
                  </a:lnTo>
                  <a:lnTo>
                    <a:pt x="8146" y="1486005"/>
                  </a:lnTo>
                  <a:lnTo>
                    <a:pt x="8543" y="1476944"/>
                  </a:lnTo>
                  <a:lnTo>
                    <a:pt x="8953" y="1467883"/>
                  </a:lnTo>
                  <a:lnTo>
                    <a:pt x="9377" y="1458822"/>
                  </a:lnTo>
                  <a:lnTo>
                    <a:pt x="9814" y="1449761"/>
                  </a:lnTo>
                  <a:lnTo>
                    <a:pt x="10264" y="1440700"/>
                  </a:lnTo>
                  <a:lnTo>
                    <a:pt x="10731" y="1431639"/>
                  </a:lnTo>
                  <a:lnTo>
                    <a:pt x="11210" y="1422578"/>
                  </a:lnTo>
                  <a:lnTo>
                    <a:pt x="11701" y="1413517"/>
                  </a:lnTo>
                  <a:lnTo>
                    <a:pt x="12204" y="1404456"/>
                  </a:lnTo>
                  <a:lnTo>
                    <a:pt x="12719" y="1395395"/>
                  </a:lnTo>
                  <a:lnTo>
                    <a:pt x="13246" y="1386334"/>
                  </a:lnTo>
                  <a:lnTo>
                    <a:pt x="13782" y="1377273"/>
                  </a:lnTo>
                  <a:lnTo>
                    <a:pt x="14327" y="1368212"/>
                  </a:lnTo>
                  <a:lnTo>
                    <a:pt x="14880" y="1359151"/>
                  </a:lnTo>
                  <a:lnTo>
                    <a:pt x="15440" y="1350090"/>
                  </a:lnTo>
                  <a:lnTo>
                    <a:pt x="16008" y="1341029"/>
                  </a:lnTo>
                  <a:lnTo>
                    <a:pt x="16580" y="1331968"/>
                  </a:lnTo>
                  <a:lnTo>
                    <a:pt x="17157" y="1322907"/>
                  </a:lnTo>
                  <a:lnTo>
                    <a:pt x="17737" y="1313846"/>
                  </a:lnTo>
                  <a:lnTo>
                    <a:pt x="18319" y="1304785"/>
                  </a:lnTo>
                  <a:lnTo>
                    <a:pt x="18903" y="1295724"/>
                  </a:lnTo>
                  <a:lnTo>
                    <a:pt x="19488" y="1286663"/>
                  </a:lnTo>
                  <a:lnTo>
                    <a:pt x="20073" y="1277602"/>
                  </a:lnTo>
                  <a:lnTo>
                    <a:pt x="20656" y="1268541"/>
                  </a:lnTo>
                  <a:lnTo>
                    <a:pt x="21239" y="1259480"/>
                  </a:lnTo>
                  <a:lnTo>
                    <a:pt x="21819" y="1250419"/>
                  </a:lnTo>
                  <a:lnTo>
                    <a:pt x="22396" y="1241358"/>
                  </a:lnTo>
                  <a:lnTo>
                    <a:pt x="22970" y="1232297"/>
                  </a:lnTo>
                  <a:lnTo>
                    <a:pt x="23541" y="1223236"/>
                  </a:lnTo>
                  <a:lnTo>
                    <a:pt x="24108" y="1214175"/>
                  </a:lnTo>
                  <a:lnTo>
                    <a:pt x="24670" y="1205114"/>
                  </a:lnTo>
                  <a:lnTo>
                    <a:pt x="25227" y="1196053"/>
                  </a:lnTo>
                  <a:lnTo>
                    <a:pt x="25779" y="1186992"/>
                  </a:lnTo>
                  <a:lnTo>
                    <a:pt x="26327" y="1177931"/>
                  </a:lnTo>
                  <a:lnTo>
                    <a:pt x="26870" y="1168870"/>
                  </a:lnTo>
                  <a:lnTo>
                    <a:pt x="27407" y="1159809"/>
                  </a:lnTo>
                  <a:lnTo>
                    <a:pt x="27939" y="1150748"/>
                  </a:lnTo>
                  <a:lnTo>
                    <a:pt x="28466" y="1141687"/>
                  </a:lnTo>
                  <a:lnTo>
                    <a:pt x="28988" y="1132626"/>
                  </a:lnTo>
                  <a:lnTo>
                    <a:pt x="29505" y="1123565"/>
                  </a:lnTo>
                  <a:lnTo>
                    <a:pt x="30016" y="1114504"/>
                  </a:lnTo>
                  <a:lnTo>
                    <a:pt x="30522" y="1105443"/>
                  </a:lnTo>
                  <a:lnTo>
                    <a:pt x="31023" y="1096381"/>
                  </a:lnTo>
                  <a:lnTo>
                    <a:pt x="31520" y="1087320"/>
                  </a:lnTo>
                  <a:lnTo>
                    <a:pt x="32013" y="1078259"/>
                  </a:lnTo>
                  <a:lnTo>
                    <a:pt x="32500" y="1069198"/>
                  </a:lnTo>
                  <a:lnTo>
                    <a:pt x="32983" y="1060137"/>
                  </a:lnTo>
                  <a:lnTo>
                    <a:pt x="33462" y="1051076"/>
                  </a:lnTo>
                  <a:lnTo>
                    <a:pt x="33937" y="1042015"/>
                  </a:lnTo>
                  <a:lnTo>
                    <a:pt x="34408" y="1032954"/>
                  </a:lnTo>
                  <a:lnTo>
                    <a:pt x="34874" y="1023893"/>
                  </a:lnTo>
                  <a:lnTo>
                    <a:pt x="35336" y="1014832"/>
                  </a:lnTo>
                  <a:lnTo>
                    <a:pt x="35794" y="1005771"/>
                  </a:lnTo>
                  <a:lnTo>
                    <a:pt x="36247" y="996710"/>
                  </a:lnTo>
                  <a:lnTo>
                    <a:pt x="36697" y="987649"/>
                  </a:lnTo>
                  <a:lnTo>
                    <a:pt x="37142" y="978588"/>
                  </a:lnTo>
                  <a:lnTo>
                    <a:pt x="37581" y="969527"/>
                  </a:lnTo>
                  <a:lnTo>
                    <a:pt x="38017" y="960466"/>
                  </a:lnTo>
                  <a:lnTo>
                    <a:pt x="38447" y="951405"/>
                  </a:lnTo>
                  <a:lnTo>
                    <a:pt x="38873" y="942344"/>
                  </a:lnTo>
                  <a:lnTo>
                    <a:pt x="39293" y="933283"/>
                  </a:lnTo>
                  <a:lnTo>
                    <a:pt x="39707" y="924222"/>
                  </a:lnTo>
                  <a:lnTo>
                    <a:pt x="40116" y="915161"/>
                  </a:lnTo>
                  <a:lnTo>
                    <a:pt x="40520" y="906100"/>
                  </a:lnTo>
                  <a:lnTo>
                    <a:pt x="40918" y="897039"/>
                  </a:lnTo>
                  <a:lnTo>
                    <a:pt x="41309" y="887978"/>
                  </a:lnTo>
                  <a:lnTo>
                    <a:pt x="41694" y="878917"/>
                  </a:lnTo>
                  <a:lnTo>
                    <a:pt x="42073" y="869856"/>
                  </a:lnTo>
                  <a:lnTo>
                    <a:pt x="42447" y="860795"/>
                  </a:lnTo>
                  <a:lnTo>
                    <a:pt x="42814" y="851734"/>
                  </a:lnTo>
                  <a:lnTo>
                    <a:pt x="43176" y="842673"/>
                  </a:lnTo>
                  <a:lnTo>
                    <a:pt x="43531" y="833612"/>
                  </a:lnTo>
                  <a:lnTo>
                    <a:pt x="43881" y="824551"/>
                  </a:lnTo>
                  <a:lnTo>
                    <a:pt x="44226" y="815490"/>
                  </a:lnTo>
                  <a:lnTo>
                    <a:pt x="44567" y="806429"/>
                  </a:lnTo>
                  <a:lnTo>
                    <a:pt x="44902" y="797368"/>
                  </a:lnTo>
                  <a:lnTo>
                    <a:pt x="45232" y="788307"/>
                  </a:lnTo>
                  <a:lnTo>
                    <a:pt x="45559" y="779246"/>
                  </a:lnTo>
                  <a:lnTo>
                    <a:pt x="45882" y="770185"/>
                  </a:lnTo>
                  <a:lnTo>
                    <a:pt x="46201" y="761124"/>
                  </a:lnTo>
                  <a:lnTo>
                    <a:pt x="46518" y="752063"/>
                  </a:lnTo>
                  <a:lnTo>
                    <a:pt x="46832" y="743002"/>
                  </a:lnTo>
                  <a:lnTo>
                    <a:pt x="47143" y="733941"/>
                  </a:lnTo>
                  <a:lnTo>
                    <a:pt x="47453" y="724880"/>
                  </a:lnTo>
                  <a:lnTo>
                    <a:pt x="47761" y="715819"/>
                  </a:lnTo>
                  <a:lnTo>
                    <a:pt x="48068" y="706758"/>
                  </a:lnTo>
                  <a:lnTo>
                    <a:pt x="48373" y="697697"/>
                  </a:lnTo>
                  <a:lnTo>
                    <a:pt x="48677" y="688636"/>
                  </a:lnTo>
                  <a:lnTo>
                    <a:pt x="48981" y="679575"/>
                  </a:lnTo>
                  <a:lnTo>
                    <a:pt x="49283" y="670514"/>
                  </a:lnTo>
                  <a:lnTo>
                    <a:pt x="49585" y="661453"/>
                  </a:lnTo>
                  <a:lnTo>
                    <a:pt x="49886" y="652392"/>
                  </a:lnTo>
                  <a:lnTo>
                    <a:pt x="50185" y="643331"/>
                  </a:lnTo>
                  <a:lnTo>
                    <a:pt x="50484" y="634270"/>
                  </a:lnTo>
                  <a:lnTo>
                    <a:pt x="50782" y="625209"/>
                  </a:lnTo>
                  <a:lnTo>
                    <a:pt x="51078" y="616148"/>
                  </a:lnTo>
                  <a:lnTo>
                    <a:pt x="51373" y="607087"/>
                  </a:lnTo>
                  <a:lnTo>
                    <a:pt x="51665" y="598026"/>
                  </a:lnTo>
                  <a:lnTo>
                    <a:pt x="51955" y="588965"/>
                  </a:lnTo>
                  <a:lnTo>
                    <a:pt x="52243" y="579904"/>
                  </a:lnTo>
                  <a:lnTo>
                    <a:pt x="52528" y="570843"/>
                  </a:lnTo>
                  <a:lnTo>
                    <a:pt x="52809" y="561782"/>
                  </a:lnTo>
                  <a:lnTo>
                    <a:pt x="53087" y="552721"/>
                  </a:lnTo>
                  <a:lnTo>
                    <a:pt x="53360" y="543660"/>
                  </a:lnTo>
                  <a:lnTo>
                    <a:pt x="53630" y="534599"/>
                  </a:lnTo>
                  <a:lnTo>
                    <a:pt x="53895" y="525538"/>
                  </a:lnTo>
                  <a:lnTo>
                    <a:pt x="54154" y="516477"/>
                  </a:lnTo>
                  <a:lnTo>
                    <a:pt x="54408" y="507416"/>
                  </a:lnTo>
                  <a:lnTo>
                    <a:pt x="54656" y="498355"/>
                  </a:lnTo>
                  <a:lnTo>
                    <a:pt x="54898" y="489294"/>
                  </a:lnTo>
                  <a:lnTo>
                    <a:pt x="55135" y="480233"/>
                  </a:lnTo>
                  <a:lnTo>
                    <a:pt x="55364" y="471172"/>
                  </a:lnTo>
                  <a:lnTo>
                    <a:pt x="55587" y="462111"/>
                  </a:lnTo>
                  <a:lnTo>
                    <a:pt x="55802" y="453050"/>
                  </a:lnTo>
                  <a:lnTo>
                    <a:pt x="56012" y="443989"/>
                  </a:lnTo>
                  <a:lnTo>
                    <a:pt x="56214" y="434928"/>
                  </a:lnTo>
                  <a:lnTo>
                    <a:pt x="56409" y="425867"/>
                  </a:lnTo>
                  <a:lnTo>
                    <a:pt x="56595" y="416806"/>
                  </a:lnTo>
                  <a:lnTo>
                    <a:pt x="56776" y="407745"/>
                  </a:lnTo>
                  <a:lnTo>
                    <a:pt x="56949" y="398684"/>
                  </a:lnTo>
                  <a:lnTo>
                    <a:pt x="57116" y="389623"/>
                  </a:lnTo>
                  <a:lnTo>
                    <a:pt x="57275" y="380562"/>
                  </a:lnTo>
                  <a:lnTo>
                    <a:pt x="57426" y="371501"/>
                  </a:lnTo>
                  <a:lnTo>
                    <a:pt x="57572" y="362440"/>
                  </a:lnTo>
                  <a:lnTo>
                    <a:pt x="57711" y="353379"/>
                  </a:lnTo>
                  <a:lnTo>
                    <a:pt x="57844" y="344318"/>
                  </a:lnTo>
                  <a:lnTo>
                    <a:pt x="57971" y="335257"/>
                  </a:lnTo>
                  <a:lnTo>
                    <a:pt x="58091" y="326196"/>
                  </a:lnTo>
                  <a:lnTo>
                    <a:pt x="58206" y="317135"/>
                  </a:lnTo>
                  <a:lnTo>
                    <a:pt x="58316" y="308074"/>
                  </a:lnTo>
                  <a:lnTo>
                    <a:pt x="58422" y="299013"/>
                  </a:lnTo>
                  <a:lnTo>
                    <a:pt x="58522" y="289952"/>
                  </a:lnTo>
                  <a:lnTo>
                    <a:pt x="58617" y="280891"/>
                  </a:lnTo>
                  <a:lnTo>
                    <a:pt x="58709" y="271830"/>
                  </a:lnTo>
                  <a:lnTo>
                    <a:pt x="58796" y="262769"/>
                  </a:lnTo>
                  <a:lnTo>
                    <a:pt x="58880" y="253708"/>
                  </a:lnTo>
                  <a:lnTo>
                    <a:pt x="58961" y="244647"/>
                  </a:lnTo>
                  <a:lnTo>
                    <a:pt x="59037" y="235586"/>
                  </a:lnTo>
                  <a:lnTo>
                    <a:pt x="59111" y="226525"/>
                  </a:lnTo>
                  <a:lnTo>
                    <a:pt x="59182" y="217464"/>
                  </a:lnTo>
                  <a:lnTo>
                    <a:pt x="59251" y="208403"/>
                  </a:lnTo>
                  <a:lnTo>
                    <a:pt x="59317" y="199342"/>
                  </a:lnTo>
                  <a:lnTo>
                    <a:pt x="59380" y="190281"/>
                  </a:lnTo>
                  <a:lnTo>
                    <a:pt x="59440" y="181220"/>
                  </a:lnTo>
                  <a:lnTo>
                    <a:pt x="59499" y="172159"/>
                  </a:lnTo>
                  <a:lnTo>
                    <a:pt x="59556" y="163098"/>
                  </a:lnTo>
                  <a:lnTo>
                    <a:pt x="59611" y="154037"/>
                  </a:lnTo>
                  <a:lnTo>
                    <a:pt x="59663" y="144976"/>
                  </a:lnTo>
                  <a:lnTo>
                    <a:pt x="59713" y="135915"/>
                  </a:lnTo>
                  <a:lnTo>
                    <a:pt x="59762" y="126854"/>
                  </a:lnTo>
                  <a:lnTo>
                    <a:pt x="59809" y="117793"/>
                  </a:lnTo>
                  <a:lnTo>
                    <a:pt x="59854" y="108732"/>
                  </a:lnTo>
                  <a:lnTo>
                    <a:pt x="59897" y="99671"/>
                  </a:lnTo>
                  <a:lnTo>
                    <a:pt x="59938" y="90610"/>
                  </a:lnTo>
                  <a:lnTo>
                    <a:pt x="59978" y="81549"/>
                  </a:lnTo>
                  <a:lnTo>
                    <a:pt x="60016" y="72488"/>
                  </a:lnTo>
                  <a:lnTo>
                    <a:pt x="60052" y="63427"/>
                  </a:lnTo>
                  <a:lnTo>
                    <a:pt x="60087" y="54366"/>
                  </a:lnTo>
                  <a:lnTo>
                    <a:pt x="60120" y="45305"/>
                  </a:lnTo>
                  <a:lnTo>
                    <a:pt x="60151" y="36244"/>
                  </a:lnTo>
                  <a:lnTo>
                    <a:pt x="60181" y="27183"/>
                  </a:lnTo>
                  <a:lnTo>
                    <a:pt x="60210" y="18122"/>
                  </a:lnTo>
                  <a:lnTo>
                    <a:pt x="60237" y="9061"/>
                  </a:lnTo>
                  <a:lnTo>
                    <a:pt x="60263" y="0"/>
                  </a:lnTo>
                  <a:lnTo>
                    <a:pt x="61051" y="0"/>
                  </a:lnTo>
                  <a:lnTo>
                    <a:pt x="61077" y="9061"/>
                  </a:lnTo>
                  <a:lnTo>
                    <a:pt x="61104" y="18122"/>
                  </a:lnTo>
                  <a:lnTo>
                    <a:pt x="61133" y="27183"/>
                  </a:lnTo>
                  <a:lnTo>
                    <a:pt x="61163" y="36244"/>
                  </a:lnTo>
                  <a:lnTo>
                    <a:pt x="61195" y="45305"/>
                  </a:lnTo>
                  <a:lnTo>
                    <a:pt x="61228" y="54366"/>
                  </a:lnTo>
                  <a:lnTo>
                    <a:pt x="61262" y="63427"/>
                  </a:lnTo>
                  <a:lnTo>
                    <a:pt x="61299" y="72488"/>
                  </a:lnTo>
                  <a:lnTo>
                    <a:pt x="61337" y="81549"/>
                  </a:lnTo>
                  <a:lnTo>
                    <a:pt x="61376" y="90610"/>
                  </a:lnTo>
                  <a:lnTo>
                    <a:pt x="61418" y="99671"/>
                  </a:lnTo>
                  <a:lnTo>
                    <a:pt x="61460" y="108732"/>
                  </a:lnTo>
                  <a:lnTo>
                    <a:pt x="61505" y="117793"/>
                  </a:lnTo>
                  <a:lnTo>
                    <a:pt x="61552" y="126854"/>
                  </a:lnTo>
                  <a:lnTo>
                    <a:pt x="61601" y="135915"/>
                  </a:lnTo>
                  <a:lnTo>
                    <a:pt x="61651" y="144976"/>
                  </a:lnTo>
                  <a:lnTo>
                    <a:pt x="61704" y="154037"/>
                  </a:lnTo>
                  <a:lnTo>
                    <a:pt x="61758" y="163098"/>
                  </a:lnTo>
                  <a:lnTo>
                    <a:pt x="61815" y="172159"/>
                  </a:lnTo>
                  <a:lnTo>
                    <a:pt x="61874" y="181220"/>
                  </a:lnTo>
                  <a:lnTo>
                    <a:pt x="61935" y="190281"/>
                  </a:lnTo>
                  <a:lnTo>
                    <a:pt x="61998" y="199342"/>
                  </a:lnTo>
                  <a:lnTo>
                    <a:pt x="62063" y="208403"/>
                  </a:lnTo>
                  <a:lnTo>
                    <a:pt x="62132" y="217464"/>
                  </a:lnTo>
                  <a:lnTo>
                    <a:pt x="62203" y="226525"/>
                  </a:lnTo>
                  <a:lnTo>
                    <a:pt x="62277" y="235586"/>
                  </a:lnTo>
                  <a:lnTo>
                    <a:pt x="62354" y="244647"/>
                  </a:lnTo>
                  <a:lnTo>
                    <a:pt x="62434" y="253708"/>
                  </a:lnTo>
                  <a:lnTo>
                    <a:pt x="62518" y="262769"/>
                  </a:lnTo>
                  <a:lnTo>
                    <a:pt x="62606" y="271830"/>
                  </a:lnTo>
                  <a:lnTo>
                    <a:pt x="62697" y="280891"/>
                  </a:lnTo>
                  <a:lnTo>
                    <a:pt x="62792" y="289952"/>
                  </a:lnTo>
                  <a:lnTo>
                    <a:pt x="62892" y="299013"/>
                  </a:lnTo>
                  <a:lnTo>
                    <a:pt x="62998" y="308074"/>
                  </a:lnTo>
                  <a:lnTo>
                    <a:pt x="63108" y="317135"/>
                  </a:lnTo>
                  <a:lnTo>
                    <a:pt x="63223" y="326196"/>
                  </a:lnTo>
                  <a:lnTo>
                    <a:pt x="63343" y="335257"/>
                  </a:lnTo>
                  <a:lnTo>
                    <a:pt x="63470" y="344318"/>
                  </a:lnTo>
                  <a:lnTo>
                    <a:pt x="63603" y="353379"/>
                  </a:lnTo>
                  <a:lnTo>
                    <a:pt x="63743" y="362440"/>
                  </a:lnTo>
                  <a:lnTo>
                    <a:pt x="63888" y="371501"/>
                  </a:lnTo>
                  <a:lnTo>
                    <a:pt x="64040" y="380562"/>
                  </a:lnTo>
                  <a:lnTo>
                    <a:pt x="64198" y="389623"/>
                  </a:lnTo>
                  <a:lnTo>
                    <a:pt x="64365" y="398684"/>
                  </a:lnTo>
                  <a:lnTo>
                    <a:pt x="64539" y="407745"/>
                  </a:lnTo>
                  <a:lnTo>
                    <a:pt x="64719" y="416806"/>
                  </a:lnTo>
                  <a:lnTo>
                    <a:pt x="64906" y="425867"/>
                  </a:lnTo>
                  <a:lnTo>
                    <a:pt x="65100" y="434928"/>
                  </a:lnTo>
                  <a:lnTo>
                    <a:pt x="65303" y="443989"/>
                  </a:lnTo>
                  <a:lnTo>
                    <a:pt x="65512" y="453050"/>
                  </a:lnTo>
                  <a:lnTo>
                    <a:pt x="65728" y="462111"/>
                  </a:lnTo>
                  <a:lnTo>
                    <a:pt x="65950" y="471172"/>
                  </a:lnTo>
                  <a:lnTo>
                    <a:pt x="66179" y="480233"/>
                  </a:lnTo>
                  <a:lnTo>
                    <a:pt x="66416" y="489294"/>
                  </a:lnTo>
                  <a:lnTo>
                    <a:pt x="66658" y="498355"/>
                  </a:lnTo>
                  <a:lnTo>
                    <a:pt x="66907" y="507416"/>
                  </a:lnTo>
                  <a:lnTo>
                    <a:pt x="67160" y="516477"/>
                  </a:lnTo>
                  <a:lnTo>
                    <a:pt x="67419" y="525538"/>
                  </a:lnTo>
                  <a:lnTo>
                    <a:pt x="67684" y="534599"/>
                  </a:lnTo>
                  <a:lnTo>
                    <a:pt x="67954" y="543660"/>
                  </a:lnTo>
                  <a:lnTo>
                    <a:pt x="68228" y="552721"/>
                  </a:lnTo>
                  <a:lnTo>
                    <a:pt x="68505" y="561782"/>
                  </a:lnTo>
                  <a:lnTo>
                    <a:pt x="68786" y="570843"/>
                  </a:lnTo>
                  <a:lnTo>
                    <a:pt x="69071" y="579904"/>
                  </a:lnTo>
                  <a:lnTo>
                    <a:pt x="69359" y="588965"/>
                  </a:lnTo>
                  <a:lnTo>
                    <a:pt x="69649" y="598026"/>
                  </a:lnTo>
                  <a:lnTo>
                    <a:pt x="69942" y="607087"/>
                  </a:lnTo>
                  <a:lnTo>
                    <a:pt x="70236" y="616148"/>
                  </a:lnTo>
                  <a:lnTo>
                    <a:pt x="70532" y="625209"/>
                  </a:lnTo>
                  <a:lnTo>
                    <a:pt x="70830" y="634270"/>
                  </a:lnTo>
                  <a:lnTo>
                    <a:pt x="71129" y="643331"/>
                  </a:lnTo>
                  <a:lnTo>
                    <a:pt x="71429" y="652392"/>
                  </a:lnTo>
                  <a:lnTo>
                    <a:pt x="71729" y="661453"/>
                  </a:lnTo>
                  <a:lnTo>
                    <a:pt x="72031" y="670514"/>
                  </a:lnTo>
                  <a:lnTo>
                    <a:pt x="72334" y="679575"/>
                  </a:lnTo>
                  <a:lnTo>
                    <a:pt x="72637" y="688636"/>
                  </a:lnTo>
                  <a:lnTo>
                    <a:pt x="72941" y="697697"/>
                  </a:lnTo>
                  <a:lnTo>
                    <a:pt x="73247" y="706758"/>
                  </a:lnTo>
                  <a:lnTo>
                    <a:pt x="73553" y="715819"/>
                  </a:lnTo>
                  <a:lnTo>
                    <a:pt x="73861" y="724880"/>
                  </a:lnTo>
                  <a:lnTo>
                    <a:pt x="74171" y="733941"/>
                  </a:lnTo>
                  <a:lnTo>
                    <a:pt x="74483" y="743002"/>
                  </a:lnTo>
                  <a:lnTo>
                    <a:pt x="74796" y="752063"/>
                  </a:lnTo>
                  <a:lnTo>
                    <a:pt x="75113" y="761124"/>
                  </a:lnTo>
                  <a:lnTo>
                    <a:pt x="75433" y="770185"/>
                  </a:lnTo>
                  <a:lnTo>
                    <a:pt x="75756" y="779246"/>
                  </a:lnTo>
                  <a:lnTo>
                    <a:pt x="76082" y="788307"/>
                  </a:lnTo>
                  <a:lnTo>
                    <a:pt x="76412" y="797368"/>
                  </a:lnTo>
                  <a:lnTo>
                    <a:pt x="76748" y="806429"/>
                  </a:lnTo>
                  <a:lnTo>
                    <a:pt x="77088" y="815490"/>
                  </a:lnTo>
                  <a:lnTo>
                    <a:pt x="77433" y="824551"/>
                  </a:lnTo>
                  <a:lnTo>
                    <a:pt x="77783" y="833612"/>
                  </a:lnTo>
                  <a:lnTo>
                    <a:pt x="78138" y="842673"/>
                  </a:lnTo>
                  <a:lnTo>
                    <a:pt x="78500" y="851734"/>
                  </a:lnTo>
                  <a:lnTo>
                    <a:pt x="78868" y="860795"/>
                  </a:lnTo>
                  <a:lnTo>
                    <a:pt x="79241" y="869856"/>
                  </a:lnTo>
                  <a:lnTo>
                    <a:pt x="79620" y="878917"/>
                  </a:lnTo>
                  <a:lnTo>
                    <a:pt x="80005" y="887978"/>
                  </a:lnTo>
                  <a:lnTo>
                    <a:pt x="80397" y="897039"/>
                  </a:lnTo>
                  <a:lnTo>
                    <a:pt x="80795" y="906100"/>
                  </a:lnTo>
                  <a:lnTo>
                    <a:pt x="81198" y="915161"/>
                  </a:lnTo>
                  <a:lnTo>
                    <a:pt x="81607" y="924222"/>
                  </a:lnTo>
                  <a:lnTo>
                    <a:pt x="82021" y="933283"/>
                  </a:lnTo>
                  <a:lnTo>
                    <a:pt x="82441" y="942344"/>
                  </a:lnTo>
                  <a:lnTo>
                    <a:pt x="82867" y="951405"/>
                  </a:lnTo>
                  <a:lnTo>
                    <a:pt x="83298" y="960466"/>
                  </a:lnTo>
                  <a:lnTo>
                    <a:pt x="83733" y="969527"/>
                  </a:lnTo>
                  <a:lnTo>
                    <a:pt x="84173" y="978588"/>
                  </a:lnTo>
                  <a:lnTo>
                    <a:pt x="84617" y="987649"/>
                  </a:lnTo>
                  <a:lnTo>
                    <a:pt x="85067" y="996710"/>
                  </a:lnTo>
                  <a:lnTo>
                    <a:pt x="85521" y="1005771"/>
                  </a:lnTo>
                  <a:lnTo>
                    <a:pt x="85978" y="1014832"/>
                  </a:lnTo>
                  <a:lnTo>
                    <a:pt x="86440" y="1023893"/>
                  </a:lnTo>
                  <a:lnTo>
                    <a:pt x="86906" y="1032954"/>
                  </a:lnTo>
                  <a:lnTo>
                    <a:pt x="87377" y="1042015"/>
                  </a:lnTo>
                  <a:lnTo>
                    <a:pt x="87852" y="1051076"/>
                  </a:lnTo>
                  <a:lnTo>
                    <a:pt x="88331" y="1060137"/>
                  </a:lnTo>
                  <a:lnTo>
                    <a:pt x="88814" y="1069198"/>
                  </a:lnTo>
                  <a:lnTo>
                    <a:pt x="89301" y="1078259"/>
                  </a:lnTo>
                  <a:lnTo>
                    <a:pt x="89794" y="1087320"/>
                  </a:lnTo>
                  <a:lnTo>
                    <a:pt x="90291" y="1096381"/>
                  </a:lnTo>
                  <a:lnTo>
                    <a:pt x="90793" y="1105443"/>
                  </a:lnTo>
                  <a:lnTo>
                    <a:pt x="91299" y="1114504"/>
                  </a:lnTo>
                  <a:lnTo>
                    <a:pt x="91810" y="1123565"/>
                  </a:lnTo>
                  <a:lnTo>
                    <a:pt x="92327" y="1132626"/>
                  </a:lnTo>
                  <a:lnTo>
                    <a:pt x="92849" y="1141687"/>
                  </a:lnTo>
                  <a:lnTo>
                    <a:pt x="93375" y="1150748"/>
                  </a:lnTo>
                  <a:lnTo>
                    <a:pt x="93907" y="1159809"/>
                  </a:lnTo>
                  <a:lnTo>
                    <a:pt x="94444" y="1168870"/>
                  </a:lnTo>
                  <a:lnTo>
                    <a:pt x="94987" y="1177931"/>
                  </a:lnTo>
                  <a:lnTo>
                    <a:pt x="95535" y="1186992"/>
                  </a:lnTo>
                  <a:lnTo>
                    <a:pt x="96087" y="1196053"/>
                  </a:lnTo>
                  <a:lnTo>
                    <a:pt x="96644" y="1205114"/>
                  </a:lnTo>
                  <a:lnTo>
                    <a:pt x="97206" y="1214175"/>
                  </a:lnTo>
                  <a:lnTo>
                    <a:pt x="97773" y="1223236"/>
                  </a:lnTo>
                  <a:lnTo>
                    <a:pt x="98344" y="1232297"/>
                  </a:lnTo>
                  <a:lnTo>
                    <a:pt x="98918" y="1241358"/>
                  </a:lnTo>
                  <a:lnTo>
                    <a:pt x="99495" y="1250419"/>
                  </a:lnTo>
                  <a:lnTo>
                    <a:pt x="100075" y="1259480"/>
                  </a:lnTo>
                  <a:lnTo>
                    <a:pt x="100658" y="1268541"/>
                  </a:lnTo>
                  <a:lnTo>
                    <a:pt x="101242" y="1277602"/>
                  </a:lnTo>
                  <a:lnTo>
                    <a:pt x="101826" y="1286663"/>
                  </a:lnTo>
                  <a:lnTo>
                    <a:pt x="102411" y="1295724"/>
                  </a:lnTo>
                  <a:lnTo>
                    <a:pt x="102995" y="1304785"/>
                  </a:lnTo>
                  <a:lnTo>
                    <a:pt x="103578" y="1313846"/>
                  </a:lnTo>
                  <a:lnTo>
                    <a:pt x="104157" y="1322907"/>
                  </a:lnTo>
                  <a:lnTo>
                    <a:pt x="104734" y="1331968"/>
                  </a:lnTo>
                  <a:lnTo>
                    <a:pt x="105306" y="1341029"/>
                  </a:lnTo>
                  <a:lnTo>
                    <a:pt x="105874" y="1350090"/>
                  </a:lnTo>
                  <a:lnTo>
                    <a:pt x="106434" y="1359151"/>
                  </a:lnTo>
                  <a:lnTo>
                    <a:pt x="106987" y="1368212"/>
                  </a:lnTo>
                  <a:lnTo>
                    <a:pt x="107532" y="1377273"/>
                  </a:lnTo>
                  <a:lnTo>
                    <a:pt x="108068" y="1386334"/>
                  </a:lnTo>
                  <a:lnTo>
                    <a:pt x="108596" y="1395395"/>
                  </a:lnTo>
                  <a:lnTo>
                    <a:pt x="109110" y="1404456"/>
                  </a:lnTo>
                  <a:lnTo>
                    <a:pt x="109613" y="1413517"/>
                  </a:lnTo>
                  <a:lnTo>
                    <a:pt x="110104" y="1422578"/>
                  </a:lnTo>
                  <a:lnTo>
                    <a:pt x="110583" y="1431639"/>
                  </a:lnTo>
                  <a:lnTo>
                    <a:pt x="111050" y="1440700"/>
                  </a:lnTo>
                  <a:lnTo>
                    <a:pt x="111501" y="1449761"/>
                  </a:lnTo>
                  <a:lnTo>
                    <a:pt x="111937" y="1458822"/>
                  </a:lnTo>
                  <a:lnTo>
                    <a:pt x="112361" y="1467883"/>
                  </a:lnTo>
                  <a:lnTo>
                    <a:pt x="112771" y="1476944"/>
                  </a:lnTo>
                  <a:lnTo>
                    <a:pt x="113169" y="1486005"/>
                  </a:lnTo>
                  <a:lnTo>
                    <a:pt x="113550" y="1495066"/>
                  </a:lnTo>
                  <a:lnTo>
                    <a:pt x="113918" y="1504127"/>
                  </a:lnTo>
                  <a:lnTo>
                    <a:pt x="114273" y="1513188"/>
                  </a:lnTo>
                  <a:lnTo>
                    <a:pt x="114617" y="1522249"/>
                  </a:lnTo>
                  <a:lnTo>
                    <a:pt x="114950" y="1531310"/>
                  </a:lnTo>
                  <a:lnTo>
                    <a:pt x="115270" y="1540371"/>
                  </a:lnTo>
                  <a:lnTo>
                    <a:pt x="115579" y="1549432"/>
                  </a:lnTo>
                  <a:lnTo>
                    <a:pt x="115878" y="1558493"/>
                  </a:lnTo>
                  <a:lnTo>
                    <a:pt x="116169" y="1567554"/>
                  </a:lnTo>
                  <a:lnTo>
                    <a:pt x="116452" y="1576615"/>
                  </a:lnTo>
                  <a:lnTo>
                    <a:pt x="116726" y="1585676"/>
                  </a:lnTo>
                  <a:lnTo>
                    <a:pt x="116992" y="1594737"/>
                  </a:lnTo>
                  <a:lnTo>
                    <a:pt x="117252" y="1603798"/>
                  </a:lnTo>
                  <a:lnTo>
                    <a:pt x="117506" y="1612859"/>
                  </a:lnTo>
                  <a:lnTo>
                    <a:pt x="117755" y="1621920"/>
                  </a:lnTo>
                  <a:lnTo>
                    <a:pt x="117997" y="1630981"/>
                  </a:lnTo>
                  <a:lnTo>
                    <a:pt x="118233" y="1640042"/>
                  </a:lnTo>
                  <a:lnTo>
                    <a:pt x="118464" y="1649103"/>
                  </a:lnTo>
                  <a:lnTo>
                    <a:pt x="118689" y="1658164"/>
                  </a:lnTo>
                  <a:lnTo>
                    <a:pt x="118909" y="1667225"/>
                  </a:lnTo>
                  <a:lnTo>
                    <a:pt x="119123" y="1676286"/>
                  </a:lnTo>
                  <a:lnTo>
                    <a:pt x="119330" y="1685347"/>
                  </a:lnTo>
                  <a:lnTo>
                    <a:pt x="119531" y="1694408"/>
                  </a:lnTo>
                  <a:lnTo>
                    <a:pt x="119724" y="1703469"/>
                  </a:lnTo>
                  <a:lnTo>
                    <a:pt x="119910" y="1712530"/>
                  </a:lnTo>
                  <a:lnTo>
                    <a:pt x="120088" y="1721591"/>
                  </a:lnTo>
                  <a:lnTo>
                    <a:pt x="120255" y="1730652"/>
                  </a:lnTo>
                  <a:lnTo>
                    <a:pt x="120412" y="1739713"/>
                  </a:lnTo>
                  <a:lnTo>
                    <a:pt x="120560" y="1748774"/>
                  </a:lnTo>
                  <a:lnTo>
                    <a:pt x="120697" y="1757835"/>
                  </a:lnTo>
                  <a:lnTo>
                    <a:pt x="120822" y="1766896"/>
                  </a:lnTo>
                  <a:lnTo>
                    <a:pt x="120933" y="1775957"/>
                  </a:lnTo>
                  <a:lnTo>
                    <a:pt x="121030" y="1785018"/>
                  </a:lnTo>
                  <a:lnTo>
                    <a:pt x="121115" y="1794079"/>
                  </a:lnTo>
                  <a:lnTo>
                    <a:pt x="121186" y="1803140"/>
                  </a:lnTo>
                  <a:lnTo>
                    <a:pt x="121243" y="1812201"/>
                  </a:lnTo>
                  <a:lnTo>
                    <a:pt x="121282" y="1821262"/>
                  </a:lnTo>
                  <a:lnTo>
                    <a:pt x="121306" y="1830323"/>
                  </a:lnTo>
                  <a:lnTo>
                    <a:pt x="121315" y="1839384"/>
                  </a:lnTo>
                  <a:lnTo>
                    <a:pt x="121309" y="1848445"/>
                  </a:lnTo>
                  <a:lnTo>
                    <a:pt x="121287" y="1857506"/>
                  </a:lnTo>
                  <a:lnTo>
                    <a:pt x="121246" y="1866567"/>
                  </a:lnTo>
                  <a:lnTo>
                    <a:pt x="121190" y="1875628"/>
                  </a:lnTo>
                  <a:lnTo>
                    <a:pt x="121120" y="1884689"/>
                  </a:lnTo>
                  <a:lnTo>
                    <a:pt x="121034" y="1893750"/>
                  </a:lnTo>
                  <a:lnTo>
                    <a:pt x="120934" y="1902811"/>
                  </a:lnTo>
                  <a:lnTo>
                    <a:pt x="120815" y="1911872"/>
                  </a:lnTo>
                  <a:lnTo>
                    <a:pt x="120683" y="1920933"/>
                  </a:lnTo>
                  <a:lnTo>
                    <a:pt x="120538" y="1929994"/>
                  </a:lnTo>
                  <a:lnTo>
                    <a:pt x="120380" y="1939055"/>
                  </a:lnTo>
                  <a:lnTo>
                    <a:pt x="120210" y="1948116"/>
                  </a:lnTo>
                  <a:lnTo>
                    <a:pt x="120025" y="1957177"/>
                  </a:lnTo>
                  <a:lnTo>
                    <a:pt x="119830" y="1966238"/>
                  </a:lnTo>
                  <a:lnTo>
                    <a:pt x="119625" y="1975299"/>
                  </a:lnTo>
                  <a:lnTo>
                    <a:pt x="119412" y="1984360"/>
                  </a:lnTo>
                  <a:lnTo>
                    <a:pt x="119190" y="1993421"/>
                  </a:lnTo>
                  <a:lnTo>
                    <a:pt x="118959" y="2002482"/>
                  </a:lnTo>
                  <a:lnTo>
                    <a:pt x="118723" y="2011543"/>
                  </a:lnTo>
                  <a:lnTo>
                    <a:pt x="118482" y="2020604"/>
                  </a:lnTo>
                  <a:lnTo>
                    <a:pt x="118237" y="2029665"/>
                  </a:lnTo>
                  <a:lnTo>
                    <a:pt x="117990" y="2038726"/>
                  </a:lnTo>
                  <a:lnTo>
                    <a:pt x="117740" y="2047787"/>
                  </a:lnTo>
                  <a:lnTo>
                    <a:pt x="117489" y="2056848"/>
                  </a:lnTo>
                  <a:lnTo>
                    <a:pt x="117239" y="2065909"/>
                  </a:lnTo>
                  <a:lnTo>
                    <a:pt x="116991" y="2074970"/>
                  </a:lnTo>
                  <a:lnTo>
                    <a:pt x="116744" y="2084031"/>
                  </a:lnTo>
                  <a:lnTo>
                    <a:pt x="116501" y="2093092"/>
                  </a:lnTo>
                  <a:lnTo>
                    <a:pt x="116262" y="2102153"/>
                  </a:lnTo>
                  <a:lnTo>
                    <a:pt x="116028" y="2111214"/>
                  </a:lnTo>
                  <a:lnTo>
                    <a:pt x="115798" y="2120275"/>
                  </a:lnTo>
                  <a:lnTo>
                    <a:pt x="115574" y="2129336"/>
                  </a:lnTo>
                  <a:lnTo>
                    <a:pt x="115356" y="2138397"/>
                  </a:lnTo>
                  <a:lnTo>
                    <a:pt x="115145" y="2147458"/>
                  </a:lnTo>
                  <a:lnTo>
                    <a:pt x="114939" y="2156519"/>
                  </a:lnTo>
                  <a:lnTo>
                    <a:pt x="114739" y="2165580"/>
                  </a:lnTo>
                  <a:lnTo>
                    <a:pt x="114545" y="2174641"/>
                  </a:lnTo>
                  <a:lnTo>
                    <a:pt x="114357" y="2183702"/>
                  </a:lnTo>
                  <a:lnTo>
                    <a:pt x="114174" y="2192763"/>
                  </a:lnTo>
                  <a:lnTo>
                    <a:pt x="113994" y="2201825"/>
                  </a:lnTo>
                  <a:lnTo>
                    <a:pt x="113818" y="2210886"/>
                  </a:lnTo>
                  <a:lnTo>
                    <a:pt x="113645" y="2219947"/>
                  </a:lnTo>
                  <a:lnTo>
                    <a:pt x="113474" y="2229008"/>
                  </a:lnTo>
                  <a:lnTo>
                    <a:pt x="113303" y="2238069"/>
                  </a:lnTo>
                  <a:lnTo>
                    <a:pt x="113131" y="2247130"/>
                  </a:lnTo>
                  <a:lnTo>
                    <a:pt x="112959" y="2256191"/>
                  </a:lnTo>
                  <a:lnTo>
                    <a:pt x="112783" y="2265252"/>
                  </a:lnTo>
                  <a:lnTo>
                    <a:pt x="112604" y="2274313"/>
                  </a:lnTo>
                  <a:lnTo>
                    <a:pt x="112419" y="2283374"/>
                  </a:lnTo>
                  <a:lnTo>
                    <a:pt x="112228" y="2292435"/>
                  </a:lnTo>
                  <a:lnTo>
                    <a:pt x="112030" y="2301496"/>
                  </a:lnTo>
                  <a:lnTo>
                    <a:pt x="111825" y="2310557"/>
                  </a:lnTo>
                  <a:lnTo>
                    <a:pt x="111609" y="2319618"/>
                  </a:lnTo>
                  <a:lnTo>
                    <a:pt x="111382" y="2328679"/>
                  </a:lnTo>
                  <a:lnTo>
                    <a:pt x="111144" y="2337740"/>
                  </a:lnTo>
                  <a:lnTo>
                    <a:pt x="110896" y="2346801"/>
                  </a:lnTo>
                  <a:lnTo>
                    <a:pt x="110635" y="2355862"/>
                  </a:lnTo>
                  <a:lnTo>
                    <a:pt x="110361" y="2364923"/>
                  </a:lnTo>
                  <a:lnTo>
                    <a:pt x="110072" y="2373984"/>
                  </a:lnTo>
                  <a:lnTo>
                    <a:pt x="109770" y="2383045"/>
                  </a:lnTo>
                  <a:lnTo>
                    <a:pt x="109455" y="2392106"/>
                  </a:lnTo>
                  <a:lnTo>
                    <a:pt x="109127" y="2401167"/>
                  </a:lnTo>
                  <a:lnTo>
                    <a:pt x="108785" y="2410228"/>
                  </a:lnTo>
                  <a:lnTo>
                    <a:pt x="108428" y="2419289"/>
                  </a:lnTo>
                  <a:lnTo>
                    <a:pt x="108058" y="2428350"/>
                  </a:lnTo>
                  <a:lnTo>
                    <a:pt x="107676" y="2437411"/>
                  </a:lnTo>
                  <a:lnTo>
                    <a:pt x="107284" y="2446472"/>
                  </a:lnTo>
                  <a:lnTo>
                    <a:pt x="106879" y="2455533"/>
                  </a:lnTo>
                  <a:lnTo>
                    <a:pt x="106462" y="2464594"/>
                  </a:lnTo>
                  <a:lnTo>
                    <a:pt x="106037" y="2473655"/>
                  </a:lnTo>
                  <a:lnTo>
                    <a:pt x="105603" y="2482716"/>
                  </a:lnTo>
                  <a:lnTo>
                    <a:pt x="105162" y="2491777"/>
                  </a:lnTo>
                  <a:lnTo>
                    <a:pt x="104714" y="2500838"/>
                  </a:lnTo>
                  <a:lnTo>
                    <a:pt x="104260" y="2509899"/>
                  </a:lnTo>
                  <a:lnTo>
                    <a:pt x="103801" y="2518960"/>
                  </a:lnTo>
                  <a:lnTo>
                    <a:pt x="103340" y="2528021"/>
                  </a:lnTo>
                  <a:lnTo>
                    <a:pt x="102878" y="2537082"/>
                  </a:lnTo>
                  <a:lnTo>
                    <a:pt x="102414" y="2546143"/>
                  </a:lnTo>
                  <a:lnTo>
                    <a:pt x="101951" y="2555204"/>
                  </a:lnTo>
                  <a:lnTo>
                    <a:pt x="101490" y="2564265"/>
                  </a:lnTo>
                  <a:lnTo>
                    <a:pt x="101032" y="2573326"/>
                  </a:lnTo>
                  <a:lnTo>
                    <a:pt x="100578" y="2582387"/>
                  </a:lnTo>
                  <a:lnTo>
                    <a:pt x="100129" y="2591448"/>
                  </a:lnTo>
                  <a:lnTo>
                    <a:pt x="99688" y="2600509"/>
                  </a:lnTo>
                  <a:lnTo>
                    <a:pt x="99254" y="2609570"/>
                  </a:lnTo>
                  <a:lnTo>
                    <a:pt x="98827" y="2618631"/>
                  </a:lnTo>
                  <a:lnTo>
                    <a:pt x="98410" y="2627692"/>
                  </a:lnTo>
                  <a:lnTo>
                    <a:pt x="98001" y="2636753"/>
                  </a:lnTo>
                  <a:lnTo>
                    <a:pt x="97606" y="2645814"/>
                  </a:lnTo>
                  <a:lnTo>
                    <a:pt x="97222" y="2654875"/>
                  </a:lnTo>
                  <a:lnTo>
                    <a:pt x="96849" y="2663936"/>
                  </a:lnTo>
                  <a:lnTo>
                    <a:pt x="96487" y="2672997"/>
                  </a:lnTo>
                  <a:lnTo>
                    <a:pt x="96137" y="2682058"/>
                  </a:lnTo>
                  <a:lnTo>
                    <a:pt x="95802" y="2691119"/>
                  </a:lnTo>
                  <a:lnTo>
                    <a:pt x="95480" y="2700180"/>
                  </a:lnTo>
                  <a:lnTo>
                    <a:pt x="95169" y="2709241"/>
                  </a:lnTo>
                  <a:lnTo>
                    <a:pt x="94871" y="2718302"/>
                  </a:lnTo>
                  <a:lnTo>
                    <a:pt x="94583" y="2727363"/>
                  </a:lnTo>
                  <a:lnTo>
                    <a:pt x="94310" y="2736424"/>
                  </a:lnTo>
                  <a:lnTo>
                    <a:pt x="94049" y="2745485"/>
                  </a:lnTo>
                  <a:lnTo>
                    <a:pt x="93797" y="2754546"/>
                  </a:lnTo>
                  <a:lnTo>
                    <a:pt x="93554" y="2763607"/>
                  </a:lnTo>
                  <a:lnTo>
                    <a:pt x="93321" y="2772668"/>
                  </a:lnTo>
                  <a:lnTo>
                    <a:pt x="93098" y="2781729"/>
                  </a:lnTo>
                  <a:lnTo>
                    <a:pt x="92883" y="2790790"/>
                  </a:lnTo>
                  <a:lnTo>
                    <a:pt x="92673" y="2799851"/>
                  </a:lnTo>
                  <a:lnTo>
                    <a:pt x="92470" y="2808912"/>
                  </a:lnTo>
                  <a:lnTo>
                    <a:pt x="92270" y="2817973"/>
                  </a:lnTo>
                  <a:lnTo>
                    <a:pt x="92076" y="2827034"/>
                  </a:lnTo>
                  <a:lnTo>
                    <a:pt x="91884" y="2836095"/>
                  </a:lnTo>
                  <a:lnTo>
                    <a:pt x="91693" y="2845156"/>
                  </a:lnTo>
                  <a:lnTo>
                    <a:pt x="91503" y="2854217"/>
                  </a:lnTo>
                  <a:lnTo>
                    <a:pt x="91313" y="2863278"/>
                  </a:lnTo>
                  <a:lnTo>
                    <a:pt x="91122" y="2872339"/>
                  </a:lnTo>
                  <a:lnTo>
                    <a:pt x="90927" y="2881400"/>
                  </a:lnTo>
                  <a:lnTo>
                    <a:pt x="90730" y="2890461"/>
                  </a:lnTo>
                  <a:lnTo>
                    <a:pt x="90529" y="2899522"/>
                  </a:lnTo>
                  <a:lnTo>
                    <a:pt x="90324" y="2908583"/>
                  </a:lnTo>
                  <a:lnTo>
                    <a:pt x="90113" y="2917644"/>
                  </a:lnTo>
                  <a:lnTo>
                    <a:pt x="89895" y="2926705"/>
                  </a:lnTo>
                  <a:lnTo>
                    <a:pt x="89672" y="2935766"/>
                  </a:lnTo>
                  <a:lnTo>
                    <a:pt x="89442" y="2944827"/>
                  </a:lnTo>
                  <a:lnTo>
                    <a:pt x="89206" y="2953888"/>
                  </a:lnTo>
                  <a:lnTo>
                    <a:pt x="88962" y="2962949"/>
                  </a:lnTo>
                  <a:lnTo>
                    <a:pt x="88710" y="2972010"/>
                  </a:lnTo>
                  <a:lnTo>
                    <a:pt x="88452" y="2981071"/>
                  </a:lnTo>
                  <a:lnTo>
                    <a:pt x="88188" y="2990132"/>
                  </a:lnTo>
                  <a:lnTo>
                    <a:pt x="87918" y="2999193"/>
                  </a:lnTo>
                  <a:lnTo>
                    <a:pt x="87641" y="3008254"/>
                  </a:lnTo>
                  <a:lnTo>
                    <a:pt x="87359" y="3017315"/>
                  </a:lnTo>
                  <a:lnTo>
                    <a:pt x="87072" y="3026376"/>
                  </a:lnTo>
                  <a:lnTo>
                    <a:pt x="86781" y="3035437"/>
                  </a:lnTo>
                  <a:lnTo>
                    <a:pt x="86487" y="3044498"/>
                  </a:lnTo>
                  <a:lnTo>
                    <a:pt x="86191" y="3053559"/>
                  </a:lnTo>
                  <a:lnTo>
                    <a:pt x="85892" y="3062620"/>
                  </a:lnTo>
                  <a:lnTo>
                    <a:pt x="85594" y="3071681"/>
                  </a:lnTo>
                  <a:lnTo>
                    <a:pt x="85295" y="3080742"/>
                  </a:lnTo>
                  <a:lnTo>
                    <a:pt x="84997" y="3089803"/>
                  </a:lnTo>
                  <a:lnTo>
                    <a:pt x="84701" y="3098864"/>
                  </a:lnTo>
                  <a:lnTo>
                    <a:pt x="84408" y="3107925"/>
                  </a:lnTo>
                  <a:lnTo>
                    <a:pt x="84118" y="3116986"/>
                  </a:lnTo>
                  <a:lnTo>
                    <a:pt x="83832" y="3126047"/>
                  </a:lnTo>
                  <a:lnTo>
                    <a:pt x="83551" y="3135108"/>
                  </a:lnTo>
                  <a:lnTo>
                    <a:pt x="83275" y="3144169"/>
                  </a:lnTo>
                  <a:lnTo>
                    <a:pt x="83006" y="3153230"/>
                  </a:lnTo>
                  <a:lnTo>
                    <a:pt x="82743" y="3162291"/>
                  </a:lnTo>
                  <a:lnTo>
                    <a:pt x="82487" y="3171352"/>
                  </a:lnTo>
                  <a:lnTo>
                    <a:pt x="82237" y="3180413"/>
                  </a:lnTo>
                  <a:lnTo>
                    <a:pt x="81993" y="3189474"/>
                  </a:lnTo>
                  <a:lnTo>
                    <a:pt x="81759" y="3198535"/>
                  </a:lnTo>
                  <a:lnTo>
                    <a:pt x="81531" y="3207596"/>
                  </a:lnTo>
                  <a:lnTo>
                    <a:pt x="81309" y="3216657"/>
                  </a:lnTo>
                  <a:lnTo>
                    <a:pt x="81095" y="3225718"/>
                  </a:lnTo>
                  <a:lnTo>
                    <a:pt x="80887" y="3234779"/>
                  </a:lnTo>
                  <a:lnTo>
                    <a:pt x="80686" y="3243840"/>
                  </a:lnTo>
                  <a:lnTo>
                    <a:pt x="80492" y="3252901"/>
                  </a:lnTo>
                  <a:lnTo>
                    <a:pt x="80303" y="3261962"/>
                  </a:lnTo>
                  <a:lnTo>
                    <a:pt x="80119" y="3271023"/>
                  </a:lnTo>
                  <a:lnTo>
                    <a:pt x="79941" y="3280084"/>
                  </a:lnTo>
                  <a:lnTo>
                    <a:pt x="79768" y="3289145"/>
                  </a:lnTo>
                  <a:lnTo>
                    <a:pt x="79600" y="3298207"/>
                  </a:lnTo>
                  <a:lnTo>
                    <a:pt x="79435" y="3307268"/>
                  </a:lnTo>
                  <a:lnTo>
                    <a:pt x="79275" y="3316329"/>
                  </a:lnTo>
                  <a:lnTo>
                    <a:pt x="79117" y="3325390"/>
                  </a:lnTo>
                  <a:lnTo>
                    <a:pt x="78964" y="3334451"/>
                  </a:lnTo>
                  <a:lnTo>
                    <a:pt x="78813" y="3343512"/>
                  </a:lnTo>
                  <a:lnTo>
                    <a:pt x="78664" y="3352573"/>
                  </a:lnTo>
                  <a:lnTo>
                    <a:pt x="78518" y="3361634"/>
                  </a:lnTo>
                  <a:lnTo>
                    <a:pt x="78374" y="3370695"/>
                  </a:lnTo>
                  <a:lnTo>
                    <a:pt x="78232" y="3379756"/>
                  </a:lnTo>
                  <a:lnTo>
                    <a:pt x="78091" y="3388817"/>
                  </a:lnTo>
                  <a:lnTo>
                    <a:pt x="77952" y="3397878"/>
                  </a:lnTo>
                  <a:lnTo>
                    <a:pt x="77814" y="3406939"/>
                  </a:lnTo>
                  <a:lnTo>
                    <a:pt x="77678" y="3416000"/>
                  </a:lnTo>
                  <a:lnTo>
                    <a:pt x="77542" y="3425061"/>
                  </a:lnTo>
                  <a:lnTo>
                    <a:pt x="77407" y="3434122"/>
                  </a:lnTo>
                  <a:lnTo>
                    <a:pt x="77273" y="3443183"/>
                  </a:lnTo>
                  <a:lnTo>
                    <a:pt x="77139" y="3452244"/>
                  </a:lnTo>
                  <a:lnTo>
                    <a:pt x="77006" y="3461305"/>
                  </a:lnTo>
                  <a:lnTo>
                    <a:pt x="76873" y="3470366"/>
                  </a:lnTo>
                  <a:lnTo>
                    <a:pt x="76740" y="3479427"/>
                  </a:lnTo>
                  <a:lnTo>
                    <a:pt x="76607" y="3488488"/>
                  </a:lnTo>
                  <a:lnTo>
                    <a:pt x="76474" y="3497549"/>
                  </a:lnTo>
                  <a:lnTo>
                    <a:pt x="76342" y="3506610"/>
                  </a:lnTo>
                  <a:lnTo>
                    <a:pt x="76208" y="3515671"/>
                  </a:lnTo>
                  <a:lnTo>
                    <a:pt x="76075" y="3524732"/>
                  </a:lnTo>
                  <a:lnTo>
                    <a:pt x="75941" y="3533793"/>
                  </a:lnTo>
                  <a:lnTo>
                    <a:pt x="75806" y="3542854"/>
                  </a:lnTo>
                  <a:lnTo>
                    <a:pt x="75671" y="3551915"/>
                  </a:lnTo>
                  <a:lnTo>
                    <a:pt x="75535" y="3560976"/>
                  </a:lnTo>
                  <a:lnTo>
                    <a:pt x="75398" y="3570037"/>
                  </a:lnTo>
                  <a:lnTo>
                    <a:pt x="75261" y="3579098"/>
                  </a:lnTo>
                  <a:lnTo>
                    <a:pt x="75123" y="3588159"/>
                  </a:lnTo>
                  <a:lnTo>
                    <a:pt x="74984" y="3597220"/>
                  </a:lnTo>
                  <a:lnTo>
                    <a:pt x="74843" y="3606281"/>
                  </a:lnTo>
                  <a:lnTo>
                    <a:pt x="74702" y="3615342"/>
                  </a:lnTo>
                  <a:lnTo>
                    <a:pt x="74560" y="3624403"/>
                  </a:lnTo>
                  <a:lnTo>
                    <a:pt x="74416" y="3633464"/>
                  </a:lnTo>
                  <a:lnTo>
                    <a:pt x="74272" y="3642525"/>
                  </a:lnTo>
                  <a:lnTo>
                    <a:pt x="74126" y="3651586"/>
                  </a:lnTo>
                  <a:lnTo>
                    <a:pt x="73979" y="3660647"/>
                  </a:lnTo>
                  <a:lnTo>
                    <a:pt x="73832" y="3669708"/>
                  </a:lnTo>
                  <a:lnTo>
                    <a:pt x="73683" y="3678769"/>
                  </a:lnTo>
                  <a:lnTo>
                    <a:pt x="73532" y="3687830"/>
                  </a:lnTo>
                  <a:lnTo>
                    <a:pt x="73381" y="3696891"/>
                  </a:lnTo>
                  <a:lnTo>
                    <a:pt x="73228" y="3705952"/>
                  </a:lnTo>
                  <a:lnTo>
                    <a:pt x="73074" y="3715013"/>
                  </a:lnTo>
                  <a:lnTo>
                    <a:pt x="72919" y="3724074"/>
                  </a:lnTo>
                  <a:lnTo>
                    <a:pt x="72762" y="3733135"/>
                  </a:lnTo>
                  <a:lnTo>
                    <a:pt x="72605" y="3742196"/>
                  </a:lnTo>
                  <a:lnTo>
                    <a:pt x="72445" y="3751257"/>
                  </a:lnTo>
                  <a:lnTo>
                    <a:pt x="72285" y="3760318"/>
                  </a:lnTo>
                  <a:lnTo>
                    <a:pt x="72123" y="3769379"/>
                  </a:lnTo>
                  <a:lnTo>
                    <a:pt x="71961" y="3778440"/>
                  </a:lnTo>
                  <a:lnTo>
                    <a:pt x="71796" y="3787501"/>
                  </a:lnTo>
                  <a:lnTo>
                    <a:pt x="71631" y="3796562"/>
                  </a:lnTo>
                  <a:lnTo>
                    <a:pt x="71464" y="3805623"/>
                  </a:lnTo>
                  <a:lnTo>
                    <a:pt x="71297" y="3814684"/>
                  </a:lnTo>
                  <a:lnTo>
                    <a:pt x="71128" y="3823745"/>
                  </a:lnTo>
                  <a:lnTo>
                    <a:pt x="70959" y="3832806"/>
                  </a:lnTo>
                  <a:lnTo>
                    <a:pt x="70789" y="3841867"/>
                  </a:lnTo>
                  <a:lnTo>
                    <a:pt x="70618" y="3850928"/>
                  </a:lnTo>
                  <a:lnTo>
                    <a:pt x="70447" y="3859989"/>
                  </a:lnTo>
                  <a:lnTo>
                    <a:pt x="70275" y="3869050"/>
                  </a:lnTo>
                  <a:lnTo>
                    <a:pt x="70104" y="3878111"/>
                  </a:lnTo>
                  <a:lnTo>
                    <a:pt x="69932" y="3887172"/>
                  </a:lnTo>
                  <a:lnTo>
                    <a:pt x="69761" y="3896233"/>
                  </a:lnTo>
                  <a:lnTo>
                    <a:pt x="69591" y="3905294"/>
                  </a:lnTo>
                  <a:lnTo>
                    <a:pt x="69421" y="3914355"/>
                  </a:lnTo>
                  <a:lnTo>
                    <a:pt x="69253" y="3923416"/>
                  </a:lnTo>
                  <a:lnTo>
                    <a:pt x="69086" y="3932477"/>
                  </a:lnTo>
                  <a:lnTo>
                    <a:pt x="68922" y="3941538"/>
                  </a:lnTo>
                  <a:lnTo>
                    <a:pt x="68759" y="3950599"/>
                  </a:lnTo>
                  <a:lnTo>
                    <a:pt x="68598" y="3959660"/>
                  </a:lnTo>
                  <a:lnTo>
                    <a:pt x="68440" y="3968721"/>
                  </a:lnTo>
                  <a:lnTo>
                    <a:pt x="68286" y="3977782"/>
                  </a:lnTo>
                  <a:lnTo>
                    <a:pt x="68135" y="3986843"/>
                  </a:lnTo>
                  <a:lnTo>
                    <a:pt x="67987" y="3995904"/>
                  </a:lnTo>
                  <a:lnTo>
                    <a:pt x="67842" y="4004965"/>
                  </a:lnTo>
                  <a:lnTo>
                    <a:pt x="67701" y="4014026"/>
                  </a:lnTo>
                  <a:lnTo>
                    <a:pt x="67566" y="4023087"/>
                  </a:lnTo>
                  <a:lnTo>
                    <a:pt x="67434" y="4032148"/>
                  </a:lnTo>
                  <a:lnTo>
                    <a:pt x="67306" y="4041209"/>
                  </a:lnTo>
                  <a:lnTo>
                    <a:pt x="67183" y="4050270"/>
                  </a:lnTo>
                  <a:lnTo>
                    <a:pt x="67064" y="4059331"/>
                  </a:lnTo>
                  <a:lnTo>
                    <a:pt x="66950" y="4068392"/>
                  </a:lnTo>
                  <a:lnTo>
                    <a:pt x="66841" y="4077453"/>
                  </a:lnTo>
                  <a:lnTo>
                    <a:pt x="66737" y="4086514"/>
                  </a:lnTo>
                  <a:lnTo>
                    <a:pt x="66636" y="4095575"/>
                  </a:lnTo>
                  <a:lnTo>
                    <a:pt x="66539" y="4104636"/>
                  </a:lnTo>
                  <a:lnTo>
                    <a:pt x="66448" y="4113697"/>
                  </a:lnTo>
                  <a:lnTo>
                    <a:pt x="66361" y="4122758"/>
                  </a:lnTo>
                  <a:lnTo>
                    <a:pt x="66277" y="4131819"/>
                  </a:lnTo>
                  <a:lnTo>
                    <a:pt x="66197" y="4140880"/>
                  </a:lnTo>
                  <a:lnTo>
                    <a:pt x="66120" y="4149941"/>
                  </a:lnTo>
                  <a:lnTo>
                    <a:pt x="66047" y="4159002"/>
                  </a:lnTo>
                  <a:lnTo>
                    <a:pt x="65977" y="4168063"/>
                  </a:lnTo>
                  <a:lnTo>
                    <a:pt x="65911" y="4177124"/>
                  </a:lnTo>
                  <a:lnTo>
                    <a:pt x="65847" y="4186185"/>
                  </a:lnTo>
                  <a:lnTo>
                    <a:pt x="65785" y="4195246"/>
                  </a:lnTo>
                  <a:lnTo>
                    <a:pt x="65726" y="4204307"/>
                  </a:lnTo>
                  <a:lnTo>
                    <a:pt x="65670" y="4213368"/>
                  </a:lnTo>
                  <a:lnTo>
                    <a:pt x="65615" y="4222429"/>
                  </a:lnTo>
                  <a:lnTo>
                    <a:pt x="65563" y="4231490"/>
                  </a:lnTo>
                  <a:lnTo>
                    <a:pt x="65512" y="4240551"/>
                  </a:lnTo>
                  <a:lnTo>
                    <a:pt x="65463" y="4249612"/>
                  </a:lnTo>
                  <a:lnTo>
                    <a:pt x="65416" y="4258673"/>
                  </a:lnTo>
                  <a:lnTo>
                    <a:pt x="65371" y="4267734"/>
                  </a:lnTo>
                  <a:lnTo>
                    <a:pt x="65328" y="4276795"/>
                  </a:lnTo>
                  <a:lnTo>
                    <a:pt x="65286" y="4285856"/>
                  </a:lnTo>
                  <a:lnTo>
                    <a:pt x="65246" y="4294917"/>
                  </a:lnTo>
                  <a:lnTo>
                    <a:pt x="65208" y="4303978"/>
                  </a:lnTo>
                  <a:lnTo>
                    <a:pt x="65171" y="4313039"/>
                  </a:lnTo>
                  <a:lnTo>
                    <a:pt x="65136" y="4322100"/>
                  </a:lnTo>
                  <a:lnTo>
                    <a:pt x="65104" y="4331161"/>
                  </a:lnTo>
                  <a:lnTo>
                    <a:pt x="65073" y="4340222"/>
                  </a:lnTo>
                  <a:lnTo>
                    <a:pt x="65044" y="4349283"/>
                  </a:lnTo>
                  <a:lnTo>
                    <a:pt x="65018" y="4358344"/>
                  </a:lnTo>
                  <a:lnTo>
                    <a:pt x="64993" y="4367405"/>
                  </a:lnTo>
                  <a:lnTo>
                    <a:pt x="64970" y="4376466"/>
                  </a:lnTo>
                  <a:lnTo>
                    <a:pt x="64950" y="4385527"/>
                  </a:lnTo>
                  <a:lnTo>
                    <a:pt x="64931" y="4394589"/>
                  </a:lnTo>
                  <a:lnTo>
                    <a:pt x="64915" y="4403650"/>
                  </a:lnTo>
                  <a:lnTo>
                    <a:pt x="64900" y="4412711"/>
                  </a:lnTo>
                  <a:lnTo>
                    <a:pt x="64886" y="4421772"/>
                  </a:lnTo>
                  <a:lnTo>
                    <a:pt x="64874" y="4430833"/>
                  </a:lnTo>
                  <a:lnTo>
                    <a:pt x="64863" y="4439894"/>
                  </a:lnTo>
                  <a:lnTo>
                    <a:pt x="64853" y="4448955"/>
                  </a:lnTo>
                  <a:lnTo>
                    <a:pt x="64844" y="4458016"/>
                  </a:lnTo>
                  <a:lnTo>
                    <a:pt x="64834" y="4467077"/>
                  </a:lnTo>
                  <a:lnTo>
                    <a:pt x="64824" y="4476138"/>
                  </a:lnTo>
                  <a:lnTo>
                    <a:pt x="64813" y="4485199"/>
                  </a:lnTo>
                  <a:lnTo>
                    <a:pt x="64801" y="4494260"/>
                  </a:lnTo>
                  <a:lnTo>
                    <a:pt x="64786" y="4503321"/>
                  </a:lnTo>
                  <a:lnTo>
                    <a:pt x="64770" y="4512382"/>
                  </a:lnTo>
                  <a:lnTo>
                    <a:pt x="64750" y="4521443"/>
                  </a:lnTo>
                  <a:lnTo>
                    <a:pt x="64727" y="4530504"/>
                  </a:lnTo>
                  <a:lnTo>
                    <a:pt x="64699" y="4539565"/>
                  </a:lnTo>
                  <a:lnTo>
                    <a:pt x="64667" y="4548626"/>
                  </a:lnTo>
                  <a:lnTo>
                    <a:pt x="64630" y="4557687"/>
                  </a:lnTo>
                  <a:lnTo>
                    <a:pt x="64588" y="4566748"/>
                  </a:lnTo>
                  <a:lnTo>
                    <a:pt x="64538" y="4575809"/>
                  </a:lnTo>
                  <a:lnTo>
                    <a:pt x="64483" y="4584870"/>
                  </a:lnTo>
                  <a:lnTo>
                    <a:pt x="64422" y="4593931"/>
                  </a:lnTo>
                  <a:lnTo>
                    <a:pt x="64355" y="4602992"/>
                  </a:lnTo>
                  <a:lnTo>
                    <a:pt x="64281" y="4612053"/>
                  </a:lnTo>
                  <a:lnTo>
                    <a:pt x="64200" y="4621114"/>
                  </a:lnTo>
                  <a:lnTo>
                    <a:pt x="64112" y="4630175"/>
                  </a:lnTo>
                  <a:close/>
                </a:path>
              </a:pathLst>
            </a:custGeom>
            <a:solidFill>
              <a:srgbClr val="00BE7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777883" y="2149755"/>
              <a:ext cx="98908" cy="4226671"/>
            </a:xfrm>
            <a:custGeom>
              <a:avLst/>
              <a:gdLst/>
              <a:ahLst/>
              <a:cxnLst/>
              <a:rect l="0" t="0" r="0" b="0"/>
              <a:pathLst>
                <a:path w="98908" h="4226671">
                  <a:moveTo>
                    <a:pt x="38952" y="4226671"/>
                  </a:moveTo>
                  <a:lnTo>
                    <a:pt x="38710" y="4218400"/>
                  </a:lnTo>
                  <a:lnTo>
                    <a:pt x="38479" y="4210128"/>
                  </a:lnTo>
                  <a:lnTo>
                    <a:pt x="38263" y="4201857"/>
                  </a:lnTo>
                  <a:lnTo>
                    <a:pt x="38058" y="4193586"/>
                  </a:lnTo>
                  <a:lnTo>
                    <a:pt x="37864" y="4185314"/>
                  </a:lnTo>
                  <a:lnTo>
                    <a:pt x="37681" y="4177043"/>
                  </a:lnTo>
                  <a:lnTo>
                    <a:pt x="37513" y="4168772"/>
                  </a:lnTo>
                  <a:lnTo>
                    <a:pt x="37358" y="4160500"/>
                  </a:lnTo>
                  <a:lnTo>
                    <a:pt x="37213" y="4152229"/>
                  </a:lnTo>
                  <a:lnTo>
                    <a:pt x="37080" y="4143957"/>
                  </a:lnTo>
                  <a:lnTo>
                    <a:pt x="36960" y="4135686"/>
                  </a:lnTo>
                  <a:lnTo>
                    <a:pt x="36852" y="4127415"/>
                  </a:lnTo>
                  <a:lnTo>
                    <a:pt x="36754" y="4119143"/>
                  </a:lnTo>
                  <a:lnTo>
                    <a:pt x="36666" y="4110872"/>
                  </a:lnTo>
                  <a:lnTo>
                    <a:pt x="36588" y="4102601"/>
                  </a:lnTo>
                  <a:lnTo>
                    <a:pt x="36521" y="4094329"/>
                  </a:lnTo>
                  <a:lnTo>
                    <a:pt x="36461" y="4086058"/>
                  </a:lnTo>
                  <a:lnTo>
                    <a:pt x="36408" y="4077786"/>
                  </a:lnTo>
                  <a:lnTo>
                    <a:pt x="36362" y="4069515"/>
                  </a:lnTo>
                  <a:lnTo>
                    <a:pt x="36324" y="4061244"/>
                  </a:lnTo>
                  <a:lnTo>
                    <a:pt x="36291" y="4052972"/>
                  </a:lnTo>
                  <a:lnTo>
                    <a:pt x="36262" y="4044701"/>
                  </a:lnTo>
                  <a:lnTo>
                    <a:pt x="36236" y="4036430"/>
                  </a:lnTo>
                  <a:lnTo>
                    <a:pt x="36215" y="4028158"/>
                  </a:lnTo>
                  <a:lnTo>
                    <a:pt x="36195" y="4019887"/>
                  </a:lnTo>
                  <a:lnTo>
                    <a:pt x="36177" y="4011616"/>
                  </a:lnTo>
                  <a:lnTo>
                    <a:pt x="36160" y="4003344"/>
                  </a:lnTo>
                  <a:lnTo>
                    <a:pt x="36143" y="3995073"/>
                  </a:lnTo>
                  <a:lnTo>
                    <a:pt x="36126" y="3986801"/>
                  </a:lnTo>
                  <a:lnTo>
                    <a:pt x="36107" y="3978530"/>
                  </a:lnTo>
                  <a:lnTo>
                    <a:pt x="36087" y="3970259"/>
                  </a:lnTo>
                  <a:lnTo>
                    <a:pt x="36065" y="3961987"/>
                  </a:lnTo>
                  <a:lnTo>
                    <a:pt x="36039" y="3953716"/>
                  </a:lnTo>
                  <a:lnTo>
                    <a:pt x="36011" y="3945445"/>
                  </a:lnTo>
                  <a:lnTo>
                    <a:pt x="35979" y="3937173"/>
                  </a:lnTo>
                  <a:lnTo>
                    <a:pt x="35942" y="3928902"/>
                  </a:lnTo>
                  <a:lnTo>
                    <a:pt x="35901" y="3920630"/>
                  </a:lnTo>
                  <a:lnTo>
                    <a:pt x="35856" y="3912359"/>
                  </a:lnTo>
                  <a:lnTo>
                    <a:pt x="35807" y="3904088"/>
                  </a:lnTo>
                  <a:lnTo>
                    <a:pt x="35752" y="3895816"/>
                  </a:lnTo>
                  <a:lnTo>
                    <a:pt x="35691" y="3887545"/>
                  </a:lnTo>
                  <a:lnTo>
                    <a:pt x="35625" y="3879274"/>
                  </a:lnTo>
                  <a:lnTo>
                    <a:pt x="35554" y="3871002"/>
                  </a:lnTo>
                  <a:lnTo>
                    <a:pt x="35477" y="3862731"/>
                  </a:lnTo>
                  <a:lnTo>
                    <a:pt x="35394" y="3854459"/>
                  </a:lnTo>
                  <a:lnTo>
                    <a:pt x="35305" y="3846188"/>
                  </a:lnTo>
                  <a:lnTo>
                    <a:pt x="35212" y="3837917"/>
                  </a:lnTo>
                  <a:lnTo>
                    <a:pt x="35113" y="3829645"/>
                  </a:lnTo>
                  <a:lnTo>
                    <a:pt x="35007" y="3821374"/>
                  </a:lnTo>
                  <a:lnTo>
                    <a:pt x="34896" y="3813103"/>
                  </a:lnTo>
                  <a:lnTo>
                    <a:pt x="34781" y="3804831"/>
                  </a:lnTo>
                  <a:lnTo>
                    <a:pt x="34660" y="3796560"/>
                  </a:lnTo>
                  <a:lnTo>
                    <a:pt x="34533" y="3788288"/>
                  </a:lnTo>
                  <a:lnTo>
                    <a:pt x="34402" y="3780017"/>
                  </a:lnTo>
                  <a:lnTo>
                    <a:pt x="34266" y="3771746"/>
                  </a:lnTo>
                  <a:lnTo>
                    <a:pt x="34126" y="3763474"/>
                  </a:lnTo>
                  <a:lnTo>
                    <a:pt x="33981" y="3755203"/>
                  </a:lnTo>
                  <a:lnTo>
                    <a:pt x="33832" y="3746932"/>
                  </a:lnTo>
                  <a:lnTo>
                    <a:pt x="33679" y="3738660"/>
                  </a:lnTo>
                  <a:lnTo>
                    <a:pt x="33523" y="3730389"/>
                  </a:lnTo>
                  <a:lnTo>
                    <a:pt x="33363" y="3722117"/>
                  </a:lnTo>
                  <a:lnTo>
                    <a:pt x="33200" y="3713846"/>
                  </a:lnTo>
                  <a:lnTo>
                    <a:pt x="33034" y="3705575"/>
                  </a:lnTo>
                  <a:lnTo>
                    <a:pt x="32866" y="3697303"/>
                  </a:lnTo>
                  <a:lnTo>
                    <a:pt x="32695" y="3689032"/>
                  </a:lnTo>
                  <a:lnTo>
                    <a:pt x="32522" y="3680761"/>
                  </a:lnTo>
                  <a:lnTo>
                    <a:pt x="32348" y="3672489"/>
                  </a:lnTo>
                  <a:lnTo>
                    <a:pt x="32172" y="3664218"/>
                  </a:lnTo>
                  <a:lnTo>
                    <a:pt x="31995" y="3655946"/>
                  </a:lnTo>
                  <a:lnTo>
                    <a:pt x="31817" y="3647675"/>
                  </a:lnTo>
                  <a:lnTo>
                    <a:pt x="31638" y="3639404"/>
                  </a:lnTo>
                  <a:lnTo>
                    <a:pt x="31459" y="3631132"/>
                  </a:lnTo>
                  <a:lnTo>
                    <a:pt x="31280" y="3622861"/>
                  </a:lnTo>
                  <a:lnTo>
                    <a:pt x="31101" y="3614590"/>
                  </a:lnTo>
                  <a:lnTo>
                    <a:pt x="30922" y="3606318"/>
                  </a:lnTo>
                  <a:lnTo>
                    <a:pt x="30743" y="3598047"/>
                  </a:lnTo>
                  <a:lnTo>
                    <a:pt x="30565" y="3589775"/>
                  </a:lnTo>
                  <a:lnTo>
                    <a:pt x="30388" y="3581504"/>
                  </a:lnTo>
                  <a:lnTo>
                    <a:pt x="30212" y="3573233"/>
                  </a:lnTo>
                  <a:lnTo>
                    <a:pt x="30037" y="3564961"/>
                  </a:lnTo>
                  <a:lnTo>
                    <a:pt x="29862" y="3556690"/>
                  </a:lnTo>
                  <a:lnTo>
                    <a:pt x="29690" y="3548419"/>
                  </a:lnTo>
                  <a:lnTo>
                    <a:pt x="29518" y="3540147"/>
                  </a:lnTo>
                  <a:lnTo>
                    <a:pt x="29348" y="3531876"/>
                  </a:lnTo>
                  <a:lnTo>
                    <a:pt x="29178" y="3523604"/>
                  </a:lnTo>
                  <a:lnTo>
                    <a:pt x="29011" y="3515333"/>
                  </a:lnTo>
                  <a:lnTo>
                    <a:pt x="28844" y="3507062"/>
                  </a:lnTo>
                  <a:lnTo>
                    <a:pt x="28679" y="3498790"/>
                  </a:lnTo>
                  <a:lnTo>
                    <a:pt x="28515" y="3490519"/>
                  </a:lnTo>
                  <a:lnTo>
                    <a:pt x="28352" y="3482248"/>
                  </a:lnTo>
                  <a:lnTo>
                    <a:pt x="28190" y="3473976"/>
                  </a:lnTo>
                  <a:lnTo>
                    <a:pt x="28030" y="3465705"/>
                  </a:lnTo>
                  <a:lnTo>
                    <a:pt x="27870" y="3457433"/>
                  </a:lnTo>
                  <a:lnTo>
                    <a:pt x="27712" y="3449162"/>
                  </a:lnTo>
                  <a:lnTo>
                    <a:pt x="27554" y="3440891"/>
                  </a:lnTo>
                  <a:lnTo>
                    <a:pt x="27397" y="3432619"/>
                  </a:lnTo>
                  <a:lnTo>
                    <a:pt x="27241" y="3424348"/>
                  </a:lnTo>
                  <a:lnTo>
                    <a:pt x="27085" y="3416077"/>
                  </a:lnTo>
                  <a:lnTo>
                    <a:pt x="26930" y="3407805"/>
                  </a:lnTo>
                  <a:lnTo>
                    <a:pt x="26775" y="3399534"/>
                  </a:lnTo>
                  <a:lnTo>
                    <a:pt x="26621" y="3391263"/>
                  </a:lnTo>
                  <a:lnTo>
                    <a:pt x="26467" y="3382991"/>
                  </a:lnTo>
                  <a:lnTo>
                    <a:pt x="26314" y="3374720"/>
                  </a:lnTo>
                  <a:lnTo>
                    <a:pt x="26160" y="3366448"/>
                  </a:lnTo>
                  <a:lnTo>
                    <a:pt x="26007" y="3358177"/>
                  </a:lnTo>
                  <a:lnTo>
                    <a:pt x="25854" y="3349906"/>
                  </a:lnTo>
                  <a:lnTo>
                    <a:pt x="25702" y="3341634"/>
                  </a:lnTo>
                  <a:lnTo>
                    <a:pt x="25549" y="3333363"/>
                  </a:lnTo>
                  <a:lnTo>
                    <a:pt x="25396" y="3325092"/>
                  </a:lnTo>
                  <a:lnTo>
                    <a:pt x="25244" y="3316820"/>
                  </a:lnTo>
                  <a:lnTo>
                    <a:pt x="25091" y="3308549"/>
                  </a:lnTo>
                  <a:lnTo>
                    <a:pt x="24938" y="3300277"/>
                  </a:lnTo>
                  <a:lnTo>
                    <a:pt x="24786" y="3292006"/>
                  </a:lnTo>
                  <a:lnTo>
                    <a:pt x="24633" y="3283735"/>
                  </a:lnTo>
                  <a:lnTo>
                    <a:pt x="24480" y="3275463"/>
                  </a:lnTo>
                  <a:lnTo>
                    <a:pt x="24327" y="3267192"/>
                  </a:lnTo>
                  <a:lnTo>
                    <a:pt x="24174" y="3258921"/>
                  </a:lnTo>
                  <a:lnTo>
                    <a:pt x="24021" y="3250649"/>
                  </a:lnTo>
                  <a:lnTo>
                    <a:pt x="23868" y="3242378"/>
                  </a:lnTo>
                  <a:lnTo>
                    <a:pt x="23714" y="3234106"/>
                  </a:lnTo>
                  <a:lnTo>
                    <a:pt x="23560" y="3225835"/>
                  </a:lnTo>
                  <a:lnTo>
                    <a:pt x="23406" y="3217564"/>
                  </a:lnTo>
                  <a:lnTo>
                    <a:pt x="23252" y="3209292"/>
                  </a:lnTo>
                  <a:lnTo>
                    <a:pt x="23097" y="3201021"/>
                  </a:lnTo>
                  <a:lnTo>
                    <a:pt x="22942" y="3192750"/>
                  </a:lnTo>
                  <a:lnTo>
                    <a:pt x="22786" y="3184478"/>
                  </a:lnTo>
                  <a:lnTo>
                    <a:pt x="22630" y="3176207"/>
                  </a:lnTo>
                  <a:lnTo>
                    <a:pt x="22474" y="3167935"/>
                  </a:lnTo>
                  <a:lnTo>
                    <a:pt x="22317" y="3159664"/>
                  </a:lnTo>
                  <a:lnTo>
                    <a:pt x="22160" y="3151393"/>
                  </a:lnTo>
                  <a:lnTo>
                    <a:pt x="22002" y="3143121"/>
                  </a:lnTo>
                  <a:lnTo>
                    <a:pt x="21844" y="3134850"/>
                  </a:lnTo>
                  <a:lnTo>
                    <a:pt x="21685" y="3126579"/>
                  </a:lnTo>
                  <a:lnTo>
                    <a:pt x="21526" y="3118307"/>
                  </a:lnTo>
                  <a:lnTo>
                    <a:pt x="21366" y="3110036"/>
                  </a:lnTo>
                  <a:lnTo>
                    <a:pt x="21206" y="3101764"/>
                  </a:lnTo>
                  <a:lnTo>
                    <a:pt x="21046" y="3093493"/>
                  </a:lnTo>
                  <a:lnTo>
                    <a:pt x="20885" y="3085222"/>
                  </a:lnTo>
                  <a:lnTo>
                    <a:pt x="20724" y="3076950"/>
                  </a:lnTo>
                  <a:lnTo>
                    <a:pt x="20563" y="3068679"/>
                  </a:lnTo>
                  <a:lnTo>
                    <a:pt x="20402" y="3060408"/>
                  </a:lnTo>
                  <a:lnTo>
                    <a:pt x="20240" y="3052136"/>
                  </a:lnTo>
                  <a:lnTo>
                    <a:pt x="20079" y="3043865"/>
                  </a:lnTo>
                  <a:lnTo>
                    <a:pt x="19919" y="3035593"/>
                  </a:lnTo>
                  <a:lnTo>
                    <a:pt x="19758" y="3027322"/>
                  </a:lnTo>
                  <a:lnTo>
                    <a:pt x="19598" y="3019051"/>
                  </a:lnTo>
                  <a:lnTo>
                    <a:pt x="19439" y="3010779"/>
                  </a:lnTo>
                  <a:lnTo>
                    <a:pt x="19281" y="3002508"/>
                  </a:lnTo>
                  <a:lnTo>
                    <a:pt x="19124" y="2994237"/>
                  </a:lnTo>
                  <a:lnTo>
                    <a:pt x="18968" y="2985965"/>
                  </a:lnTo>
                  <a:lnTo>
                    <a:pt x="18813" y="2977694"/>
                  </a:lnTo>
                  <a:lnTo>
                    <a:pt x="18659" y="2969422"/>
                  </a:lnTo>
                  <a:lnTo>
                    <a:pt x="18508" y="2961151"/>
                  </a:lnTo>
                  <a:lnTo>
                    <a:pt x="18358" y="2952880"/>
                  </a:lnTo>
                  <a:lnTo>
                    <a:pt x="18210" y="2944608"/>
                  </a:lnTo>
                  <a:lnTo>
                    <a:pt x="18064" y="2936337"/>
                  </a:lnTo>
                  <a:lnTo>
                    <a:pt x="17920" y="2928066"/>
                  </a:lnTo>
                  <a:lnTo>
                    <a:pt x="17779" y="2919794"/>
                  </a:lnTo>
                  <a:lnTo>
                    <a:pt x="17640" y="2911523"/>
                  </a:lnTo>
                  <a:lnTo>
                    <a:pt x="17503" y="2903251"/>
                  </a:lnTo>
                  <a:lnTo>
                    <a:pt x="17370" y="2894980"/>
                  </a:lnTo>
                  <a:lnTo>
                    <a:pt x="17239" y="2886709"/>
                  </a:lnTo>
                  <a:lnTo>
                    <a:pt x="17110" y="2878437"/>
                  </a:lnTo>
                  <a:lnTo>
                    <a:pt x="16984" y="2870166"/>
                  </a:lnTo>
                  <a:lnTo>
                    <a:pt x="16861" y="2861895"/>
                  </a:lnTo>
                  <a:lnTo>
                    <a:pt x="16741" y="2853623"/>
                  </a:lnTo>
                  <a:lnTo>
                    <a:pt x="16623" y="2845352"/>
                  </a:lnTo>
                  <a:lnTo>
                    <a:pt x="16507" y="2837081"/>
                  </a:lnTo>
                  <a:lnTo>
                    <a:pt x="16393" y="2828809"/>
                  </a:lnTo>
                  <a:lnTo>
                    <a:pt x="16282" y="2820538"/>
                  </a:lnTo>
                  <a:lnTo>
                    <a:pt x="16173" y="2812266"/>
                  </a:lnTo>
                  <a:lnTo>
                    <a:pt x="16065" y="2803995"/>
                  </a:lnTo>
                  <a:lnTo>
                    <a:pt x="15960" y="2795724"/>
                  </a:lnTo>
                  <a:lnTo>
                    <a:pt x="15855" y="2787452"/>
                  </a:lnTo>
                  <a:lnTo>
                    <a:pt x="15752" y="2779181"/>
                  </a:lnTo>
                  <a:lnTo>
                    <a:pt x="15649" y="2770910"/>
                  </a:lnTo>
                  <a:lnTo>
                    <a:pt x="15547" y="2762638"/>
                  </a:lnTo>
                  <a:lnTo>
                    <a:pt x="15445" y="2754367"/>
                  </a:lnTo>
                  <a:lnTo>
                    <a:pt x="15343" y="2746095"/>
                  </a:lnTo>
                  <a:lnTo>
                    <a:pt x="15241" y="2737824"/>
                  </a:lnTo>
                  <a:lnTo>
                    <a:pt x="15138" y="2729553"/>
                  </a:lnTo>
                  <a:lnTo>
                    <a:pt x="15034" y="2721281"/>
                  </a:lnTo>
                  <a:lnTo>
                    <a:pt x="14929" y="2713010"/>
                  </a:lnTo>
                  <a:lnTo>
                    <a:pt x="14822" y="2704739"/>
                  </a:lnTo>
                  <a:lnTo>
                    <a:pt x="14714" y="2696467"/>
                  </a:lnTo>
                  <a:lnTo>
                    <a:pt x="14604" y="2688196"/>
                  </a:lnTo>
                  <a:lnTo>
                    <a:pt x="14491" y="2679924"/>
                  </a:lnTo>
                  <a:lnTo>
                    <a:pt x="14377" y="2671653"/>
                  </a:lnTo>
                  <a:lnTo>
                    <a:pt x="14260" y="2663382"/>
                  </a:lnTo>
                  <a:lnTo>
                    <a:pt x="14139" y="2655110"/>
                  </a:lnTo>
                  <a:lnTo>
                    <a:pt x="14016" y="2646839"/>
                  </a:lnTo>
                  <a:lnTo>
                    <a:pt x="13891" y="2638568"/>
                  </a:lnTo>
                  <a:lnTo>
                    <a:pt x="13763" y="2630296"/>
                  </a:lnTo>
                  <a:lnTo>
                    <a:pt x="13631" y="2622025"/>
                  </a:lnTo>
                  <a:lnTo>
                    <a:pt x="13496" y="2613753"/>
                  </a:lnTo>
                  <a:lnTo>
                    <a:pt x="13359" y="2605482"/>
                  </a:lnTo>
                  <a:lnTo>
                    <a:pt x="13219" y="2597211"/>
                  </a:lnTo>
                  <a:lnTo>
                    <a:pt x="13076" y="2588939"/>
                  </a:lnTo>
                  <a:lnTo>
                    <a:pt x="12930" y="2580668"/>
                  </a:lnTo>
                  <a:lnTo>
                    <a:pt x="12782" y="2572397"/>
                  </a:lnTo>
                  <a:lnTo>
                    <a:pt x="12632" y="2564125"/>
                  </a:lnTo>
                  <a:lnTo>
                    <a:pt x="12480" y="2555854"/>
                  </a:lnTo>
                  <a:lnTo>
                    <a:pt x="12326" y="2547582"/>
                  </a:lnTo>
                  <a:lnTo>
                    <a:pt x="12171" y="2539311"/>
                  </a:lnTo>
                  <a:lnTo>
                    <a:pt x="12015" y="2531040"/>
                  </a:lnTo>
                  <a:lnTo>
                    <a:pt x="11858" y="2522768"/>
                  </a:lnTo>
                  <a:lnTo>
                    <a:pt x="11700" y="2514497"/>
                  </a:lnTo>
                  <a:lnTo>
                    <a:pt x="11542" y="2506226"/>
                  </a:lnTo>
                  <a:lnTo>
                    <a:pt x="11384" y="2497954"/>
                  </a:lnTo>
                  <a:lnTo>
                    <a:pt x="11226" y="2489683"/>
                  </a:lnTo>
                  <a:lnTo>
                    <a:pt x="11069" y="2481411"/>
                  </a:lnTo>
                  <a:lnTo>
                    <a:pt x="10912" y="2473140"/>
                  </a:lnTo>
                  <a:lnTo>
                    <a:pt x="10757" y="2464869"/>
                  </a:lnTo>
                  <a:lnTo>
                    <a:pt x="10603" y="2456597"/>
                  </a:lnTo>
                  <a:lnTo>
                    <a:pt x="10452" y="2448326"/>
                  </a:lnTo>
                  <a:lnTo>
                    <a:pt x="10302" y="2440055"/>
                  </a:lnTo>
                  <a:lnTo>
                    <a:pt x="10154" y="2431783"/>
                  </a:lnTo>
                  <a:lnTo>
                    <a:pt x="10008" y="2423512"/>
                  </a:lnTo>
                  <a:lnTo>
                    <a:pt x="9866" y="2415240"/>
                  </a:lnTo>
                  <a:lnTo>
                    <a:pt x="9726" y="2406969"/>
                  </a:lnTo>
                  <a:lnTo>
                    <a:pt x="9589" y="2398698"/>
                  </a:lnTo>
                  <a:lnTo>
                    <a:pt x="9454" y="2390426"/>
                  </a:lnTo>
                  <a:lnTo>
                    <a:pt x="9323" y="2382155"/>
                  </a:lnTo>
                  <a:lnTo>
                    <a:pt x="9196" y="2373884"/>
                  </a:lnTo>
                  <a:lnTo>
                    <a:pt x="9071" y="2365612"/>
                  </a:lnTo>
                  <a:lnTo>
                    <a:pt x="8949" y="2357341"/>
                  </a:lnTo>
                  <a:lnTo>
                    <a:pt x="8831" y="2349069"/>
                  </a:lnTo>
                  <a:lnTo>
                    <a:pt x="8716" y="2340798"/>
                  </a:lnTo>
                  <a:lnTo>
                    <a:pt x="8605" y="2332527"/>
                  </a:lnTo>
                  <a:lnTo>
                    <a:pt x="8496" y="2324255"/>
                  </a:lnTo>
                  <a:lnTo>
                    <a:pt x="8390" y="2315984"/>
                  </a:lnTo>
                  <a:lnTo>
                    <a:pt x="8289" y="2307713"/>
                  </a:lnTo>
                  <a:lnTo>
                    <a:pt x="8189" y="2299441"/>
                  </a:lnTo>
                  <a:lnTo>
                    <a:pt x="8093" y="2291170"/>
                  </a:lnTo>
                  <a:lnTo>
                    <a:pt x="7999" y="2282899"/>
                  </a:lnTo>
                  <a:lnTo>
                    <a:pt x="7909" y="2274627"/>
                  </a:lnTo>
                  <a:lnTo>
                    <a:pt x="7821" y="2266356"/>
                  </a:lnTo>
                  <a:lnTo>
                    <a:pt x="7735" y="2258084"/>
                  </a:lnTo>
                  <a:lnTo>
                    <a:pt x="7652" y="2249813"/>
                  </a:lnTo>
                  <a:lnTo>
                    <a:pt x="7571" y="2241542"/>
                  </a:lnTo>
                  <a:lnTo>
                    <a:pt x="7493" y="2233270"/>
                  </a:lnTo>
                  <a:lnTo>
                    <a:pt x="7416" y="2224999"/>
                  </a:lnTo>
                  <a:lnTo>
                    <a:pt x="7341" y="2216728"/>
                  </a:lnTo>
                  <a:lnTo>
                    <a:pt x="7269" y="2208456"/>
                  </a:lnTo>
                  <a:lnTo>
                    <a:pt x="7198" y="2200185"/>
                  </a:lnTo>
                  <a:lnTo>
                    <a:pt x="7128" y="2191913"/>
                  </a:lnTo>
                  <a:lnTo>
                    <a:pt x="7060" y="2183642"/>
                  </a:lnTo>
                  <a:lnTo>
                    <a:pt x="6992" y="2175371"/>
                  </a:lnTo>
                  <a:lnTo>
                    <a:pt x="6926" y="2167099"/>
                  </a:lnTo>
                  <a:lnTo>
                    <a:pt x="6861" y="2158828"/>
                  </a:lnTo>
                  <a:lnTo>
                    <a:pt x="6796" y="2150557"/>
                  </a:lnTo>
                  <a:lnTo>
                    <a:pt x="6731" y="2142285"/>
                  </a:lnTo>
                  <a:lnTo>
                    <a:pt x="6667" y="2134014"/>
                  </a:lnTo>
                  <a:lnTo>
                    <a:pt x="6603" y="2125742"/>
                  </a:lnTo>
                  <a:lnTo>
                    <a:pt x="6539" y="2117471"/>
                  </a:lnTo>
                  <a:lnTo>
                    <a:pt x="6474" y="2109200"/>
                  </a:lnTo>
                  <a:lnTo>
                    <a:pt x="6408" y="2100928"/>
                  </a:lnTo>
                  <a:lnTo>
                    <a:pt x="6341" y="2092657"/>
                  </a:lnTo>
                  <a:lnTo>
                    <a:pt x="6274" y="2084386"/>
                  </a:lnTo>
                  <a:lnTo>
                    <a:pt x="6205" y="2076114"/>
                  </a:lnTo>
                  <a:lnTo>
                    <a:pt x="6134" y="2067843"/>
                  </a:lnTo>
                  <a:lnTo>
                    <a:pt x="6062" y="2059571"/>
                  </a:lnTo>
                  <a:lnTo>
                    <a:pt x="5987" y="2051300"/>
                  </a:lnTo>
                  <a:lnTo>
                    <a:pt x="5911" y="2043029"/>
                  </a:lnTo>
                  <a:lnTo>
                    <a:pt x="5831" y="2034757"/>
                  </a:lnTo>
                  <a:lnTo>
                    <a:pt x="5749" y="2026486"/>
                  </a:lnTo>
                  <a:lnTo>
                    <a:pt x="5664" y="2018215"/>
                  </a:lnTo>
                  <a:lnTo>
                    <a:pt x="5576" y="2009943"/>
                  </a:lnTo>
                  <a:lnTo>
                    <a:pt x="5485" y="2001672"/>
                  </a:lnTo>
                  <a:lnTo>
                    <a:pt x="5390" y="1993400"/>
                  </a:lnTo>
                  <a:lnTo>
                    <a:pt x="5292" y="1985129"/>
                  </a:lnTo>
                  <a:lnTo>
                    <a:pt x="5191" y="1976858"/>
                  </a:lnTo>
                  <a:lnTo>
                    <a:pt x="5085" y="1968586"/>
                  </a:lnTo>
                  <a:lnTo>
                    <a:pt x="4976" y="1960315"/>
                  </a:lnTo>
                  <a:lnTo>
                    <a:pt x="4863" y="1952044"/>
                  </a:lnTo>
                  <a:lnTo>
                    <a:pt x="4747" y="1943772"/>
                  </a:lnTo>
                  <a:lnTo>
                    <a:pt x="4627" y="1935501"/>
                  </a:lnTo>
                  <a:lnTo>
                    <a:pt x="4503" y="1927229"/>
                  </a:lnTo>
                  <a:lnTo>
                    <a:pt x="4375" y="1918958"/>
                  </a:lnTo>
                  <a:lnTo>
                    <a:pt x="4245" y="1910687"/>
                  </a:lnTo>
                  <a:lnTo>
                    <a:pt x="4111" y="1902415"/>
                  </a:lnTo>
                  <a:lnTo>
                    <a:pt x="3973" y="1894144"/>
                  </a:lnTo>
                  <a:lnTo>
                    <a:pt x="3833" y="1885873"/>
                  </a:lnTo>
                  <a:lnTo>
                    <a:pt x="3690" y="1877601"/>
                  </a:lnTo>
                  <a:lnTo>
                    <a:pt x="3544" y="1869330"/>
                  </a:lnTo>
                  <a:lnTo>
                    <a:pt x="3396" y="1861058"/>
                  </a:lnTo>
                  <a:lnTo>
                    <a:pt x="3246" y="1852787"/>
                  </a:lnTo>
                  <a:lnTo>
                    <a:pt x="3094" y="1844516"/>
                  </a:lnTo>
                  <a:lnTo>
                    <a:pt x="2941" y="1836244"/>
                  </a:lnTo>
                  <a:lnTo>
                    <a:pt x="2787" y="1827973"/>
                  </a:lnTo>
                  <a:lnTo>
                    <a:pt x="2633" y="1819702"/>
                  </a:lnTo>
                  <a:lnTo>
                    <a:pt x="2478" y="1811430"/>
                  </a:lnTo>
                  <a:lnTo>
                    <a:pt x="2323" y="1803159"/>
                  </a:lnTo>
                  <a:lnTo>
                    <a:pt x="2169" y="1794887"/>
                  </a:lnTo>
                  <a:lnTo>
                    <a:pt x="2017" y="1786616"/>
                  </a:lnTo>
                  <a:lnTo>
                    <a:pt x="1866" y="1778345"/>
                  </a:lnTo>
                  <a:lnTo>
                    <a:pt x="1716" y="1770073"/>
                  </a:lnTo>
                  <a:lnTo>
                    <a:pt x="1570" y="1761802"/>
                  </a:lnTo>
                  <a:lnTo>
                    <a:pt x="1427" y="1753531"/>
                  </a:lnTo>
                  <a:lnTo>
                    <a:pt x="1288" y="1745259"/>
                  </a:lnTo>
                  <a:lnTo>
                    <a:pt x="1152" y="1736988"/>
                  </a:lnTo>
                  <a:lnTo>
                    <a:pt x="1022" y="1728716"/>
                  </a:lnTo>
                  <a:lnTo>
                    <a:pt x="898" y="1720445"/>
                  </a:lnTo>
                  <a:lnTo>
                    <a:pt x="779" y="1712174"/>
                  </a:lnTo>
                  <a:lnTo>
                    <a:pt x="666" y="1703902"/>
                  </a:lnTo>
                  <a:lnTo>
                    <a:pt x="561" y="1695631"/>
                  </a:lnTo>
                  <a:lnTo>
                    <a:pt x="464" y="1687360"/>
                  </a:lnTo>
                  <a:lnTo>
                    <a:pt x="374" y="1679088"/>
                  </a:lnTo>
                  <a:lnTo>
                    <a:pt x="292" y="1670817"/>
                  </a:lnTo>
                  <a:lnTo>
                    <a:pt x="220" y="1662546"/>
                  </a:lnTo>
                  <a:lnTo>
                    <a:pt x="158" y="1654274"/>
                  </a:lnTo>
                  <a:lnTo>
                    <a:pt x="106" y="1646003"/>
                  </a:lnTo>
                  <a:lnTo>
                    <a:pt x="62" y="1637731"/>
                  </a:lnTo>
                  <a:lnTo>
                    <a:pt x="29" y="1629460"/>
                  </a:lnTo>
                  <a:lnTo>
                    <a:pt x="9" y="1621189"/>
                  </a:lnTo>
                  <a:lnTo>
                    <a:pt x="0" y="1612917"/>
                  </a:lnTo>
                  <a:lnTo>
                    <a:pt x="0" y="1604646"/>
                  </a:lnTo>
                  <a:lnTo>
                    <a:pt x="10" y="1596375"/>
                  </a:lnTo>
                  <a:lnTo>
                    <a:pt x="35" y="1588103"/>
                  </a:lnTo>
                  <a:lnTo>
                    <a:pt x="71" y="1579832"/>
                  </a:lnTo>
                  <a:lnTo>
                    <a:pt x="116" y="1571560"/>
                  </a:lnTo>
                  <a:lnTo>
                    <a:pt x="171" y="1563289"/>
                  </a:lnTo>
                  <a:lnTo>
                    <a:pt x="241" y="1555018"/>
                  </a:lnTo>
                  <a:lnTo>
                    <a:pt x="320" y="1546746"/>
                  </a:lnTo>
                  <a:lnTo>
                    <a:pt x="408" y="1538475"/>
                  </a:lnTo>
                  <a:lnTo>
                    <a:pt x="505" y="1530204"/>
                  </a:lnTo>
                  <a:lnTo>
                    <a:pt x="615" y="1521932"/>
                  </a:lnTo>
                  <a:lnTo>
                    <a:pt x="733" y="1513661"/>
                  </a:lnTo>
                  <a:lnTo>
                    <a:pt x="860" y="1505389"/>
                  </a:lnTo>
                  <a:lnTo>
                    <a:pt x="993" y="1497118"/>
                  </a:lnTo>
                  <a:lnTo>
                    <a:pt x="1136" y="1488847"/>
                  </a:lnTo>
                  <a:lnTo>
                    <a:pt x="1286" y="1480575"/>
                  </a:lnTo>
                  <a:lnTo>
                    <a:pt x="1443" y="1472304"/>
                  </a:lnTo>
                  <a:lnTo>
                    <a:pt x="1604" y="1464033"/>
                  </a:lnTo>
                  <a:lnTo>
                    <a:pt x="1772" y="1455761"/>
                  </a:lnTo>
                  <a:lnTo>
                    <a:pt x="1946" y="1447490"/>
                  </a:lnTo>
                  <a:lnTo>
                    <a:pt x="2123" y="1439218"/>
                  </a:lnTo>
                  <a:lnTo>
                    <a:pt x="2304" y="1430947"/>
                  </a:lnTo>
                  <a:lnTo>
                    <a:pt x="2489" y="1422676"/>
                  </a:lnTo>
                  <a:lnTo>
                    <a:pt x="2678" y="1414404"/>
                  </a:lnTo>
                  <a:lnTo>
                    <a:pt x="2869" y="1406133"/>
                  </a:lnTo>
                  <a:lnTo>
                    <a:pt x="3062" y="1397862"/>
                  </a:lnTo>
                  <a:lnTo>
                    <a:pt x="3257" y="1389590"/>
                  </a:lnTo>
                  <a:lnTo>
                    <a:pt x="3454" y="1381319"/>
                  </a:lnTo>
                  <a:lnTo>
                    <a:pt x="3653" y="1373047"/>
                  </a:lnTo>
                  <a:lnTo>
                    <a:pt x="3854" y="1364776"/>
                  </a:lnTo>
                  <a:lnTo>
                    <a:pt x="4055" y="1356505"/>
                  </a:lnTo>
                  <a:lnTo>
                    <a:pt x="4259" y="1348233"/>
                  </a:lnTo>
                  <a:lnTo>
                    <a:pt x="4464" y="1339962"/>
                  </a:lnTo>
                  <a:lnTo>
                    <a:pt x="4670" y="1331691"/>
                  </a:lnTo>
                  <a:lnTo>
                    <a:pt x="4878" y="1323419"/>
                  </a:lnTo>
                  <a:lnTo>
                    <a:pt x="5088" y="1315148"/>
                  </a:lnTo>
                  <a:lnTo>
                    <a:pt x="5300" y="1306876"/>
                  </a:lnTo>
                  <a:lnTo>
                    <a:pt x="5515" y="1298605"/>
                  </a:lnTo>
                  <a:lnTo>
                    <a:pt x="5732" y="1290334"/>
                  </a:lnTo>
                  <a:lnTo>
                    <a:pt x="5954" y="1282062"/>
                  </a:lnTo>
                  <a:lnTo>
                    <a:pt x="6179" y="1273791"/>
                  </a:lnTo>
                  <a:lnTo>
                    <a:pt x="6407" y="1265520"/>
                  </a:lnTo>
                  <a:lnTo>
                    <a:pt x="6640" y="1257248"/>
                  </a:lnTo>
                  <a:lnTo>
                    <a:pt x="6879" y="1248977"/>
                  </a:lnTo>
                  <a:lnTo>
                    <a:pt x="7123" y="1240705"/>
                  </a:lnTo>
                  <a:lnTo>
                    <a:pt x="7373" y="1232434"/>
                  </a:lnTo>
                  <a:lnTo>
                    <a:pt x="7629" y="1224163"/>
                  </a:lnTo>
                  <a:lnTo>
                    <a:pt x="7893" y="1215891"/>
                  </a:lnTo>
                  <a:lnTo>
                    <a:pt x="8164" y="1207620"/>
                  </a:lnTo>
                  <a:lnTo>
                    <a:pt x="8443" y="1199349"/>
                  </a:lnTo>
                  <a:lnTo>
                    <a:pt x="8730" y="1191077"/>
                  </a:lnTo>
                  <a:lnTo>
                    <a:pt x="9025" y="1182806"/>
                  </a:lnTo>
                  <a:lnTo>
                    <a:pt x="9331" y="1174534"/>
                  </a:lnTo>
                  <a:lnTo>
                    <a:pt x="9645" y="1166263"/>
                  </a:lnTo>
                  <a:lnTo>
                    <a:pt x="9968" y="1157992"/>
                  </a:lnTo>
                  <a:lnTo>
                    <a:pt x="10300" y="1149720"/>
                  </a:lnTo>
                  <a:lnTo>
                    <a:pt x="10645" y="1141449"/>
                  </a:lnTo>
                  <a:lnTo>
                    <a:pt x="10998" y="1133178"/>
                  </a:lnTo>
                  <a:lnTo>
                    <a:pt x="11361" y="1124906"/>
                  </a:lnTo>
                  <a:lnTo>
                    <a:pt x="11732" y="1116635"/>
                  </a:lnTo>
                  <a:lnTo>
                    <a:pt x="12116" y="1108364"/>
                  </a:lnTo>
                  <a:lnTo>
                    <a:pt x="12509" y="1100092"/>
                  </a:lnTo>
                  <a:lnTo>
                    <a:pt x="12911" y="1091821"/>
                  </a:lnTo>
                  <a:lnTo>
                    <a:pt x="13320" y="1083549"/>
                  </a:lnTo>
                  <a:lnTo>
                    <a:pt x="13741" y="1075278"/>
                  </a:lnTo>
                  <a:lnTo>
                    <a:pt x="14170" y="1067007"/>
                  </a:lnTo>
                  <a:lnTo>
                    <a:pt x="14607" y="1058735"/>
                  </a:lnTo>
                  <a:lnTo>
                    <a:pt x="15050" y="1050464"/>
                  </a:lnTo>
                  <a:lnTo>
                    <a:pt x="15502" y="1042193"/>
                  </a:lnTo>
                  <a:lnTo>
                    <a:pt x="15960" y="1033921"/>
                  </a:lnTo>
                  <a:lnTo>
                    <a:pt x="16424" y="1025650"/>
                  </a:lnTo>
                  <a:lnTo>
                    <a:pt x="16893" y="1017378"/>
                  </a:lnTo>
                  <a:lnTo>
                    <a:pt x="17367" y="1009107"/>
                  </a:lnTo>
                  <a:lnTo>
                    <a:pt x="17846" y="1000836"/>
                  </a:lnTo>
                  <a:lnTo>
                    <a:pt x="18328" y="992564"/>
                  </a:lnTo>
                  <a:lnTo>
                    <a:pt x="18812" y="984293"/>
                  </a:lnTo>
                  <a:lnTo>
                    <a:pt x="19299" y="976022"/>
                  </a:lnTo>
                  <a:lnTo>
                    <a:pt x="19788" y="967750"/>
                  </a:lnTo>
                  <a:lnTo>
                    <a:pt x="20277" y="959479"/>
                  </a:lnTo>
                  <a:lnTo>
                    <a:pt x="20766" y="951207"/>
                  </a:lnTo>
                  <a:lnTo>
                    <a:pt x="21255" y="942936"/>
                  </a:lnTo>
                  <a:lnTo>
                    <a:pt x="21743" y="934665"/>
                  </a:lnTo>
                  <a:lnTo>
                    <a:pt x="22228" y="926393"/>
                  </a:lnTo>
                  <a:lnTo>
                    <a:pt x="22712" y="918122"/>
                  </a:lnTo>
                  <a:lnTo>
                    <a:pt x="23193" y="909851"/>
                  </a:lnTo>
                  <a:lnTo>
                    <a:pt x="23669" y="901579"/>
                  </a:lnTo>
                  <a:lnTo>
                    <a:pt x="24141" y="893308"/>
                  </a:lnTo>
                  <a:lnTo>
                    <a:pt x="24610" y="885036"/>
                  </a:lnTo>
                  <a:lnTo>
                    <a:pt x="25073" y="876765"/>
                  </a:lnTo>
                  <a:lnTo>
                    <a:pt x="25530" y="868494"/>
                  </a:lnTo>
                  <a:lnTo>
                    <a:pt x="25982" y="860222"/>
                  </a:lnTo>
                  <a:lnTo>
                    <a:pt x="26427" y="851951"/>
                  </a:lnTo>
                  <a:lnTo>
                    <a:pt x="26867" y="843680"/>
                  </a:lnTo>
                  <a:lnTo>
                    <a:pt x="27299" y="835408"/>
                  </a:lnTo>
                  <a:lnTo>
                    <a:pt x="27723" y="827137"/>
                  </a:lnTo>
                  <a:lnTo>
                    <a:pt x="28141" y="818865"/>
                  </a:lnTo>
                  <a:lnTo>
                    <a:pt x="28552" y="810594"/>
                  </a:lnTo>
                  <a:lnTo>
                    <a:pt x="28954" y="802323"/>
                  </a:lnTo>
                  <a:lnTo>
                    <a:pt x="29348" y="794051"/>
                  </a:lnTo>
                  <a:lnTo>
                    <a:pt x="29736" y="785780"/>
                  </a:lnTo>
                  <a:lnTo>
                    <a:pt x="30116" y="777509"/>
                  </a:lnTo>
                  <a:lnTo>
                    <a:pt x="30488" y="769237"/>
                  </a:lnTo>
                  <a:lnTo>
                    <a:pt x="30851" y="760966"/>
                  </a:lnTo>
                  <a:lnTo>
                    <a:pt x="31208" y="752694"/>
                  </a:lnTo>
                  <a:lnTo>
                    <a:pt x="31557" y="744423"/>
                  </a:lnTo>
                  <a:lnTo>
                    <a:pt x="31899" y="736152"/>
                  </a:lnTo>
                  <a:lnTo>
                    <a:pt x="32233" y="727880"/>
                  </a:lnTo>
                  <a:lnTo>
                    <a:pt x="32560" y="719609"/>
                  </a:lnTo>
                  <a:lnTo>
                    <a:pt x="32881" y="711338"/>
                  </a:lnTo>
                  <a:lnTo>
                    <a:pt x="33195" y="703066"/>
                  </a:lnTo>
                  <a:lnTo>
                    <a:pt x="33502" y="694795"/>
                  </a:lnTo>
                  <a:lnTo>
                    <a:pt x="33803" y="686523"/>
                  </a:lnTo>
                  <a:lnTo>
                    <a:pt x="34098" y="678252"/>
                  </a:lnTo>
                  <a:lnTo>
                    <a:pt x="34388" y="669981"/>
                  </a:lnTo>
                  <a:lnTo>
                    <a:pt x="34671" y="661709"/>
                  </a:lnTo>
                  <a:lnTo>
                    <a:pt x="34950" y="653438"/>
                  </a:lnTo>
                  <a:lnTo>
                    <a:pt x="35224" y="645167"/>
                  </a:lnTo>
                  <a:lnTo>
                    <a:pt x="35493" y="636895"/>
                  </a:lnTo>
                  <a:lnTo>
                    <a:pt x="35758" y="628624"/>
                  </a:lnTo>
                  <a:lnTo>
                    <a:pt x="36017" y="620352"/>
                  </a:lnTo>
                  <a:lnTo>
                    <a:pt x="36274" y="612081"/>
                  </a:lnTo>
                  <a:lnTo>
                    <a:pt x="36527" y="603810"/>
                  </a:lnTo>
                  <a:lnTo>
                    <a:pt x="36776" y="595538"/>
                  </a:lnTo>
                  <a:lnTo>
                    <a:pt x="37021" y="587267"/>
                  </a:lnTo>
                  <a:lnTo>
                    <a:pt x="37263" y="578996"/>
                  </a:lnTo>
                  <a:lnTo>
                    <a:pt x="37503" y="570724"/>
                  </a:lnTo>
                  <a:lnTo>
                    <a:pt x="37739" y="562453"/>
                  </a:lnTo>
                  <a:lnTo>
                    <a:pt x="37972" y="554182"/>
                  </a:lnTo>
                  <a:lnTo>
                    <a:pt x="38203" y="545910"/>
                  </a:lnTo>
                  <a:lnTo>
                    <a:pt x="38432" y="537639"/>
                  </a:lnTo>
                  <a:lnTo>
                    <a:pt x="38658" y="529367"/>
                  </a:lnTo>
                  <a:lnTo>
                    <a:pt x="38881" y="521096"/>
                  </a:lnTo>
                  <a:lnTo>
                    <a:pt x="39102" y="512825"/>
                  </a:lnTo>
                  <a:lnTo>
                    <a:pt x="39321" y="504553"/>
                  </a:lnTo>
                  <a:lnTo>
                    <a:pt x="39538" y="496282"/>
                  </a:lnTo>
                  <a:lnTo>
                    <a:pt x="39752" y="488011"/>
                  </a:lnTo>
                  <a:lnTo>
                    <a:pt x="39964" y="479739"/>
                  </a:lnTo>
                  <a:lnTo>
                    <a:pt x="40174" y="471468"/>
                  </a:lnTo>
                  <a:lnTo>
                    <a:pt x="40382" y="463196"/>
                  </a:lnTo>
                  <a:lnTo>
                    <a:pt x="40587" y="454925"/>
                  </a:lnTo>
                  <a:lnTo>
                    <a:pt x="40790" y="446654"/>
                  </a:lnTo>
                  <a:lnTo>
                    <a:pt x="40991" y="438382"/>
                  </a:lnTo>
                  <a:lnTo>
                    <a:pt x="41190" y="430111"/>
                  </a:lnTo>
                  <a:lnTo>
                    <a:pt x="41386" y="421840"/>
                  </a:lnTo>
                  <a:lnTo>
                    <a:pt x="41580" y="413568"/>
                  </a:lnTo>
                  <a:lnTo>
                    <a:pt x="41771" y="405297"/>
                  </a:lnTo>
                  <a:lnTo>
                    <a:pt x="41960" y="397025"/>
                  </a:lnTo>
                  <a:lnTo>
                    <a:pt x="42147" y="388754"/>
                  </a:lnTo>
                  <a:lnTo>
                    <a:pt x="42331" y="380483"/>
                  </a:lnTo>
                  <a:lnTo>
                    <a:pt x="42512" y="372211"/>
                  </a:lnTo>
                  <a:lnTo>
                    <a:pt x="42692" y="363940"/>
                  </a:lnTo>
                  <a:lnTo>
                    <a:pt x="42869" y="355669"/>
                  </a:lnTo>
                  <a:lnTo>
                    <a:pt x="43042" y="347397"/>
                  </a:lnTo>
                  <a:lnTo>
                    <a:pt x="43214" y="339126"/>
                  </a:lnTo>
                  <a:lnTo>
                    <a:pt x="43383" y="330854"/>
                  </a:lnTo>
                  <a:lnTo>
                    <a:pt x="43550" y="322583"/>
                  </a:lnTo>
                  <a:lnTo>
                    <a:pt x="43714" y="314312"/>
                  </a:lnTo>
                  <a:lnTo>
                    <a:pt x="43875" y="306040"/>
                  </a:lnTo>
                  <a:lnTo>
                    <a:pt x="44035" y="297769"/>
                  </a:lnTo>
                  <a:lnTo>
                    <a:pt x="44192" y="289498"/>
                  </a:lnTo>
                  <a:lnTo>
                    <a:pt x="44345" y="281226"/>
                  </a:lnTo>
                  <a:lnTo>
                    <a:pt x="44497" y="272955"/>
                  </a:lnTo>
                  <a:lnTo>
                    <a:pt x="44646" y="264683"/>
                  </a:lnTo>
                  <a:lnTo>
                    <a:pt x="44793" y="256412"/>
                  </a:lnTo>
                  <a:lnTo>
                    <a:pt x="44936" y="248141"/>
                  </a:lnTo>
                  <a:lnTo>
                    <a:pt x="45077" y="239869"/>
                  </a:lnTo>
                  <a:lnTo>
                    <a:pt x="45216" y="231598"/>
                  </a:lnTo>
                  <a:lnTo>
                    <a:pt x="45353" y="223327"/>
                  </a:lnTo>
                  <a:lnTo>
                    <a:pt x="45487" y="215055"/>
                  </a:lnTo>
                  <a:lnTo>
                    <a:pt x="45618" y="206784"/>
                  </a:lnTo>
                  <a:lnTo>
                    <a:pt x="45747" y="198512"/>
                  </a:lnTo>
                  <a:lnTo>
                    <a:pt x="45873" y="190241"/>
                  </a:lnTo>
                  <a:lnTo>
                    <a:pt x="45997" y="181970"/>
                  </a:lnTo>
                  <a:lnTo>
                    <a:pt x="46118" y="173698"/>
                  </a:lnTo>
                  <a:lnTo>
                    <a:pt x="46236" y="165427"/>
                  </a:lnTo>
                  <a:lnTo>
                    <a:pt x="46353" y="157156"/>
                  </a:lnTo>
                  <a:lnTo>
                    <a:pt x="46466" y="148884"/>
                  </a:lnTo>
                  <a:lnTo>
                    <a:pt x="46577" y="140613"/>
                  </a:lnTo>
                  <a:lnTo>
                    <a:pt x="46685" y="132341"/>
                  </a:lnTo>
                  <a:lnTo>
                    <a:pt x="46791" y="124070"/>
                  </a:lnTo>
                  <a:lnTo>
                    <a:pt x="46895" y="115799"/>
                  </a:lnTo>
                  <a:lnTo>
                    <a:pt x="46995" y="107527"/>
                  </a:lnTo>
                  <a:lnTo>
                    <a:pt x="47093" y="99256"/>
                  </a:lnTo>
                  <a:lnTo>
                    <a:pt x="47189" y="90985"/>
                  </a:lnTo>
                  <a:lnTo>
                    <a:pt x="47283" y="82713"/>
                  </a:lnTo>
                  <a:lnTo>
                    <a:pt x="47373" y="74442"/>
                  </a:lnTo>
                  <a:lnTo>
                    <a:pt x="47462" y="66170"/>
                  </a:lnTo>
                  <a:lnTo>
                    <a:pt x="47548" y="57899"/>
                  </a:lnTo>
                  <a:lnTo>
                    <a:pt x="47631" y="49628"/>
                  </a:lnTo>
                  <a:lnTo>
                    <a:pt x="47712" y="41356"/>
                  </a:lnTo>
                  <a:lnTo>
                    <a:pt x="47791" y="33085"/>
                  </a:lnTo>
                  <a:lnTo>
                    <a:pt x="47868" y="24814"/>
                  </a:lnTo>
                  <a:lnTo>
                    <a:pt x="47942" y="16542"/>
                  </a:lnTo>
                  <a:lnTo>
                    <a:pt x="48014" y="8271"/>
                  </a:lnTo>
                  <a:lnTo>
                    <a:pt x="48083" y="0"/>
                  </a:lnTo>
                  <a:lnTo>
                    <a:pt x="50824" y="0"/>
                  </a:lnTo>
                  <a:lnTo>
                    <a:pt x="50894" y="8271"/>
                  </a:lnTo>
                  <a:lnTo>
                    <a:pt x="50965" y="16542"/>
                  </a:lnTo>
                  <a:lnTo>
                    <a:pt x="51040" y="24814"/>
                  </a:lnTo>
                  <a:lnTo>
                    <a:pt x="51117" y="33085"/>
                  </a:lnTo>
                  <a:lnTo>
                    <a:pt x="51195" y="41356"/>
                  </a:lnTo>
                  <a:lnTo>
                    <a:pt x="51276" y="49628"/>
                  </a:lnTo>
                  <a:lnTo>
                    <a:pt x="51360" y="57899"/>
                  </a:lnTo>
                  <a:lnTo>
                    <a:pt x="51446" y="66170"/>
                  </a:lnTo>
                  <a:lnTo>
                    <a:pt x="51534" y="74442"/>
                  </a:lnTo>
                  <a:lnTo>
                    <a:pt x="51625" y="82713"/>
                  </a:lnTo>
                  <a:lnTo>
                    <a:pt x="51718" y="90985"/>
                  </a:lnTo>
                  <a:lnTo>
                    <a:pt x="51814" y="99256"/>
                  </a:lnTo>
                  <a:lnTo>
                    <a:pt x="51913" y="107527"/>
                  </a:lnTo>
                  <a:lnTo>
                    <a:pt x="52013" y="115799"/>
                  </a:lnTo>
                  <a:lnTo>
                    <a:pt x="52116" y="124070"/>
                  </a:lnTo>
                  <a:lnTo>
                    <a:pt x="52222" y="132341"/>
                  </a:lnTo>
                  <a:lnTo>
                    <a:pt x="52331" y="140613"/>
                  </a:lnTo>
                  <a:lnTo>
                    <a:pt x="52442" y="148884"/>
                  </a:lnTo>
                  <a:lnTo>
                    <a:pt x="52555" y="157156"/>
                  </a:lnTo>
                  <a:lnTo>
                    <a:pt x="52671" y="165427"/>
                  </a:lnTo>
                  <a:lnTo>
                    <a:pt x="52790" y="173698"/>
                  </a:lnTo>
                  <a:lnTo>
                    <a:pt x="52911" y="181970"/>
                  </a:lnTo>
                  <a:lnTo>
                    <a:pt x="53034" y="190241"/>
                  </a:lnTo>
                  <a:lnTo>
                    <a:pt x="53161" y="198512"/>
                  </a:lnTo>
                  <a:lnTo>
                    <a:pt x="53290" y="206784"/>
                  </a:lnTo>
                  <a:lnTo>
                    <a:pt x="53421" y="215055"/>
                  </a:lnTo>
                  <a:lnTo>
                    <a:pt x="53554" y="223327"/>
                  </a:lnTo>
                  <a:lnTo>
                    <a:pt x="53691" y="231598"/>
                  </a:lnTo>
                  <a:lnTo>
                    <a:pt x="53830" y="239869"/>
                  </a:lnTo>
                  <a:lnTo>
                    <a:pt x="53972" y="248141"/>
                  </a:lnTo>
                  <a:lnTo>
                    <a:pt x="54115" y="256412"/>
                  </a:lnTo>
                  <a:lnTo>
                    <a:pt x="54262" y="264683"/>
                  </a:lnTo>
                  <a:lnTo>
                    <a:pt x="54411" y="272955"/>
                  </a:lnTo>
                  <a:lnTo>
                    <a:pt x="54562" y="281226"/>
                  </a:lnTo>
                  <a:lnTo>
                    <a:pt x="54716" y="289498"/>
                  </a:lnTo>
                  <a:lnTo>
                    <a:pt x="54873" y="297769"/>
                  </a:lnTo>
                  <a:lnTo>
                    <a:pt x="55032" y="306040"/>
                  </a:lnTo>
                  <a:lnTo>
                    <a:pt x="55194" y="314312"/>
                  </a:lnTo>
                  <a:lnTo>
                    <a:pt x="55357" y="322583"/>
                  </a:lnTo>
                  <a:lnTo>
                    <a:pt x="55524" y="330854"/>
                  </a:lnTo>
                  <a:lnTo>
                    <a:pt x="55694" y="339126"/>
                  </a:lnTo>
                  <a:lnTo>
                    <a:pt x="55865" y="347397"/>
                  </a:lnTo>
                  <a:lnTo>
                    <a:pt x="56039" y="355669"/>
                  </a:lnTo>
                  <a:lnTo>
                    <a:pt x="56216" y="363940"/>
                  </a:lnTo>
                  <a:lnTo>
                    <a:pt x="56395" y="372211"/>
                  </a:lnTo>
                  <a:lnTo>
                    <a:pt x="56577" y="380483"/>
                  </a:lnTo>
                  <a:lnTo>
                    <a:pt x="56761" y="388754"/>
                  </a:lnTo>
                  <a:lnTo>
                    <a:pt x="56947" y="397025"/>
                  </a:lnTo>
                  <a:lnTo>
                    <a:pt x="57136" y="405297"/>
                  </a:lnTo>
                  <a:lnTo>
                    <a:pt x="57328" y="413568"/>
                  </a:lnTo>
                  <a:lnTo>
                    <a:pt x="57522" y="421840"/>
                  </a:lnTo>
                  <a:lnTo>
                    <a:pt x="57717" y="430111"/>
                  </a:lnTo>
                  <a:lnTo>
                    <a:pt x="57916" y="438382"/>
                  </a:lnTo>
                  <a:lnTo>
                    <a:pt x="58117" y="446654"/>
                  </a:lnTo>
                  <a:lnTo>
                    <a:pt x="58320" y="454925"/>
                  </a:lnTo>
                  <a:lnTo>
                    <a:pt x="58525" y="463196"/>
                  </a:lnTo>
                  <a:lnTo>
                    <a:pt x="58733" y="471468"/>
                  </a:lnTo>
                  <a:lnTo>
                    <a:pt x="58943" y="479739"/>
                  </a:lnTo>
                  <a:lnTo>
                    <a:pt x="59155" y="488011"/>
                  </a:lnTo>
                  <a:lnTo>
                    <a:pt x="59369" y="496282"/>
                  </a:lnTo>
                  <a:lnTo>
                    <a:pt x="59586" y="504553"/>
                  </a:lnTo>
                  <a:lnTo>
                    <a:pt x="59805" y="512825"/>
                  </a:lnTo>
                  <a:lnTo>
                    <a:pt x="60026" y="521096"/>
                  </a:lnTo>
                  <a:lnTo>
                    <a:pt x="60250" y="529367"/>
                  </a:lnTo>
                  <a:lnTo>
                    <a:pt x="60476" y="537639"/>
                  </a:lnTo>
                  <a:lnTo>
                    <a:pt x="60704" y="545910"/>
                  </a:lnTo>
                  <a:lnTo>
                    <a:pt x="60935" y="554182"/>
                  </a:lnTo>
                  <a:lnTo>
                    <a:pt x="61169" y="562453"/>
                  </a:lnTo>
                  <a:lnTo>
                    <a:pt x="61405" y="570724"/>
                  </a:lnTo>
                  <a:lnTo>
                    <a:pt x="61644" y="578996"/>
                  </a:lnTo>
                  <a:lnTo>
                    <a:pt x="61887" y="587267"/>
                  </a:lnTo>
                  <a:lnTo>
                    <a:pt x="62132" y="595538"/>
                  </a:lnTo>
                  <a:lnTo>
                    <a:pt x="62381" y="603810"/>
                  </a:lnTo>
                  <a:lnTo>
                    <a:pt x="62634" y="612081"/>
                  </a:lnTo>
                  <a:lnTo>
                    <a:pt x="62890" y="620352"/>
                  </a:lnTo>
                  <a:lnTo>
                    <a:pt x="63150" y="628624"/>
                  </a:lnTo>
                  <a:lnTo>
                    <a:pt x="63414" y="636895"/>
                  </a:lnTo>
                  <a:lnTo>
                    <a:pt x="63684" y="645167"/>
                  </a:lnTo>
                  <a:lnTo>
                    <a:pt x="63958" y="653438"/>
                  </a:lnTo>
                  <a:lnTo>
                    <a:pt x="64236" y="661709"/>
                  </a:lnTo>
                  <a:lnTo>
                    <a:pt x="64519" y="669981"/>
                  </a:lnTo>
                  <a:lnTo>
                    <a:pt x="64810" y="678252"/>
                  </a:lnTo>
                  <a:lnTo>
                    <a:pt x="65105" y="686523"/>
                  </a:lnTo>
                  <a:lnTo>
                    <a:pt x="65406" y="694795"/>
                  </a:lnTo>
                  <a:lnTo>
                    <a:pt x="65712" y="703066"/>
                  </a:lnTo>
                  <a:lnTo>
                    <a:pt x="66027" y="711338"/>
                  </a:lnTo>
                  <a:lnTo>
                    <a:pt x="66348" y="719609"/>
                  </a:lnTo>
                  <a:lnTo>
                    <a:pt x="66675" y="727880"/>
                  </a:lnTo>
                  <a:lnTo>
                    <a:pt x="67008" y="736152"/>
                  </a:lnTo>
                  <a:lnTo>
                    <a:pt x="67350" y="744423"/>
                  </a:lnTo>
                  <a:lnTo>
                    <a:pt x="67700" y="752694"/>
                  </a:lnTo>
                  <a:lnTo>
                    <a:pt x="68056" y="760966"/>
                  </a:lnTo>
                  <a:lnTo>
                    <a:pt x="68420" y="769237"/>
                  </a:lnTo>
                  <a:lnTo>
                    <a:pt x="68792" y="777509"/>
                  </a:lnTo>
                  <a:lnTo>
                    <a:pt x="69172" y="785780"/>
                  </a:lnTo>
                  <a:lnTo>
                    <a:pt x="69559" y="794051"/>
                  </a:lnTo>
                  <a:lnTo>
                    <a:pt x="69953" y="802323"/>
                  </a:lnTo>
                  <a:lnTo>
                    <a:pt x="70356" y="810594"/>
                  </a:lnTo>
                  <a:lnTo>
                    <a:pt x="70767" y="818865"/>
                  </a:lnTo>
                  <a:lnTo>
                    <a:pt x="71185" y="827137"/>
                  </a:lnTo>
                  <a:lnTo>
                    <a:pt x="71609" y="835408"/>
                  </a:lnTo>
                  <a:lnTo>
                    <a:pt x="72041" y="843680"/>
                  </a:lnTo>
                  <a:lnTo>
                    <a:pt x="72480" y="851951"/>
                  </a:lnTo>
                  <a:lnTo>
                    <a:pt x="72926" y="860222"/>
                  </a:lnTo>
                  <a:lnTo>
                    <a:pt x="73377" y="868494"/>
                  </a:lnTo>
                  <a:lnTo>
                    <a:pt x="73834" y="876765"/>
                  </a:lnTo>
                  <a:lnTo>
                    <a:pt x="74298" y="885036"/>
                  </a:lnTo>
                  <a:lnTo>
                    <a:pt x="74766" y="893308"/>
                  </a:lnTo>
                  <a:lnTo>
                    <a:pt x="75239" y="901579"/>
                  </a:lnTo>
                  <a:lnTo>
                    <a:pt x="75715" y="909851"/>
                  </a:lnTo>
                  <a:lnTo>
                    <a:pt x="76196" y="918122"/>
                  </a:lnTo>
                  <a:lnTo>
                    <a:pt x="76679" y="926393"/>
                  </a:lnTo>
                  <a:lnTo>
                    <a:pt x="77165" y="934665"/>
                  </a:lnTo>
                  <a:lnTo>
                    <a:pt x="77652" y="942936"/>
                  </a:lnTo>
                  <a:lnTo>
                    <a:pt x="78141" y="951207"/>
                  </a:lnTo>
                  <a:lnTo>
                    <a:pt x="78631" y="959479"/>
                  </a:lnTo>
                  <a:lnTo>
                    <a:pt x="79120" y="967750"/>
                  </a:lnTo>
                  <a:lnTo>
                    <a:pt x="79608" y="976022"/>
                  </a:lnTo>
                  <a:lnTo>
                    <a:pt x="80095" y="984293"/>
                  </a:lnTo>
                  <a:lnTo>
                    <a:pt x="80580" y="992564"/>
                  </a:lnTo>
                  <a:lnTo>
                    <a:pt x="81062" y="1000836"/>
                  </a:lnTo>
                  <a:lnTo>
                    <a:pt x="81541" y="1009107"/>
                  </a:lnTo>
                  <a:lnTo>
                    <a:pt x="82015" y="1017378"/>
                  </a:lnTo>
                  <a:lnTo>
                    <a:pt x="82484" y="1025650"/>
                  </a:lnTo>
                  <a:lnTo>
                    <a:pt x="82948" y="1033921"/>
                  </a:lnTo>
                  <a:lnTo>
                    <a:pt x="83406" y="1042193"/>
                  </a:lnTo>
                  <a:lnTo>
                    <a:pt x="83858" y="1050464"/>
                  </a:lnTo>
                  <a:lnTo>
                    <a:pt x="84301" y="1058735"/>
                  </a:lnTo>
                  <a:lnTo>
                    <a:pt x="84737" y="1067007"/>
                  </a:lnTo>
                  <a:lnTo>
                    <a:pt x="85166" y="1075278"/>
                  </a:lnTo>
                  <a:lnTo>
                    <a:pt x="85587" y="1083549"/>
                  </a:lnTo>
                  <a:lnTo>
                    <a:pt x="85997" y="1091821"/>
                  </a:lnTo>
                  <a:lnTo>
                    <a:pt x="86398" y="1100092"/>
                  </a:lnTo>
                  <a:lnTo>
                    <a:pt x="86791" y="1108364"/>
                  </a:lnTo>
                  <a:lnTo>
                    <a:pt x="87175" y="1116635"/>
                  </a:lnTo>
                  <a:lnTo>
                    <a:pt x="87547" y="1124906"/>
                  </a:lnTo>
                  <a:lnTo>
                    <a:pt x="87909" y="1133178"/>
                  </a:lnTo>
                  <a:lnTo>
                    <a:pt x="88263" y="1141449"/>
                  </a:lnTo>
                  <a:lnTo>
                    <a:pt x="88607" y="1149720"/>
                  </a:lnTo>
                  <a:lnTo>
                    <a:pt x="88939" y="1157992"/>
                  </a:lnTo>
                  <a:lnTo>
                    <a:pt x="89262" y="1166263"/>
                  </a:lnTo>
                  <a:lnTo>
                    <a:pt x="89577" y="1174534"/>
                  </a:lnTo>
                  <a:lnTo>
                    <a:pt x="89883" y="1182806"/>
                  </a:lnTo>
                  <a:lnTo>
                    <a:pt x="90178" y="1191077"/>
                  </a:lnTo>
                  <a:lnTo>
                    <a:pt x="90464" y="1199349"/>
                  </a:lnTo>
                  <a:lnTo>
                    <a:pt x="90743" y="1207620"/>
                  </a:lnTo>
                  <a:lnTo>
                    <a:pt x="91015" y="1215891"/>
                  </a:lnTo>
                  <a:lnTo>
                    <a:pt x="91278" y="1224163"/>
                  </a:lnTo>
                  <a:lnTo>
                    <a:pt x="91534" y="1232434"/>
                  </a:lnTo>
                  <a:lnTo>
                    <a:pt x="91784" y="1240705"/>
                  </a:lnTo>
                  <a:lnTo>
                    <a:pt x="92029" y="1248977"/>
                  </a:lnTo>
                  <a:lnTo>
                    <a:pt x="92268" y="1257248"/>
                  </a:lnTo>
                  <a:lnTo>
                    <a:pt x="92500" y="1265520"/>
                  </a:lnTo>
                  <a:lnTo>
                    <a:pt x="92729" y="1273791"/>
                  </a:lnTo>
                  <a:lnTo>
                    <a:pt x="92954" y="1282062"/>
                  </a:lnTo>
                  <a:lnTo>
                    <a:pt x="93175" y="1290334"/>
                  </a:lnTo>
                  <a:lnTo>
                    <a:pt x="93392" y="1298605"/>
                  </a:lnTo>
                  <a:lnTo>
                    <a:pt x="93607" y="1306876"/>
                  </a:lnTo>
                  <a:lnTo>
                    <a:pt x="93820" y="1315148"/>
                  </a:lnTo>
                  <a:lnTo>
                    <a:pt x="94030" y="1323419"/>
                  </a:lnTo>
                  <a:lnTo>
                    <a:pt x="94238" y="1331691"/>
                  </a:lnTo>
                  <a:lnTo>
                    <a:pt x="94444" y="1339962"/>
                  </a:lnTo>
                  <a:lnTo>
                    <a:pt x="94649" y="1348233"/>
                  </a:lnTo>
                  <a:lnTo>
                    <a:pt x="94852" y="1356505"/>
                  </a:lnTo>
                  <a:lnTo>
                    <a:pt x="95054" y="1364776"/>
                  </a:lnTo>
                  <a:lnTo>
                    <a:pt x="95254" y="1373047"/>
                  </a:lnTo>
                  <a:lnTo>
                    <a:pt x="95453" y="1381319"/>
                  </a:lnTo>
                  <a:lnTo>
                    <a:pt x="95651" y="1389590"/>
                  </a:lnTo>
                  <a:lnTo>
                    <a:pt x="95846" y="1397862"/>
                  </a:lnTo>
                  <a:lnTo>
                    <a:pt x="96039" y="1406133"/>
                  </a:lnTo>
                  <a:lnTo>
                    <a:pt x="96230" y="1414404"/>
                  </a:lnTo>
                  <a:lnTo>
                    <a:pt x="96418" y="1422676"/>
                  </a:lnTo>
                  <a:lnTo>
                    <a:pt x="96603" y="1430947"/>
                  </a:lnTo>
                  <a:lnTo>
                    <a:pt x="96784" y="1439218"/>
                  </a:lnTo>
                  <a:lnTo>
                    <a:pt x="96962" y="1447490"/>
                  </a:lnTo>
                  <a:lnTo>
                    <a:pt x="97135" y="1455761"/>
                  </a:lnTo>
                  <a:lnTo>
                    <a:pt x="97303" y="1464033"/>
                  </a:lnTo>
                  <a:lnTo>
                    <a:pt x="97465" y="1472304"/>
                  </a:lnTo>
                  <a:lnTo>
                    <a:pt x="97621" y="1480575"/>
                  </a:lnTo>
                  <a:lnTo>
                    <a:pt x="97771" y="1488847"/>
                  </a:lnTo>
                  <a:lnTo>
                    <a:pt x="97914" y="1497118"/>
                  </a:lnTo>
                  <a:lnTo>
                    <a:pt x="98048" y="1505389"/>
                  </a:lnTo>
                  <a:lnTo>
                    <a:pt x="98174" y="1513661"/>
                  </a:lnTo>
                  <a:lnTo>
                    <a:pt x="98293" y="1521932"/>
                  </a:lnTo>
                  <a:lnTo>
                    <a:pt x="98402" y="1530204"/>
                  </a:lnTo>
                  <a:lnTo>
                    <a:pt x="98500" y="1538475"/>
                  </a:lnTo>
                  <a:lnTo>
                    <a:pt x="98588" y="1546746"/>
                  </a:lnTo>
                  <a:lnTo>
                    <a:pt x="98667" y="1555018"/>
                  </a:lnTo>
                  <a:lnTo>
                    <a:pt x="98737" y="1563289"/>
                  </a:lnTo>
                  <a:lnTo>
                    <a:pt x="98792" y="1571560"/>
                  </a:lnTo>
                  <a:lnTo>
                    <a:pt x="98837" y="1579832"/>
                  </a:lnTo>
                  <a:lnTo>
                    <a:pt x="98872" y="1588103"/>
                  </a:lnTo>
                  <a:lnTo>
                    <a:pt x="98897" y="1596375"/>
                  </a:lnTo>
                  <a:lnTo>
                    <a:pt x="98908" y="1604646"/>
                  </a:lnTo>
                  <a:lnTo>
                    <a:pt x="98908" y="1612917"/>
                  </a:lnTo>
                  <a:lnTo>
                    <a:pt x="98898" y="1621189"/>
                  </a:lnTo>
                  <a:lnTo>
                    <a:pt x="98878" y="1629460"/>
                  </a:lnTo>
                  <a:lnTo>
                    <a:pt x="98846" y="1637731"/>
                  </a:lnTo>
                  <a:lnTo>
                    <a:pt x="98802" y="1646003"/>
                  </a:lnTo>
                  <a:lnTo>
                    <a:pt x="98749" y="1654274"/>
                  </a:lnTo>
                  <a:lnTo>
                    <a:pt x="98688" y="1662546"/>
                  </a:lnTo>
                  <a:lnTo>
                    <a:pt x="98616" y="1670817"/>
                  </a:lnTo>
                  <a:lnTo>
                    <a:pt x="98534" y="1679088"/>
                  </a:lnTo>
                  <a:lnTo>
                    <a:pt x="98444" y="1687360"/>
                  </a:lnTo>
                  <a:lnTo>
                    <a:pt x="98347" y="1695631"/>
                  </a:lnTo>
                  <a:lnTo>
                    <a:pt x="98242" y="1703902"/>
                  </a:lnTo>
                  <a:lnTo>
                    <a:pt x="98129" y="1712174"/>
                  </a:lnTo>
                  <a:lnTo>
                    <a:pt x="98010" y="1720445"/>
                  </a:lnTo>
                  <a:lnTo>
                    <a:pt x="97885" y="1728716"/>
                  </a:lnTo>
                  <a:lnTo>
                    <a:pt x="97755" y="1736988"/>
                  </a:lnTo>
                  <a:lnTo>
                    <a:pt x="97620" y="1745259"/>
                  </a:lnTo>
                  <a:lnTo>
                    <a:pt x="97480" y="1753531"/>
                  </a:lnTo>
                  <a:lnTo>
                    <a:pt x="97337" y="1761802"/>
                  </a:lnTo>
                  <a:lnTo>
                    <a:pt x="97192" y="1770073"/>
                  </a:lnTo>
                  <a:lnTo>
                    <a:pt x="97042" y="1778345"/>
                  </a:lnTo>
                  <a:lnTo>
                    <a:pt x="96891" y="1786616"/>
                  </a:lnTo>
                  <a:lnTo>
                    <a:pt x="96738" y="1794887"/>
                  </a:lnTo>
                  <a:lnTo>
                    <a:pt x="96585" y="1803159"/>
                  </a:lnTo>
                  <a:lnTo>
                    <a:pt x="96430" y="1811430"/>
                  </a:lnTo>
                  <a:lnTo>
                    <a:pt x="96275" y="1819702"/>
                  </a:lnTo>
                  <a:lnTo>
                    <a:pt x="96121" y="1827973"/>
                  </a:lnTo>
                  <a:lnTo>
                    <a:pt x="95966" y="1836244"/>
                  </a:lnTo>
                  <a:lnTo>
                    <a:pt x="95813" y="1844516"/>
                  </a:lnTo>
                  <a:lnTo>
                    <a:pt x="95662" y="1852787"/>
                  </a:lnTo>
                  <a:lnTo>
                    <a:pt x="95512" y="1861058"/>
                  </a:lnTo>
                  <a:lnTo>
                    <a:pt x="95364" y="1869330"/>
                  </a:lnTo>
                  <a:lnTo>
                    <a:pt x="95218" y="1877601"/>
                  </a:lnTo>
                  <a:lnTo>
                    <a:pt x="95075" y="1885873"/>
                  </a:lnTo>
                  <a:lnTo>
                    <a:pt x="94935" y="1894144"/>
                  </a:lnTo>
                  <a:lnTo>
                    <a:pt x="94797" y="1902415"/>
                  </a:lnTo>
                  <a:lnTo>
                    <a:pt x="94663" y="1910687"/>
                  </a:lnTo>
                  <a:lnTo>
                    <a:pt x="94532" y="1918958"/>
                  </a:lnTo>
                  <a:lnTo>
                    <a:pt x="94405" y="1927229"/>
                  </a:lnTo>
                  <a:lnTo>
                    <a:pt x="94281" y="1935501"/>
                  </a:lnTo>
                  <a:lnTo>
                    <a:pt x="94160" y="1943772"/>
                  </a:lnTo>
                  <a:lnTo>
                    <a:pt x="94044" y="1952044"/>
                  </a:lnTo>
                  <a:lnTo>
                    <a:pt x="93932" y="1960315"/>
                  </a:lnTo>
                  <a:lnTo>
                    <a:pt x="93823" y="1968586"/>
                  </a:lnTo>
                  <a:lnTo>
                    <a:pt x="93717" y="1976858"/>
                  </a:lnTo>
                  <a:lnTo>
                    <a:pt x="93616" y="1985129"/>
                  </a:lnTo>
                  <a:lnTo>
                    <a:pt x="93518" y="1993400"/>
                  </a:lnTo>
                  <a:lnTo>
                    <a:pt x="93423" y="2001672"/>
                  </a:lnTo>
                  <a:lnTo>
                    <a:pt x="93331" y="2009943"/>
                  </a:lnTo>
                  <a:lnTo>
                    <a:pt x="93244" y="2018215"/>
                  </a:lnTo>
                  <a:lnTo>
                    <a:pt x="93159" y="2026486"/>
                  </a:lnTo>
                  <a:lnTo>
                    <a:pt x="93077" y="2034757"/>
                  </a:lnTo>
                  <a:lnTo>
                    <a:pt x="92997" y="2043029"/>
                  </a:lnTo>
                  <a:lnTo>
                    <a:pt x="92920" y="2051300"/>
                  </a:lnTo>
                  <a:lnTo>
                    <a:pt x="92846" y="2059571"/>
                  </a:lnTo>
                  <a:lnTo>
                    <a:pt x="92773" y="2067843"/>
                  </a:lnTo>
                  <a:lnTo>
                    <a:pt x="92703" y="2076114"/>
                  </a:lnTo>
                  <a:lnTo>
                    <a:pt x="92634" y="2084386"/>
                  </a:lnTo>
                  <a:lnTo>
                    <a:pt x="92566" y="2092657"/>
                  </a:lnTo>
                  <a:lnTo>
                    <a:pt x="92500" y="2100928"/>
                  </a:lnTo>
                  <a:lnTo>
                    <a:pt x="92434" y="2109200"/>
                  </a:lnTo>
                  <a:lnTo>
                    <a:pt x="92369" y="2117471"/>
                  </a:lnTo>
                  <a:lnTo>
                    <a:pt x="92305" y="2125742"/>
                  </a:lnTo>
                  <a:lnTo>
                    <a:pt x="92240" y="2134014"/>
                  </a:lnTo>
                  <a:lnTo>
                    <a:pt x="92176" y="2142285"/>
                  </a:lnTo>
                  <a:lnTo>
                    <a:pt x="92112" y="2150557"/>
                  </a:lnTo>
                  <a:lnTo>
                    <a:pt x="92047" y="2158828"/>
                  </a:lnTo>
                  <a:lnTo>
                    <a:pt x="91981" y="2167099"/>
                  </a:lnTo>
                  <a:lnTo>
                    <a:pt x="91915" y="2175371"/>
                  </a:lnTo>
                  <a:lnTo>
                    <a:pt x="91848" y="2183642"/>
                  </a:lnTo>
                  <a:lnTo>
                    <a:pt x="91780" y="2191913"/>
                  </a:lnTo>
                  <a:lnTo>
                    <a:pt x="91710" y="2200185"/>
                  </a:lnTo>
                  <a:lnTo>
                    <a:pt x="91639" y="2208456"/>
                  </a:lnTo>
                  <a:lnTo>
                    <a:pt x="91566" y="2216728"/>
                  </a:lnTo>
                  <a:lnTo>
                    <a:pt x="91491" y="2224999"/>
                  </a:lnTo>
                  <a:lnTo>
                    <a:pt x="91415" y="2233270"/>
                  </a:lnTo>
                  <a:lnTo>
                    <a:pt x="91336" y="2241542"/>
                  </a:lnTo>
                  <a:lnTo>
                    <a:pt x="91256" y="2249813"/>
                  </a:lnTo>
                  <a:lnTo>
                    <a:pt x="91173" y="2258084"/>
                  </a:lnTo>
                  <a:lnTo>
                    <a:pt x="91087" y="2266356"/>
                  </a:lnTo>
                  <a:lnTo>
                    <a:pt x="90999" y="2274627"/>
                  </a:lnTo>
                  <a:lnTo>
                    <a:pt x="90909" y="2282899"/>
                  </a:lnTo>
                  <a:lnTo>
                    <a:pt x="90815" y="2291170"/>
                  </a:lnTo>
                  <a:lnTo>
                    <a:pt x="90718" y="2299441"/>
                  </a:lnTo>
                  <a:lnTo>
                    <a:pt x="90619" y="2307713"/>
                  </a:lnTo>
                  <a:lnTo>
                    <a:pt x="90517" y="2315984"/>
                  </a:lnTo>
                  <a:lnTo>
                    <a:pt x="90412" y="2324255"/>
                  </a:lnTo>
                  <a:lnTo>
                    <a:pt x="90303" y="2332527"/>
                  </a:lnTo>
                  <a:lnTo>
                    <a:pt x="90191" y="2340798"/>
                  </a:lnTo>
                  <a:lnTo>
                    <a:pt x="90077" y="2349069"/>
                  </a:lnTo>
                  <a:lnTo>
                    <a:pt x="89959" y="2357341"/>
                  </a:lnTo>
                  <a:lnTo>
                    <a:pt x="89837" y="2365612"/>
                  </a:lnTo>
                  <a:lnTo>
                    <a:pt x="89712" y="2373884"/>
                  </a:lnTo>
                  <a:lnTo>
                    <a:pt x="89584" y="2382155"/>
                  </a:lnTo>
                  <a:lnTo>
                    <a:pt x="89453" y="2390426"/>
                  </a:lnTo>
                  <a:lnTo>
                    <a:pt x="89319" y="2398698"/>
                  </a:lnTo>
                  <a:lnTo>
                    <a:pt x="89182" y="2406969"/>
                  </a:lnTo>
                  <a:lnTo>
                    <a:pt x="89042" y="2415240"/>
                  </a:lnTo>
                  <a:lnTo>
                    <a:pt x="88899" y="2423512"/>
                  </a:lnTo>
                  <a:lnTo>
                    <a:pt x="88754" y="2431783"/>
                  </a:lnTo>
                  <a:lnTo>
                    <a:pt x="88606" y="2440055"/>
                  </a:lnTo>
                  <a:lnTo>
                    <a:pt x="88456" y="2448326"/>
                  </a:lnTo>
                  <a:lnTo>
                    <a:pt x="88304" y="2456597"/>
                  </a:lnTo>
                  <a:lnTo>
                    <a:pt x="88150" y="2464869"/>
                  </a:lnTo>
                  <a:lnTo>
                    <a:pt x="87995" y="2473140"/>
                  </a:lnTo>
                  <a:lnTo>
                    <a:pt x="87839" y="2481411"/>
                  </a:lnTo>
                  <a:lnTo>
                    <a:pt x="87682" y="2489683"/>
                  </a:lnTo>
                  <a:lnTo>
                    <a:pt x="87524" y="2497954"/>
                  </a:lnTo>
                  <a:lnTo>
                    <a:pt x="87366" y="2506226"/>
                  </a:lnTo>
                  <a:lnTo>
                    <a:pt x="87208" y="2514497"/>
                  </a:lnTo>
                  <a:lnTo>
                    <a:pt x="87050" y="2522768"/>
                  </a:lnTo>
                  <a:lnTo>
                    <a:pt x="86893" y="2531040"/>
                  </a:lnTo>
                  <a:lnTo>
                    <a:pt x="86736" y="2539311"/>
                  </a:lnTo>
                  <a:lnTo>
                    <a:pt x="86581" y="2547582"/>
                  </a:lnTo>
                  <a:lnTo>
                    <a:pt x="86427" y="2555854"/>
                  </a:lnTo>
                  <a:lnTo>
                    <a:pt x="86275" y="2564125"/>
                  </a:lnTo>
                  <a:lnTo>
                    <a:pt x="86126" y="2572397"/>
                  </a:lnTo>
                  <a:lnTo>
                    <a:pt x="85978" y="2580668"/>
                  </a:lnTo>
                  <a:lnTo>
                    <a:pt x="85832" y="2588939"/>
                  </a:lnTo>
                  <a:lnTo>
                    <a:pt x="85689" y="2597211"/>
                  </a:lnTo>
                  <a:lnTo>
                    <a:pt x="85549" y="2605482"/>
                  </a:lnTo>
                  <a:lnTo>
                    <a:pt x="85412" y="2613753"/>
                  </a:lnTo>
                  <a:lnTo>
                    <a:pt x="85277" y="2622025"/>
                  </a:lnTo>
                  <a:lnTo>
                    <a:pt x="85145" y="2630296"/>
                  </a:lnTo>
                  <a:lnTo>
                    <a:pt x="85017" y="2638568"/>
                  </a:lnTo>
                  <a:lnTo>
                    <a:pt x="84891" y="2646839"/>
                  </a:lnTo>
                  <a:lnTo>
                    <a:pt x="84768" y="2655110"/>
                  </a:lnTo>
                  <a:lnTo>
                    <a:pt x="84648" y="2663382"/>
                  </a:lnTo>
                  <a:lnTo>
                    <a:pt x="84531" y="2671653"/>
                  </a:lnTo>
                  <a:lnTo>
                    <a:pt x="84416" y="2679924"/>
                  </a:lnTo>
                  <a:lnTo>
                    <a:pt x="84304" y="2688196"/>
                  </a:lnTo>
                  <a:lnTo>
                    <a:pt x="84193" y="2696467"/>
                  </a:lnTo>
                  <a:lnTo>
                    <a:pt x="84085" y="2704739"/>
                  </a:lnTo>
                  <a:lnTo>
                    <a:pt x="83979" y="2713010"/>
                  </a:lnTo>
                  <a:lnTo>
                    <a:pt x="83874" y="2721281"/>
                  </a:lnTo>
                  <a:lnTo>
                    <a:pt x="83770" y="2729553"/>
                  </a:lnTo>
                  <a:lnTo>
                    <a:pt x="83667" y="2737824"/>
                  </a:lnTo>
                  <a:lnTo>
                    <a:pt x="83565" y="2746095"/>
                  </a:lnTo>
                  <a:lnTo>
                    <a:pt x="83463" y="2754367"/>
                  </a:lnTo>
                  <a:lnTo>
                    <a:pt x="83361" y="2762638"/>
                  </a:lnTo>
                  <a:lnTo>
                    <a:pt x="83259" y="2770910"/>
                  </a:lnTo>
                  <a:lnTo>
                    <a:pt x="83156" y="2779181"/>
                  </a:lnTo>
                  <a:lnTo>
                    <a:pt x="83053" y="2787452"/>
                  </a:lnTo>
                  <a:lnTo>
                    <a:pt x="82948" y="2795724"/>
                  </a:lnTo>
                  <a:lnTo>
                    <a:pt x="82842" y="2803995"/>
                  </a:lnTo>
                  <a:lnTo>
                    <a:pt x="82735" y="2812266"/>
                  </a:lnTo>
                  <a:lnTo>
                    <a:pt x="82625" y="2820538"/>
                  </a:lnTo>
                  <a:lnTo>
                    <a:pt x="82514" y="2828809"/>
                  </a:lnTo>
                  <a:lnTo>
                    <a:pt x="82401" y="2837081"/>
                  </a:lnTo>
                  <a:lnTo>
                    <a:pt x="82285" y="2845352"/>
                  </a:lnTo>
                  <a:lnTo>
                    <a:pt x="82167" y="2853623"/>
                  </a:lnTo>
                  <a:lnTo>
                    <a:pt x="82047" y="2861895"/>
                  </a:lnTo>
                  <a:lnTo>
                    <a:pt x="81924" y="2870166"/>
                  </a:lnTo>
                  <a:lnTo>
                    <a:pt x="81797" y="2878437"/>
                  </a:lnTo>
                  <a:lnTo>
                    <a:pt x="81669" y="2886709"/>
                  </a:lnTo>
                  <a:lnTo>
                    <a:pt x="81538" y="2894980"/>
                  </a:lnTo>
                  <a:lnTo>
                    <a:pt x="81404" y="2903251"/>
                  </a:lnTo>
                  <a:lnTo>
                    <a:pt x="81268" y="2911523"/>
                  </a:lnTo>
                  <a:lnTo>
                    <a:pt x="81129" y="2919794"/>
                  </a:lnTo>
                  <a:lnTo>
                    <a:pt x="80988" y="2928066"/>
                  </a:lnTo>
                  <a:lnTo>
                    <a:pt x="80844" y="2936337"/>
                  </a:lnTo>
                  <a:lnTo>
                    <a:pt x="80698" y="2944608"/>
                  </a:lnTo>
                  <a:lnTo>
                    <a:pt x="80550" y="2952880"/>
                  </a:lnTo>
                  <a:lnTo>
                    <a:pt x="80400" y="2961151"/>
                  </a:lnTo>
                  <a:lnTo>
                    <a:pt x="80249" y="2969422"/>
                  </a:lnTo>
                  <a:lnTo>
                    <a:pt x="80095" y="2977694"/>
                  </a:lnTo>
                  <a:lnTo>
                    <a:pt x="79940" y="2985965"/>
                  </a:lnTo>
                  <a:lnTo>
                    <a:pt x="79784" y="2994237"/>
                  </a:lnTo>
                  <a:lnTo>
                    <a:pt x="79627" y="3002508"/>
                  </a:lnTo>
                  <a:lnTo>
                    <a:pt x="79468" y="3010779"/>
                  </a:lnTo>
                  <a:lnTo>
                    <a:pt x="79309" y="3019051"/>
                  </a:lnTo>
                  <a:lnTo>
                    <a:pt x="79149" y="3027322"/>
                  </a:lnTo>
                  <a:lnTo>
                    <a:pt x="78989" y="3035593"/>
                  </a:lnTo>
                  <a:lnTo>
                    <a:pt x="78828" y="3043865"/>
                  </a:lnTo>
                  <a:lnTo>
                    <a:pt x="78667" y="3052136"/>
                  </a:lnTo>
                  <a:lnTo>
                    <a:pt x="78506" y="3060408"/>
                  </a:lnTo>
                  <a:lnTo>
                    <a:pt x="78345" y="3068679"/>
                  </a:lnTo>
                  <a:lnTo>
                    <a:pt x="78184" y="3076950"/>
                  </a:lnTo>
                  <a:lnTo>
                    <a:pt x="78023" y="3085222"/>
                  </a:lnTo>
                  <a:lnTo>
                    <a:pt x="77862" y="3093493"/>
                  </a:lnTo>
                  <a:lnTo>
                    <a:pt x="77702" y="3101764"/>
                  </a:lnTo>
                  <a:lnTo>
                    <a:pt x="77541" y="3110036"/>
                  </a:lnTo>
                  <a:lnTo>
                    <a:pt x="77382" y="3118307"/>
                  </a:lnTo>
                  <a:lnTo>
                    <a:pt x="77223" y="3126579"/>
                  </a:lnTo>
                  <a:lnTo>
                    <a:pt x="77064" y="3134850"/>
                  </a:lnTo>
                  <a:lnTo>
                    <a:pt x="76906" y="3143121"/>
                  </a:lnTo>
                  <a:lnTo>
                    <a:pt x="76748" y="3151393"/>
                  </a:lnTo>
                  <a:lnTo>
                    <a:pt x="76591" y="3159664"/>
                  </a:lnTo>
                  <a:lnTo>
                    <a:pt x="76434" y="3167935"/>
                  </a:lnTo>
                  <a:lnTo>
                    <a:pt x="76277" y="3176207"/>
                  </a:lnTo>
                  <a:lnTo>
                    <a:pt x="76121" y="3184478"/>
                  </a:lnTo>
                  <a:lnTo>
                    <a:pt x="75966" y="3192750"/>
                  </a:lnTo>
                  <a:lnTo>
                    <a:pt x="75811" y="3201021"/>
                  </a:lnTo>
                  <a:lnTo>
                    <a:pt x="75656" y="3209292"/>
                  </a:lnTo>
                  <a:lnTo>
                    <a:pt x="75502" y="3217564"/>
                  </a:lnTo>
                  <a:lnTo>
                    <a:pt x="75347" y="3225835"/>
                  </a:lnTo>
                  <a:lnTo>
                    <a:pt x="75194" y="3234106"/>
                  </a:lnTo>
                  <a:lnTo>
                    <a:pt x="75040" y="3242378"/>
                  </a:lnTo>
                  <a:lnTo>
                    <a:pt x="74887" y="3250649"/>
                  </a:lnTo>
                  <a:lnTo>
                    <a:pt x="74733" y="3258921"/>
                  </a:lnTo>
                  <a:lnTo>
                    <a:pt x="74580" y="3267192"/>
                  </a:lnTo>
                  <a:lnTo>
                    <a:pt x="74427" y="3275463"/>
                  </a:lnTo>
                  <a:lnTo>
                    <a:pt x="74275" y="3283735"/>
                  </a:lnTo>
                  <a:lnTo>
                    <a:pt x="74122" y="3292006"/>
                  </a:lnTo>
                  <a:lnTo>
                    <a:pt x="73969" y="3300277"/>
                  </a:lnTo>
                  <a:lnTo>
                    <a:pt x="73817" y="3308549"/>
                  </a:lnTo>
                  <a:lnTo>
                    <a:pt x="73664" y="3316820"/>
                  </a:lnTo>
                  <a:lnTo>
                    <a:pt x="73511" y="3325092"/>
                  </a:lnTo>
                  <a:lnTo>
                    <a:pt x="73359" y="3333363"/>
                  </a:lnTo>
                  <a:lnTo>
                    <a:pt x="73206" y="3341634"/>
                  </a:lnTo>
                  <a:lnTo>
                    <a:pt x="73053" y="3349906"/>
                  </a:lnTo>
                  <a:lnTo>
                    <a:pt x="72900" y="3358177"/>
                  </a:lnTo>
                  <a:lnTo>
                    <a:pt x="72747" y="3366448"/>
                  </a:lnTo>
                  <a:lnTo>
                    <a:pt x="72594" y="3374720"/>
                  </a:lnTo>
                  <a:lnTo>
                    <a:pt x="72441" y="3382991"/>
                  </a:lnTo>
                  <a:lnTo>
                    <a:pt x="72287" y="3391263"/>
                  </a:lnTo>
                  <a:lnTo>
                    <a:pt x="72132" y="3399534"/>
                  </a:lnTo>
                  <a:lnTo>
                    <a:pt x="71978" y="3407805"/>
                  </a:lnTo>
                  <a:lnTo>
                    <a:pt x="71823" y="3416077"/>
                  </a:lnTo>
                  <a:lnTo>
                    <a:pt x="71667" y="3424348"/>
                  </a:lnTo>
                  <a:lnTo>
                    <a:pt x="71511" y="3432619"/>
                  </a:lnTo>
                  <a:lnTo>
                    <a:pt x="71354" y="3440891"/>
                  </a:lnTo>
                  <a:lnTo>
                    <a:pt x="71196" y="3449162"/>
                  </a:lnTo>
                  <a:lnTo>
                    <a:pt x="71037" y="3457433"/>
                  </a:lnTo>
                  <a:lnTo>
                    <a:pt x="70878" y="3465705"/>
                  </a:lnTo>
                  <a:lnTo>
                    <a:pt x="70717" y="3473976"/>
                  </a:lnTo>
                  <a:lnTo>
                    <a:pt x="70556" y="3482248"/>
                  </a:lnTo>
                  <a:lnTo>
                    <a:pt x="70393" y="3490519"/>
                  </a:lnTo>
                  <a:lnTo>
                    <a:pt x="70229" y="3498790"/>
                  </a:lnTo>
                  <a:lnTo>
                    <a:pt x="70063" y="3507062"/>
                  </a:lnTo>
                  <a:lnTo>
                    <a:pt x="69897" y="3515333"/>
                  </a:lnTo>
                  <a:lnTo>
                    <a:pt x="69729" y="3523604"/>
                  </a:lnTo>
                  <a:lnTo>
                    <a:pt x="69560" y="3531876"/>
                  </a:lnTo>
                  <a:lnTo>
                    <a:pt x="69390" y="3540147"/>
                  </a:lnTo>
                  <a:lnTo>
                    <a:pt x="69218" y="3548419"/>
                  </a:lnTo>
                  <a:lnTo>
                    <a:pt x="69045" y="3556690"/>
                  </a:lnTo>
                  <a:lnTo>
                    <a:pt x="68871" y="3564961"/>
                  </a:lnTo>
                  <a:lnTo>
                    <a:pt x="68696" y="3573233"/>
                  </a:lnTo>
                  <a:lnTo>
                    <a:pt x="68519" y="3581504"/>
                  </a:lnTo>
                  <a:lnTo>
                    <a:pt x="68342" y="3589775"/>
                  </a:lnTo>
                  <a:lnTo>
                    <a:pt x="68164" y="3598047"/>
                  </a:lnTo>
                  <a:lnTo>
                    <a:pt x="67986" y="3606318"/>
                  </a:lnTo>
                  <a:lnTo>
                    <a:pt x="67807" y="3614590"/>
                  </a:lnTo>
                  <a:lnTo>
                    <a:pt x="67628" y="3622861"/>
                  </a:lnTo>
                  <a:lnTo>
                    <a:pt x="67448" y="3631132"/>
                  </a:lnTo>
                  <a:lnTo>
                    <a:pt x="67269" y="3639404"/>
                  </a:lnTo>
                  <a:lnTo>
                    <a:pt x="67091" y="3647675"/>
                  </a:lnTo>
                  <a:lnTo>
                    <a:pt x="66913" y="3655946"/>
                  </a:lnTo>
                  <a:lnTo>
                    <a:pt x="66736" y="3664218"/>
                  </a:lnTo>
                  <a:lnTo>
                    <a:pt x="66560" y="3672489"/>
                  </a:lnTo>
                  <a:lnTo>
                    <a:pt x="66386" y="3680761"/>
                  </a:lnTo>
                  <a:lnTo>
                    <a:pt x="66213" y="3689032"/>
                  </a:lnTo>
                  <a:lnTo>
                    <a:pt x="66042" y="3697303"/>
                  </a:lnTo>
                  <a:lnTo>
                    <a:pt x="65874" y="3705575"/>
                  </a:lnTo>
                  <a:lnTo>
                    <a:pt x="65708" y="3713846"/>
                  </a:lnTo>
                  <a:lnTo>
                    <a:pt x="65545" y="3722117"/>
                  </a:lnTo>
                  <a:lnTo>
                    <a:pt x="65385" y="3730389"/>
                  </a:lnTo>
                  <a:lnTo>
                    <a:pt x="65229" y="3738660"/>
                  </a:lnTo>
                  <a:lnTo>
                    <a:pt x="65076" y="3746932"/>
                  </a:lnTo>
                  <a:lnTo>
                    <a:pt x="64927" y="3755203"/>
                  </a:lnTo>
                  <a:lnTo>
                    <a:pt x="64781" y="3763474"/>
                  </a:lnTo>
                  <a:lnTo>
                    <a:pt x="64641" y="3771746"/>
                  </a:lnTo>
                  <a:lnTo>
                    <a:pt x="64506" y="3780017"/>
                  </a:lnTo>
                  <a:lnTo>
                    <a:pt x="64374" y="3788288"/>
                  </a:lnTo>
                  <a:lnTo>
                    <a:pt x="64247" y="3796560"/>
                  </a:lnTo>
                  <a:lnTo>
                    <a:pt x="64127" y="3804831"/>
                  </a:lnTo>
                  <a:lnTo>
                    <a:pt x="64011" y="3813103"/>
                  </a:lnTo>
                  <a:lnTo>
                    <a:pt x="63901" y="3821374"/>
                  </a:lnTo>
                  <a:lnTo>
                    <a:pt x="63795" y="3829645"/>
                  </a:lnTo>
                  <a:lnTo>
                    <a:pt x="63696" y="3837917"/>
                  </a:lnTo>
                  <a:lnTo>
                    <a:pt x="63602" y="3846188"/>
                  </a:lnTo>
                  <a:lnTo>
                    <a:pt x="63514" y="3854459"/>
                  </a:lnTo>
                  <a:lnTo>
                    <a:pt x="63431" y="3862731"/>
                  </a:lnTo>
                  <a:lnTo>
                    <a:pt x="63354" y="3871002"/>
                  </a:lnTo>
                  <a:lnTo>
                    <a:pt x="63283" y="3879274"/>
                  </a:lnTo>
                  <a:lnTo>
                    <a:pt x="63217" y="3887545"/>
                  </a:lnTo>
                  <a:lnTo>
                    <a:pt x="63156" y="3895816"/>
                  </a:lnTo>
                  <a:lnTo>
                    <a:pt x="63101" y="3904088"/>
                  </a:lnTo>
                  <a:lnTo>
                    <a:pt x="63051" y="3912359"/>
                  </a:lnTo>
                  <a:lnTo>
                    <a:pt x="63006" y="3920630"/>
                  </a:lnTo>
                  <a:lnTo>
                    <a:pt x="62965" y="3928902"/>
                  </a:lnTo>
                  <a:lnTo>
                    <a:pt x="62929" y="3937173"/>
                  </a:lnTo>
                  <a:lnTo>
                    <a:pt x="62897" y="3945445"/>
                  </a:lnTo>
                  <a:lnTo>
                    <a:pt x="62869" y="3953716"/>
                  </a:lnTo>
                  <a:lnTo>
                    <a:pt x="62843" y="3961987"/>
                  </a:lnTo>
                  <a:lnTo>
                    <a:pt x="62820" y="3970259"/>
                  </a:lnTo>
                  <a:lnTo>
                    <a:pt x="62800" y="3978530"/>
                  </a:lnTo>
                  <a:lnTo>
                    <a:pt x="62782" y="3986801"/>
                  </a:lnTo>
                  <a:lnTo>
                    <a:pt x="62764" y="3995073"/>
                  </a:lnTo>
                  <a:lnTo>
                    <a:pt x="62747" y="4003344"/>
                  </a:lnTo>
                  <a:lnTo>
                    <a:pt x="62730" y="4011616"/>
                  </a:lnTo>
                  <a:lnTo>
                    <a:pt x="62712" y="4019887"/>
                  </a:lnTo>
                  <a:lnTo>
                    <a:pt x="62693" y="4028158"/>
                  </a:lnTo>
                  <a:lnTo>
                    <a:pt x="62671" y="4036430"/>
                  </a:lnTo>
                  <a:lnTo>
                    <a:pt x="62646" y="4044701"/>
                  </a:lnTo>
                  <a:lnTo>
                    <a:pt x="62617" y="4052972"/>
                  </a:lnTo>
                  <a:lnTo>
                    <a:pt x="62583" y="4061244"/>
                  </a:lnTo>
                  <a:lnTo>
                    <a:pt x="62545" y="4069515"/>
                  </a:lnTo>
                  <a:lnTo>
                    <a:pt x="62500" y="4077786"/>
                  </a:lnTo>
                  <a:lnTo>
                    <a:pt x="62447" y="4086058"/>
                  </a:lnTo>
                  <a:lnTo>
                    <a:pt x="62387" y="4094329"/>
                  </a:lnTo>
                  <a:lnTo>
                    <a:pt x="62319" y="4102601"/>
                  </a:lnTo>
                  <a:lnTo>
                    <a:pt x="62242" y="4110872"/>
                  </a:lnTo>
                  <a:lnTo>
                    <a:pt x="62153" y="4119143"/>
                  </a:lnTo>
                  <a:lnTo>
                    <a:pt x="62055" y="4127415"/>
                  </a:lnTo>
                  <a:lnTo>
                    <a:pt x="61947" y="4135686"/>
                  </a:lnTo>
                  <a:lnTo>
                    <a:pt x="61828" y="4143957"/>
                  </a:lnTo>
                  <a:lnTo>
                    <a:pt x="61694" y="4152229"/>
                  </a:lnTo>
                  <a:lnTo>
                    <a:pt x="61550" y="4160500"/>
                  </a:lnTo>
                  <a:lnTo>
                    <a:pt x="61394" y="4168772"/>
                  </a:lnTo>
                  <a:lnTo>
                    <a:pt x="61227" y="4177043"/>
                  </a:lnTo>
                  <a:lnTo>
                    <a:pt x="61044" y="4185314"/>
                  </a:lnTo>
                  <a:lnTo>
                    <a:pt x="60850" y="4193586"/>
                  </a:lnTo>
                  <a:lnTo>
                    <a:pt x="60645" y="4201857"/>
                  </a:lnTo>
                  <a:lnTo>
                    <a:pt x="60428" y="4210128"/>
                  </a:lnTo>
                  <a:lnTo>
                    <a:pt x="60197" y="4218400"/>
                  </a:lnTo>
                  <a:lnTo>
                    <a:pt x="59956" y="4226671"/>
                  </a:lnTo>
                  <a:close/>
                </a:path>
              </a:pathLst>
            </a:custGeom>
            <a:solidFill>
              <a:srgbClr val="00C09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4029561" y="1817671"/>
              <a:ext cx="106678" cy="4557286"/>
            </a:xfrm>
            <a:custGeom>
              <a:avLst/>
              <a:gdLst/>
              <a:ahLst/>
              <a:cxnLst/>
              <a:rect l="0" t="0" r="0" b="0"/>
              <a:pathLst>
                <a:path w="106678" h="4557286">
                  <a:moveTo>
                    <a:pt x="46754" y="4557286"/>
                  </a:moveTo>
                  <a:lnTo>
                    <a:pt x="46583" y="4548367"/>
                  </a:lnTo>
                  <a:lnTo>
                    <a:pt x="46422" y="4539449"/>
                  </a:lnTo>
                  <a:lnTo>
                    <a:pt x="46269" y="4530531"/>
                  </a:lnTo>
                  <a:lnTo>
                    <a:pt x="46123" y="4521612"/>
                  </a:lnTo>
                  <a:lnTo>
                    <a:pt x="45986" y="4512694"/>
                  </a:lnTo>
                  <a:lnTo>
                    <a:pt x="45859" y="4503776"/>
                  </a:lnTo>
                  <a:lnTo>
                    <a:pt x="45741" y="4494857"/>
                  </a:lnTo>
                  <a:lnTo>
                    <a:pt x="45631" y="4485939"/>
                  </a:lnTo>
                  <a:lnTo>
                    <a:pt x="45529" y="4477020"/>
                  </a:lnTo>
                  <a:lnTo>
                    <a:pt x="45436" y="4468102"/>
                  </a:lnTo>
                  <a:lnTo>
                    <a:pt x="45353" y="4459184"/>
                  </a:lnTo>
                  <a:lnTo>
                    <a:pt x="45277" y="4450265"/>
                  </a:lnTo>
                  <a:lnTo>
                    <a:pt x="45208" y="4441347"/>
                  </a:lnTo>
                  <a:lnTo>
                    <a:pt x="45146" y="4432429"/>
                  </a:lnTo>
                  <a:lnTo>
                    <a:pt x="45093" y="4423510"/>
                  </a:lnTo>
                  <a:lnTo>
                    <a:pt x="45046" y="4414592"/>
                  </a:lnTo>
                  <a:lnTo>
                    <a:pt x="45005" y="4405673"/>
                  </a:lnTo>
                  <a:lnTo>
                    <a:pt x="44969" y="4396755"/>
                  </a:lnTo>
                  <a:lnTo>
                    <a:pt x="44938" y="4387837"/>
                  </a:lnTo>
                  <a:lnTo>
                    <a:pt x="44913" y="4378918"/>
                  </a:lnTo>
                  <a:lnTo>
                    <a:pt x="44891" y="4370000"/>
                  </a:lnTo>
                  <a:lnTo>
                    <a:pt x="44873" y="4361082"/>
                  </a:lnTo>
                  <a:lnTo>
                    <a:pt x="44858" y="4352163"/>
                  </a:lnTo>
                  <a:lnTo>
                    <a:pt x="44846" y="4343245"/>
                  </a:lnTo>
                  <a:lnTo>
                    <a:pt x="44836" y="4334327"/>
                  </a:lnTo>
                  <a:lnTo>
                    <a:pt x="44828" y="4325408"/>
                  </a:lnTo>
                  <a:lnTo>
                    <a:pt x="44821" y="4316490"/>
                  </a:lnTo>
                  <a:lnTo>
                    <a:pt x="44815" y="4307571"/>
                  </a:lnTo>
                  <a:lnTo>
                    <a:pt x="44810" y="4298653"/>
                  </a:lnTo>
                  <a:lnTo>
                    <a:pt x="44804" y="4289735"/>
                  </a:lnTo>
                  <a:lnTo>
                    <a:pt x="44798" y="4280816"/>
                  </a:lnTo>
                  <a:lnTo>
                    <a:pt x="44791" y="4271898"/>
                  </a:lnTo>
                  <a:lnTo>
                    <a:pt x="44783" y="4262980"/>
                  </a:lnTo>
                  <a:lnTo>
                    <a:pt x="44774" y="4254061"/>
                  </a:lnTo>
                  <a:lnTo>
                    <a:pt x="44762" y="4245143"/>
                  </a:lnTo>
                  <a:lnTo>
                    <a:pt x="44748" y="4236224"/>
                  </a:lnTo>
                  <a:lnTo>
                    <a:pt x="44732" y="4227306"/>
                  </a:lnTo>
                  <a:lnTo>
                    <a:pt x="44712" y="4218388"/>
                  </a:lnTo>
                  <a:lnTo>
                    <a:pt x="44689" y="4209469"/>
                  </a:lnTo>
                  <a:lnTo>
                    <a:pt x="44662" y="4200551"/>
                  </a:lnTo>
                  <a:lnTo>
                    <a:pt x="44632" y="4191633"/>
                  </a:lnTo>
                  <a:lnTo>
                    <a:pt x="44597" y="4182714"/>
                  </a:lnTo>
                  <a:lnTo>
                    <a:pt x="44557" y="4173796"/>
                  </a:lnTo>
                  <a:lnTo>
                    <a:pt x="44512" y="4164878"/>
                  </a:lnTo>
                  <a:lnTo>
                    <a:pt x="44462" y="4155959"/>
                  </a:lnTo>
                  <a:lnTo>
                    <a:pt x="44408" y="4147041"/>
                  </a:lnTo>
                  <a:lnTo>
                    <a:pt x="44347" y="4138122"/>
                  </a:lnTo>
                  <a:lnTo>
                    <a:pt x="44279" y="4129204"/>
                  </a:lnTo>
                  <a:lnTo>
                    <a:pt x="44207" y="4120286"/>
                  </a:lnTo>
                  <a:lnTo>
                    <a:pt x="44128" y="4111367"/>
                  </a:lnTo>
                  <a:lnTo>
                    <a:pt x="44043" y="4102449"/>
                  </a:lnTo>
                  <a:lnTo>
                    <a:pt x="43951" y="4093531"/>
                  </a:lnTo>
                  <a:lnTo>
                    <a:pt x="43852" y="4084612"/>
                  </a:lnTo>
                  <a:lnTo>
                    <a:pt x="43748" y="4075694"/>
                  </a:lnTo>
                  <a:lnTo>
                    <a:pt x="43638" y="4066775"/>
                  </a:lnTo>
                  <a:lnTo>
                    <a:pt x="43520" y="4057857"/>
                  </a:lnTo>
                  <a:lnTo>
                    <a:pt x="43395" y="4048939"/>
                  </a:lnTo>
                  <a:lnTo>
                    <a:pt x="43266" y="4040020"/>
                  </a:lnTo>
                  <a:lnTo>
                    <a:pt x="43131" y="4031102"/>
                  </a:lnTo>
                  <a:lnTo>
                    <a:pt x="42990" y="4022184"/>
                  </a:lnTo>
                  <a:lnTo>
                    <a:pt x="42842" y="4013265"/>
                  </a:lnTo>
                  <a:lnTo>
                    <a:pt x="42690" y="4004347"/>
                  </a:lnTo>
                  <a:lnTo>
                    <a:pt x="42534" y="3995429"/>
                  </a:lnTo>
                  <a:lnTo>
                    <a:pt x="42373" y="3986510"/>
                  </a:lnTo>
                  <a:lnTo>
                    <a:pt x="42208" y="3977592"/>
                  </a:lnTo>
                  <a:lnTo>
                    <a:pt x="42039" y="3968673"/>
                  </a:lnTo>
                  <a:lnTo>
                    <a:pt x="41867" y="3959755"/>
                  </a:lnTo>
                  <a:lnTo>
                    <a:pt x="41693" y="3950837"/>
                  </a:lnTo>
                  <a:lnTo>
                    <a:pt x="41516" y="3941918"/>
                  </a:lnTo>
                  <a:lnTo>
                    <a:pt x="41337" y="3933000"/>
                  </a:lnTo>
                  <a:lnTo>
                    <a:pt x="41157" y="3924082"/>
                  </a:lnTo>
                  <a:lnTo>
                    <a:pt x="40976" y="3915163"/>
                  </a:lnTo>
                  <a:lnTo>
                    <a:pt x="40794" y="3906245"/>
                  </a:lnTo>
                  <a:lnTo>
                    <a:pt x="40611" y="3897326"/>
                  </a:lnTo>
                  <a:lnTo>
                    <a:pt x="40429" y="3888408"/>
                  </a:lnTo>
                  <a:lnTo>
                    <a:pt x="40247" y="3879490"/>
                  </a:lnTo>
                  <a:lnTo>
                    <a:pt x="40066" y="3870571"/>
                  </a:lnTo>
                  <a:lnTo>
                    <a:pt x="39885" y="3861653"/>
                  </a:lnTo>
                  <a:lnTo>
                    <a:pt x="39706" y="3852735"/>
                  </a:lnTo>
                  <a:lnTo>
                    <a:pt x="39528" y="3843816"/>
                  </a:lnTo>
                  <a:lnTo>
                    <a:pt x="39350" y="3834898"/>
                  </a:lnTo>
                  <a:lnTo>
                    <a:pt x="39174" y="3825980"/>
                  </a:lnTo>
                  <a:lnTo>
                    <a:pt x="38998" y="3817061"/>
                  </a:lnTo>
                  <a:lnTo>
                    <a:pt x="38824" y="3808143"/>
                  </a:lnTo>
                  <a:lnTo>
                    <a:pt x="38650" y="3799224"/>
                  </a:lnTo>
                  <a:lnTo>
                    <a:pt x="38476" y="3790306"/>
                  </a:lnTo>
                  <a:lnTo>
                    <a:pt x="38303" y="3781388"/>
                  </a:lnTo>
                  <a:lnTo>
                    <a:pt x="38130" y="3772469"/>
                  </a:lnTo>
                  <a:lnTo>
                    <a:pt x="37956" y="3763551"/>
                  </a:lnTo>
                  <a:lnTo>
                    <a:pt x="37781" y="3754633"/>
                  </a:lnTo>
                  <a:lnTo>
                    <a:pt x="37605" y="3745714"/>
                  </a:lnTo>
                  <a:lnTo>
                    <a:pt x="37427" y="3736796"/>
                  </a:lnTo>
                  <a:lnTo>
                    <a:pt x="37246" y="3727877"/>
                  </a:lnTo>
                  <a:lnTo>
                    <a:pt x="37063" y="3718959"/>
                  </a:lnTo>
                  <a:lnTo>
                    <a:pt x="36878" y="3710041"/>
                  </a:lnTo>
                  <a:lnTo>
                    <a:pt x="36689" y="3701122"/>
                  </a:lnTo>
                  <a:lnTo>
                    <a:pt x="36495" y="3692204"/>
                  </a:lnTo>
                  <a:lnTo>
                    <a:pt x="36298" y="3683286"/>
                  </a:lnTo>
                  <a:lnTo>
                    <a:pt x="36096" y="3674367"/>
                  </a:lnTo>
                  <a:lnTo>
                    <a:pt x="35889" y="3665449"/>
                  </a:lnTo>
                  <a:lnTo>
                    <a:pt x="35678" y="3656531"/>
                  </a:lnTo>
                  <a:lnTo>
                    <a:pt x="35461" y="3647612"/>
                  </a:lnTo>
                  <a:lnTo>
                    <a:pt x="35239" y="3638694"/>
                  </a:lnTo>
                  <a:lnTo>
                    <a:pt x="35012" y="3629775"/>
                  </a:lnTo>
                  <a:lnTo>
                    <a:pt x="34780" y="3620857"/>
                  </a:lnTo>
                  <a:lnTo>
                    <a:pt x="34543" y="3611939"/>
                  </a:lnTo>
                  <a:lnTo>
                    <a:pt x="34300" y="3603020"/>
                  </a:lnTo>
                  <a:lnTo>
                    <a:pt x="34054" y="3594102"/>
                  </a:lnTo>
                  <a:lnTo>
                    <a:pt x="33803" y="3585184"/>
                  </a:lnTo>
                  <a:lnTo>
                    <a:pt x="33549" y="3576265"/>
                  </a:lnTo>
                  <a:lnTo>
                    <a:pt x="33291" y="3567347"/>
                  </a:lnTo>
                  <a:lnTo>
                    <a:pt x="33030" y="3558428"/>
                  </a:lnTo>
                  <a:lnTo>
                    <a:pt x="32767" y="3549510"/>
                  </a:lnTo>
                  <a:lnTo>
                    <a:pt x="32502" y="3540592"/>
                  </a:lnTo>
                  <a:lnTo>
                    <a:pt x="32236" y="3531673"/>
                  </a:lnTo>
                  <a:lnTo>
                    <a:pt x="31969" y="3522755"/>
                  </a:lnTo>
                  <a:lnTo>
                    <a:pt x="31702" y="3513837"/>
                  </a:lnTo>
                  <a:lnTo>
                    <a:pt x="31435" y="3504918"/>
                  </a:lnTo>
                  <a:lnTo>
                    <a:pt x="31170" y="3496000"/>
                  </a:lnTo>
                  <a:lnTo>
                    <a:pt x="30907" y="3487082"/>
                  </a:lnTo>
                  <a:lnTo>
                    <a:pt x="30645" y="3478163"/>
                  </a:lnTo>
                  <a:lnTo>
                    <a:pt x="30387" y="3469245"/>
                  </a:lnTo>
                  <a:lnTo>
                    <a:pt x="30131" y="3460326"/>
                  </a:lnTo>
                  <a:lnTo>
                    <a:pt x="29879" y="3451408"/>
                  </a:lnTo>
                  <a:lnTo>
                    <a:pt x="29631" y="3442490"/>
                  </a:lnTo>
                  <a:lnTo>
                    <a:pt x="29387" y="3433571"/>
                  </a:lnTo>
                  <a:lnTo>
                    <a:pt x="29147" y="3424653"/>
                  </a:lnTo>
                  <a:lnTo>
                    <a:pt x="28911" y="3415735"/>
                  </a:lnTo>
                  <a:lnTo>
                    <a:pt x="28681" y="3406816"/>
                  </a:lnTo>
                  <a:lnTo>
                    <a:pt x="28456" y="3397898"/>
                  </a:lnTo>
                  <a:lnTo>
                    <a:pt x="28235" y="3388979"/>
                  </a:lnTo>
                  <a:lnTo>
                    <a:pt x="28018" y="3380061"/>
                  </a:lnTo>
                  <a:lnTo>
                    <a:pt x="27806" y="3371143"/>
                  </a:lnTo>
                  <a:lnTo>
                    <a:pt x="27598" y="3362224"/>
                  </a:lnTo>
                  <a:lnTo>
                    <a:pt x="27395" y="3353306"/>
                  </a:lnTo>
                  <a:lnTo>
                    <a:pt x="27196" y="3344388"/>
                  </a:lnTo>
                  <a:lnTo>
                    <a:pt x="27000" y="3335469"/>
                  </a:lnTo>
                  <a:lnTo>
                    <a:pt x="26808" y="3326551"/>
                  </a:lnTo>
                  <a:lnTo>
                    <a:pt x="26619" y="3317633"/>
                  </a:lnTo>
                  <a:lnTo>
                    <a:pt x="26433" y="3308714"/>
                  </a:lnTo>
                  <a:lnTo>
                    <a:pt x="26249" y="3299796"/>
                  </a:lnTo>
                  <a:lnTo>
                    <a:pt x="26068" y="3290877"/>
                  </a:lnTo>
                  <a:lnTo>
                    <a:pt x="25890" y="3281959"/>
                  </a:lnTo>
                  <a:lnTo>
                    <a:pt x="25713" y="3273041"/>
                  </a:lnTo>
                  <a:lnTo>
                    <a:pt x="25538" y="3264122"/>
                  </a:lnTo>
                  <a:lnTo>
                    <a:pt x="25364" y="3255204"/>
                  </a:lnTo>
                  <a:lnTo>
                    <a:pt x="25192" y="3246286"/>
                  </a:lnTo>
                  <a:lnTo>
                    <a:pt x="25020" y="3237367"/>
                  </a:lnTo>
                  <a:lnTo>
                    <a:pt x="24850" y="3228449"/>
                  </a:lnTo>
                  <a:lnTo>
                    <a:pt x="24681" y="3219530"/>
                  </a:lnTo>
                  <a:lnTo>
                    <a:pt x="24512" y="3210612"/>
                  </a:lnTo>
                  <a:lnTo>
                    <a:pt x="24344" y="3201694"/>
                  </a:lnTo>
                  <a:lnTo>
                    <a:pt x="24177" y="3192775"/>
                  </a:lnTo>
                  <a:lnTo>
                    <a:pt x="24010" y="3183857"/>
                  </a:lnTo>
                  <a:lnTo>
                    <a:pt x="23844" y="3174939"/>
                  </a:lnTo>
                  <a:lnTo>
                    <a:pt x="23678" y="3166020"/>
                  </a:lnTo>
                  <a:lnTo>
                    <a:pt x="23513" y="3157102"/>
                  </a:lnTo>
                  <a:lnTo>
                    <a:pt x="23348" y="3148184"/>
                  </a:lnTo>
                  <a:lnTo>
                    <a:pt x="23183" y="3139265"/>
                  </a:lnTo>
                  <a:lnTo>
                    <a:pt x="23019" y="3130347"/>
                  </a:lnTo>
                  <a:lnTo>
                    <a:pt x="22855" y="3121428"/>
                  </a:lnTo>
                  <a:lnTo>
                    <a:pt x="22691" y="3112510"/>
                  </a:lnTo>
                  <a:lnTo>
                    <a:pt x="22527" y="3103592"/>
                  </a:lnTo>
                  <a:lnTo>
                    <a:pt x="22362" y="3094673"/>
                  </a:lnTo>
                  <a:lnTo>
                    <a:pt x="22198" y="3085755"/>
                  </a:lnTo>
                  <a:lnTo>
                    <a:pt x="22033" y="3076837"/>
                  </a:lnTo>
                  <a:lnTo>
                    <a:pt x="21867" y="3067918"/>
                  </a:lnTo>
                  <a:lnTo>
                    <a:pt x="21700" y="3059000"/>
                  </a:lnTo>
                  <a:lnTo>
                    <a:pt x="21532" y="3050081"/>
                  </a:lnTo>
                  <a:lnTo>
                    <a:pt x="21363" y="3041163"/>
                  </a:lnTo>
                  <a:lnTo>
                    <a:pt x="21191" y="3032245"/>
                  </a:lnTo>
                  <a:lnTo>
                    <a:pt x="21018" y="3023326"/>
                  </a:lnTo>
                  <a:lnTo>
                    <a:pt x="20842" y="3014408"/>
                  </a:lnTo>
                  <a:lnTo>
                    <a:pt x="20664" y="3005490"/>
                  </a:lnTo>
                  <a:lnTo>
                    <a:pt x="20482" y="2996571"/>
                  </a:lnTo>
                  <a:lnTo>
                    <a:pt x="20297" y="2987653"/>
                  </a:lnTo>
                  <a:lnTo>
                    <a:pt x="20108" y="2978735"/>
                  </a:lnTo>
                  <a:lnTo>
                    <a:pt x="19916" y="2969816"/>
                  </a:lnTo>
                  <a:lnTo>
                    <a:pt x="19718" y="2960898"/>
                  </a:lnTo>
                  <a:lnTo>
                    <a:pt x="19515" y="2951979"/>
                  </a:lnTo>
                  <a:lnTo>
                    <a:pt x="19307" y="2943061"/>
                  </a:lnTo>
                  <a:lnTo>
                    <a:pt x="19094" y="2934143"/>
                  </a:lnTo>
                  <a:lnTo>
                    <a:pt x="18875" y="2925224"/>
                  </a:lnTo>
                  <a:lnTo>
                    <a:pt x="18649" y="2916306"/>
                  </a:lnTo>
                  <a:lnTo>
                    <a:pt x="18417" y="2907388"/>
                  </a:lnTo>
                  <a:lnTo>
                    <a:pt x="18178" y="2898469"/>
                  </a:lnTo>
                  <a:lnTo>
                    <a:pt x="17933" y="2889551"/>
                  </a:lnTo>
                  <a:lnTo>
                    <a:pt x="17680" y="2880632"/>
                  </a:lnTo>
                  <a:lnTo>
                    <a:pt x="17419" y="2871714"/>
                  </a:lnTo>
                  <a:lnTo>
                    <a:pt x="17151" y="2862796"/>
                  </a:lnTo>
                  <a:lnTo>
                    <a:pt x="16876" y="2853877"/>
                  </a:lnTo>
                  <a:lnTo>
                    <a:pt x="16593" y="2844959"/>
                  </a:lnTo>
                  <a:lnTo>
                    <a:pt x="16301" y="2836041"/>
                  </a:lnTo>
                  <a:lnTo>
                    <a:pt x="16002" y="2827122"/>
                  </a:lnTo>
                  <a:lnTo>
                    <a:pt x="15696" y="2818204"/>
                  </a:lnTo>
                  <a:lnTo>
                    <a:pt x="15383" y="2809286"/>
                  </a:lnTo>
                  <a:lnTo>
                    <a:pt x="15062" y="2800367"/>
                  </a:lnTo>
                  <a:lnTo>
                    <a:pt x="14733" y="2791449"/>
                  </a:lnTo>
                  <a:lnTo>
                    <a:pt x="14398" y="2782530"/>
                  </a:lnTo>
                  <a:lnTo>
                    <a:pt x="14056" y="2773612"/>
                  </a:lnTo>
                  <a:lnTo>
                    <a:pt x="13709" y="2764694"/>
                  </a:lnTo>
                  <a:lnTo>
                    <a:pt x="13354" y="2755775"/>
                  </a:lnTo>
                  <a:lnTo>
                    <a:pt x="12994" y="2746857"/>
                  </a:lnTo>
                  <a:lnTo>
                    <a:pt x="12630" y="2737939"/>
                  </a:lnTo>
                  <a:lnTo>
                    <a:pt x="12261" y="2729020"/>
                  </a:lnTo>
                  <a:lnTo>
                    <a:pt x="11888" y="2720102"/>
                  </a:lnTo>
                  <a:lnTo>
                    <a:pt x="11512" y="2711183"/>
                  </a:lnTo>
                  <a:lnTo>
                    <a:pt x="11133" y="2702265"/>
                  </a:lnTo>
                  <a:lnTo>
                    <a:pt x="10753" y="2693347"/>
                  </a:lnTo>
                  <a:lnTo>
                    <a:pt x="10371" y="2684428"/>
                  </a:lnTo>
                  <a:lnTo>
                    <a:pt x="9988" y="2675510"/>
                  </a:lnTo>
                  <a:lnTo>
                    <a:pt x="9605" y="2666592"/>
                  </a:lnTo>
                  <a:lnTo>
                    <a:pt x="9223" y="2657673"/>
                  </a:lnTo>
                  <a:lnTo>
                    <a:pt x="8843" y="2648755"/>
                  </a:lnTo>
                  <a:lnTo>
                    <a:pt x="8465" y="2639837"/>
                  </a:lnTo>
                  <a:lnTo>
                    <a:pt x="8090" y="2630918"/>
                  </a:lnTo>
                  <a:lnTo>
                    <a:pt x="7719" y="2622000"/>
                  </a:lnTo>
                  <a:lnTo>
                    <a:pt x="7352" y="2613081"/>
                  </a:lnTo>
                  <a:lnTo>
                    <a:pt x="6990" y="2604163"/>
                  </a:lnTo>
                  <a:lnTo>
                    <a:pt x="6634" y="2595245"/>
                  </a:lnTo>
                  <a:lnTo>
                    <a:pt x="6285" y="2586326"/>
                  </a:lnTo>
                  <a:lnTo>
                    <a:pt x="5942" y="2577408"/>
                  </a:lnTo>
                  <a:lnTo>
                    <a:pt x="5607" y="2568490"/>
                  </a:lnTo>
                  <a:lnTo>
                    <a:pt x="5279" y="2559571"/>
                  </a:lnTo>
                  <a:lnTo>
                    <a:pt x="4962" y="2550653"/>
                  </a:lnTo>
                  <a:lnTo>
                    <a:pt x="4652" y="2541734"/>
                  </a:lnTo>
                  <a:lnTo>
                    <a:pt x="4352" y="2532816"/>
                  </a:lnTo>
                  <a:lnTo>
                    <a:pt x="4060" y="2523898"/>
                  </a:lnTo>
                  <a:lnTo>
                    <a:pt x="3781" y="2514979"/>
                  </a:lnTo>
                  <a:lnTo>
                    <a:pt x="3511" y="2506061"/>
                  </a:lnTo>
                  <a:lnTo>
                    <a:pt x="3252" y="2497143"/>
                  </a:lnTo>
                  <a:lnTo>
                    <a:pt x="3002" y="2488224"/>
                  </a:lnTo>
                  <a:lnTo>
                    <a:pt x="2763" y="2479306"/>
                  </a:lnTo>
                  <a:lnTo>
                    <a:pt x="2537" y="2470388"/>
                  </a:lnTo>
                  <a:lnTo>
                    <a:pt x="2322" y="2461469"/>
                  </a:lnTo>
                  <a:lnTo>
                    <a:pt x="2116" y="2452551"/>
                  </a:lnTo>
                  <a:lnTo>
                    <a:pt x="1921" y="2443632"/>
                  </a:lnTo>
                  <a:lnTo>
                    <a:pt x="1739" y="2434714"/>
                  </a:lnTo>
                  <a:lnTo>
                    <a:pt x="1568" y="2425796"/>
                  </a:lnTo>
                  <a:lnTo>
                    <a:pt x="1406" y="2416877"/>
                  </a:lnTo>
                  <a:lnTo>
                    <a:pt x="1255" y="2407959"/>
                  </a:lnTo>
                  <a:lnTo>
                    <a:pt x="1114" y="2399041"/>
                  </a:lnTo>
                  <a:lnTo>
                    <a:pt x="985" y="2390122"/>
                  </a:lnTo>
                  <a:lnTo>
                    <a:pt x="866" y="2381204"/>
                  </a:lnTo>
                  <a:lnTo>
                    <a:pt x="755" y="2372285"/>
                  </a:lnTo>
                  <a:lnTo>
                    <a:pt x="653" y="2363367"/>
                  </a:lnTo>
                  <a:lnTo>
                    <a:pt x="562" y="2354449"/>
                  </a:lnTo>
                  <a:lnTo>
                    <a:pt x="480" y="2345530"/>
                  </a:lnTo>
                  <a:lnTo>
                    <a:pt x="406" y="2336612"/>
                  </a:lnTo>
                  <a:lnTo>
                    <a:pt x="339" y="2327694"/>
                  </a:lnTo>
                  <a:lnTo>
                    <a:pt x="279" y="2318775"/>
                  </a:lnTo>
                  <a:lnTo>
                    <a:pt x="228" y="2309857"/>
                  </a:lnTo>
                  <a:lnTo>
                    <a:pt x="184" y="2300939"/>
                  </a:lnTo>
                  <a:lnTo>
                    <a:pt x="145" y="2292020"/>
                  </a:lnTo>
                  <a:lnTo>
                    <a:pt x="111" y="2283102"/>
                  </a:lnTo>
                  <a:lnTo>
                    <a:pt x="84" y="2274183"/>
                  </a:lnTo>
                  <a:lnTo>
                    <a:pt x="62" y="2265265"/>
                  </a:lnTo>
                  <a:lnTo>
                    <a:pt x="43" y="2256347"/>
                  </a:lnTo>
                  <a:lnTo>
                    <a:pt x="29" y="2247428"/>
                  </a:lnTo>
                  <a:lnTo>
                    <a:pt x="18" y="2238510"/>
                  </a:lnTo>
                  <a:lnTo>
                    <a:pt x="10" y="2229592"/>
                  </a:lnTo>
                  <a:lnTo>
                    <a:pt x="5" y="2220673"/>
                  </a:lnTo>
                  <a:lnTo>
                    <a:pt x="1" y="2211755"/>
                  </a:lnTo>
                  <a:lnTo>
                    <a:pt x="0" y="2202836"/>
                  </a:lnTo>
                  <a:lnTo>
                    <a:pt x="0" y="2193918"/>
                  </a:lnTo>
                  <a:lnTo>
                    <a:pt x="0" y="2185000"/>
                  </a:lnTo>
                  <a:lnTo>
                    <a:pt x="2" y="2176081"/>
                  </a:lnTo>
                  <a:lnTo>
                    <a:pt x="3" y="2167163"/>
                  </a:lnTo>
                  <a:lnTo>
                    <a:pt x="5" y="2158245"/>
                  </a:lnTo>
                  <a:lnTo>
                    <a:pt x="7" y="2149326"/>
                  </a:lnTo>
                  <a:lnTo>
                    <a:pt x="8" y="2140408"/>
                  </a:lnTo>
                  <a:lnTo>
                    <a:pt x="10" y="2131490"/>
                  </a:lnTo>
                  <a:lnTo>
                    <a:pt x="10" y="2122571"/>
                  </a:lnTo>
                  <a:lnTo>
                    <a:pt x="10" y="2113653"/>
                  </a:lnTo>
                  <a:lnTo>
                    <a:pt x="10" y="2104734"/>
                  </a:lnTo>
                  <a:lnTo>
                    <a:pt x="9" y="2095816"/>
                  </a:lnTo>
                  <a:lnTo>
                    <a:pt x="8" y="2086898"/>
                  </a:lnTo>
                  <a:lnTo>
                    <a:pt x="7" y="2077979"/>
                  </a:lnTo>
                  <a:lnTo>
                    <a:pt x="6" y="2069061"/>
                  </a:lnTo>
                  <a:lnTo>
                    <a:pt x="6" y="2060143"/>
                  </a:lnTo>
                  <a:lnTo>
                    <a:pt x="6" y="2051224"/>
                  </a:lnTo>
                  <a:lnTo>
                    <a:pt x="7" y="2042306"/>
                  </a:lnTo>
                  <a:lnTo>
                    <a:pt x="9" y="2033387"/>
                  </a:lnTo>
                  <a:lnTo>
                    <a:pt x="14" y="2024469"/>
                  </a:lnTo>
                  <a:lnTo>
                    <a:pt x="21" y="2015551"/>
                  </a:lnTo>
                  <a:lnTo>
                    <a:pt x="30" y="2006632"/>
                  </a:lnTo>
                  <a:lnTo>
                    <a:pt x="43" y="1997714"/>
                  </a:lnTo>
                  <a:lnTo>
                    <a:pt x="59" y="1988796"/>
                  </a:lnTo>
                  <a:lnTo>
                    <a:pt x="81" y="1979877"/>
                  </a:lnTo>
                  <a:lnTo>
                    <a:pt x="106" y="1970959"/>
                  </a:lnTo>
                  <a:lnTo>
                    <a:pt x="137" y="1962041"/>
                  </a:lnTo>
                  <a:lnTo>
                    <a:pt x="173" y="1953122"/>
                  </a:lnTo>
                  <a:lnTo>
                    <a:pt x="217" y="1944204"/>
                  </a:lnTo>
                  <a:lnTo>
                    <a:pt x="268" y="1935285"/>
                  </a:lnTo>
                  <a:lnTo>
                    <a:pt x="325" y="1926367"/>
                  </a:lnTo>
                  <a:lnTo>
                    <a:pt x="390" y="1917449"/>
                  </a:lnTo>
                  <a:lnTo>
                    <a:pt x="463" y="1908530"/>
                  </a:lnTo>
                  <a:lnTo>
                    <a:pt x="546" y="1899612"/>
                  </a:lnTo>
                  <a:lnTo>
                    <a:pt x="638" y="1890694"/>
                  </a:lnTo>
                  <a:lnTo>
                    <a:pt x="738" y="1881775"/>
                  </a:lnTo>
                  <a:lnTo>
                    <a:pt x="846" y="1872857"/>
                  </a:lnTo>
                  <a:lnTo>
                    <a:pt x="968" y="1863938"/>
                  </a:lnTo>
                  <a:lnTo>
                    <a:pt x="1099" y="1855020"/>
                  </a:lnTo>
                  <a:lnTo>
                    <a:pt x="1239" y="1846102"/>
                  </a:lnTo>
                  <a:lnTo>
                    <a:pt x="1388" y="1837183"/>
                  </a:lnTo>
                  <a:lnTo>
                    <a:pt x="1549" y="1828265"/>
                  </a:lnTo>
                  <a:lnTo>
                    <a:pt x="1722" y="1819347"/>
                  </a:lnTo>
                  <a:lnTo>
                    <a:pt x="1904" y="1810428"/>
                  </a:lnTo>
                  <a:lnTo>
                    <a:pt x="2097" y="1801510"/>
                  </a:lnTo>
                  <a:lnTo>
                    <a:pt x="2298" y="1792592"/>
                  </a:lnTo>
                  <a:lnTo>
                    <a:pt x="2513" y="1783673"/>
                  </a:lnTo>
                  <a:lnTo>
                    <a:pt x="2737" y="1774755"/>
                  </a:lnTo>
                  <a:lnTo>
                    <a:pt x="2971" y="1765836"/>
                  </a:lnTo>
                  <a:lnTo>
                    <a:pt x="3214" y="1756918"/>
                  </a:lnTo>
                  <a:lnTo>
                    <a:pt x="3467" y="1748000"/>
                  </a:lnTo>
                  <a:lnTo>
                    <a:pt x="3732" y="1739081"/>
                  </a:lnTo>
                  <a:lnTo>
                    <a:pt x="4005" y="1730163"/>
                  </a:lnTo>
                  <a:lnTo>
                    <a:pt x="4287" y="1721245"/>
                  </a:lnTo>
                  <a:lnTo>
                    <a:pt x="4577" y="1712326"/>
                  </a:lnTo>
                  <a:lnTo>
                    <a:pt x="4878" y="1703408"/>
                  </a:lnTo>
                  <a:lnTo>
                    <a:pt x="5188" y="1694489"/>
                  </a:lnTo>
                  <a:lnTo>
                    <a:pt x="5505" y="1685571"/>
                  </a:lnTo>
                  <a:lnTo>
                    <a:pt x="5831" y="1676653"/>
                  </a:lnTo>
                  <a:lnTo>
                    <a:pt x="6164" y="1667734"/>
                  </a:lnTo>
                  <a:lnTo>
                    <a:pt x="6507" y="1658816"/>
                  </a:lnTo>
                  <a:lnTo>
                    <a:pt x="6857" y="1649898"/>
                  </a:lnTo>
                  <a:lnTo>
                    <a:pt x="7214" y="1640979"/>
                  </a:lnTo>
                  <a:lnTo>
                    <a:pt x="7577" y="1632061"/>
                  </a:lnTo>
                  <a:lnTo>
                    <a:pt x="7948" y="1623143"/>
                  </a:lnTo>
                  <a:lnTo>
                    <a:pt x="8326" y="1614224"/>
                  </a:lnTo>
                  <a:lnTo>
                    <a:pt x="8710" y="1605306"/>
                  </a:lnTo>
                  <a:lnTo>
                    <a:pt x="9099" y="1596387"/>
                  </a:lnTo>
                  <a:lnTo>
                    <a:pt x="9494" y="1587469"/>
                  </a:lnTo>
                  <a:lnTo>
                    <a:pt x="9894" y="1578551"/>
                  </a:lnTo>
                  <a:lnTo>
                    <a:pt x="10299" y="1569632"/>
                  </a:lnTo>
                  <a:lnTo>
                    <a:pt x="10708" y="1560714"/>
                  </a:lnTo>
                  <a:lnTo>
                    <a:pt x="11121" y="1551796"/>
                  </a:lnTo>
                  <a:lnTo>
                    <a:pt x="11537" y="1542877"/>
                  </a:lnTo>
                  <a:lnTo>
                    <a:pt x="11957" y="1533959"/>
                  </a:lnTo>
                  <a:lnTo>
                    <a:pt x="12378" y="1525040"/>
                  </a:lnTo>
                  <a:lnTo>
                    <a:pt x="12801" y="1516122"/>
                  </a:lnTo>
                  <a:lnTo>
                    <a:pt x="13226" y="1507204"/>
                  </a:lnTo>
                  <a:lnTo>
                    <a:pt x="13651" y="1498285"/>
                  </a:lnTo>
                  <a:lnTo>
                    <a:pt x="14077" y="1489367"/>
                  </a:lnTo>
                  <a:lnTo>
                    <a:pt x="14502" y="1480449"/>
                  </a:lnTo>
                  <a:lnTo>
                    <a:pt x="14927" y="1471530"/>
                  </a:lnTo>
                  <a:lnTo>
                    <a:pt x="15350" y="1462612"/>
                  </a:lnTo>
                  <a:lnTo>
                    <a:pt x="15771" y="1453694"/>
                  </a:lnTo>
                  <a:lnTo>
                    <a:pt x="16190" y="1444775"/>
                  </a:lnTo>
                  <a:lnTo>
                    <a:pt x="16606" y="1435857"/>
                  </a:lnTo>
                  <a:lnTo>
                    <a:pt x="17020" y="1426938"/>
                  </a:lnTo>
                  <a:lnTo>
                    <a:pt x="17429" y="1418020"/>
                  </a:lnTo>
                  <a:lnTo>
                    <a:pt x="17835" y="1409102"/>
                  </a:lnTo>
                  <a:lnTo>
                    <a:pt x="18237" y="1400183"/>
                  </a:lnTo>
                  <a:lnTo>
                    <a:pt x="18635" y="1391265"/>
                  </a:lnTo>
                  <a:lnTo>
                    <a:pt x="19028" y="1382347"/>
                  </a:lnTo>
                  <a:lnTo>
                    <a:pt x="19416" y="1373428"/>
                  </a:lnTo>
                  <a:lnTo>
                    <a:pt x="19799" y="1364510"/>
                  </a:lnTo>
                  <a:lnTo>
                    <a:pt x="20179" y="1355591"/>
                  </a:lnTo>
                  <a:lnTo>
                    <a:pt x="20554" y="1346673"/>
                  </a:lnTo>
                  <a:lnTo>
                    <a:pt x="20923" y="1337755"/>
                  </a:lnTo>
                  <a:lnTo>
                    <a:pt x="21288" y="1328836"/>
                  </a:lnTo>
                  <a:lnTo>
                    <a:pt x="21649" y="1319918"/>
                  </a:lnTo>
                  <a:lnTo>
                    <a:pt x="22006" y="1311000"/>
                  </a:lnTo>
                  <a:lnTo>
                    <a:pt x="22359" y="1302081"/>
                  </a:lnTo>
                  <a:lnTo>
                    <a:pt x="22708" y="1293163"/>
                  </a:lnTo>
                  <a:lnTo>
                    <a:pt x="23054" y="1284245"/>
                  </a:lnTo>
                  <a:lnTo>
                    <a:pt x="23397" y="1275326"/>
                  </a:lnTo>
                  <a:lnTo>
                    <a:pt x="23737" y="1266408"/>
                  </a:lnTo>
                  <a:lnTo>
                    <a:pt x="24075" y="1257489"/>
                  </a:lnTo>
                  <a:lnTo>
                    <a:pt x="24410" y="1248571"/>
                  </a:lnTo>
                  <a:lnTo>
                    <a:pt x="24744" y="1239653"/>
                  </a:lnTo>
                  <a:lnTo>
                    <a:pt x="25077" y="1230734"/>
                  </a:lnTo>
                  <a:lnTo>
                    <a:pt x="25409" y="1221816"/>
                  </a:lnTo>
                  <a:lnTo>
                    <a:pt x="25740" y="1212898"/>
                  </a:lnTo>
                  <a:lnTo>
                    <a:pt x="26072" y="1203979"/>
                  </a:lnTo>
                  <a:lnTo>
                    <a:pt x="26403" y="1195061"/>
                  </a:lnTo>
                  <a:lnTo>
                    <a:pt x="26734" y="1186142"/>
                  </a:lnTo>
                  <a:lnTo>
                    <a:pt x="27067" y="1177224"/>
                  </a:lnTo>
                  <a:lnTo>
                    <a:pt x="27400" y="1168306"/>
                  </a:lnTo>
                  <a:lnTo>
                    <a:pt x="27734" y="1159387"/>
                  </a:lnTo>
                  <a:lnTo>
                    <a:pt x="28070" y="1150469"/>
                  </a:lnTo>
                  <a:lnTo>
                    <a:pt x="28407" y="1141551"/>
                  </a:lnTo>
                  <a:lnTo>
                    <a:pt x="28747" y="1132632"/>
                  </a:lnTo>
                  <a:lnTo>
                    <a:pt x="29088" y="1123714"/>
                  </a:lnTo>
                  <a:lnTo>
                    <a:pt x="29431" y="1114796"/>
                  </a:lnTo>
                  <a:lnTo>
                    <a:pt x="29776" y="1105877"/>
                  </a:lnTo>
                  <a:lnTo>
                    <a:pt x="30123" y="1096959"/>
                  </a:lnTo>
                  <a:lnTo>
                    <a:pt x="30472" y="1088040"/>
                  </a:lnTo>
                  <a:lnTo>
                    <a:pt x="30823" y="1079122"/>
                  </a:lnTo>
                  <a:lnTo>
                    <a:pt x="31175" y="1070204"/>
                  </a:lnTo>
                  <a:lnTo>
                    <a:pt x="31530" y="1061285"/>
                  </a:lnTo>
                  <a:lnTo>
                    <a:pt x="31886" y="1052367"/>
                  </a:lnTo>
                  <a:lnTo>
                    <a:pt x="32244" y="1043449"/>
                  </a:lnTo>
                  <a:lnTo>
                    <a:pt x="32602" y="1034530"/>
                  </a:lnTo>
                  <a:lnTo>
                    <a:pt x="32962" y="1025612"/>
                  </a:lnTo>
                  <a:lnTo>
                    <a:pt x="33322" y="1016693"/>
                  </a:lnTo>
                  <a:lnTo>
                    <a:pt x="33683" y="1007775"/>
                  </a:lnTo>
                  <a:lnTo>
                    <a:pt x="34044" y="998857"/>
                  </a:lnTo>
                  <a:lnTo>
                    <a:pt x="34405" y="989938"/>
                  </a:lnTo>
                  <a:lnTo>
                    <a:pt x="34765" y="981020"/>
                  </a:lnTo>
                  <a:lnTo>
                    <a:pt x="35125" y="972102"/>
                  </a:lnTo>
                  <a:lnTo>
                    <a:pt x="35483" y="963183"/>
                  </a:lnTo>
                  <a:lnTo>
                    <a:pt x="35840" y="954265"/>
                  </a:lnTo>
                  <a:lnTo>
                    <a:pt x="36196" y="945347"/>
                  </a:lnTo>
                  <a:lnTo>
                    <a:pt x="36549" y="936428"/>
                  </a:lnTo>
                  <a:lnTo>
                    <a:pt x="36900" y="927510"/>
                  </a:lnTo>
                  <a:lnTo>
                    <a:pt x="37248" y="918591"/>
                  </a:lnTo>
                  <a:lnTo>
                    <a:pt x="37593" y="909673"/>
                  </a:lnTo>
                  <a:lnTo>
                    <a:pt x="37935" y="900755"/>
                  </a:lnTo>
                  <a:lnTo>
                    <a:pt x="38274" y="891836"/>
                  </a:lnTo>
                  <a:lnTo>
                    <a:pt x="38608" y="882918"/>
                  </a:lnTo>
                  <a:lnTo>
                    <a:pt x="38939" y="874000"/>
                  </a:lnTo>
                  <a:lnTo>
                    <a:pt x="39266" y="865081"/>
                  </a:lnTo>
                  <a:lnTo>
                    <a:pt x="39590" y="856163"/>
                  </a:lnTo>
                  <a:lnTo>
                    <a:pt x="39908" y="847244"/>
                  </a:lnTo>
                  <a:lnTo>
                    <a:pt x="40222" y="838326"/>
                  </a:lnTo>
                  <a:lnTo>
                    <a:pt x="40531" y="829408"/>
                  </a:lnTo>
                  <a:lnTo>
                    <a:pt x="40837" y="820489"/>
                  </a:lnTo>
                  <a:lnTo>
                    <a:pt x="41138" y="811571"/>
                  </a:lnTo>
                  <a:lnTo>
                    <a:pt x="41434" y="802653"/>
                  </a:lnTo>
                  <a:lnTo>
                    <a:pt x="41726" y="793734"/>
                  </a:lnTo>
                  <a:lnTo>
                    <a:pt x="42014" y="784816"/>
                  </a:lnTo>
                  <a:lnTo>
                    <a:pt x="42298" y="775898"/>
                  </a:lnTo>
                  <a:lnTo>
                    <a:pt x="42577" y="766979"/>
                  </a:lnTo>
                  <a:lnTo>
                    <a:pt x="42851" y="758061"/>
                  </a:lnTo>
                  <a:lnTo>
                    <a:pt x="43122" y="749142"/>
                  </a:lnTo>
                  <a:lnTo>
                    <a:pt x="43390" y="740224"/>
                  </a:lnTo>
                  <a:lnTo>
                    <a:pt x="43652" y="731306"/>
                  </a:lnTo>
                  <a:lnTo>
                    <a:pt x="43911" y="722387"/>
                  </a:lnTo>
                  <a:lnTo>
                    <a:pt x="44166" y="713469"/>
                  </a:lnTo>
                  <a:lnTo>
                    <a:pt x="44418" y="704551"/>
                  </a:lnTo>
                  <a:lnTo>
                    <a:pt x="44666" y="695632"/>
                  </a:lnTo>
                  <a:lnTo>
                    <a:pt x="44910" y="686714"/>
                  </a:lnTo>
                  <a:lnTo>
                    <a:pt x="45151" y="677795"/>
                  </a:lnTo>
                  <a:lnTo>
                    <a:pt x="45388" y="668877"/>
                  </a:lnTo>
                  <a:lnTo>
                    <a:pt x="45622" y="659959"/>
                  </a:lnTo>
                  <a:lnTo>
                    <a:pt x="45852" y="651040"/>
                  </a:lnTo>
                  <a:lnTo>
                    <a:pt x="46077" y="642122"/>
                  </a:lnTo>
                  <a:lnTo>
                    <a:pt x="46300" y="633204"/>
                  </a:lnTo>
                  <a:lnTo>
                    <a:pt x="46519" y="624285"/>
                  </a:lnTo>
                  <a:lnTo>
                    <a:pt x="46734" y="615367"/>
                  </a:lnTo>
                  <a:lnTo>
                    <a:pt x="46945" y="606449"/>
                  </a:lnTo>
                  <a:lnTo>
                    <a:pt x="47152" y="597530"/>
                  </a:lnTo>
                  <a:lnTo>
                    <a:pt x="47355" y="588612"/>
                  </a:lnTo>
                  <a:lnTo>
                    <a:pt x="47555" y="579693"/>
                  </a:lnTo>
                  <a:lnTo>
                    <a:pt x="47749" y="570775"/>
                  </a:lnTo>
                  <a:lnTo>
                    <a:pt x="47939" y="561857"/>
                  </a:lnTo>
                  <a:lnTo>
                    <a:pt x="48125" y="552938"/>
                  </a:lnTo>
                  <a:lnTo>
                    <a:pt x="48307" y="544020"/>
                  </a:lnTo>
                  <a:lnTo>
                    <a:pt x="48484" y="535102"/>
                  </a:lnTo>
                  <a:lnTo>
                    <a:pt x="48655" y="526183"/>
                  </a:lnTo>
                  <a:lnTo>
                    <a:pt x="48822" y="517265"/>
                  </a:lnTo>
                  <a:lnTo>
                    <a:pt x="48984" y="508346"/>
                  </a:lnTo>
                  <a:lnTo>
                    <a:pt x="49141" y="499428"/>
                  </a:lnTo>
                  <a:lnTo>
                    <a:pt x="49294" y="490510"/>
                  </a:lnTo>
                  <a:lnTo>
                    <a:pt x="49440" y="481591"/>
                  </a:lnTo>
                  <a:lnTo>
                    <a:pt x="49582" y="472673"/>
                  </a:lnTo>
                  <a:lnTo>
                    <a:pt x="49718" y="463755"/>
                  </a:lnTo>
                  <a:lnTo>
                    <a:pt x="49850" y="454836"/>
                  </a:lnTo>
                  <a:lnTo>
                    <a:pt x="49976" y="445918"/>
                  </a:lnTo>
                  <a:lnTo>
                    <a:pt x="50097" y="437000"/>
                  </a:lnTo>
                  <a:lnTo>
                    <a:pt x="50212" y="428081"/>
                  </a:lnTo>
                  <a:lnTo>
                    <a:pt x="50324" y="419163"/>
                  </a:lnTo>
                  <a:lnTo>
                    <a:pt x="50430" y="410244"/>
                  </a:lnTo>
                  <a:lnTo>
                    <a:pt x="50530" y="401326"/>
                  </a:lnTo>
                  <a:lnTo>
                    <a:pt x="50626" y="392408"/>
                  </a:lnTo>
                  <a:lnTo>
                    <a:pt x="50717" y="383489"/>
                  </a:lnTo>
                  <a:lnTo>
                    <a:pt x="50804" y="374571"/>
                  </a:lnTo>
                  <a:lnTo>
                    <a:pt x="50885" y="365653"/>
                  </a:lnTo>
                  <a:lnTo>
                    <a:pt x="50962" y="356734"/>
                  </a:lnTo>
                  <a:lnTo>
                    <a:pt x="51035" y="347816"/>
                  </a:lnTo>
                  <a:lnTo>
                    <a:pt x="51105" y="338897"/>
                  </a:lnTo>
                  <a:lnTo>
                    <a:pt x="51170" y="329979"/>
                  </a:lnTo>
                  <a:lnTo>
                    <a:pt x="51231" y="321061"/>
                  </a:lnTo>
                  <a:lnTo>
                    <a:pt x="51288" y="312142"/>
                  </a:lnTo>
                  <a:lnTo>
                    <a:pt x="51343" y="303224"/>
                  </a:lnTo>
                  <a:lnTo>
                    <a:pt x="51394" y="294306"/>
                  </a:lnTo>
                  <a:lnTo>
                    <a:pt x="51442" y="285387"/>
                  </a:lnTo>
                  <a:lnTo>
                    <a:pt x="51487" y="276469"/>
                  </a:lnTo>
                  <a:lnTo>
                    <a:pt x="51530" y="267551"/>
                  </a:lnTo>
                  <a:lnTo>
                    <a:pt x="51570" y="258632"/>
                  </a:lnTo>
                  <a:lnTo>
                    <a:pt x="51609" y="249714"/>
                  </a:lnTo>
                  <a:lnTo>
                    <a:pt x="51645" y="240795"/>
                  </a:lnTo>
                  <a:lnTo>
                    <a:pt x="51679" y="231877"/>
                  </a:lnTo>
                  <a:lnTo>
                    <a:pt x="51712" y="222959"/>
                  </a:lnTo>
                  <a:lnTo>
                    <a:pt x="51744" y="214040"/>
                  </a:lnTo>
                  <a:lnTo>
                    <a:pt x="51775" y="205122"/>
                  </a:lnTo>
                  <a:lnTo>
                    <a:pt x="51804" y="196204"/>
                  </a:lnTo>
                  <a:lnTo>
                    <a:pt x="51833" y="187285"/>
                  </a:lnTo>
                  <a:lnTo>
                    <a:pt x="51862" y="178367"/>
                  </a:lnTo>
                  <a:lnTo>
                    <a:pt x="51890" y="169448"/>
                  </a:lnTo>
                  <a:lnTo>
                    <a:pt x="51918" y="160530"/>
                  </a:lnTo>
                  <a:lnTo>
                    <a:pt x="51946" y="151612"/>
                  </a:lnTo>
                  <a:lnTo>
                    <a:pt x="51974" y="142693"/>
                  </a:lnTo>
                  <a:lnTo>
                    <a:pt x="52002" y="133775"/>
                  </a:lnTo>
                  <a:lnTo>
                    <a:pt x="52030" y="124857"/>
                  </a:lnTo>
                  <a:lnTo>
                    <a:pt x="52059" y="115938"/>
                  </a:lnTo>
                  <a:lnTo>
                    <a:pt x="52089" y="107020"/>
                  </a:lnTo>
                  <a:lnTo>
                    <a:pt x="52119" y="98102"/>
                  </a:lnTo>
                  <a:lnTo>
                    <a:pt x="52149" y="89183"/>
                  </a:lnTo>
                  <a:lnTo>
                    <a:pt x="52180" y="80265"/>
                  </a:lnTo>
                  <a:lnTo>
                    <a:pt x="52212" y="71346"/>
                  </a:lnTo>
                  <a:lnTo>
                    <a:pt x="52245" y="62428"/>
                  </a:lnTo>
                  <a:lnTo>
                    <a:pt x="52278" y="53510"/>
                  </a:lnTo>
                  <a:lnTo>
                    <a:pt x="52311" y="44591"/>
                  </a:lnTo>
                  <a:lnTo>
                    <a:pt x="52345" y="35673"/>
                  </a:lnTo>
                  <a:lnTo>
                    <a:pt x="52380" y="26755"/>
                  </a:lnTo>
                  <a:lnTo>
                    <a:pt x="52414" y="17836"/>
                  </a:lnTo>
                  <a:lnTo>
                    <a:pt x="52449" y="8918"/>
                  </a:lnTo>
                  <a:lnTo>
                    <a:pt x="52485" y="0"/>
                  </a:lnTo>
                  <a:lnTo>
                    <a:pt x="54193" y="0"/>
                  </a:lnTo>
                  <a:lnTo>
                    <a:pt x="54228" y="8918"/>
                  </a:lnTo>
                  <a:lnTo>
                    <a:pt x="54263" y="17836"/>
                  </a:lnTo>
                  <a:lnTo>
                    <a:pt x="54298" y="26755"/>
                  </a:lnTo>
                  <a:lnTo>
                    <a:pt x="54333" y="35673"/>
                  </a:lnTo>
                  <a:lnTo>
                    <a:pt x="54367" y="44591"/>
                  </a:lnTo>
                  <a:lnTo>
                    <a:pt x="54400" y="53510"/>
                  </a:lnTo>
                  <a:lnTo>
                    <a:pt x="54433" y="62428"/>
                  </a:lnTo>
                  <a:lnTo>
                    <a:pt x="54465" y="71346"/>
                  </a:lnTo>
                  <a:lnTo>
                    <a:pt x="54497" y="80265"/>
                  </a:lnTo>
                  <a:lnTo>
                    <a:pt x="54528" y="89183"/>
                  </a:lnTo>
                  <a:lnTo>
                    <a:pt x="54559" y="98102"/>
                  </a:lnTo>
                  <a:lnTo>
                    <a:pt x="54589" y="107020"/>
                  </a:lnTo>
                  <a:lnTo>
                    <a:pt x="54618" y="115938"/>
                  </a:lnTo>
                  <a:lnTo>
                    <a:pt x="54647" y="124857"/>
                  </a:lnTo>
                  <a:lnTo>
                    <a:pt x="54676" y="133775"/>
                  </a:lnTo>
                  <a:lnTo>
                    <a:pt x="54704" y="142693"/>
                  </a:lnTo>
                  <a:lnTo>
                    <a:pt x="54732" y="151612"/>
                  </a:lnTo>
                  <a:lnTo>
                    <a:pt x="54760" y="160530"/>
                  </a:lnTo>
                  <a:lnTo>
                    <a:pt x="54788" y="169448"/>
                  </a:lnTo>
                  <a:lnTo>
                    <a:pt x="54816" y="178367"/>
                  </a:lnTo>
                  <a:lnTo>
                    <a:pt x="54844" y="187285"/>
                  </a:lnTo>
                  <a:lnTo>
                    <a:pt x="54873" y="196204"/>
                  </a:lnTo>
                  <a:lnTo>
                    <a:pt x="54903" y="205122"/>
                  </a:lnTo>
                  <a:lnTo>
                    <a:pt x="54934" y="214040"/>
                  </a:lnTo>
                  <a:lnTo>
                    <a:pt x="54966" y="222959"/>
                  </a:lnTo>
                  <a:lnTo>
                    <a:pt x="54999" y="231877"/>
                  </a:lnTo>
                  <a:lnTo>
                    <a:pt x="55033" y="240795"/>
                  </a:lnTo>
                  <a:lnTo>
                    <a:pt x="55069" y="249714"/>
                  </a:lnTo>
                  <a:lnTo>
                    <a:pt x="55107" y="258632"/>
                  </a:lnTo>
                  <a:lnTo>
                    <a:pt x="55148" y="267551"/>
                  </a:lnTo>
                  <a:lnTo>
                    <a:pt x="55190" y="276469"/>
                  </a:lnTo>
                  <a:lnTo>
                    <a:pt x="55235" y="285387"/>
                  </a:lnTo>
                  <a:lnTo>
                    <a:pt x="55284" y="294306"/>
                  </a:lnTo>
                  <a:lnTo>
                    <a:pt x="55335" y="303224"/>
                  </a:lnTo>
                  <a:lnTo>
                    <a:pt x="55389" y="312142"/>
                  </a:lnTo>
                  <a:lnTo>
                    <a:pt x="55447" y="321061"/>
                  </a:lnTo>
                  <a:lnTo>
                    <a:pt x="55507" y="329979"/>
                  </a:lnTo>
                  <a:lnTo>
                    <a:pt x="55573" y="338897"/>
                  </a:lnTo>
                  <a:lnTo>
                    <a:pt x="55642" y="347816"/>
                  </a:lnTo>
                  <a:lnTo>
                    <a:pt x="55715" y="356734"/>
                  </a:lnTo>
                  <a:lnTo>
                    <a:pt x="55792" y="365653"/>
                  </a:lnTo>
                  <a:lnTo>
                    <a:pt x="55874" y="374571"/>
                  </a:lnTo>
                  <a:lnTo>
                    <a:pt x="55961" y="383489"/>
                  </a:lnTo>
                  <a:lnTo>
                    <a:pt x="56052" y="392408"/>
                  </a:lnTo>
                  <a:lnTo>
                    <a:pt x="56148" y="401326"/>
                  </a:lnTo>
                  <a:lnTo>
                    <a:pt x="56248" y="410244"/>
                  </a:lnTo>
                  <a:lnTo>
                    <a:pt x="56354" y="419163"/>
                  </a:lnTo>
                  <a:lnTo>
                    <a:pt x="56465" y="428081"/>
                  </a:lnTo>
                  <a:lnTo>
                    <a:pt x="56581" y="437000"/>
                  </a:lnTo>
                  <a:lnTo>
                    <a:pt x="56701" y="445918"/>
                  </a:lnTo>
                  <a:lnTo>
                    <a:pt x="56827" y="454836"/>
                  </a:lnTo>
                  <a:lnTo>
                    <a:pt x="56959" y="463755"/>
                  </a:lnTo>
                  <a:lnTo>
                    <a:pt x="57096" y="472673"/>
                  </a:lnTo>
                  <a:lnTo>
                    <a:pt x="57238" y="481591"/>
                  </a:lnTo>
                  <a:lnTo>
                    <a:pt x="57384" y="490510"/>
                  </a:lnTo>
                  <a:lnTo>
                    <a:pt x="57536" y="499428"/>
                  </a:lnTo>
                  <a:lnTo>
                    <a:pt x="57694" y="508346"/>
                  </a:lnTo>
                  <a:lnTo>
                    <a:pt x="57856" y="517265"/>
                  </a:lnTo>
                  <a:lnTo>
                    <a:pt x="58022" y="526183"/>
                  </a:lnTo>
                  <a:lnTo>
                    <a:pt x="58194" y="535102"/>
                  </a:lnTo>
                  <a:lnTo>
                    <a:pt x="58371" y="544020"/>
                  </a:lnTo>
                  <a:lnTo>
                    <a:pt x="58553" y="552938"/>
                  </a:lnTo>
                  <a:lnTo>
                    <a:pt x="58738" y="561857"/>
                  </a:lnTo>
                  <a:lnTo>
                    <a:pt x="58928" y="570775"/>
                  </a:lnTo>
                  <a:lnTo>
                    <a:pt x="59123" y="579693"/>
                  </a:lnTo>
                  <a:lnTo>
                    <a:pt x="59322" y="588612"/>
                  </a:lnTo>
                  <a:lnTo>
                    <a:pt x="59526" y="597530"/>
                  </a:lnTo>
                  <a:lnTo>
                    <a:pt x="59732" y="606449"/>
                  </a:lnTo>
                  <a:lnTo>
                    <a:pt x="59943" y="615367"/>
                  </a:lnTo>
                  <a:lnTo>
                    <a:pt x="60159" y="624285"/>
                  </a:lnTo>
                  <a:lnTo>
                    <a:pt x="60378" y="633204"/>
                  </a:lnTo>
                  <a:lnTo>
                    <a:pt x="60600" y="642122"/>
                  </a:lnTo>
                  <a:lnTo>
                    <a:pt x="60826" y="651040"/>
                  </a:lnTo>
                  <a:lnTo>
                    <a:pt x="61056" y="659959"/>
                  </a:lnTo>
                  <a:lnTo>
                    <a:pt x="61290" y="668877"/>
                  </a:lnTo>
                  <a:lnTo>
                    <a:pt x="61527" y="677795"/>
                  </a:lnTo>
                  <a:lnTo>
                    <a:pt x="61767" y="686714"/>
                  </a:lnTo>
                  <a:lnTo>
                    <a:pt x="62011" y="695632"/>
                  </a:lnTo>
                  <a:lnTo>
                    <a:pt x="62260" y="704551"/>
                  </a:lnTo>
                  <a:lnTo>
                    <a:pt x="62511" y="713469"/>
                  </a:lnTo>
                  <a:lnTo>
                    <a:pt x="62767" y="722387"/>
                  </a:lnTo>
                  <a:lnTo>
                    <a:pt x="63025" y="731306"/>
                  </a:lnTo>
                  <a:lnTo>
                    <a:pt x="63288" y="740224"/>
                  </a:lnTo>
                  <a:lnTo>
                    <a:pt x="63555" y="749142"/>
                  </a:lnTo>
                  <a:lnTo>
                    <a:pt x="63826" y="758061"/>
                  </a:lnTo>
                  <a:lnTo>
                    <a:pt x="64101" y="766979"/>
                  </a:lnTo>
                  <a:lnTo>
                    <a:pt x="64380" y="775898"/>
                  </a:lnTo>
                  <a:lnTo>
                    <a:pt x="64663" y="784816"/>
                  </a:lnTo>
                  <a:lnTo>
                    <a:pt x="64951" y="793734"/>
                  </a:lnTo>
                  <a:lnTo>
                    <a:pt x="65243" y="802653"/>
                  </a:lnTo>
                  <a:lnTo>
                    <a:pt x="65540" y="811571"/>
                  </a:lnTo>
                  <a:lnTo>
                    <a:pt x="65840" y="820489"/>
                  </a:lnTo>
                  <a:lnTo>
                    <a:pt x="66146" y="829408"/>
                  </a:lnTo>
                  <a:lnTo>
                    <a:pt x="66456" y="838326"/>
                  </a:lnTo>
                  <a:lnTo>
                    <a:pt x="66770" y="847244"/>
                  </a:lnTo>
                  <a:lnTo>
                    <a:pt x="67088" y="856163"/>
                  </a:lnTo>
                  <a:lnTo>
                    <a:pt x="67411" y="865081"/>
                  </a:lnTo>
                  <a:lnTo>
                    <a:pt x="67739" y="874000"/>
                  </a:lnTo>
                  <a:lnTo>
                    <a:pt x="68070" y="882918"/>
                  </a:lnTo>
                  <a:lnTo>
                    <a:pt x="68404" y="891836"/>
                  </a:lnTo>
                  <a:lnTo>
                    <a:pt x="68742" y="900755"/>
                  </a:lnTo>
                  <a:lnTo>
                    <a:pt x="69085" y="909673"/>
                  </a:lnTo>
                  <a:lnTo>
                    <a:pt x="69430" y="918591"/>
                  </a:lnTo>
                  <a:lnTo>
                    <a:pt x="69778" y="927510"/>
                  </a:lnTo>
                  <a:lnTo>
                    <a:pt x="70128" y="936428"/>
                  </a:lnTo>
                  <a:lnTo>
                    <a:pt x="70482" y="945347"/>
                  </a:lnTo>
                  <a:lnTo>
                    <a:pt x="70837" y="954265"/>
                  </a:lnTo>
                  <a:lnTo>
                    <a:pt x="71194" y="963183"/>
                  </a:lnTo>
                  <a:lnTo>
                    <a:pt x="71553" y="972102"/>
                  </a:lnTo>
                  <a:lnTo>
                    <a:pt x="71912" y="981020"/>
                  </a:lnTo>
                  <a:lnTo>
                    <a:pt x="72273" y="989938"/>
                  </a:lnTo>
                  <a:lnTo>
                    <a:pt x="72634" y="998857"/>
                  </a:lnTo>
                  <a:lnTo>
                    <a:pt x="72994" y="1007775"/>
                  </a:lnTo>
                  <a:lnTo>
                    <a:pt x="73355" y="1016693"/>
                  </a:lnTo>
                  <a:lnTo>
                    <a:pt x="73716" y="1025612"/>
                  </a:lnTo>
                  <a:lnTo>
                    <a:pt x="74075" y="1034530"/>
                  </a:lnTo>
                  <a:lnTo>
                    <a:pt x="74434" y="1043449"/>
                  </a:lnTo>
                  <a:lnTo>
                    <a:pt x="74792" y="1052367"/>
                  </a:lnTo>
                  <a:lnTo>
                    <a:pt x="75148" y="1061285"/>
                  </a:lnTo>
                  <a:lnTo>
                    <a:pt x="75502" y="1070204"/>
                  </a:lnTo>
                  <a:lnTo>
                    <a:pt x="75855" y="1079122"/>
                  </a:lnTo>
                  <a:lnTo>
                    <a:pt x="76206" y="1088040"/>
                  </a:lnTo>
                  <a:lnTo>
                    <a:pt x="76555" y="1096959"/>
                  </a:lnTo>
                  <a:lnTo>
                    <a:pt x="76902" y="1105877"/>
                  </a:lnTo>
                  <a:lnTo>
                    <a:pt x="77247" y="1114796"/>
                  </a:lnTo>
                  <a:lnTo>
                    <a:pt x="77590" y="1123714"/>
                  </a:lnTo>
                  <a:lnTo>
                    <a:pt x="77931" y="1132632"/>
                  </a:lnTo>
                  <a:lnTo>
                    <a:pt x="78270" y="1141551"/>
                  </a:lnTo>
                  <a:lnTo>
                    <a:pt x="78608" y="1150469"/>
                  </a:lnTo>
                  <a:lnTo>
                    <a:pt x="78943" y="1159387"/>
                  </a:lnTo>
                  <a:lnTo>
                    <a:pt x="79278" y="1168306"/>
                  </a:lnTo>
                  <a:lnTo>
                    <a:pt x="79611" y="1177224"/>
                  </a:lnTo>
                  <a:lnTo>
                    <a:pt x="79943" y="1186142"/>
                  </a:lnTo>
                  <a:lnTo>
                    <a:pt x="80275" y="1195061"/>
                  </a:lnTo>
                  <a:lnTo>
                    <a:pt x="80606" y="1203979"/>
                  </a:lnTo>
                  <a:lnTo>
                    <a:pt x="80937" y="1212898"/>
                  </a:lnTo>
                  <a:lnTo>
                    <a:pt x="81268" y="1221816"/>
                  </a:lnTo>
                  <a:lnTo>
                    <a:pt x="81600" y="1230734"/>
                  </a:lnTo>
                  <a:lnTo>
                    <a:pt x="81933" y="1239653"/>
                  </a:lnTo>
                  <a:lnTo>
                    <a:pt x="82267" y="1248571"/>
                  </a:lnTo>
                  <a:lnTo>
                    <a:pt x="82603" y="1257489"/>
                  </a:lnTo>
                  <a:lnTo>
                    <a:pt x="82940" y="1266408"/>
                  </a:lnTo>
                  <a:lnTo>
                    <a:pt x="83281" y="1275326"/>
                  </a:lnTo>
                  <a:lnTo>
                    <a:pt x="83624" y="1284245"/>
                  </a:lnTo>
                  <a:lnTo>
                    <a:pt x="83970" y="1293163"/>
                  </a:lnTo>
                  <a:lnTo>
                    <a:pt x="84318" y="1302081"/>
                  </a:lnTo>
                  <a:lnTo>
                    <a:pt x="84672" y="1311000"/>
                  </a:lnTo>
                  <a:lnTo>
                    <a:pt x="85029" y="1319918"/>
                  </a:lnTo>
                  <a:lnTo>
                    <a:pt x="85390" y="1328836"/>
                  </a:lnTo>
                  <a:lnTo>
                    <a:pt x="85755" y="1337755"/>
                  </a:lnTo>
                  <a:lnTo>
                    <a:pt x="86124" y="1346673"/>
                  </a:lnTo>
                  <a:lnTo>
                    <a:pt x="86499" y="1355591"/>
                  </a:lnTo>
                  <a:lnTo>
                    <a:pt x="86878" y="1364510"/>
                  </a:lnTo>
                  <a:lnTo>
                    <a:pt x="87262" y="1373428"/>
                  </a:lnTo>
                  <a:lnTo>
                    <a:pt x="87650" y="1382347"/>
                  </a:lnTo>
                  <a:lnTo>
                    <a:pt x="88043" y="1391265"/>
                  </a:lnTo>
                  <a:lnTo>
                    <a:pt x="88441" y="1400183"/>
                  </a:lnTo>
                  <a:lnTo>
                    <a:pt x="88843" y="1409102"/>
                  </a:lnTo>
                  <a:lnTo>
                    <a:pt x="89248" y="1418020"/>
                  </a:lnTo>
                  <a:lnTo>
                    <a:pt x="89658" y="1426938"/>
                  </a:lnTo>
                  <a:lnTo>
                    <a:pt x="90071" y="1435857"/>
                  </a:lnTo>
                  <a:lnTo>
                    <a:pt x="90488" y="1444775"/>
                  </a:lnTo>
                  <a:lnTo>
                    <a:pt x="90907" y="1453694"/>
                  </a:lnTo>
                  <a:lnTo>
                    <a:pt x="91328" y="1462612"/>
                  </a:lnTo>
                  <a:lnTo>
                    <a:pt x="91751" y="1471530"/>
                  </a:lnTo>
                  <a:lnTo>
                    <a:pt x="92175" y="1480449"/>
                  </a:lnTo>
                  <a:lnTo>
                    <a:pt x="92601" y="1489367"/>
                  </a:lnTo>
                  <a:lnTo>
                    <a:pt x="93026" y="1498285"/>
                  </a:lnTo>
                  <a:lnTo>
                    <a:pt x="93452" y="1507204"/>
                  </a:lnTo>
                  <a:lnTo>
                    <a:pt x="93876" y="1516122"/>
                  </a:lnTo>
                  <a:lnTo>
                    <a:pt x="94299" y="1525040"/>
                  </a:lnTo>
                  <a:lnTo>
                    <a:pt x="94721" y="1533959"/>
                  </a:lnTo>
                  <a:lnTo>
                    <a:pt x="95140" y="1542877"/>
                  </a:lnTo>
                  <a:lnTo>
                    <a:pt x="95557" y="1551796"/>
                  </a:lnTo>
                  <a:lnTo>
                    <a:pt x="95969" y="1560714"/>
                  </a:lnTo>
                  <a:lnTo>
                    <a:pt x="96378" y="1569632"/>
                  </a:lnTo>
                  <a:lnTo>
                    <a:pt x="96783" y="1578551"/>
                  </a:lnTo>
                  <a:lnTo>
                    <a:pt x="97184" y="1587469"/>
                  </a:lnTo>
                  <a:lnTo>
                    <a:pt x="97579" y="1596387"/>
                  </a:lnTo>
                  <a:lnTo>
                    <a:pt x="97968" y="1605306"/>
                  </a:lnTo>
                  <a:lnTo>
                    <a:pt x="98351" y="1614224"/>
                  </a:lnTo>
                  <a:lnTo>
                    <a:pt x="98729" y="1623143"/>
                  </a:lnTo>
                  <a:lnTo>
                    <a:pt x="99101" y="1632061"/>
                  </a:lnTo>
                  <a:lnTo>
                    <a:pt x="99464" y="1640979"/>
                  </a:lnTo>
                  <a:lnTo>
                    <a:pt x="99821" y="1649898"/>
                  </a:lnTo>
                  <a:lnTo>
                    <a:pt x="100170" y="1658816"/>
                  </a:lnTo>
                  <a:lnTo>
                    <a:pt x="100513" y="1667734"/>
                  </a:lnTo>
                  <a:lnTo>
                    <a:pt x="100847" y="1676653"/>
                  </a:lnTo>
                  <a:lnTo>
                    <a:pt x="101172" y="1685571"/>
                  </a:lnTo>
                  <a:lnTo>
                    <a:pt x="101490" y="1694489"/>
                  </a:lnTo>
                  <a:lnTo>
                    <a:pt x="101800" y="1703408"/>
                  </a:lnTo>
                  <a:lnTo>
                    <a:pt x="102101" y="1712326"/>
                  </a:lnTo>
                  <a:lnTo>
                    <a:pt x="102391" y="1721245"/>
                  </a:lnTo>
                  <a:lnTo>
                    <a:pt x="102673" y="1730163"/>
                  </a:lnTo>
                  <a:lnTo>
                    <a:pt x="102946" y="1739081"/>
                  </a:lnTo>
                  <a:lnTo>
                    <a:pt x="103211" y="1748000"/>
                  </a:lnTo>
                  <a:lnTo>
                    <a:pt x="103464" y="1756918"/>
                  </a:lnTo>
                  <a:lnTo>
                    <a:pt x="103707" y="1765836"/>
                  </a:lnTo>
                  <a:lnTo>
                    <a:pt x="103940" y="1774755"/>
                  </a:lnTo>
                  <a:lnTo>
                    <a:pt x="104165" y="1783673"/>
                  </a:lnTo>
                  <a:lnTo>
                    <a:pt x="104379" y="1792592"/>
                  </a:lnTo>
                  <a:lnTo>
                    <a:pt x="104581" y="1801510"/>
                  </a:lnTo>
                  <a:lnTo>
                    <a:pt x="104773" y="1810428"/>
                  </a:lnTo>
                  <a:lnTo>
                    <a:pt x="104956" y="1819347"/>
                  </a:lnTo>
                  <a:lnTo>
                    <a:pt x="105128" y="1828265"/>
                  </a:lnTo>
                  <a:lnTo>
                    <a:pt x="105289" y="1837183"/>
                  </a:lnTo>
                  <a:lnTo>
                    <a:pt x="105439" y="1846102"/>
                  </a:lnTo>
                  <a:lnTo>
                    <a:pt x="105579" y="1855020"/>
                  </a:lnTo>
                  <a:lnTo>
                    <a:pt x="105710" y="1863938"/>
                  </a:lnTo>
                  <a:lnTo>
                    <a:pt x="105831" y="1872857"/>
                  </a:lnTo>
                  <a:lnTo>
                    <a:pt x="105940" y="1881775"/>
                  </a:lnTo>
                  <a:lnTo>
                    <a:pt x="106040" y="1890694"/>
                  </a:lnTo>
                  <a:lnTo>
                    <a:pt x="106131" y="1899612"/>
                  </a:lnTo>
                  <a:lnTo>
                    <a:pt x="106214" y="1908530"/>
                  </a:lnTo>
                  <a:lnTo>
                    <a:pt x="106288" y="1917449"/>
                  </a:lnTo>
                  <a:lnTo>
                    <a:pt x="106353" y="1926367"/>
                  </a:lnTo>
                  <a:lnTo>
                    <a:pt x="106410" y="1935285"/>
                  </a:lnTo>
                  <a:lnTo>
                    <a:pt x="106461" y="1944204"/>
                  </a:lnTo>
                  <a:lnTo>
                    <a:pt x="106505" y="1953122"/>
                  </a:lnTo>
                  <a:lnTo>
                    <a:pt x="106541" y="1962041"/>
                  </a:lnTo>
                  <a:lnTo>
                    <a:pt x="106571" y="1970959"/>
                  </a:lnTo>
                  <a:lnTo>
                    <a:pt x="106597" y="1979877"/>
                  </a:lnTo>
                  <a:lnTo>
                    <a:pt x="106618" y="1988796"/>
                  </a:lnTo>
                  <a:lnTo>
                    <a:pt x="106635" y="1997714"/>
                  </a:lnTo>
                  <a:lnTo>
                    <a:pt x="106647" y="2006632"/>
                  </a:lnTo>
                  <a:lnTo>
                    <a:pt x="106657" y="2015551"/>
                  </a:lnTo>
                  <a:lnTo>
                    <a:pt x="106664" y="2024469"/>
                  </a:lnTo>
                  <a:lnTo>
                    <a:pt x="106668" y="2033387"/>
                  </a:lnTo>
                  <a:lnTo>
                    <a:pt x="106671" y="2042306"/>
                  </a:lnTo>
                  <a:lnTo>
                    <a:pt x="106672" y="2051224"/>
                  </a:lnTo>
                  <a:lnTo>
                    <a:pt x="106672" y="2060143"/>
                  </a:lnTo>
                  <a:lnTo>
                    <a:pt x="106671" y="2069061"/>
                  </a:lnTo>
                  <a:lnTo>
                    <a:pt x="106670" y="2077979"/>
                  </a:lnTo>
                  <a:lnTo>
                    <a:pt x="106669" y="2086898"/>
                  </a:lnTo>
                  <a:lnTo>
                    <a:pt x="106668" y="2095816"/>
                  </a:lnTo>
                  <a:lnTo>
                    <a:pt x="106668" y="2104734"/>
                  </a:lnTo>
                  <a:lnTo>
                    <a:pt x="106667" y="2113653"/>
                  </a:lnTo>
                  <a:lnTo>
                    <a:pt x="106667" y="2122571"/>
                  </a:lnTo>
                  <a:lnTo>
                    <a:pt x="106668" y="2131490"/>
                  </a:lnTo>
                  <a:lnTo>
                    <a:pt x="106669" y="2140408"/>
                  </a:lnTo>
                  <a:lnTo>
                    <a:pt x="106671" y="2149326"/>
                  </a:lnTo>
                  <a:lnTo>
                    <a:pt x="106672" y="2158245"/>
                  </a:lnTo>
                  <a:lnTo>
                    <a:pt x="106674" y="2167163"/>
                  </a:lnTo>
                  <a:lnTo>
                    <a:pt x="106676" y="2176081"/>
                  </a:lnTo>
                  <a:lnTo>
                    <a:pt x="106677" y="2185000"/>
                  </a:lnTo>
                  <a:lnTo>
                    <a:pt x="106678" y="2193918"/>
                  </a:lnTo>
                  <a:lnTo>
                    <a:pt x="106678" y="2202836"/>
                  </a:lnTo>
                  <a:lnTo>
                    <a:pt x="106676" y="2211755"/>
                  </a:lnTo>
                  <a:lnTo>
                    <a:pt x="106673" y="2220673"/>
                  </a:lnTo>
                  <a:lnTo>
                    <a:pt x="106668" y="2229592"/>
                  </a:lnTo>
                  <a:lnTo>
                    <a:pt x="106660" y="2238510"/>
                  </a:lnTo>
                  <a:lnTo>
                    <a:pt x="106649" y="2247428"/>
                  </a:lnTo>
                  <a:lnTo>
                    <a:pt x="106634" y="2256347"/>
                  </a:lnTo>
                  <a:lnTo>
                    <a:pt x="106616" y="2265265"/>
                  </a:lnTo>
                  <a:lnTo>
                    <a:pt x="106594" y="2274183"/>
                  </a:lnTo>
                  <a:lnTo>
                    <a:pt x="106566" y="2283102"/>
                  </a:lnTo>
                  <a:lnTo>
                    <a:pt x="106533" y="2292020"/>
                  </a:lnTo>
                  <a:lnTo>
                    <a:pt x="106494" y="2300939"/>
                  </a:lnTo>
                  <a:lnTo>
                    <a:pt x="106449" y="2309857"/>
                  </a:lnTo>
                  <a:lnTo>
                    <a:pt x="106399" y="2318775"/>
                  </a:lnTo>
                  <a:lnTo>
                    <a:pt x="106339" y="2327694"/>
                  </a:lnTo>
                  <a:lnTo>
                    <a:pt x="106272" y="2336612"/>
                  </a:lnTo>
                  <a:lnTo>
                    <a:pt x="106198" y="2345530"/>
                  </a:lnTo>
                  <a:lnTo>
                    <a:pt x="106116" y="2354449"/>
                  </a:lnTo>
                  <a:lnTo>
                    <a:pt x="106024" y="2363367"/>
                  </a:lnTo>
                  <a:lnTo>
                    <a:pt x="105922" y="2372285"/>
                  </a:lnTo>
                  <a:lnTo>
                    <a:pt x="105812" y="2381204"/>
                  </a:lnTo>
                  <a:lnTo>
                    <a:pt x="105692" y="2390122"/>
                  </a:lnTo>
                  <a:lnTo>
                    <a:pt x="105564" y="2399041"/>
                  </a:lnTo>
                  <a:lnTo>
                    <a:pt x="105423" y="2407959"/>
                  </a:lnTo>
                  <a:lnTo>
                    <a:pt x="105271" y="2416877"/>
                  </a:lnTo>
                  <a:lnTo>
                    <a:pt x="105110" y="2425796"/>
                  </a:lnTo>
                  <a:lnTo>
                    <a:pt x="104939" y="2434714"/>
                  </a:lnTo>
                  <a:lnTo>
                    <a:pt x="104757" y="2443632"/>
                  </a:lnTo>
                  <a:lnTo>
                    <a:pt x="104561" y="2452551"/>
                  </a:lnTo>
                  <a:lnTo>
                    <a:pt x="104356" y="2461469"/>
                  </a:lnTo>
                  <a:lnTo>
                    <a:pt x="104140" y="2470388"/>
                  </a:lnTo>
                  <a:lnTo>
                    <a:pt x="103915" y="2479306"/>
                  </a:lnTo>
                  <a:lnTo>
                    <a:pt x="103676" y="2488224"/>
                  </a:lnTo>
                  <a:lnTo>
                    <a:pt x="103426" y="2497143"/>
                  </a:lnTo>
                  <a:lnTo>
                    <a:pt x="103166" y="2506061"/>
                  </a:lnTo>
                  <a:lnTo>
                    <a:pt x="102897" y="2514979"/>
                  </a:lnTo>
                  <a:lnTo>
                    <a:pt x="102618" y="2523898"/>
                  </a:lnTo>
                  <a:lnTo>
                    <a:pt x="102326" y="2532816"/>
                  </a:lnTo>
                  <a:lnTo>
                    <a:pt x="102025" y="2541734"/>
                  </a:lnTo>
                  <a:lnTo>
                    <a:pt x="101716" y="2550653"/>
                  </a:lnTo>
                  <a:lnTo>
                    <a:pt x="101398" y="2559571"/>
                  </a:lnTo>
                  <a:lnTo>
                    <a:pt x="101071" y="2568490"/>
                  </a:lnTo>
                  <a:lnTo>
                    <a:pt x="100735" y="2577408"/>
                  </a:lnTo>
                  <a:lnTo>
                    <a:pt x="100392" y="2586326"/>
                  </a:lnTo>
                  <a:lnTo>
                    <a:pt x="100043" y="2595245"/>
                  </a:lnTo>
                  <a:lnTo>
                    <a:pt x="99688" y="2604163"/>
                  </a:lnTo>
                  <a:lnTo>
                    <a:pt x="99326" y="2613081"/>
                  </a:lnTo>
                  <a:lnTo>
                    <a:pt x="98958" y="2622000"/>
                  </a:lnTo>
                  <a:lnTo>
                    <a:pt x="98587" y="2630918"/>
                  </a:lnTo>
                  <a:lnTo>
                    <a:pt x="98213" y="2639837"/>
                  </a:lnTo>
                  <a:lnTo>
                    <a:pt x="97835" y="2648755"/>
                  </a:lnTo>
                  <a:lnTo>
                    <a:pt x="97454" y="2657673"/>
                  </a:lnTo>
                  <a:lnTo>
                    <a:pt x="97073" y="2666592"/>
                  </a:lnTo>
                  <a:lnTo>
                    <a:pt x="96690" y="2675510"/>
                  </a:lnTo>
                  <a:lnTo>
                    <a:pt x="96307" y="2684428"/>
                  </a:lnTo>
                  <a:lnTo>
                    <a:pt x="95925" y="2693347"/>
                  </a:lnTo>
                  <a:lnTo>
                    <a:pt x="95544" y="2702265"/>
                  </a:lnTo>
                  <a:lnTo>
                    <a:pt x="95166" y="2711183"/>
                  </a:lnTo>
                  <a:lnTo>
                    <a:pt x="94789" y="2720102"/>
                  </a:lnTo>
                  <a:lnTo>
                    <a:pt x="94416" y="2729020"/>
                  </a:lnTo>
                  <a:lnTo>
                    <a:pt x="94048" y="2737939"/>
                  </a:lnTo>
                  <a:lnTo>
                    <a:pt x="93683" y="2746857"/>
                  </a:lnTo>
                  <a:lnTo>
                    <a:pt x="93324" y="2755775"/>
                  </a:lnTo>
                  <a:lnTo>
                    <a:pt x="92969" y="2764694"/>
                  </a:lnTo>
                  <a:lnTo>
                    <a:pt x="92621" y="2773612"/>
                  </a:lnTo>
                  <a:lnTo>
                    <a:pt x="92280" y="2782530"/>
                  </a:lnTo>
                  <a:lnTo>
                    <a:pt x="91945" y="2791449"/>
                  </a:lnTo>
                  <a:lnTo>
                    <a:pt x="91616" y="2800367"/>
                  </a:lnTo>
                  <a:lnTo>
                    <a:pt x="91294" y="2809286"/>
                  </a:lnTo>
                  <a:lnTo>
                    <a:pt x="90981" y="2818204"/>
                  </a:lnTo>
                  <a:lnTo>
                    <a:pt x="90675" y="2827122"/>
                  </a:lnTo>
                  <a:lnTo>
                    <a:pt x="90376" y="2836041"/>
                  </a:lnTo>
                  <a:lnTo>
                    <a:pt x="90084" y="2844959"/>
                  </a:lnTo>
                  <a:lnTo>
                    <a:pt x="89802" y="2853877"/>
                  </a:lnTo>
                  <a:lnTo>
                    <a:pt x="89527" y="2862796"/>
                  </a:lnTo>
                  <a:lnTo>
                    <a:pt x="89259" y="2871714"/>
                  </a:lnTo>
                  <a:lnTo>
                    <a:pt x="88998" y="2880632"/>
                  </a:lnTo>
                  <a:lnTo>
                    <a:pt x="88744" y="2889551"/>
                  </a:lnTo>
                  <a:lnTo>
                    <a:pt x="88499" y="2898469"/>
                  </a:lnTo>
                  <a:lnTo>
                    <a:pt x="88261" y="2907388"/>
                  </a:lnTo>
                  <a:lnTo>
                    <a:pt x="88029" y="2916306"/>
                  </a:lnTo>
                  <a:lnTo>
                    <a:pt x="87802" y="2925224"/>
                  </a:lnTo>
                  <a:lnTo>
                    <a:pt x="87583" y="2934143"/>
                  </a:lnTo>
                  <a:lnTo>
                    <a:pt x="87371" y="2943061"/>
                  </a:lnTo>
                  <a:lnTo>
                    <a:pt x="87163" y="2951979"/>
                  </a:lnTo>
                  <a:lnTo>
                    <a:pt x="86960" y="2960898"/>
                  </a:lnTo>
                  <a:lnTo>
                    <a:pt x="86762" y="2969816"/>
                  </a:lnTo>
                  <a:lnTo>
                    <a:pt x="86569" y="2978735"/>
                  </a:lnTo>
                  <a:lnTo>
                    <a:pt x="86381" y="2987653"/>
                  </a:lnTo>
                  <a:lnTo>
                    <a:pt x="86196" y="2996571"/>
                  </a:lnTo>
                  <a:lnTo>
                    <a:pt x="86014" y="3005490"/>
                  </a:lnTo>
                  <a:lnTo>
                    <a:pt x="85835" y="3014408"/>
                  </a:lnTo>
                  <a:lnTo>
                    <a:pt x="85660" y="3023326"/>
                  </a:lnTo>
                  <a:lnTo>
                    <a:pt x="85486" y="3032245"/>
                  </a:lnTo>
                  <a:lnTo>
                    <a:pt x="85315" y="3041163"/>
                  </a:lnTo>
                  <a:lnTo>
                    <a:pt x="85145" y="3050081"/>
                  </a:lnTo>
                  <a:lnTo>
                    <a:pt x="84978" y="3059000"/>
                  </a:lnTo>
                  <a:lnTo>
                    <a:pt x="84811" y="3067918"/>
                  </a:lnTo>
                  <a:lnTo>
                    <a:pt x="84645" y="3076837"/>
                  </a:lnTo>
                  <a:lnTo>
                    <a:pt x="84480" y="3085755"/>
                  </a:lnTo>
                  <a:lnTo>
                    <a:pt x="84315" y="3094673"/>
                  </a:lnTo>
                  <a:lnTo>
                    <a:pt x="84151" y="3103592"/>
                  </a:lnTo>
                  <a:lnTo>
                    <a:pt x="83987" y="3112510"/>
                  </a:lnTo>
                  <a:lnTo>
                    <a:pt x="83823" y="3121428"/>
                  </a:lnTo>
                  <a:lnTo>
                    <a:pt x="83659" y="3130347"/>
                  </a:lnTo>
                  <a:lnTo>
                    <a:pt x="83494" y="3139265"/>
                  </a:lnTo>
                  <a:lnTo>
                    <a:pt x="83330" y="3148184"/>
                  </a:lnTo>
                  <a:lnTo>
                    <a:pt x="83165" y="3157102"/>
                  </a:lnTo>
                  <a:lnTo>
                    <a:pt x="82999" y="3166020"/>
                  </a:lnTo>
                  <a:lnTo>
                    <a:pt x="82834" y="3174939"/>
                  </a:lnTo>
                  <a:lnTo>
                    <a:pt x="82667" y="3183857"/>
                  </a:lnTo>
                  <a:lnTo>
                    <a:pt x="82501" y="3192775"/>
                  </a:lnTo>
                  <a:lnTo>
                    <a:pt x="82333" y="3201694"/>
                  </a:lnTo>
                  <a:lnTo>
                    <a:pt x="82166" y="3210612"/>
                  </a:lnTo>
                  <a:lnTo>
                    <a:pt x="81997" y="3219530"/>
                  </a:lnTo>
                  <a:lnTo>
                    <a:pt x="81827" y="3228449"/>
                  </a:lnTo>
                  <a:lnTo>
                    <a:pt x="81657" y="3237367"/>
                  </a:lnTo>
                  <a:lnTo>
                    <a:pt x="81486" y="3246286"/>
                  </a:lnTo>
                  <a:lnTo>
                    <a:pt x="81314" y="3255204"/>
                  </a:lnTo>
                  <a:lnTo>
                    <a:pt x="81140" y="3264122"/>
                  </a:lnTo>
                  <a:lnTo>
                    <a:pt x="80965" y="3273041"/>
                  </a:lnTo>
                  <a:lnTo>
                    <a:pt x="80788" y="3281959"/>
                  </a:lnTo>
                  <a:lnTo>
                    <a:pt x="80609" y="3290877"/>
                  </a:lnTo>
                  <a:lnTo>
                    <a:pt x="80428" y="3299796"/>
                  </a:lnTo>
                  <a:lnTo>
                    <a:pt x="80245" y="3308714"/>
                  </a:lnTo>
                  <a:lnTo>
                    <a:pt x="80059" y="3317633"/>
                  </a:lnTo>
                  <a:lnTo>
                    <a:pt x="79870" y="3326551"/>
                  </a:lnTo>
                  <a:lnTo>
                    <a:pt x="79678" y="3335469"/>
                  </a:lnTo>
                  <a:lnTo>
                    <a:pt x="79482" y="3344388"/>
                  </a:lnTo>
                  <a:lnTo>
                    <a:pt x="79282" y="3353306"/>
                  </a:lnTo>
                  <a:lnTo>
                    <a:pt x="79079" y="3362224"/>
                  </a:lnTo>
                  <a:lnTo>
                    <a:pt x="78872" y="3371143"/>
                  </a:lnTo>
                  <a:lnTo>
                    <a:pt x="78660" y="3380061"/>
                  </a:lnTo>
                  <a:lnTo>
                    <a:pt x="78443" y="3388979"/>
                  </a:lnTo>
                  <a:lnTo>
                    <a:pt x="78222" y="3397898"/>
                  </a:lnTo>
                  <a:lnTo>
                    <a:pt x="77996" y="3406816"/>
                  </a:lnTo>
                  <a:lnTo>
                    <a:pt x="77766" y="3415735"/>
                  </a:lnTo>
                  <a:lnTo>
                    <a:pt x="77531" y="3424653"/>
                  </a:lnTo>
                  <a:lnTo>
                    <a:pt x="77291" y="3433571"/>
                  </a:lnTo>
                  <a:lnTo>
                    <a:pt x="77047" y="3442490"/>
                  </a:lnTo>
                  <a:lnTo>
                    <a:pt x="76799" y="3451408"/>
                  </a:lnTo>
                  <a:lnTo>
                    <a:pt x="76547" y="3460326"/>
                  </a:lnTo>
                  <a:lnTo>
                    <a:pt x="76291" y="3469245"/>
                  </a:lnTo>
                  <a:lnTo>
                    <a:pt x="76032" y="3478163"/>
                  </a:lnTo>
                  <a:lnTo>
                    <a:pt x="75771" y="3487082"/>
                  </a:lnTo>
                  <a:lnTo>
                    <a:pt x="75508" y="3496000"/>
                  </a:lnTo>
                  <a:lnTo>
                    <a:pt x="75242" y="3504918"/>
                  </a:lnTo>
                  <a:lnTo>
                    <a:pt x="74976" y="3513837"/>
                  </a:lnTo>
                  <a:lnTo>
                    <a:pt x="74709" y="3522755"/>
                  </a:lnTo>
                  <a:lnTo>
                    <a:pt x="74442" y="3531673"/>
                  </a:lnTo>
                  <a:lnTo>
                    <a:pt x="74176" y="3540592"/>
                  </a:lnTo>
                  <a:lnTo>
                    <a:pt x="73911" y="3549510"/>
                  </a:lnTo>
                  <a:lnTo>
                    <a:pt x="73648" y="3558428"/>
                  </a:lnTo>
                  <a:lnTo>
                    <a:pt x="73387" y="3567347"/>
                  </a:lnTo>
                  <a:lnTo>
                    <a:pt x="73128" y="3576265"/>
                  </a:lnTo>
                  <a:lnTo>
                    <a:pt x="72874" y="3585184"/>
                  </a:lnTo>
                  <a:lnTo>
                    <a:pt x="72624" y="3594102"/>
                  </a:lnTo>
                  <a:lnTo>
                    <a:pt x="72377" y="3603020"/>
                  </a:lnTo>
                  <a:lnTo>
                    <a:pt x="72135" y="3611939"/>
                  </a:lnTo>
                  <a:lnTo>
                    <a:pt x="71897" y="3620857"/>
                  </a:lnTo>
                  <a:lnTo>
                    <a:pt x="71666" y="3629775"/>
                  </a:lnTo>
                  <a:lnTo>
                    <a:pt x="71439" y="3638694"/>
                  </a:lnTo>
                  <a:lnTo>
                    <a:pt x="71217" y="3647612"/>
                  </a:lnTo>
                  <a:lnTo>
                    <a:pt x="71000" y="3656531"/>
                  </a:lnTo>
                  <a:lnTo>
                    <a:pt x="70788" y="3665449"/>
                  </a:lnTo>
                  <a:lnTo>
                    <a:pt x="70582" y="3674367"/>
                  </a:lnTo>
                  <a:lnTo>
                    <a:pt x="70380" y="3683286"/>
                  </a:lnTo>
                  <a:lnTo>
                    <a:pt x="70182" y="3692204"/>
                  </a:lnTo>
                  <a:lnTo>
                    <a:pt x="69989" y="3701122"/>
                  </a:lnTo>
                  <a:lnTo>
                    <a:pt x="69800" y="3710041"/>
                  </a:lnTo>
                  <a:lnTo>
                    <a:pt x="69614" y="3718959"/>
                  </a:lnTo>
                  <a:lnTo>
                    <a:pt x="69431" y="3727877"/>
                  </a:lnTo>
                  <a:lnTo>
                    <a:pt x="69251" y="3736796"/>
                  </a:lnTo>
                  <a:lnTo>
                    <a:pt x="69073" y="3745714"/>
                  </a:lnTo>
                  <a:lnTo>
                    <a:pt x="68897" y="3754633"/>
                  </a:lnTo>
                  <a:lnTo>
                    <a:pt x="68722" y="3763551"/>
                  </a:lnTo>
                  <a:lnTo>
                    <a:pt x="68548" y="3772469"/>
                  </a:lnTo>
                  <a:lnTo>
                    <a:pt x="68374" y="3781388"/>
                  </a:lnTo>
                  <a:lnTo>
                    <a:pt x="68201" y="3790306"/>
                  </a:lnTo>
                  <a:lnTo>
                    <a:pt x="68028" y="3799224"/>
                  </a:lnTo>
                  <a:lnTo>
                    <a:pt x="67854" y="3808143"/>
                  </a:lnTo>
                  <a:lnTo>
                    <a:pt x="67679" y="3817061"/>
                  </a:lnTo>
                  <a:lnTo>
                    <a:pt x="67504" y="3825980"/>
                  </a:lnTo>
                  <a:lnTo>
                    <a:pt x="67327" y="3834898"/>
                  </a:lnTo>
                  <a:lnTo>
                    <a:pt x="67150" y="3843816"/>
                  </a:lnTo>
                  <a:lnTo>
                    <a:pt x="66972" y="3852735"/>
                  </a:lnTo>
                  <a:lnTo>
                    <a:pt x="66792" y="3861653"/>
                  </a:lnTo>
                  <a:lnTo>
                    <a:pt x="66611" y="3870571"/>
                  </a:lnTo>
                  <a:lnTo>
                    <a:pt x="66430" y="3879490"/>
                  </a:lnTo>
                  <a:lnTo>
                    <a:pt x="66248" y="3888408"/>
                  </a:lnTo>
                  <a:lnTo>
                    <a:pt x="66066" y="3897326"/>
                  </a:lnTo>
                  <a:lnTo>
                    <a:pt x="65884" y="3906245"/>
                  </a:lnTo>
                  <a:lnTo>
                    <a:pt x="65702" y="3915163"/>
                  </a:lnTo>
                  <a:lnTo>
                    <a:pt x="65521" y="3924082"/>
                  </a:lnTo>
                  <a:lnTo>
                    <a:pt x="65341" y="3933000"/>
                  </a:lnTo>
                  <a:lnTo>
                    <a:pt x="65161" y="3941918"/>
                  </a:lnTo>
                  <a:lnTo>
                    <a:pt x="64985" y="3950837"/>
                  </a:lnTo>
                  <a:lnTo>
                    <a:pt x="64810" y="3959755"/>
                  </a:lnTo>
                  <a:lnTo>
                    <a:pt x="64639" y="3968673"/>
                  </a:lnTo>
                  <a:lnTo>
                    <a:pt x="64470" y="3977592"/>
                  </a:lnTo>
                  <a:lnTo>
                    <a:pt x="64304" y="3986510"/>
                  </a:lnTo>
                  <a:lnTo>
                    <a:pt x="64144" y="3995429"/>
                  </a:lnTo>
                  <a:lnTo>
                    <a:pt x="63987" y="4004347"/>
                  </a:lnTo>
                  <a:lnTo>
                    <a:pt x="63835" y="4013265"/>
                  </a:lnTo>
                  <a:lnTo>
                    <a:pt x="63688" y="4022184"/>
                  </a:lnTo>
                  <a:lnTo>
                    <a:pt x="63547" y="4031102"/>
                  </a:lnTo>
                  <a:lnTo>
                    <a:pt x="63412" y="4040020"/>
                  </a:lnTo>
                  <a:lnTo>
                    <a:pt x="63282" y="4048939"/>
                  </a:lnTo>
                  <a:lnTo>
                    <a:pt x="63158" y="4057857"/>
                  </a:lnTo>
                  <a:lnTo>
                    <a:pt x="63040" y="4066775"/>
                  </a:lnTo>
                  <a:lnTo>
                    <a:pt x="62930" y="4075694"/>
                  </a:lnTo>
                  <a:lnTo>
                    <a:pt x="62825" y="4084612"/>
                  </a:lnTo>
                  <a:lnTo>
                    <a:pt x="62727" y="4093531"/>
                  </a:lnTo>
                  <a:lnTo>
                    <a:pt x="62635" y="4102449"/>
                  </a:lnTo>
                  <a:lnTo>
                    <a:pt x="62550" y="4111367"/>
                  </a:lnTo>
                  <a:lnTo>
                    <a:pt x="62471" y="4120286"/>
                  </a:lnTo>
                  <a:lnTo>
                    <a:pt x="62398" y="4129204"/>
                  </a:lnTo>
                  <a:lnTo>
                    <a:pt x="62331" y="4138122"/>
                  </a:lnTo>
                  <a:lnTo>
                    <a:pt x="62270" y="4147041"/>
                  </a:lnTo>
                  <a:lnTo>
                    <a:pt x="62215" y="4155959"/>
                  </a:lnTo>
                  <a:lnTo>
                    <a:pt x="62166" y="4164878"/>
                  </a:lnTo>
                  <a:lnTo>
                    <a:pt x="62121" y="4173796"/>
                  </a:lnTo>
                  <a:lnTo>
                    <a:pt x="62081" y="4182714"/>
                  </a:lnTo>
                  <a:lnTo>
                    <a:pt x="62046" y="4191633"/>
                  </a:lnTo>
                  <a:lnTo>
                    <a:pt x="62015" y="4200551"/>
                  </a:lnTo>
                  <a:lnTo>
                    <a:pt x="61989" y="4209469"/>
                  </a:lnTo>
                  <a:lnTo>
                    <a:pt x="61966" y="4218388"/>
                  </a:lnTo>
                  <a:lnTo>
                    <a:pt x="61946" y="4227306"/>
                  </a:lnTo>
                  <a:lnTo>
                    <a:pt x="61929" y="4236224"/>
                  </a:lnTo>
                  <a:lnTo>
                    <a:pt x="61916" y="4245143"/>
                  </a:lnTo>
                  <a:lnTo>
                    <a:pt x="61904" y="4254061"/>
                  </a:lnTo>
                  <a:lnTo>
                    <a:pt x="61894" y="4262980"/>
                  </a:lnTo>
                  <a:lnTo>
                    <a:pt x="61886" y="4271898"/>
                  </a:lnTo>
                  <a:lnTo>
                    <a:pt x="61880" y="4280816"/>
                  </a:lnTo>
                  <a:lnTo>
                    <a:pt x="61874" y="4289735"/>
                  </a:lnTo>
                  <a:lnTo>
                    <a:pt x="61868" y="4298653"/>
                  </a:lnTo>
                  <a:lnTo>
                    <a:pt x="61862" y="4307571"/>
                  </a:lnTo>
                  <a:lnTo>
                    <a:pt x="61856" y="4316490"/>
                  </a:lnTo>
                  <a:lnTo>
                    <a:pt x="61850" y="4325408"/>
                  </a:lnTo>
                  <a:lnTo>
                    <a:pt x="61841" y="4334327"/>
                  </a:lnTo>
                  <a:lnTo>
                    <a:pt x="61832" y="4343245"/>
                  </a:lnTo>
                  <a:lnTo>
                    <a:pt x="61820" y="4352163"/>
                  </a:lnTo>
                  <a:lnTo>
                    <a:pt x="61805" y="4361082"/>
                  </a:lnTo>
                  <a:lnTo>
                    <a:pt x="61787" y="4370000"/>
                  </a:lnTo>
                  <a:lnTo>
                    <a:pt x="61765" y="4378918"/>
                  </a:lnTo>
                  <a:lnTo>
                    <a:pt x="61740" y="4387837"/>
                  </a:lnTo>
                  <a:lnTo>
                    <a:pt x="61709" y="4396755"/>
                  </a:lnTo>
                  <a:lnTo>
                    <a:pt x="61673" y="4405673"/>
                  </a:lnTo>
                  <a:lnTo>
                    <a:pt x="61632" y="4414592"/>
                  </a:lnTo>
                  <a:lnTo>
                    <a:pt x="61585" y="4423510"/>
                  </a:lnTo>
                  <a:lnTo>
                    <a:pt x="61531" y="4432429"/>
                  </a:lnTo>
                  <a:lnTo>
                    <a:pt x="61469" y="4441347"/>
                  </a:lnTo>
                  <a:lnTo>
                    <a:pt x="61401" y="4450265"/>
                  </a:lnTo>
                  <a:lnTo>
                    <a:pt x="61325" y="4459184"/>
                  </a:lnTo>
                  <a:lnTo>
                    <a:pt x="61242" y="4468102"/>
                  </a:lnTo>
                  <a:lnTo>
                    <a:pt x="61149" y="4477020"/>
                  </a:lnTo>
                  <a:lnTo>
                    <a:pt x="61047" y="4485939"/>
                  </a:lnTo>
                  <a:lnTo>
                    <a:pt x="60937" y="4494857"/>
                  </a:lnTo>
                  <a:lnTo>
                    <a:pt x="60819" y="4503776"/>
                  </a:lnTo>
                  <a:lnTo>
                    <a:pt x="60692" y="4512694"/>
                  </a:lnTo>
                  <a:lnTo>
                    <a:pt x="60554" y="4521612"/>
                  </a:lnTo>
                  <a:lnTo>
                    <a:pt x="60409" y="4530531"/>
                  </a:lnTo>
                  <a:lnTo>
                    <a:pt x="60255" y="4539449"/>
                  </a:lnTo>
                  <a:lnTo>
                    <a:pt x="60094" y="4548367"/>
                  </a:lnTo>
                  <a:lnTo>
                    <a:pt x="59924" y="4557286"/>
                  </a:lnTo>
                  <a:close/>
                </a:path>
              </a:pathLst>
            </a:custGeom>
            <a:solidFill>
              <a:srgbClr val="00C1A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4294914" y="1933559"/>
              <a:ext cx="87099" cy="4442523"/>
            </a:xfrm>
            <a:custGeom>
              <a:avLst/>
              <a:gdLst/>
              <a:ahLst/>
              <a:cxnLst/>
              <a:rect l="0" t="0" r="0" b="0"/>
              <a:pathLst>
                <a:path w="87099" h="4442523">
                  <a:moveTo>
                    <a:pt x="25663" y="4442523"/>
                  </a:moveTo>
                  <a:lnTo>
                    <a:pt x="25276" y="4433829"/>
                  </a:lnTo>
                  <a:lnTo>
                    <a:pt x="24905" y="4425135"/>
                  </a:lnTo>
                  <a:lnTo>
                    <a:pt x="24547" y="4416441"/>
                  </a:lnTo>
                  <a:lnTo>
                    <a:pt x="24200" y="4407748"/>
                  </a:lnTo>
                  <a:lnTo>
                    <a:pt x="23864" y="4399054"/>
                  </a:lnTo>
                  <a:lnTo>
                    <a:pt x="23547" y="4390360"/>
                  </a:lnTo>
                  <a:lnTo>
                    <a:pt x="23241" y="4381666"/>
                  </a:lnTo>
                  <a:lnTo>
                    <a:pt x="22947" y="4372973"/>
                  </a:lnTo>
                  <a:lnTo>
                    <a:pt x="22665" y="4364279"/>
                  </a:lnTo>
                  <a:lnTo>
                    <a:pt x="22400" y="4355585"/>
                  </a:lnTo>
                  <a:lnTo>
                    <a:pt x="22144" y="4346891"/>
                  </a:lnTo>
                  <a:lnTo>
                    <a:pt x="21900" y="4338197"/>
                  </a:lnTo>
                  <a:lnTo>
                    <a:pt x="21666" y="4329504"/>
                  </a:lnTo>
                  <a:lnTo>
                    <a:pt x="21446" y="4320810"/>
                  </a:lnTo>
                  <a:lnTo>
                    <a:pt x="21234" y="4312116"/>
                  </a:lnTo>
                  <a:lnTo>
                    <a:pt x="21030" y="4303422"/>
                  </a:lnTo>
                  <a:lnTo>
                    <a:pt x="20835" y="4294728"/>
                  </a:lnTo>
                  <a:lnTo>
                    <a:pt x="20649" y="4286035"/>
                  </a:lnTo>
                  <a:lnTo>
                    <a:pt x="20469" y="4277341"/>
                  </a:lnTo>
                  <a:lnTo>
                    <a:pt x="20293" y="4268647"/>
                  </a:lnTo>
                  <a:lnTo>
                    <a:pt x="20124" y="4259953"/>
                  </a:lnTo>
                  <a:lnTo>
                    <a:pt x="19960" y="4251260"/>
                  </a:lnTo>
                  <a:lnTo>
                    <a:pt x="19798" y="4242566"/>
                  </a:lnTo>
                  <a:lnTo>
                    <a:pt x="19639" y="4233872"/>
                  </a:lnTo>
                  <a:lnTo>
                    <a:pt x="19482" y="4225178"/>
                  </a:lnTo>
                  <a:lnTo>
                    <a:pt x="19325" y="4216484"/>
                  </a:lnTo>
                  <a:lnTo>
                    <a:pt x="19170" y="4207791"/>
                  </a:lnTo>
                  <a:lnTo>
                    <a:pt x="19014" y="4199097"/>
                  </a:lnTo>
                  <a:lnTo>
                    <a:pt x="18856" y="4190403"/>
                  </a:lnTo>
                  <a:lnTo>
                    <a:pt x="18698" y="4181709"/>
                  </a:lnTo>
                  <a:lnTo>
                    <a:pt x="18537" y="4173016"/>
                  </a:lnTo>
                  <a:lnTo>
                    <a:pt x="18374" y="4164322"/>
                  </a:lnTo>
                  <a:lnTo>
                    <a:pt x="18208" y="4155628"/>
                  </a:lnTo>
                  <a:lnTo>
                    <a:pt x="18038" y="4146934"/>
                  </a:lnTo>
                  <a:lnTo>
                    <a:pt x="17866" y="4138240"/>
                  </a:lnTo>
                  <a:lnTo>
                    <a:pt x="17690" y="4129547"/>
                  </a:lnTo>
                  <a:lnTo>
                    <a:pt x="17509" y="4120853"/>
                  </a:lnTo>
                  <a:lnTo>
                    <a:pt x="17324" y="4112159"/>
                  </a:lnTo>
                  <a:lnTo>
                    <a:pt x="17136" y="4103465"/>
                  </a:lnTo>
                  <a:lnTo>
                    <a:pt x="16943" y="4094771"/>
                  </a:lnTo>
                  <a:lnTo>
                    <a:pt x="16746" y="4086078"/>
                  </a:lnTo>
                  <a:lnTo>
                    <a:pt x="16545" y="4077384"/>
                  </a:lnTo>
                  <a:lnTo>
                    <a:pt x="16341" y="4068690"/>
                  </a:lnTo>
                  <a:lnTo>
                    <a:pt x="16133" y="4059996"/>
                  </a:lnTo>
                  <a:lnTo>
                    <a:pt x="15920" y="4051303"/>
                  </a:lnTo>
                  <a:lnTo>
                    <a:pt x="15705" y="4042609"/>
                  </a:lnTo>
                  <a:lnTo>
                    <a:pt x="15487" y="4033915"/>
                  </a:lnTo>
                  <a:lnTo>
                    <a:pt x="15266" y="4025221"/>
                  </a:lnTo>
                  <a:lnTo>
                    <a:pt x="15042" y="4016527"/>
                  </a:lnTo>
                  <a:lnTo>
                    <a:pt x="14816" y="4007834"/>
                  </a:lnTo>
                  <a:lnTo>
                    <a:pt x="14589" y="3999140"/>
                  </a:lnTo>
                  <a:lnTo>
                    <a:pt x="14359" y="3990446"/>
                  </a:lnTo>
                  <a:lnTo>
                    <a:pt x="14128" y="3981752"/>
                  </a:lnTo>
                  <a:lnTo>
                    <a:pt x="13895" y="3973058"/>
                  </a:lnTo>
                  <a:lnTo>
                    <a:pt x="13662" y="3964365"/>
                  </a:lnTo>
                  <a:lnTo>
                    <a:pt x="13428" y="3955671"/>
                  </a:lnTo>
                  <a:lnTo>
                    <a:pt x="13194" y="3946977"/>
                  </a:lnTo>
                  <a:lnTo>
                    <a:pt x="12959" y="3938283"/>
                  </a:lnTo>
                  <a:lnTo>
                    <a:pt x="12724" y="3929590"/>
                  </a:lnTo>
                  <a:lnTo>
                    <a:pt x="12489" y="3920896"/>
                  </a:lnTo>
                  <a:lnTo>
                    <a:pt x="12255" y="3912202"/>
                  </a:lnTo>
                  <a:lnTo>
                    <a:pt x="12021" y="3903508"/>
                  </a:lnTo>
                  <a:lnTo>
                    <a:pt x="11788" y="3894814"/>
                  </a:lnTo>
                  <a:lnTo>
                    <a:pt x="11555" y="3886121"/>
                  </a:lnTo>
                  <a:lnTo>
                    <a:pt x="11323" y="3877427"/>
                  </a:lnTo>
                  <a:lnTo>
                    <a:pt x="11092" y="3868733"/>
                  </a:lnTo>
                  <a:lnTo>
                    <a:pt x="10862" y="3860039"/>
                  </a:lnTo>
                  <a:lnTo>
                    <a:pt x="10633" y="3851346"/>
                  </a:lnTo>
                  <a:lnTo>
                    <a:pt x="10405" y="3842652"/>
                  </a:lnTo>
                  <a:lnTo>
                    <a:pt x="10178" y="3833958"/>
                  </a:lnTo>
                  <a:lnTo>
                    <a:pt x="9952" y="3825264"/>
                  </a:lnTo>
                  <a:lnTo>
                    <a:pt x="9728" y="3816570"/>
                  </a:lnTo>
                  <a:lnTo>
                    <a:pt x="9505" y="3807877"/>
                  </a:lnTo>
                  <a:lnTo>
                    <a:pt x="9282" y="3799183"/>
                  </a:lnTo>
                  <a:lnTo>
                    <a:pt x="9061" y="3790489"/>
                  </a:lnTo>
                  <a:lnTo>
                    <a:pt x="8842" y="3781795"/>
                  </a:lnTo>
                  <a:lnTo>
                    <a:pt x="8623" y="3773101"/>
                  </a:lnTo>
                  <a:lnTo>
                    <a:pt x="8406" y="3764408"/>
                  </a:lnTo>
                  <a:lnTo>
                    <a:pt x="8190" y="3755714"/>
                  </a:lnTo>
                  <a:lnTo>
                    <a:pt x="7976" y="3747020"/>
                  </a:lnTo>
                  <a:lnTo>
                    <a:pt x="7763" y="3738326"/>
                  </a:lnTo>
                  <a:lnTo>
                    <a:pt x="7551" y="3729633"/>
                  </a:lnTo>
                  <a:lnTo>
                    <a:pt x="7341" y="3720939"/>
                  </a:lnTo>
                  <a:lnTo>
                    <a:pt x="7133" y="3712245"/>
                  </a:lnTo>
                  <a:lnTo>
                    <a:pt x="6927" y="3703551"/>
                  </a:lnTo>
                  <a:lnTo>
                    <a:pt x="6722" y="3694857"/>
                  </a:lnTo>
                  <a:lnTo>
                    <a:pt x="6519" y="3686164"/>
                  </a:lnTo>
                  <a:lnTo>
                    <a:pt x="6319" y="3677470"/>
                  </a:lnTo>
                  <a:lnTo>
                    <a:pt x="6120" y="3668776"/>
                  </a:lnTo>
                  <a:lnTo>
                    <a:pt x="5923" y="3660082"/>
                  </a:lnTo>
                  <a:lnTo>
                    <a:pt x="5730" y="3651389"/>
                  </a:lnTo>
                  <a:lnTo>
                    <a:pt x="5538" y="3642695"/>
                  </a:lnTo>
                  <a:lnTo>
                    <a:pt x="5349" y="3634001"/>
                  </a:lnTo>
                  <a:lnTo>
                    <a:pt x="5163" y="3625307"/>
                  </a:lnTo>
                  <a:lnTo>
                    <a:pt x="4980" y="3616613"/>
                  </a:lnTo>
                  <a:lnTo>
                    <a:pt x="4800" y="3607920"/>
                  </a:lnTo>
                  <a:lnTo>
                    <a:pt x="4622" y="3599226"/>
                  </a:lnTo>
                  <a:lnTo>
                    <a:pt x="4448" y="3590532"/>
                  </a:lnTo>
                  <a:lnTo>
                    <a:pt x="4277" y="3581838"/>
                  </a:lnTo>
                  <a:lnTo>
                    <a:pt x="4109" y="3573144"/>
                  </a:lnTo>
                  <a:lnTo>
                    <a:pt x="3944" y="3564451"/>
                  </a:lnTo>
                  <a:lnTo>
                    <a:pt x="3783" y="3555757"/>
                  </a:lnTo>
                  <a:lnTo>
                    <a:pt x="3626" y="3547063"/>
                  </a:lnTo>
                  <a:lnTo>
                    <a:pt x="3471" y="3538369"/>
                  </a:lnTo>
                  <a:lnTo>
                    <a:pt x="3320" y="3529676"/>
                  </a:lnTo>
                  <a:lnTo>
                    <a:pt x="3173" y="3520982"/>
                  </a:lnTo>
                  <a:lnTo>
                    <a:pt x="3030" y="3512288"/>
                  </a:lnTo>
                  <a:lnTo>
                    <a:pt x="2889" y="3503594"/>
                  </a:lnTo>
                  <a:lnTo>
                    <a:pt x="2752" y="3494900"/>
                  </a:lnTo>
                  <a:lnTo>
                    <a:pt x="2619" y="3486207"/>
                  </a:lnTo>
                  <a:lnTo>
                    <a:pt x="2489" y="3477513"/>
                  </a:lnTo>
                  <a:lnTo>
                    <a:pt x="2362" y="3468819"/>
                  </a:lnTo>
                  <a:lnTo>
                    <a:pt x="2239" y="3460125"/>
                  </a:lnTo>
                  <a:lnTo>
                    <a:pt x="2119" y="3451431"/>
                  </a:lnTo>
                  <a:lnTo>
                    <a:pt x="2003" y="3442738"/>
                  </a:lnTo>
                  <a:lnTo>
                    <a:pt x="1889" y="3434044"/>
                  </a:lnTo>
                  <a:lnTo>
                    <a:pt x="1779" y="3425350"/>
                  </a:lnTo>
                  <a:lnTo>
                    <a:pt x="1672" y="3416656"/>
                  </a:lnTo>
                  <a:lnTo>
                    <a:pt x="1568" y="3407963"/>
                  </a:lnTo>
                  <a:lnTo>
                    <a:pt x="1467" y="3399269"/>
                  </a:lnTo>
                  <a:lnTo>
                    <a:pt x="1370" y="3390575"/>
                  </a:lnTo>
                  <a:lnTo>
                    <a:pt x="1276" y="3381881"/>
                  </a:lnTo>
                  <a:lnTo>
                    <a:pt x="1184" y="3373187"/>
                  </a:lnTo>
                  <a:lnTo>
                    <a:pt x="1095" y="3364494"/>
                  </a:lnTo>
                  <a:lnTo>
                    <a:pt x="1010" y="3355800"/>
                  </a:lnTo>
                  <a:lnTo>
                    <a:pt x="928" y="3347106"/>
                  </a:lnTo>
                  <a:lnTo>
                    <a:pt x="849" y="3338412"/>
                  </a:lnTo>
                  <a:lnTo>
                    <a:pt x="773" y="3329719"/>
                  </a:lnTo>
                  <a:lnTo>
                    <a:pt x="700" y="3321025"/>
                  </a:lnTo>
                  <a:lnTo>
                    <a:pt x="631" y="3312331"/>
                  </a:lnTo>
                  <a:lnTo>
                    <a:pt x="565" y="3303637"/>
                  </a:lnTo>
                  <a:lnTo>
                    <a:pt x="502" y="3294943"/>
                  </a:lnTo>
                  <a:lnTo>
                    <a:pt x="443" y="3286250"/>
                  </a:lnTo>
                  <a:lnTo>
                    <a:pt x="387" y="3277556"/>
                  </a:lnTo>
                  <a:lnTo>
                    <a:pt x="335" y="3268862"/>
                  </a:lnTo>
                  <a:lnTo>
                    <a:pt x="285" y="3260168"/>
                  </a:lnTo>
                  <a:lnTo>
                    <a:pt x="241" y="3251474"/>
                  </a:lnTo>
                  <a:lnTo>
                    <a:pt x="200" y="3242781"/>
                  </a:lnTo>
                  <a:lnTo>
                    <a:pt x="162" y="3234087"/>
                  </a:lnTo>
                  <a:lnTo>
                    <a:pt x="128" y="3225393"/>
                  </a:lnTo>
                  <a:lnTo>
                    <a:pt x="99" y="3216699"/>
                  </a:lnTo>
                  <a:lnTo>
                    <a:pt x="73" y="3208006"/>
                  </a:lnTo>
                  <a:lnTo>
                    <a:pt x="51" y="3199312"/>
                  </a:lnTo>
                  <a:lnTo>
                    <a:pt x="32" y="3190618"/>
                  </a:lnTo>
                  <a:lnTo>
                    <a:pt x="19" y="3181924"/>
                  </a:lnTo>
                  <a:lnTo>
                    <a:pt x="9" y="3173230"/>
                  </a:lnTo>
                  <a:lnTo>
                    <a:pt x="2" y="3164537"/>
                  </a:lnTo>
                  <a:lnTo>
                    <a:pt x="0" y="3155843"/>
                  </a:lnTo>
                  <a:lnTo>
                    <a:pt x="1" y="3147149"/>
                  </a:lnTo>
                  <a:lnTo>
                    <a:pt x="7" y="3138455"/>
                  </a:lnTo>
                  <a:lnTo>
                    <a:pt x="15" y="3129762"/>
                  </a:lnTo>
                  <a:lnTo>
                    <a:pt x="27" y="3121068"/>
                  </a:lnTo>
                  <a:lnTo>
                    <a:pt x="44" y="3112374"/>
                  </a:lnTo>
                  <a:lnTo>
                    <a:pt x="63" y="3103680"/>
                  </a:lnTo>
                  <a:lnTo>
                    <a:pt x="84" y="3094986"/>
                  </a:lnTo>
                  <a:lnTo>
                    <a:pt x="110" y="3086293"/>
                  </a:lnTo>
                  <a:lnTo>
                    <a:pt x="138" y="3077599"/>
                  </a:lnTo>
                  <a:lnTo>
                    <a:pt x="168" y="3068905"/>
                  </a:lnTo>
                  <a:lnTo>
                    <a:pt x="201" y="3060211"/>
                  </a:lnTo>
                  <a:lnTo>
                    <a:pt x="236" y="3051517"/>
                  </a:lnTo>
                  <a:lnTo>
                    <a:pt x="273" y="3042824"/>
                  </a:lnTo>
                  <a:lnTo>
                    <a:pt x="312" y="3034130"/>
                  </a:lnTo>
                  <a:lnTo>
                    <a:pt x="351" y="3025436"/>
                  </a:lnTo>
                  <a:lnTo>
                    <a:pt x="393" y="3016742"/>
                  </a:lnTo>
                  <a:lnTo>
                    <a:pt x="434" y="3008049"/>
                  </a:lnTo>
                  <a:lnTo>
                    <a:pt x="477" y="2999355"/>
                  </a:lnTo>
                  <a:lnTo>
                    <a:pt x="519" y="2990661"/>
                  </a:lnTo>
                  <a:lnTo>
                    <a:pt x="562" y="2981967"/>
                  </a:lnTo>
                  <a:lnTo>
                    <a:pt x="604" y="2973273"/>
                  </a:lnTo>
                  <a:lnTo>
                    <a:pt x="646" y="2964580"/>
                  </a:lnTo>
                  <a:lnTo>
                    <a:pt x="686" y="2955886"/>
                  </a:lnTo>
                  <a:lnTo>
                    <a:pt x="726" y="2947192"/>
                  </a:lnTo>
                  <a:lnTo>
                    <a:pt x="764" y="2938498"/>
                  </a:lnTo>
                  <a:lnTo>
                    <a:pt x="800" y="2929804"/>
                  </a:lnTo>
                  <a:lnTo>
                    <a:pt x="835" y="2921111"/>
                  </a:lnTo>
                  <a:lnTo>
                    <a:pt x="867" y="2912417"/>
                  </a:lnTo>
                  <a:lnTo>
                    <a:pt x="896" y="2903723"/>
                  </a:lnTo>
                  <a:lnTo>
                    <a:pt x="924" y="2895029"/>
                  </a:lnTo>
                  <a:lnTo>
                    <a:pt x="948" y="2886336"/>
                  </a:lnTo>
                  <a:lnTo>
                    <a:pt x="970" y="2877642"/>
                  </a:lnTo>
                  <a:lnTo>
                    <a:pt x="989" y="2868948"/>
                  </a:lnTo>
                  <a:lnTo>
                    <a:pt x="1005" y="2860254"/>
                  </a:lnTo>
                  <a:lnTo>
                    <a:pt x="1017" y="2851560"/>
                  </a:lnTo>
                  <a:lnTo>
                    <a:pt x="1026" y="2842867"/>
                  </a:lnTo>
                  <a:lnTo>
                    <a:pt x="1033" y="2834173"/>
                  </a:lnTo>
                  <a:lnTo>
                    <a:pt x="1037" y="2825479"/>
                  </a:lnTo>
                  <a:lnTo>
                    <a:pt x="1037" y="2816785"/>
                  </a:lnTo>
                  <a:lnTo>
                    <a:pt x="1035" y="2808092"/>
                  </a:lnTo>
                  <a:lnTo>
                    <a:pt x="1030" y="2799398"/>
                  </a:lnTo>
                  <a:lnTo>
                    <a:pt x="1023" y="2790704"/>
                  </a:lnTo>
                  <a:lnTo>
                    <a:pt x="1013" y="2782010"/>
                  </a:lnTo>
                  <a:lnTo>
                    <a:pt x="1001" y="2773316"/>
                  </a:lnTo>
                  <a:lnTo>
                    <a:pt x="988" y="2764623"/>
                  </a:lnTo>
                  <a:lnTo>
                    <a:pt x="973" y="2755929"/>
                  </a:lnTo>
                  <a:lnTo>
                    <a:pt x="957" y="2747235"/>
                  </a:lnTo>
                  <a:lnTo>
                    <a:pt x="941" y="2738541"/>
                  </a:lnTo>
                  <a:lnTo>
                    <a:pt x="924" y="2729847"/>
                  </a:lnTo>
                  <a:lnTo>
                    <a:pt x="907" y="2721154"/>
                  </a:lnTo>
                  <a:lnTo>
                    <a:pt x="891" y="2712460"/>
                  </a:lnTo>
                  <a:lnTo>
                    <a:pt x="876" y="2703766"/>
                  </a:lnTo>
                  <a:lnTo>
                    <a:pt x="863" y="2695072"/>
                  </a:lnTo>
                  <a:lnTo>
                    <a:pt x="851" y="2686379"/>
                  </a:lnTo>
                  <a:lnTo>
                    <a:pt x="842" y="2677685"/>
                  </a:lnTo>
                  <a:lnTo>
                    <a:pt x="836" y="2668991"/>
                  </a:lnTo>
                  <a:lnTo>
                    <a:pt x="832" y="2660297"/>
                  </a:lnTo>
                  <a:lnTo>
                    <a:pt x="833" y="2651603"/>
                  </a:lnTo>
                  <a:lnTo>
                    <a:pt x="838" y="2642910"/>
                  </a:lnTo>
                  <a:lnTo>
                    <a:pt x="847" y="2634216"/>
                  </a:lnTo>
                  <a:lnTo>
                    <a:pt x="860" y="2625522"/>
                  </a:lnTo>
                  <a:lnTo>
                    <a:pt x="880" y="2616828"/>
                  </a:lnTo>
                  <a:lnTo>
                    <a:pt x="906" y="2608135"/>
                  </a:lnTo>
                  <a:lnTo>
                    <a:pt x="937" y="2599441"/>
                  </a:lnTo>
                  <a:lnTo>
                    <a:pt x="973" y="2590747"/>
                  </a:lnTo>
                  <a:lnTo>
                    <a:pt x="1018" y="2582053"/>
                  </a:lnTo>
                  <a:lnTo>
                    <a:pt x="1069" y="2573359"/>
                  </a:lnTo>
                  <a:lnTo>
                    <a:pt x="1126" y="2564666"/>
                  </a:lnTo>
                  <a:lnTo>
                    <a:pt x="1189" y="2555972"/>
                  </a:lnTo>
                  <a:lnTo>
                    <a:pt x="1262" y="2547278"/>
                  </a:lnTo>
                  <a:lnTo>
                    <a:pt x="1342" y="2538584"/>
                  </a:lnTo>
                  <a:lnTo>
                    <a:pt x="1428" y="2529890"/>
                  </a:lnTo>
                  <a:lnTo>
                    <a:pt x="1521" y="2521197"/>
                  </a:lnTo>
                  <a:lnTo>
                    <a:pt x="1623" y="2512503"/>
                  </a:lnTo>
                  <a:lnTo>
                    <a:pt x="1731" y="2503809"/>
                  </a:lnTo>
                  <a:lnTo>
                    <a:pt x="1846" y="2495115"/>
                  </a:lnTo>
                  <a:lnTo>
                    <a:pt x="1968" y="2486422"/>
                  </a:lnTo>
                  <a:lnTo>
                    <a:pt x="2097" y="2477728"/>
                  </a:lnTo>
                  <a:lnTo>
                    <a:pt x="2233" y="2469034"/>
                  </a:lnTo>
                  <a:lnTo>
                    <a:pt x="2374" y="2460340"/>
                  </a:lnTo>
                  <a:lnTo>
                    <a:pt x="2522" y="2451646"/>
                  </a:lnTo>
                  <a:lnTo>
                    <a:pt x="2676" y="2442953"/>
                  </a:lnTo>
                  <a:lnTo>
                    <a:pt x="2835" y="2434259"/>
                  </a:lnTo>
                  <a:lnTo>
                    <a:pt x="2998" y="2425565"/>
                  </a:lnTo>
                  <a:lnTo>
                    <a:pt x="3167" y="2416871"/>
                  </a:lnTo>
                  <a:lnTo>
                    <a:pt x="3340" y="2408177"/>
                  </a:lnTo>
                  <a:lnTo>
                    <a:pt x="3517" y="2399484"/>
                  </a:lnTo>
                  <a:lnTo>
                    <a:pt x="3697" y="2390790"/>
                  </a:lnTo>
                  <a:lnTo>
                    <a:pt x="3881" y="2382096"/>
                  </a:lnTo>
                  <a:lnTo>
                    <a:pt x="4067" y="2373402"/>
                  </a:lnTo>
                  <a:lnTo>
                    <a:pt x="4256" y="2364709"/>
                  </a:lnTo>
                  <a:lnTo>
                    <a:pt x="4446" y="2356015"/>
                  </a:lnTo>
                  <a:lnTo>
                    <a:pt x="4638" y="2347321"/>
                  </a:lnTo>
                  <a:lnTo>
                    <a:pt x="4830" y="2338627"/>
                  </a:lnTo>
                  <a:lnTo>
                    <a:pt x="5024" y="2329933"/>
                  </a:lnTo>
                  <a:lnTo>
                    <a:pt x="5217" y="2321240"/>
                  </a:lnTo>
                  <a:lnTo>
                    <a:pt x="5411" y="2312546"/>
                  </a:lnTo>
                  <a:lnTo>
                    <a:pt x="5604" y="2303852"/>
                  </a:lnTo>
                  <a:lnTo>
                    <a:pt x="5796" y="2295158"/>
                  </a:lnTo>
                  <a:lnTo>
                    <a:pt x="5987" y="2286465"/>
                  </a:lnTo>
                  <a:lnTo>
                    <a:pt x="6176" y="2277771"/>
                  </a:lnTo>
                  <a:lnTo>
                    <a:pt x="6363" y="2269077"/>
                  </a:lnTo>
                  <a:lnTo>
                    <a:pt x="6548" y="2260383"/>
                  </a:lnTo>
                  <a:lnTo>
                    <a:pt x="6731" y="2251689"/>
                  </a:lnTo>
                  <a:lnTo>
                    <a:pt x="6911" y="2242996"/>
                  </a:lnTo>
                  <a:lnTo>
                    <a:pt x="7088" y="2234302"/>
                  </a:lnTo>
                  <a:lnTo>
                    <a:pt x="7262" y="2225608"/>
                  </a:lnTo>
                  <a:lnTo>
                    <a:pt x="7433" y="2216914"/>
                  </a:lnTo>
                  <a:lnTo>
                    <a:pt x="7601" y="2208220"/>
                  </a:lnTo>
                  <a:lnTo>
                    <a:pt x="7765" y="2199527"/>
                  </a:lnTo>
                  <a:lnTo>
                    <a:pt x="7926" y="2190833"/>
                  </a:lnTo>
                  <a:lnTo>
                    <a:pt x="8083" y="2182139"/>
                  </a:lnTo>
                  <a:lnTo>
                    <a:pt x="8236" y="2173445"/>
                  </a:lnTo>
                  <a:lnTo>
                    <a:pt x="8386" y="2164752"/>
                  </a:lnTo>
                  <a:lnTo>
                    <a:pt x="8533" y="2156058"/>
                  </a:lnTo>
                  <a:lnTo>
                    <a:pt x="8676" y="2147364"/>
                  </a:lnTo>
                  <a:lnTo>
                    <a:pt x="8815" y="2138670"/>
                  </a:lnTo>
                  <a:lnTo>
                    <a:pt x="8952" y="2129976"/>
                  </a:lnTo>
                  <a:lnTo>
                    <a:pt x="9086" y="2121283"/>
                  </a:lnTo>
                  <a:lnTo>
                    <a:pt x="9215" y="2112589"/>
                  </a:lnTo>
                  <a:lnTo>
                    <a:pt x="9343" y="2103895"/>
                  </a:lnTo>
                  <a:lnTo>
                    <a:pt x="9468" y="2095201"/>
                  </a:lnTo>
                  <a:lnTo>
                    <a:pt x="9591" y="2086508"/>
                  </a:lnTo>
                  <a:lnTo>
                    <a:pt x="9711" y="2077814"/>
                  </a:lnTo>
                  <a:lnTo>
                    <a:pt x="9829" y="2069120"/>
                  </a:lnTo>
                  <a:lnTo>
                    <a:pt x="9946" y="2060426"/>
                  </a:lnTo>
                  <a:lnTo>
                    <a:pt x="10061" y="2051732"/>
                  </a:lnTo>
                  <a:lnTo>
                    <a:pt x="10175" y="2043039"/>
                  </a:lnTo>
                  <a:lnTo>
                    <a:pt x="10288" y="2034345"/>
                  </a:lnTo>
                  <a:lnTo>
                    <a:pt x="10400" y="2025651"/>
                  </a:lnTo>
                  <a:lnTo>
                    <a:pt x="10512" y="2016957"/>
                  </a:lnTo>
                  <a:lnTo>
                    <a:pt x="10623" y="2008263"/>
                  </a:lnTo>
                  <a:lnTo>
                    <a:pt x="10735" y="1999570"/>
                  </a:lnTo>
                  <a:lnTo>
                    <a:pt x="10847" y="1990876"/>
                  </a:lnTo>
                  <a:lnTo>
                    <a:pt x="10959" y="1982182"/>
                  </a:lnTo>
                  <a:lnTo>
                    <a:pt x="11073" y="1973488"/>
                  </a:lnTo>
                  <a:lnTo>
                    <a:pt x="11187" y="1964795"/>
                  </a:lnTo>
                  <a:lnTo>
                    <a:pt x="11302" y="1956101"/>
                  </a:lnTo>
                  <a:lnTo>
                    <a:pt x="11418" y="1947407"/>
                  </a:lnTo>
                  <a:lnTo>
                    <a:pt x="11537" y="1938713"/>
                  </a:lnTo>
                  <a:lnTo>
                    <a:pt x="11656" y="1930019"/>
                  </a:lnTo>
                  <a:lnTo>
                    <a:pt x="11777" y="1921326"/>
                  </a:lnTo>
                  <a:lnTo>
                    <a:pt x="11900" y="1912632"/>
                  </a:lnTo>
                  <a:lnTo>
                    <a:pt x="12025" y="1903938"/>
                  </a:lnTo>
                  <a:lnTo>
                    <a:pt x="12152" y="1895244"/>
                  </a:lnTo>
                  <a:lnTo>
                    <a:pt x="12281" y="1886550"/>
                  </a:lnTo>
                  <a:lnTo>
                    <a:pt x="12412" y="1877857"/>
                  </a:lnTo>
                  <a:lnTo>
                    <a:pt x="12545" y="1869163"/>
                  </a:lnTo>
                  <a:lnTo>
                    <a:pt x="12680" y="1860469"/>
                  </a:lnTo>
                  <a:lnTo>
                    <a:pt x="12817" y="1851775"/>
                  </a:lnTo>
                  <a:lnTo>
                    <a:pt x="12956" y="1843082"/>
                  </a:lnTo>
                  <a:lnTo>
                    <a:pt x="13097" y="1834388"/>
                  </a:lnTo>
                  <a:lnTo>
                    <a:pt x="13239" y="1825694"/>
                  </a:lnTo>
                  <a:lnTo>
                    <a:pt x="13384" y="1817000"/>
                  </a:lnTo>
                  <a:lnTo>
                    <a:pt x="13530" y="1808306"/>
                  </a:lnTo>
                  <a:lnTo>
                    <a:pt x="13678" y="1799613"/>
                  </a:lnTo>
                  <a:lnTo>
                    <a:pt x="13828" y="1790919"/>
                  </a:lnTo>
                  <a:lnTo>
                    <a:pt x="13978" y="1782225"/>
                  </a:lnTo>
                  <a:lnTo>
                    <a:pt x="14131" y="1773531"/>
                  </a:lnTo>
                  <a:lnTo>
                    <a:pt x="14284" y="1764838"/>
                  </a:lnTo>
                  <a:lnTo>
                    <a:pt x="14438" y="1756144"/>
                  </a:lnTo>
                  <a:lnTo>
                    <a:pt x="14593" y="1747450"/>
                  </a:lnTo>
                  <a:lnTo>
                    <a:pt x="14750" y="1738756"/>
                  </a:lnTo>
                  <a:lnTo>
                    <a:pt x="14907" y="1730062"/>
                  </a:lnTo>
                  <a:lnTo>
                    <a:pt x="15064" y="1721369"/>
                  </a:lnTo>
                  <a:lnTo>
                    <a:pt x="15222" y="1712675"/>
                  </a:lnTo>
                  <a:lnTo>
                    <a:pt x="15381" y="1703981"/>
                  </a:lnTo>
                  <a:lnTo>
                    <a:pt x="15540" y="1695287"/>
                  </a:lnTo>
                  <a:lnTo>
                    <a:pt x="15700" y="1686593"/>
                  </a:lnTo>
                  <a:lnTo>
                    <a:pt x="15860" y="1677900"/>
                  </a:lnTo>
                  <a:lnTo>
                    <a:pt x="16020" y="1669206"/>
                  </a:lnTo>
                  <a:lnTo>
                    <a:pt x="16181" y="1660512"/>
                  </a:lnTo>
                  <a:lnTo>
                    <a:pt x="16342" y="1651818"/>
                  </a:lnTo>
                  <a:lnTo>
                    <a:pt x="16503" y="1643125"/>
                  </a:lnTo>
                  <a:lnTo>
                    <a:pt x="16665" y="1634431"/>
                  </a:lnTo>
                  <a:lnTo>
                    <a:pt x="16827" y="1625737"/>
                  </a:lnTo>
                  <a:lnTo>
                    <a:pt x="16989" y="1617043"/>
                  </a:lnTo>
                  <a:lnTo>
                    <a:pt x="17152" y="1608349"/>
                  </a:lnTo>
                  <a:lnTo>
                    <a:pt x="17316" y="1599656"/>
                  </a:lnTo>
                  <a:lnTo>
                    <a:pt x="17480" y="1590962"/>
                  </a:lnTo>
                  <a:lnTo>
                    <a:pt x="17644" y="1582268"/>
                  </a:lnTo>
                  <a:lnTo>
                    <a:pt x="17810" y="1573574"/>
                  </a:lnTo>
                  <a:lnTo>
                    <a:pt x="17976" y="1564881"/>
                  </a:lnTo>
                  <a:lnTo>
                    <a:pt x="18143" y="1556187"/>
                  </a:lnTo>
                  <a:lnTo>
                    <a:pt x="18311" y="1547493"/>
                  </a:lnTo>
                  <a:lnTo>
                    <a:pt x="18481" y="1538799"/>
                  </a:lnTo>
                  <a:lnTo>
                    <a:pt x="18652" y="1530105"/>
                  </a:lnTo>
                  <a:lnTo>
                    <a:pt x="18824" y="1521412"/>
                  </a:lnTo>
                  <a:lnTo>
                    <a:pt x="18997" y="1512718"/>
                  </a:lnTo>
                  <a:lnTo>
                    <a:pt x="19173" y="1504024"/>
                  </a:lnTo>
                  <a:lnTo>
                    <a:pt x="19350" y="1495330"/>
                  </a:lnTo>
                  <a:lnTo>
                    <a:pt x="19528" y="1486636"/>
                  </a:lnTo>
                  <a:lnTo>
                    <a:pt x="19709" y="1477943"/>
                  </a:lnTo>
                  <a:lnTo>
                    <a:pt x="19892" y="1469249"/>
                  </a:lnTo>
                  <a:lnTo>
                    <a:pt x="20077" y="1460555"/>
                  </a:lnTo>
                  <a:lnTo>
                    <a:pt x="20263" y="1451861"/>
                  </a:lnTo>
                  <a:lnTo>
                    <a:pt x="20453" y="1443168"/>
                  </a:lnTo>
                  <a:lnTo>
                    <a:pt x="20644" y="1434474"/>
                  </a:lnTo>
                  <a:lnTo>
                    <a:pt x="20838" y="1425780"/>
                  </a:lnTo>
                  <a:lnTo>
                    <a:pt x="21034" y="1417086"/>
                  </a:lnTo>
                  <a:lnTo>
                    <a:pt x="21233" y="1408392"/>
                  </a:lnTo>
                  <a:lnTo>
                    <a:pt x="21434" y="1399699"/>
                  </a:lnTo>
                  <a:lnTo>
                    <a:pt x="21637" y="1391005"/>
                  </a:lnTo>
                  <a:lnTo>
                    <a:pt x="21843" y="1382311"/>
                  </a:lnTo>
                  <a:lnTo>
                    <a:pt x="22052" y="1373617"/>
                  </a:lnTo>
                  <a:lnTo>
                    <a:pt x="22263" y="1364923"/>
                  </a:lnTo>
                  <a:lnTo>
                    <a:pt x="22476" y="1356230"/>
                  </a:lnTo>
                  <a:lnTo>
                    <a:pt x="22692" y="1347536"/>
                  </a:lnTo>
                  <a:lnTo>
                    <a:pt x="22911" y="1338842"/>
                  </a:lnTo>
                  <a:lnTo>
                    <a:pt x="23132" y="1330148"/>
                  </a:lnTo>
                  <a:lnTo>
                    <a:pt x="23356" y="1321455"/>
                  </a:lnTo>
                  <a:lnTo>
                    <a:pt x="23582" y="1312761"/>
                  </a:lnTo>
                  <a:lnTo>
                    <a:pt x="23811" y="1304067"/>
                  </a:lnTo>
                  <a:lnTo>
                    <a:pt x="24042" y="1295373"/>
                  </a:lnTo>
                  <a:lnTo>
                    <a:pt x="24275" y="1286679"/>
                  </a:lnTo>
                  <a:lnTo>
                    <a:pt x="24511" y="1277986"/>
                  </a:lnTo>
                  <a:lnTo>
                    <a:pt x="24750" y="1269292"/>
                  </a:lnTo>
                  <a:lnTo>
                    <a:pt x="24991" y="1260598"/>
                  </a:lnTo>
                  <a:lnTo>
                    <a:pt x="25234" y="1251904"/>
                  </a:lnTo>
                  <a:lnTo>
                    <a:pt x="25480" y="1243211"/>
                  </a:lnTo>
                  <a:lnTo>
                    <a:pt x="25728" y="1234517"/>
                  </a:lnTo>
                  <a:lnTo>
                    <a:pt x="25978" y="1225823"/>
                  </a:lnTo>
                  <a:lnTo>
                    <a:pt x="26230" y="1217129"/>
                  </a:lnTo>
                  <a:lnTo>
                    <a:pt x="26485" y="1208435"/>
                  </a:lnTo>
                  <a:lnTo>
                    <a:pt x="26742" y="1199742"/>
                  </a:lnTo>
                  <a:lnTo>
                    <a:pt x="27001" y="1191048"/>
                  </a:lnTo>
                  <a:lnTo>
                    <a:pt x="27261" y="1182354"/>
                  </a:lnTo>
                  <a:lnTo>
                    <a:pt x="27524" y="1173660"/>
                  </a:lnTo>
                  <a:lnTo>
                    <a:pt x="27789" y="1164966"/>
                  </a:lnTo>
                  <a:lnTo>
                    <a:pt x="28055" y="1156273"/>
                  </a:lnTo>
                  <a:lnTo>
                    <a:pt x="28323" y="1147579"/>
                  </a:lnTo>
                  <a:lnTo>
                    <a:pt x="28592" y="1138885"/>
                  </a:lnTo>
                  <a:lnTo>
                    <a:pt x="28863" y="1130191"/>
                  </a:lnTo>
                  <a:lnTo>
                    <a:pt x="29135" y="1121498"/>
                  </a:lnTo>
                  <a:lnTo>
                    <a:pt x="29408" y="1112804"/>
                  </a:lnTo>
                  <a:lnTo>
                    <a:pt x="29681" y="1104110"/>
                  </a:lnTo>
                  <a:lnTo>
                    <a:pt x="29956" y="1095416"/>
                  </a:lnTo>
                  <a:lnTo>
                    <a:pt x="30231" y="1086722"/>
                  </a:lnTo>
                  <a:lnTo>
                    <a:pt x="30506" y="1078029"/>
                  </a:lnTo>
                  <a:lnTo>
                    <a:pt x="30781" y="1069335"/>
                  </a:lnTo>
                  <a:lnTo>
                    <a:pt x="31057" y="1060641"/>
                  </a:lnTo>
                  <a:lnTo>
                    <a:pt x="31331" y="1051947"/>
                  </a:lnTo>
                  <a:lnTo>
                    <a:pt x="31606" y="1043254"/>
                  </a:lnTo>
                  <a:lnTo>
                    <a:pt x="31879" y="1034560"/>
                  </a:lnTo>
                  <a:lnTo>
                    <a:pt x="32151" y="1025866"/>
                  </a:lnTo>
                  <a:lnTo>
                    <a:pt x="32422" y="1017172"/>
                  </a:lnTo>
                  <a:lnTo>
                    <a:pt x="32690" y="1008478"/>
                  </a:lnTo>
                  <a:lnTo>
                    <a:pt x="32957" y="999785"/>
                  </a:lnTo>
                  <a:lnTo>
                    <a:pt x="33222" y="991091"/>
                  </a:lnTo>
                  <a:lnTo>
                    <a:pt x="33484" y="982397"/>
                  </a:lnTo>
                  <a:lnTo>
                    <a:pt x="33743" y="973703"/>
                  </a:lnTo>
                  <a:lnTo>
                    <a:pt x="33999" y="965009"/>
                  </a:lnTo>
                  <a:lnTo>
                    <a:pt x="34253" y="956316"/>
                  </a:lnTo>
                  <a:lnTo>
                    <a:pt x="34503" y="947622"/>
                  </a:lnTo>
                  <a:lnTo>
                    <a:pt x="34747" y="938928"/>
                  </a:lnTo>
                  <a:lnTo>
                    <a:pt x="34989" y="930234"/>
                  </a:lnTo>
                  <a:lnTo>
                    <a:pt x="35226" y="921541"/>
                  </a:lnTo>
                  <a:lnTo>
                    <a:pt x="35459" y="912847"/>
                  </a:lnTo>
                  <a:lnTo>
                    <a:pt x="35687" y="904153"/>
                  </a:lnTo>
                  <a:lnTo>
                    <a:pt x="35910" y="895459"/>
                  </a:lnTo>
                  <a:lnTo>
                    <a:pt x="36128" y="886765"/>
                  </a:lnTo>
                  <a:lnTo>
                    <a:pt x="36342" y="878072"/>
                  </a:lnTo>
                  <a:lnTo>
                    <a:pt x="36549" y="869378"/>
                  </a:lnTo>
                  <a:lnTo>
                    <a:pt x="36751" y="860684"/>
                  </a:lnTo>
                  <a:lnTo>
                    <a:pt x="36948" y="851990"/>
                  </a:lnTo>
                  <a:lnTo>
                    <a:pt x="37140" y="843296"/>
                  </a:lnTo>
                  <a:lnTo>
                    <a:pt x="37325" y="834603"/>
                  </a:lnTo>
                  <a:lnTo>
                    <a:pt x="37505" y="825909"/>
                  </a:lnTo>
                  <a:lnTo>
                    <a:pt x="37680" y="817215"/>
                  </a:lnTo>
                  <a:lnTo>
                    <a:pt x="37848" y="808521"/>
                  </a:lnTo>
                  <a:lnTo>
                    <a:pt x="38011" y="799828"/>
                  </a:lnTo>
                  <a:lnTo>
                    <a:pt x="38168" y="791134"/>
                  </a:lnTo>
                  <a:lnTo>
                    <a:pt x="38321" y="782440"/>
                  </a:lnTo>
                  <a:lnTo>
                    <a:pt x="38467" y="773746"/>
                  </a:lnTo>
                  <a:lnTo>
                    <a:pt x="38608" y="765052"/>
                  </a:lnTo>
                  <a:lnTo>
                    <a:pt x="38744" y="756359"/>
                  </a:lnTo>
                  <a:lnTo>
                    <a:pt x="38876" y="747665"/>
                  </a:lnTo>
                  <a:lnTo>
                    <a:pt x="39001" y="738971"/>
                  </a:lnTo>
                  <a:lnTo>
                    <a:pt x="39122" y="730277"/>
                  </a:lnTo>
                  <a:lnTo>
                    <a:pt x="39238" y="721584"/>
                  </a:lnTo>
                  <a:lnTo>
                    <a:pt x="39350" y="712890"/>
                  </a:lnTo>
                  <a:lnTo>
                    <a:pt x="39457" y="704196"/>
                  </a:lnTo>
                  <a:lnTo>
                    <a:pt x="39560" y="695502"/>
                  </a:lnTo>
                  <a:lnTo>
                    <a:pt x="39659" y="686808"/>
                  </a:lnTo>
                  <a:lnTo>
                    <a:pt x="39754" y="678115"/>
                  </a:lnTo>
                  <a:lnTo>
                    <a:pt x="39845" y="669421"/>
                  </a:lnTo>
                  <a:lnTo>
                    <a:pt x="39933" y="660727"/>
                  </a:lnTo>
                  <a:lnTo>
                    <a:pt x="40017" y="652033"/>
                  </a:lnTo>
                  <a:lnTo>
                    <a:pt x="40098" y="643339"/>
                  </a:lnTo>
                  <a:lnTo>
                    <a:pt x="40176" y="634646"/>
                  </a:lnTo>
                  <a:lnTo>
                    <a:pt x="40251" y="625952"/>
                  </a:lnTo>
                  <a:lnTo>
                    <a:pt x="40323" y="617258"/>
                  </a:lnTo>
                  <a:lnTo>
                    <a:pt x="40393" y="608564"/>
                  </a:lnTo>
                  <a:lnTo>
                    <a:pt x="40459" y="599871"/>
                  </a:lnTo>
                  <a:lnTo>
                    <a:pt x="40524" y="591177"/>
                  </a:lnTo>
                  <a:lnTo>
                    <a:pt x="40586" y="582483"/>
                  </a:lnTo>
                  <a:lnTo>
                    <a:pt x="40647" y="573789"/>
                  </a:lnTo>
                  <a:lnTo>
                    <a:pt x="40704" y="565095"/>
                  </a:lnTo>
                  <a:lnTo>
                    <a:pt x="40761" y="556402"/>
                  </a:lnTo>
                  <a:lnTo>
                    <a:pt x="40815" y="547708"/>
                  </a:lnTo>
                  <a:lnTo>
                    <a:pt x="40868" y="539014"/>
                  </a:lnTo>
                  <a:lnTo>
                    <a:pt x="40919" y="530320"/>
                  </a:lnTo>
                  <a:lnTo>
                    <a:pt x="40968" y="521627"/>
                  </a:lnTo>
                  <a:lnTo>
                    <a:pt x="41016" y="512933"/>
                  </a:lnTo>
                  <a:lnTo>
                    <a:pt x="41062" y="504239"/>
                  </a:lnTo>
                  <a:lnTo>
                    <a:pt x="41107" y="495545"/>
                  </a:lnTo>
                  <a:lnTo>
                    <a:pt x="41151" y="486851"/>
                  </a:lnTo>
                  <a:lnTo>
                    <a:pt x="41193" y="478158"/>
                  </a:lnTo>
                  <a:lnTo>
                    <a:pt x="41234" y="469464"/>
                  </a:lnTo>
                  <a:lnTo>
                    <a:pt x="41274" y="460770"/>
                  </a:lnTo>
                  <a:lnTo>
                    <a:pt x="41313" y="452076"/>
                  </a:lnTo>
                  <a:lnTo>
                    <a:pt x="41350" y="443382"/>
                  </a:lnTo>
                  <a:lnTo>
                    <a:pt x="41386" y="434689"/>
                  </a:lnTo>
                  <a:lnTo>
                    <a:pt x="41421" y="425995"/>
                  </a:lnTo>
                  <a:lnTo>
                    <a:pt x="41456" y="417301"/>
                  </a:lnTo>
                  <a:lnTo>
                    <a:pt x="41489" y="408607"/>
                  </a:lnTo>
                  <a:lnTo>
                    <a:pt x="41521" y="399914"/>
                  </a:lnTo>
                  <a:lnTo>
                    <a:pt x="41552" y="391220"/>
                  </a:lnTo>
                  <a:lnTo>
                    <a:pt x="41582" y="382526"/>
                  </a:lnTo>
                  <a:lnTo>
                    <a:pt x="41611" y="373832"/>
                  </a:lnTo>
                  <a:lnTo>
                    <a:pt x="41639" y="365138"/>
                  </a:lnTo>
                  <a:lnTo>
                    <a:pt x="41667" y="356445"/>
                  </a:lnTo>
                  <a:lnTo>
                    <a:pt x="41694" y="347751"/>
                  </a:lnTo>
                  <a:lnTo>
                    <a:pt x="41720" y="339057"/>
                  </a:lnTo>
                  <a:lnTo>
                    <a:pt x="41745" y="330363"/>
                  </a:lnTo>
                  <a:lnTo>
                    <a:pt x="41770" y="321669"/>
                  </a:lnTo>
                  <a:lnTo>
                    <a:pt x="41794" y="312976"/>
                  </a:lnTo>
                  <a:lnTo>
                    <a:pt x="41817" y="304282"/>
                  </a:lnTo>
                  <a:lnTo>
                    <a:pt x="41840" y="295588"/>
                  </a:lnTo>
                  <a:lnTo>
                    <a:pt x="41863" y="286894"/>
                  </a:lnTo>
                  <a:lnTo>
                    <a:pt x="41885" y="278201"/>
                  </a:lnTo>
                  <a:lnTo>
                    <a:pt x="41907" y="269507"/>
                  </a:lnTo>
                  <a:lnTo>
                    <a:pt x="41928" y="260813"/>
                  </a:lnTo>
                  <a:lnTo>
                    <a:pt x="41949" y="252119"/>
                  </a:lnTo>
                  <a:lnTo>
                    <a:pt x="41970" y="243425"/>
                  </a:lnTo>
                  <a:lnTo>
                    <a:pt x="41991" y="234732"/>
                  </a:lnTo>
                  <a:lnTo>
                    <a:pt x="42012" y="226038"/>
                  </a:lnTo>
                  <a:lnTo>
                    <a:pt x="42033" y="217344"/>
                  </a:lnTo>
                  <a:lnTo>
                    <a:pt x="42054" y="208650"/>
                  </a:lnTo>
                  <a:lnTo>
                    <a:pt x="42075" y="199957"/>
                  </a:lnTo>
                  <a:lnTo>
                    <a:pt x="42097" y="191263"/>
                  </a:lnTo>
                  <a:lnTo>
                    <a:pt x="42118" y="182569"/>
                  </a:lnTo>
                  <a:lnTo>
                    <a:pt x="42140" y="173875"/>
                  </a:lnTo>
                  <a:lnTo>
                    <a:pt x="42162" y="165181"/>
                  </a:lnTo>
                  <a:lnTo>
                    <a:pt x="42184" y="156488"/>
                  </a:lnTo>
                  <a:lnTo>
                    <a:pt x="42206" y="147794"/>
                  </a:lnTo>
                  <a:lnTo>
                    <a:pt x="42229" y="139100"/>
                  </a:lnTo>
                  <a:lnTo>
                    <a:pt x="42253" y="130406"/>
                  </a:lnTo>
                  <a:lnTo>
                    <a:pt x="42277" y="121712"/>
                  </a:lnTo>
                  <a:lnTo>
                    <a:pt x="42301" y="113019"/>
                  </a:lnTo>
                  <a:lnTo>
                    <a:pt x="42325" y="104325"/>
                  </a:lnTo>
                  <a:lnTo>
                    <a:pt x="42350" y="95631"/>
                  </a:lnTo>
                  <a:lnTo>
                    <a:pt x="42376" y="86937"/>
                  </a:lnTo>
                  <a:lnTo>
                    <a:pt x="42401" y="78244"/>
                  </a:lnTo>
                  <a:lnTo>
                    <a:pt x="42428" y="69550"/>
                  </a:lnTo>
                  <a:lnTo>
                    <a:pt x="42454" y="60856"/>
                  </a:lnTo>
                  <a:lnTo>
                    <a:pt x="42481" y="52162"/>
                  </a:lnTo>
                  <a:lnTo>
                    <a:pt x="42508" y="43468"/>
                  </a:lnTo>
                  <a:lnTo>
                    <a:pt x="42536" y="34775"/>
                  </a:lnTo>
                  <a:lnTo>
                    <a:pt x="42564" y="26081"/>
                  </a:lnTo>
                  <a:lnTo>
                    <a:pt x="42592" y="17387"/>
                  </a:lnTo>
                  <a:lnTo>
                    <a:pt x="42620" y="8693"/>
                  </a:lnTo>
                  <a:lnTo>
                    <a:pt x="42649" y="0"/>
                  </a:lnTo>
                  <a:lnTo>
                    <a:pt x="44450" y="0"/>
                  </a:lnTo>
                  <a:lnTo>
                    <a:pt x="44478" y="8693"/>
                  </a:lnTo>
                  <a:lnTo>
                    <a:pt x="44507" y="17387"/>
                  </a:lnTo>
                  <a:lnTo>
                    <a:pt x="44535" y="26081"/>
                  </a:lnTo>
                  <a:lnTo>
                    <a:pt x="44563" y="34775"/>
                  </a:lnTo>
                  <a:lnTo>
                    <a:pt x="44590" y="43468"/>
                  </a:lnTo>
                  <a:lnTo>
                    <a:pt x="44618" y="52162"/>
                  </a:lnTo>
                  <a:lnTo>
                    <a:pt x="44644" y="60856"/>
                  </a:lnTo>
                  <a:lnTo>
                    <a:pt x="44671" y="69550"/>
                  </a:lnTo>
                  <a:lnTo>
                    <a:pt x="44697" y="78244"/>
                  </a:lnTo>
                  <a:lnTo>
                    <a:pt x="44723" y="86937"/>
                  </a:lnTo>
                  <a:lnTo>
                    <a:pt x="44748" y="95631"/>
                  </a:lnTo>
                  <a:lnTo>
                    <a:pt x="44774" y="104325"/>
                  </a:lnTo>
                  <a:lnTo>
                    <a:pt x="44798" y="113019"/>
                  </a:lnTo>
                  <a:lnTo>
                    <a:pt x="44822" y="121712"/>
                  </a:lnTo>
                  <a:lnTo>
                    <a:pt x="44846" y="130406"/>
                  </a:lnTo>
                  <a:lnTo>
                    <a:pt x="44869" y="139100"/>
                  </a:lnTo>
                  <a:lnTo>
                    <a:pt x="44892" y="147794"/>
                  </a:lnTo>
                  <a:lnTo>
                    <a:pt x="44915" y="156488"/>
                  </a:lnTo>
                  <a:lnTo>
                    <a:pt x="44937" y="165181"/>
                  </a:lnTo>
                  <a:lnTo>
                    <a:pt x="44959" y="173875"/>
                  </a:lnTo>
                  <a:lnTo>
                    <a:pt x="44981" y="182569"/>
                  </a:lnTo>
                  <a:lnTo>
                    <a:pt x="45002" y="191263"/>
                  </a:lnTo>
                  <a:lnTo>
                    <a:pt x="45023" y="199957"/>
                  </a:lnTo>
                  <a:lnTo>
                    <a:pt x="45044" y="208650"/>
                  </a:lnTo>
                  <a:lnTo>
                    <a:pt x="45065" y="217344"/>
                  </a:lnTo>
                  <a:lnTo>
                    <a:pt x="45086" y="226038"/>
                  </a:lnTo>
                  <a:lnTo>
                    <a:pt x="45107" y="234732"/>
                  </a:lnTo>
                  <a:lnTo>
                    <a:pt x="45128" y="243425"/>
                  </a:lnTo>
                  <a:lnTo>
                    <a:pt x="45149" y="252119"/>
                  </a:lnTo>
                  <a:lnTo>
                    <a:pt x="45171" y="260813"/>
                  </a:lnTo>
                  <a:lnTo>
                    <a:pt x="45192" y="269507"/>
                  </a:lnTo>
                  <a:lnTo>
                    <a:pt x="45214" y="278201"/>
                  </a:lnTo>
                  <a:lnTo>
                    <a:pt x="45236" y="286894"/>
                  </a:lnTo>
                  <a:lnTo>
                    <a:pt x="45259" y="295588"/>
                  </a:lnTo>
                  <a:lnTo>
                    <a:pt x="45282" y="304282"/>
                  </a:lnTo>
                  <a:lnTo>
                    <a:pt x="45305" y="312976"/>
                  </a:lnTo>
                  <a:lnTo>
                    <a:pt x="45329" y="321669"/>
                  </a:lnTo>
                  <a:lnTo>
                    <a:pt x="45354" y="330363"/>
                  </a:lnTo>
                  <a:lnTo>
                    <a:pt x="45379" y="339057"/>
                  </a:lnTo>
                  <a:lnTo>
                    <a:pt x="45405" y="347751"/>
                  </a:lnTo>
                  <a:lnTo>
                    <a:pt x="45432" y="356445"/>
                  </a:lnTo>
                  <a:lnTo>
                    <a:pt x="45459" y="365138"/>
                  </a:lnTo>
                  <a:lnTo>
                    <a:pt x="45488" y="373832"/>
                  </a:lnTo>
                  <a:lnTo>
                    <a:pt x="45517" y="382526"/>
                  </a:lnTo>
                  <a:lnTo>
                    <a:pt x="45547" y="391220"/>
                  </a:lnTo>
                  <a:lnTo>
                    <a:pt x="45578" y="399914"/>
                  </a:lnTo>
                  <a:lnTo>
                    <a:pt x="45610" y="408607"/>
                  </a:lnTo>
                  <a:lnTo>
                    <a:pt x="45643" y="417301"/>
                  </a:lnTo>
                  <a:lnTo>
                    <a:pt x="45677" y="425995"/>
                  </a:lnTo>
                  <a:lnTo>
                    <a:pt x="45712" y="434689"/>
                  </a:lnTo>
                  <a:lnTo>
                    <a:pt x="45749" y="443382"/>
                  </a:lnTo>
                  <a:lnTo>
                    <a:pt x="45786" y="452076"/>
                  </a:lnTo>
                  <a:lnTo>
                    <a:pt x="45825" y="460770"/>
                  </a:lnTo>
                  <a:lnTo>
                    <a:pt x="45864" y="469464"/>
                  </a:lnTo>
                  <a:lnTo>
                    <a:pt x="45905" y="478158"/>
                  </a:lnTo>
                  <a:lnTo>
                    <a:pt x="45948" y="486851"/>
                  </a:lnTo>
                  <a:lnTo>
                    <a:pt x="45991" y="495545"/>
                  </a:lnTo>
                  <a:lnTo>
                    <a:pt x="46036" y="504239"/>
                  </a:lnTo>
                  <a:lnTo>
                    <a:pt x="46082" y="512933"/>
                  </a:lnTo>
                  <a:lnTo>
                    <a:pt x="46131" y="521627"/>
                  </a:lnTo>
                  <a:lnTo>
                    <a:pt x="46180" y="530320"/>
                  </a:lnTo>
                  <a:lnTo>
                    <a:pt x="46231" y="539014"/>
                  </a:lnTo>
                  <a:lnTo>
                    <a:pt x="46283" y="547708"/>
                  </a:lnTo>
                  <a:lnTo>
                    <a:pt x="46338" y="556402"/>
                  </a:lnTo>
                  <a:lnTo>
                    <a:pt x="46394" y="565095"/>
                  </a:lnTo>
                  <a:lnTo>
                    <a:pt x="46452" y="573789"/>
                  </a:lnTo>
                  <a:lnTo>
                    <a:pt x="46512" y="582483"/>
                  </a:lnTo>
                  <a:lnTo>
                    <a:pt x="46575" y="591177"/>
                  </a:lnTo>
                  <a:lnTo>
                    <a:pt x="46639" y="599871"/>
                  </a:lnTo>
                  <a:lnTo>
                    <a:pt x="46706" y="608564"/>
                  </a:lnTo>
                  <a:lnTo>
                    <a:pt x="46776" y="617258"/>
                  </a:lnTo>
                  <a:lnTo>
                    <a:pt x="46848" y="625952"/>
                  </a:lnTo>
                  <a:lnTo>
                    <a:pt x="46923" y="634646"/>
                  </a:lnTo>
                  <a:lnTo>
                    <a:pt x="47000" y="643339"/>
                  </a:lnTo>
                  <a:lnTo>
                    <a:pt x="47082" y="652033"/>
                  </a:lnTo>
                  <a:lnTo>
                    <a:pt x="47166" y="660727"/>
                  </a:lnTo>
                  <a:lnTo>
                    <a:pt x="47254" y="669421"/>
                  </a:lnTo>
                  <a:lnTo>
                    <a:pt x="47344" y="678115"/>
                  </a:lnTo>
                  <a:lnTo>
                    <a:pt x="47440" y="686808"/>
                  </a:lnTo>
                  <a:lnTo>
                    <a:pt x="47539" y="695502"/>
                  </a:lnTo>
                  <a:lnTo>
                    <a:pt x="47642" y="704196"/>
                  </a:lnTo>
                  <a:lnTo>
                    <a:pt x="47748" y="712890"/>
                  </a:lnTo>
                  <a:lnTo>
                    <a:pt x="47861" y="721584"/>
                  </a:lnTo>
                  <a:lnTo>
                    <a:pt x="47977" y="730277"/>
                  </a:lnTo>
                  <a:lnTo>
                    <a:pt x="48098" y="738971"/>
                  </a:lnTo>
                  <a:lnTo>
                    <a:pt x="48223" y="747665"/>
                  </a:lnTo>
                  <a:lnTo>
                    <a:pt x="48355" y="756359"/>
                  </a:lnTo>
                  <a:lnTo>
                    <a:pt x="48491" y="765052"/>
                  </a:lnTo>
                  <a:lnTo>
                    <a:pt x="48632" y="773746"/>
                  </a:lnTo>
                  <a:lnTo>
                    <a:pt x="48778" y="782440"/>
                  </a:lnTo>
                  <a:lnTo>
                    <a:pt x="48930" y="791134"/>
                  </a:lnTo>
                  <a:lnTo>
                    <a:pt x="49088" y="799828"/>
                  </a:lnTo>
                  <a:lnTo>
                    <a:pt x="49251" y="808521"/>
                  </a:lnTo>
                  <a:lnTo>
                    <a:pt x="49419" y="817215"/>
                  </a:lnTo>
                  <a:lnTo>
                    <a:pt x="49594" y="825909"/>
                  </a:lnTo>
                  <a:lnTo>
                    <a:pt x="49774" y="834603"/>
                  </a:lnTo>
                  <a:lnTo>
                    <a:pt x="49959" y="843296"/>
                  </a:lnTo>
                  <a:lnTo>
                    <a:pt x="50150" y="851990"/>
                  </a:lnTo>
                  <a:lnTo>
                    <a:pt x="50348" y="860684"/>
                  </a:lnTo>
                  <a:lnTo>
                    <a:pt x="50550" y="869378"/>
                  </a:lnTo>
                  <a:lnTo>
                    <a:pt x="50757" y="878072"/>
                  </a:lnTo>
                  <a:lnTo>
                    <a:pt x="50970" y="886765"/>
                  </a:lnTo>
                  <a:lnTo>
                    <a:pt x="51189" y="895459"/>
                  </a:lnTo>
                  <a:lnTo>
                    <a:pt x="51412" y="904153"/>
                  </a:lnTo>
                  <a:lnTo>
                    <a:pt x="51639" y="912847"/>
                  </a:lnTo>
                  <a:lnTo>
                    <a:pt x="51872" y="921541"/>
                  </a:lnTo>
                  <a:lnTo>
                    <a:pt x="52110" y="930234"/>
                  </a:lnTo>
                  <a:lnTo>
                    <a:pt x="52351" y="938928"/>
                  </a:lnTo>
                  <a:lnTo>
                    <a:pt x="52596" y="947622"/>
                  </a:lnTo>
                  <a:lnTo>
                    <a:pt x="52846" y="956316"/>
                  </a:lnTo>
                  <a:lnTo>
                    <a:pt x="53099" y="965009"/>
                  </a:lnTo>
                  <a:lnTo>
                    <a:pt x="53355" y="973703"/>
                  </a:lnTo>
                  <a:lnTo>
                    <a:pt x="53614" y="982397"/>
                  </a:lnTo>
                  <a:lnTo>
                    <a:pt x="53877" y="991091"/>
                  </a:lnTo>
                  <a:lnTo>
                    <a:pt x="54142" y="999785"/>
                  </a:lnTo>
                  <a:lnTo>
                    <a:pt x="54408" y="1008478"/>
                  </a:lnTo>
                  <a:lnTo>
                    <a:pt x="54677" y="1017172"/>
                  </a:lnTo>
                  <a:lnTo>
                    <a:pt x="54948" y="1025866"/>
                  </a:lnTo>
                  <a:lnTo>
                    <a:pt x="55220" y="1034560"/>
                  </a:lnTo>
                  <a:lnTo>
                    <a:pt x="55493" y="1043254"/>
                  </a:lnTo>
                  <a:lnTo>
                    <a:pt x="55767" y="1051947"/>
                  </a:lnTo>
                  <a:lnTo>
                    <a:pt x="56042" y="1060641"/>
                  </a:lnTo>
                  <a:lnTo>
                    <a:pt x="56317" y="1069335"/>
                  </a:lnTo>
                  <a:lnTo>
                    <a:pt x="56592" y="1078029"/>
                  </a:lnTo>
                  <a:lnTo>
                    <a:pt x="56868" y="1086722"/>
                  </a:lnTo>
                  <a:lnTo>
                    <a:pt x="57143" y="1095416"/>
                  </a:lnTo>
                  <a:lnTo>
                    <a:pt x="57417" y="1104110"/>
                  </a:lnTo>
                  <a:lnTo>
                    <a:pt x="57691" y="1112804"/>
                  </a:lnTo>
                  <a:lnTo>
                    <a:pt x="57964" y="1121498"/>
                  </a:lnTo>
                  <a:lnTo>
                    <a:pt x="58236" y="1130191"/>
                  </a:lnTo>
                  <a:lnTo>
                    <a:pt x="58506" y="1138885"/>
                  </a:lnTo>
                  <a:lnTo>
                    <a:pt x="58776" y="1147579"/>
                  </a:lnTo>
                  <a:lnTo>
                    <a:pt x="59044" y="1156273"/>
                  </a:lnTo>
                  <a:lnTo>
                    <a:pt x="59310" y="1164966"/>
                  </a:lnTo>
                  <a:lnTo>
                    <a:pt x="59574" y="1173660"/>
                  </a:lnTo>
                  <a:lnTo>
                    <a:pt x="59837" y="1182354"/>
                  </a:lnTo>
                  <a:lnTo>
                    <a:pt x="60098" y="1191048"/>
                  </a:lnTo>
                  <a:lnTo>
                    <a:pt x="60357" y="1199742"/>
                  </a:lnTo>
                  <a:lnTo>
                    <a:pt x="60614" y="1208435"/>
                  </a:lnTo>
                  <a:lnTo>
                    <a:pt x="60868" y="1217129"/>
                  </a:lnTo>
                  <a:lnTo>
                    <a:pt x="61121" y="1225823"/>
                  </a:lnTo>
                  <a:lnTo>
                    <a:pt x="61371" y="1234517"/>
                  </a:lnTo>
                  <a:lnTo>
                    <a:pt x="61619" y="1243211"/>
                  </a:lnTo>
                  <a:lnTo>
                    <a:pt x="61865" y="1251904"/>
                  </a:lnTo>
                  <a:lnTo>
                    <a:pt x="62108" y="1260598"/>
                  </a:lnTo>
                  <a:lnTo>
                    <a:pt x="62348" y="1269292"/>
                  </a:lnTo>
                  <a:lnTo>
                    <a:pt x="62587" y="1277986"/>
                  </a:lnTo>
                  <a:lnTo>
                    <a:pt x="62823" y="1286679"/>
                  </a:lnTo>
                  <a:lnTo>
                    <a:pt x="63057" y="1295373"/>
                  </a:lnTo>
                  <a:lnTo>
                    <a:pt x="63288" y="1304067"/>
                  </a:lnTo>
                  <a:lnTo>
                    <a:pt x="63517" y="1312761"/>
                  </a:lnTo>
                  <a:lnTo>
                    <a:pt x="63743" y="1321455"/>
                  </a:lnTo>
                  <a:lnTo>
                    <a:pt x="63966" y="1330148"/>
                  </a:lnTo>
                  <a:lnTo>
                    <a:pt x="64188" y="1338842"/>
                  </a:lnTo>
                  <a:lnTo>
                    <a:pt x="64407" y="1347536"/>
                  </a:lnTo>
                  <a:lnTo>
                    <a:pt x="64623" y="1356230"/>
                  </a:lnTo>
                  <a:lnTo>
                    <a:pt x="64836" y="1364923"/>
                  </a:lnTo>
                  <a:lnTo>
                    <a:pt x="65047" y="1373617"/>
                  </a:lnTo>
                  <a:lnTo>
                    <a:pt x="65256" y="1382311"/>
                  </a:lnTo>
                  <a:lnTo>
                    <a:pt x="65462" y="1391005"/>
                  </a:lnTo>
                  <a:lnTo>
                    <a:pt x="65665" y="1399699"/>
                  </a:lnTo>
                  <a:lnTo>
                    <a:pt x="65866" y="1408392"/>
                  </a:lnTo>
                  <a:lnTo>
                    <a:pt x="66065" y="1417086"/>
                  </a:lnTo>
                  <a:lnTo>
                    <a:pt x="66261" y="1425780"/>
                  </a:lnTo>
                  <a:lnTo>
                    <a:pt x="66454" y="1434474"/>
                  </a:lnTo>
                  <a:lnTo>
                    <a:pt x="66646" y="1443168"/>
                  </a:lnTo>
                  <a:lnTo>
                    <a:pt x="66835" y="1451861"/>
                  </a:lnTo>
                  <a:lnTo>
                    <a:pt x="67022" y="1460555"/>
                  </a:lnTo>
                  <a:lnTo>
                    <a:pt x="67206" y="1469249"/>
                  </a:lnTo>
                  <a:lnTo>
                    <a:pt x="67389" y="1477943"/>
                  </a:lnTo>
                  <a:lnTo>
                    <a:pt x="67570" y="1486636"/>
                  </a:lnTo>
                  <a:lnTo>
                    <a:pt x="67749" y="1495330"/>
                  </a:lnTo>
                  <a:lnTo>
                    <a:pt x="67926" y="1504024"/>
                  </a:lnTo>
                  <a:lnTo>
                    <a:pt x="68101" y="1512718"/>
                  </a:lnTo>
                  <a:lnTo>
                    <a:pt x="68275" y="1521412"/>
                  </a:lnTo>
                  <a:lnTo>
                    <a:pt x="68447" y="1530105"/>
                  </a:lnTo>
                  <a:lnTo>
                    <a:pt x="68618" y="1538799"/>
                  </a:lnTo>
                  <a:lnTo>
                    <a:pt x="68787" y="1547493"/>
                  </a:lnTo>
                  <a:lnTo>
                    <a:pt x="68956" y="1556187"/>
                  </a:lnTo>
                  <a:lnTo>
                    <a:pt x="69123" y="1564881"/>
                  </a:lnTo>
                  <a:lnTo>
                    <a:pt x="69289" y="1573574"/>
                  </a:lnTo>
                  <a:lnTo>
                    <a:pt x="69455" y="1582268"/>
                  </a:lnTo>
                  <a:lnTo>
                    <a:pt x="69619" y="1590962"/>
                  </a:lnTo>
                  <a:lnTo>
                    <a:pt x="69783" y="1599656"/>
                  </a:lnTo>
                  <a:lnTo>
                    <a:pt x="69946" y="1608349"/>
                  </a:lnTo>
                  <a:lnTo>
                    <a:pt x="70109" y="1617043"/>
                  </a:lnTo>
                  <a:lnTo>
                    <a:pt x="70272" y="1625737"/>
                  </a:lnTo>
                  <a:lnTo>
                    <a:pt x="70434" y="1634431"/>
                  </a:lnTo>
                  <a:lnTo>
                    <a:pt x="70595" y="1643125"/>
                  </a:lnTo>
                  <a:lnTo>
                    <a:pt x="70757" y="1651818"/>
                  </a:lnTo>
                  <a:lnTo>
                    <a:pt x="70918" y="1660512"/>
                  </a:lnTo>
                  <a:lnTo>
                    <a:pt x="71078" y="1669206"/>
                  </a:lnTo>
                  <a:lnTo>
                    <a:pt x="71239" y="1677900"/>
                  </a:lnTo>
                  <a:lnTo>
                    <a:pt x="71399" y="1686593"/>
                  </a:lnTo>
                  <a:lnTo>
                    <a:pt x="71558" y="1695287"/>
                  </a:lnTo>
                  <a:lnTo>
                    <a:pt x="71717" y="1703981"/>
                  </a:lnTo>
                  <a:lnTo>
                    <a:pt x="71876" y="1712675"/>
                  </a:lnTo>
                  <a:lnTo>
                    <a:pt x="72035" y="1721369"/>
                  </a:lnTo>
                  <a:lnTo>
                    <a:pt x="72192" y="1730062"/>
                  </a:lnTo>
                  <a:lnTo>
                    <a:pt x="72349" y="1738756"/>
                  </a:lnTo>
                  <a:lnTo>
                    <a:pt x="72505" y="1747450"/>
                  </a:lnTo>
                  <a:lnTo>
                    <a:pt x="72661" y="1756144"/>
                  </a:lnTo>
                  <a:lnTo>
                    <a:pt x="72815" y="1764838"/>
                  </a:lnTo>
                  <a:lnTo>
                    <a:pt x="72968" y="1773531"/>
                  </a:lnTo>
                  <a:lnTo>
                    <a:pt x="73120" y="1782225"/>
                  </a:lnTo>
                  <a:lnTo>
                    <a:pt x="73271" y="1790919"/>
                  </a:lnTo>
                  <a:lnTo>
                    <a:pt x="73420" y="1799613"/>
                  </a:lnTo>
                  <a:lnTo>
                    <a:pt x="73568" y="1808306"/>
                  </a:lnTo>
                  <a:lnTo>
                    <a:pt x="73715" y="1817000"/>
                  </a:lnTo>
                  <a:lnTo>
                    <a:pt x="73859" y="1825694"/>
                  </a:lnTo>
                  <a:lnTo>
                    <a:pt x="74002" y="1834388"/>
                  </a:lnTo>
                  <a:lnTo>
                    <a:pt x="74143" y="1843082"/>
                  </a:lnTo>
                  <a:lnTo>
                    <a:pt x="74282" y="1851775"/>
                  </a:lnTo>
                  <a:lnTo>
                    <a:pt x="74419" y="1860469"/>
                  </a:lnTo>
                  <a:lnTo>
                    <a:pt x="74554" y="1869163"/>
                  </a:lnTo>
                  <a:lnTo>
                    <a:pt x="74687" y="1877857"/>
                  </a:lnTo>
                  <a:lnTo>
                    <a:pt x="74818" y="1886550"/>
                  </a:lnTo>
                  <a:lnTo>
                    <a:pt x="74947" y="1895244"/>
                  </a:lnTo>
                  <a:lnTo>
                    <a:pt x="75073" y="1903938"/>
                  </a:lnTo>
                  <a:lnTo>
                    <a:pt x="75198" y="1912632"/>
                  </a:lnTo>
                  <a:lnTo>
                    <a:pt x="75322" y="1921326"/>
                  </a:lnTo>
                  <a:lnTo>
                    <a:pt x="75443" y="1930019"/>
                  </a:lnTo>
                  <a:lnTo>
                    <a:pt x="75562" y="1938713"/>
                  </a:lnTo>
                  <a:lnTo>
                    <a:pt x="75680" y="1947407"/>
                  </a:lnTo>
                  <a:lnTo>
                    <a:pt x="75797" y="1956101"/>
                  </a:lnTo>
                  <a:lnTo>
                    <a:pt x="75912" y="1964795"/>
                  </a:lnTo>
                  <a:lnTo>
                    <a:pt x="76026" y="1973488"/>
                  </a:lnTo>
                  <a:lnTo>
                    <a:pt x="76139" y="1982182"/>
                  </a:lnTo>
                  <a:lnTo>
                    <a:pt x="76252" y="1990876"/>
                  </a:lnTo>
                  <a:lnTo>
                    <a:pt x="76364" y="1999570"/>
                  </a:lnTo>
                  <a:lnTo>
                    <a:pt x="76475" y="2008263"/>
                  </a:lnTo>
                  <a:lnTo>
                    <a:pt x="76587" y="2016957"/>
                  </a:lnTo>
                  <a:lnTo>
                    <a:pt x="76699" y="2025651"/>
                  </a:lnTo>
                  <a:lnTo>
                    <a:pt x="76811" y="2034345"/>
                  </a:lnTo>
                  <a:lnTo>
                    <a:pt x="76924" y="2043039"/>
                  </a:lnTo>
                  <a:lnTo>
                    <a:pt x="77038" y="2051732"/>
                  </a:lnTo>
                  <a:lnTo>
                    <a:pt x="77153" y="2060426"/>
                  </a:lnTo>
                  <a:lnTo>
                    <a:pt x="77270" y="2069120"/>
                  </a:lnTo>
                  <a:lnTo>
                    <a:pt x="77388" y="2077814"/>
                  </a:lnTo>
                  <a:lnTo>
                    <a:pt x="77508" y="2086508"/>
                  </a:lnTo>
                  <a:lnTo>
                    <a:pt x="77631" y="2095201"/>
                  </a:lnTo>
                  <a:lnTo>
                    <a:pt x="77756" y="2103895"/>
                  </a:lnTo>
                  <a:lnTo>
                    <a:pt x="77883" y="2112589"/>
                  </a:lnTo>
                  <a:lnTo>
                    <a:pt x="78013" y="2121283"/>
                  </a:lnTo>
                  <a:lnTo>
                    <a:pt x="78147" y="2129976"/>
                  </a:lnTo>
                  <a:lnTo>
                    <a:pt x="78283" y="2138670"/>
                  </a:lnTo>
                  <a:lnTo>
                    <a:pt x="78423" y="2147364"/>
                  </a:lnTo>
                  <a:lnTo>
                    <a:pt x="78565" y="2156058"/>
                  </a:lnTo>
                  <a:lnTo>
                    <a:pt x="78712" y="2164752"/>
                  </a:lnTo>
                  <a:lnTo>
                    <a:pt x="78863" y="2173445"/>
                  </a:lnTo>
                  <a:lnTo>
                    <a:pt x="79016" y="2182139"/>
                  </a:lnTo>
                  <a:lnTo>
                    <a:pt x="79173" y="2190833"/>
                  </a:lnTo>
                  <a:lnTo>
                    <a:pt x="79334" y="2199527"/>
                  </a:lnTo>
                  <a:lnTo>
                    <a:pt x="79498" y="2208220"/>
                  </a:lnTo>
                  <a:lnTo>
                    <a:pt x="79665" y="2216914"/>
                  </a:lnTo>
                  <a:lnTo>
                    <a:pt x="79836" y="2225608"/>
                  </a:lnTo>
                  <a:lnTo>
                    <a:pt x="80011" y="2234302"/>
                  </a:lnTo>
                  <a:lnTo>
                    <a:pt x="80188" y="2242996"/>
                  </a:lnTo>
                  <a:lnTo>
                    <a:pt x="80368" y="2251689"/>
                  </a:lnTo>
                  <a:lnTo>
                    <a:pt x="80550" y="2260383"/>
                  </a:lnTo>
                  <a:lnTo>
                    <a:pt x="80736" y="2269077"/>
                  </a:lnTo>
                  <a:lnTo>
                    <a:pt x="80923" y="2277771"/>
                  </a:lnTo>
                  <a:lnTo>
                    <a:pt x="81112" y="2286465"/>
                  </a:lnTo>
                  <a:lnTo>
                    <a:pt x="81303" y="2295158"/>
                  </a:lnTo>
                  <a:lnTo>
                    <a:pt x="81495" y="2303852"/>
                  </a:lnTo>
                  <a:lnTo>
                    <a:pt x="81688" y="2312546"/>
                  </a:lnTo>
                  <a:lnTo>
                    <a:pt x="81881" y="2321240"/>
                  </a:lnTo>
                  <a:lnTo>
                    <a:pt x="82075" y="2329933"/>
                  </a:lnTo>
                  <a:lnTo>
                    <a:pt x="82268" y="2338627"/>
                  </a:lnTo>
                  <a:lnTo>
                    <a:pt x="82461" y="2347321"/>
                  </a:lnTo>
                  <a:lnTo>
                    <a:pt x="82653" y="2356015"/>
                  </a:lnTo>
                  <a:lnTo>
                    <a:pt x="82843" y="2364709"/>
                  </a:lnTo>
                  <a:lnTo>
                    <a:pt x="83032" y="2373402"/>
                  </a:lnTo>
                  <a:lnTo>
                    <a:pt x="83218" y="2382096"/>
                  </a:lnTo>
                  <a:lnTo>
                    <a:pt x="83402" y="2390790"/>
                  </a:lnTo>
                  <a:lnTo>
                    <a:pt x="83582" y="2399484"/>
                  </a:lnTo>
                  <a:lnTo>
                    <a:pt x="83758" y="2408177"/>
                  </a:lnTo>
                  <a:lnTo>
                    <a:pt x="83932" y="2416871"/>
                  </a:lnTo>
                  <a:lnTo>
                    <a:pt x="84101" y="2425565"/>
                  </a:lnTo>
                  <a:lnTo>
                    <a:pt x="84264" y="2434259"/>
                  </a:lnTo>
                  <a:lnTo>
                    <a:pt x="84423" y="2442953"/>
                  </a:lnTo>
                  <a:lnTo>
                    <a:pt x="84577" y="2451646"/>
                  </a:lnTo>
                  <a:lnTo>
                    <a:pt x="84725" y="2460340"/>
                  </a:lnTo>
                  <a:lnTo>
                    <a:pt x="84866" y="2469034"/>
                  </a:lnTo>
                  <a:lnTo>
                    <a:pt x="85001" y="2477728"/>
                  </a:lnTo>
                  <a:lnTo>
                    <a:pt x="85131" y="2486422"/>
                  </a:lnTo>
                  <a:lnTo>
                    <a:pt x="85253" y="2495115"/>
                  </a:lnTo>
                  <a:lnTo>
                    <a:pt x="85367" y="2503809"/>
                  </a:lnTo>
                  <a:lnTo>
                    <a:pt x="85476" y="2512503"/>
                  </a:lnTo>
                  <a:lnTo>
                    <a:pt x="85578" y="2521197"/>
                  </a:lnTo>
                  <a:lnTo>
                    <a:pt x="85671" y="2529890"/>
                  </a:lnTo>
                  <a:lnTo>
                    <a:pt x="85757" y="2538584"/>
                  </a:lnTo>
                  <a:lnTo>
                    <a:pt x="85836" y="2547278"/>
                  </a:lnTo>
                  <a:lnTo>
                    <a:pt x="85909" y="2555972"/>
                  </a:lnTo>
                  <a:lnTo>
                    <a:pt x="85973" y="2564666"/>
                  </a:lnTo>
                  <a:lnTo>
                    <a:pt x="86030" y="2573359"/>
                  </a:lnTo>
                  <a:lnTo>
                    <a:pt x="86081" y="2582053"/>
                  </a:lnTo>
                  <a:lnTo>
                    <a:pt x="86126" y="2590747"/>
                  </a:lnTo>
                  <a:lnTo>
                    <a:pt x="86162" y="2599441"/>
                  </a:lnTo>
                  <a:lnTo>
                    <a:pt x="86193" y="2608135"/>
                  </a:lnTo>
                  <a:lnTo>
                    <a:pt x="86219" y="2616828"/>
                  </a:lnTo>
                  <a:lnTo>
                    <a:pt x="86239" y="2625522"/>
                  </a:lnTo>
                  <a:lnTo>
                    <a:pt x="86252" y="2634216"/>
                  </a:lnTo>
                  <a:lnTo>
                    <a:pt x="86261" y="2642910"/>
                  </a:lnTo>
                  <a:lnTo>
                    <a:pt x="86266" y="2651603"/>
                  </a:lnTo>
                  <a:lnTo>
                    <a:pt x="86267" y="2660297"/>
                  </a:lnTo>
                  <a:lnTo>
                    <a:pt x="86263" y="2668991"/>
                  </a:lnTo>
                  <a:lnTo>
                    <a:pt x="86257" y="2677685"/>
                  </a:lnTo>
                  <a:lnTo>
                    <a:pt x="86248" y="2686379"/>
                  </a:lnTo>
                  <a:lnTo>
                    <a:pt x="86236" y="2695072"/>
                  </a:lnTo>
                  <a:lnTo>
                    <a:pt x="86222" y="2703766"/>
                  </a:lnTo>
                  <a:lnTo>
                    <a:pt x="86207" y="2712460"/>
                  </a:lnTo>
                  <a:lnTo>
                    <a:pt x="86191" y="2721154"/>
                  </a:lnTo>
                  <a:lnTo>
                    <a:pt x="86175" y="2729847"/>
                  </a:lnTo>
                  <a:lnTo>
                    <a:pt x="86158" y="2738541"/>
                  </a:lnTo>
                  <a:lnTo>
                    <a:pt x="86142" y="2747235"/>
                  </a:lnTo>
                  <a:lnTo>
                    <a:pt x="86126" y="2755929"/>
                  </a:lnTo>
                  <a:lnTo>
                    <a:pt x="86111" y="2764623"/>
                  </a:lnTo>
                  <a:lnTo>
                    <a:pt x="86098" y="2773316"/>
                  </a:lnTo>
                  <a:lnTo>
                    <a:pt x="86086" y="2782010"/>
                  </a:lnTo>
                  <a:lnTo>
                    <a:pt x="86076" y="2790704"/>
                  </a:lnTo>
                  <a:lnTo>
                    <a:pt x="86069" y="2799398"/>
                  </a:lnTo>
                  <a:lnTo>
                    <a:pt x="86064" y="2808092"/>
                  </a:lnTo>
                  <a:lnTo>
                    <a:pt x="86062" y="2816785"/>
                  </a:lnTo>
                  <a:lnTo>
                    <a:pt x="86062" y="2825479"/>
                  </a:lnTo>
                  <a:lnTo>
                    <a:pt x="86066" y="2834173"/>
                  </a:lnTo>
                  <a:lnTo>
                    <a:pt x="86072" y="2842867"/>
                  </a:lnTo>
                  <a:lnTo>
                    <a:pt x="86081" y="2851560"/>
                  </a:lnTo>
                  <a:lnTo>
                    <a:pt x="86094" y="2860254"/>
                  </a:lnTo>
                  <a:lnTo>
                    <a:pt x="86110" y="2868948"/>
                  </a:lnTo>
                  <a:lnTo>
                    <a:pt x="86129" y="2877642"/>
                  </a:lnTo>
                  <a:lnTo>
                    <a:pt x="86150" y="2886336"/>
                  </a:lnTo>
                  <a:lnTo>
                    <a:pt x="86175" y="2895029"/>
                  </a:lnTo>
                  <a:lnTo>
                    <a:pt x="86202" y="2903723"/>
                  </a:lnTo>
                  <a:lnTo>
                    <a:pt x="86232" y="2912417"/>
                  </a:lnTo>
                  <a:lnTo>
                    <a:pt x="86264" y="2921111"/>
                  </a:lnTo>
                  <a:lnTo>
                    <a:pt x="86298" y="2929804"/>
                  </a:lnTo>
                  <a:lnTo>
                    <a:pt x="86335" y="2938498"/>
                  </a:lnTo>
                  <a:lnTo>
                    <a:pt x="86373" y="2947192"/>
                  </a:lnTo>
                  <a:lnTo>
                    <a:pt x="86412" y="2955886"/>
                  </a:lnTo>
                  <a:lnTo>
                    <a:pt x="86453" y="2964580"/>
                  </a:lnTo>
                  <a:lnTo>
                    <a:pt x="86495" y="2973273"/>
                  </a:lnTo>
                  <a:lnTo>
                    <a:pt x="86537" y="2981967"/>
                  </a:lnTo>
                  <a:lnTo>
                    <a:pt x="86579" y="2990661"/>
                  </a:lnTo>
                  <a:lnTo>
                    <a:pt x="86622" y="2999355"/>
                  </a:lnTo>
                  <a:lnTo>
                    <a:pt x="86664" y="3008049"/>
                  </a:lnTo>
                  <a:lnTo>
                    <a:pt x="86706" y="3016742"/>
                  </a:lnTo>
                  <a:lnTo>
                    <a:pt x="86747" y="3025436"/>
                  </a:lnTo>
                  <a:lnTo>
                    <a:pt x="86787" y="3034130"/>
                  </a:lnTo>
                  <a:lnTo>
                    <a:pt x="86825" y="3042824"/>
                  </a:lnTo>
                  <a:lnTo>
                    <a:pt x="86862" y="3051517"/>
                  </a:lnTo>
                  <a:lnTo>
                    <a:pt x="86898" y="3060211"/>
                  </a:lnTo>
                  <a:lnTo>
                    <a:pt x="86930" y="3068905"/>
                  </a:lnTo>
                  <a:lnTo>
                    <a:pt x="86961" y="3077599"/>
                  </a:lnTo>
                  <a:lnTo>
                    <a:pt x="86989" y="3086293"/>
                  </a:lnTo>
                  <a:lnTo>
                    <a:pt x="87014" y="3094986"/>
                  </a:lnTo>
                  <a:lnTo>
                    <a:pt x="87036" y="3103680"/>
                  </a:lnTo>
                  <a:lnTo>
                    <a:pt x="87055" y="3112374"/>
                  </a:lnTo>
                  <a:lnTo>
                    <a:pt x="87071" y="3121068"/>
                  </a:lnTo>
                  <a:lnTo>
                    <a:pt x="87084" y="3129762"/>
                  </a:lnTo>
                  <a:lnTo>
                    <a:pt x="87092" y="3138455"/>
                  </a:lnTo>
                  <a:lnTo>
                    <a:pt x="87097" y="3147149"/>
                  </a:lnTo>
                  <a:lnTo>
                    <a:pt x="87099" y="3155843"/>
                  </a:lnTo>
                  <a:lnTo>
                    <a:pt x="87097" y="3164537"/>
                  </a:lnTo>
                  <a:lnTo>
                    <a:pt x="87090" y="3173230"/>
                  </a:lnTo>
                  <a:lnTo>
                    <a:pt x="87080" y="3181924"/>
                  </a:lnTo>
                  <a:lnTo>
                    <a:pt x="87066" y="3190618"/>
                  </a:lnTo>
                  <a:lnTo>
                    <a:pt x="87048" y="3199312"/>
                  </a:lnTo>
                  <a:lnTo>
                    <a:pt x="87026" y="3208006"/>
                  </a:lnTo>
                  <a:lnTo>
                    <a:pt x="87000" y="3216699"/>
                  </a:lnTo>
                  <a:lnTo>
                    <a:pt x="86971" y="3225393"/>
                  </a:lnTo>
                  <a:lnTo>
                    <a:pt x="86937" y="3234087"/>
                  </a:lnTo>
                  <a:lnTo>
                    <a:pt x="86899" y="3242781"/>
                  </a:lnTo>
                  <a:lnTo>
                    <a:pt x="86858" y="3251474"/>
                  </a:lnTo>
                  <a:lnTo>
                    <a:pt x="86813" y="3260168"/>
                  </a:lnTo>
                  <a:lnTo>
                    <a:pt x="86764" y="3268862"/>
                  </a:lnTo>
                  <a:lnTo>
                    <a:pt x="86712" y="3277556"/>
                  </a:lnTo>
                  <a:lnTo>
                    <a:pt x="86656" y="3286250"/>
                  </a:lnTo>
                  <a:lnTo>
                    <a:pt x="86597" y="3294943"/>
                  </a:lnTo>
                  <a:lnTo>
                    <a:pt x="86534" y="3303637"/>
                  </a:lnTo>
                  <a:lnTo>
                    <a:pt x="86467" y="3312331"/>
                  </a:lnTo>
                  <a:lnTo>
                    <a:pt x="86398" y="3321025"/>
                  </a:lnTo>
                  <a:lnTo>
                    <a:pt x="86326" y="3329719"/>
                  </a:lnTo>
                  <a:lnTo>
                    <a:pt x="86250" y="3338412"/>
                  </a:lnTo>
                  <a:lnTo>
                    <a:pt x="86170" y="3347106"/>
                  </a:lnTo>
                  <a:lnTo>
                    <a:pt x="86089" y="3355800"/>
                  </a:lnTo>
                  <a:lnTo>
                    <a:pt x="86003" y="3364494"/>
                  </a:lnTo>
                  <a:lnTo>
                    <a:pt x="85915" y="3373187"/>
                  </a:lnTo>
                  <a:lnTo>
                    <a:pt x="85823" y="3381881"/>
                  </a:lnTo>
                  <a:lnTo>
                    <a:pt x="85729" y="3390575"/>
                  </a:lnTo>
                  <a:lnTo>
                    <a:pt x="85631" y="3399269"/>
                  </a:lnTo>
                  <a:lnTo>
                    <a:pt x="85530" y="3407963"/>
                  </a:lnTo>
                  <a:lnTo>
                    <a:pt x="85426" y="3416656"/>
                  </a:lnTo>
                  <a:lnTo>
                    <a:pt x="85320" y="3425350"/>
                  </a:lnTo>
                  <a:lnTo>
                    <a:pt x="85209" y="3434044"/>
                  </a:lnTo>
                  <a:lnTo>
                    <a:pt x="85096" y="3442738"/>
                  </a:lnTo>
                  <a:lnTo>
                    <a:pt x="84979" y="3451431"/>
                  </a:lnTo>
                  <a:lnTo>
                    <a:pt x="84860" y="3460125"/>
                  </a:lnTo>
                  <a:lnTo>
                    <a:pt x="84736" y="3468819"/>
                  </a:lnTo>
                  <a:lnTo>
                    <a:pt x="84610" y="3477513"/>
                  </a:lnTo>
                  <a:lnTo>
                    <a:pt x="84480" y="3486207"/>
                  </a:lnTo>
                  <a:lnTo>
                    <a:pt x="84347" y="3494900"/>
                  </a:lnTo>
                  <a:lnTo>
                    <a:pt x="84209" y="3503594"/>
                  </a:lnTo>
                  <a:lnTo>
                    <a:pt x="84069" y="3512288"/>
                  </a:lnTo>
                  <a:lnTo>
                    <a:pt x="83925" y="3520982"/>
                  </a:lnTo>
                  <a:lnTo>
                    <a:pt x="83779" y="3529676"/>
                  </a:lnTo>
                  <a:lnTo>
                    <a:pt x="83627" y="3538369"/>
                  </a:lnTo>
                  <a:lnTo>
                    <a:pt x="83473" y="3547063"/>
                  </a:lnTo>
                  <a:lnTo>
                    <a:pt x="83316" y="3555757"/>
                  </a:lnTo>
                  <a:lnTo>
                    <a:pt x="83155" y="3564451"/>
                  </a:lnTo>
                  <a:lnTo>
                    <a:pt x="82990" y="3573144"/>
                  </a:lnTo>
                  <a:lnTo>
                    <a:pt x="82822" y="3581838"/>
                  </a:lnTo>
                  <a:lnTo>
                    <a:pt x="82651" y="3590532"/>
                  </a:lnTo>
                  <a:lnTo>
                    <a:pt x="82477" y="3599226"/>
                  </a:lnTo>
                  <a:lnTo>
                    <a:pt x="82299" y="3607920"/>
                  </a:lnTo>
                  <a:lnTo>
                    <a:pt x="82119" y="3616613"/>
                  </a:lnTo>
                  <a:lnTo>
                    <a:pt x="81936" y="3625307"/>
                  </a:lnTo>
                  <a:lnTo>
                    <a:pt x="81749" y="3634001"/>
                  </a:lnTo>
                  <a:lnTo>
                    <a:pt x="81560" y="3642695"/>
                  </a:lnTo>
                  <a:lnTo>
                    <a:pt x="81369" y="3651389"/>
                  </a:lnTo>
                  <a:lnTo>
                    <a:pt x="81175" y="3660082"/>
                  </a:lnTo>
                  <a:lnTo>
                    <a:pt x="80979" y="3668776"/>
                  </a:lnTo>
                  <a:lnTo>
                    <a:pt x="80780" y="3677470"/>
                  </a:lnTo>
                  <a:lnTo>
                    <a:pt x="80579" y="3686164"/>
                  </a:lnTo>
                  <a:lnTo>
                    <a:pt x="80377" y="3694857"/>
                  </a:lnTo>
                  <a:lnTo>
                    <a:pt x="80172" y="3703551"/>
                  </a:lnTo>
                  <a:lnTo>
                    <a:pt x="79966" y="3712245"/>
                  </a:lnTo>
                  <a:lnTo>
                    <a:pt x="79757" y="3720939"/>
                  </a:lnTo>
                  <a:lnTo>
                    <a:pt x="79548" y="3729633"/>
                  </a:lnTo>
                  <a:lnTo>
                    <a:pt x="79336" y="3738326"/>
                  </a:lnTo>
                  <a:lnTo>
                    <a:pt x="79123" y="3747020"/>
                  </a:lnTo>
                  <a:lnTo>
                    <a:pt x="78909" y="3755714"/>
                  </a:lnTo>
                  <a:lnTo>
                    <a:pt x="78693" y="3764408"/>
                  </a:lnTo>
                  <a:lnTo>
                    <a:pt x="78476" y="3773101"/>
                  </a:lnTo>
                  <a:lnTo>
                    <a:pt x="78257" y="3781795"/>
                  </a:lnTo>
                  <a:lnTo>
                    <a:pt x="78037" y="3790489"/>
                  </a:lnTo>
                  <a:lnTo>
                    <a:pt x="77817" y="3799183"/>
                  </a:lnTo>
                  <a:lnTo>
                    <a:pt x="77594" y="3807877"/>
                  </a:lnTo>
                  <a:lnTo>
                    <a:pt x="77371" y="3816570"/>
                  </a:lnTo>
                  <a:lnTo>
                    <a:pt x="77146" y="3825264"/>
                  </a:lnTo>
                  <a:lnTo>
                    <a:pt x="76920" y="3833958"/>
                  </a:lnTo>
                  <a:lnTo>
                    <a:pt x="76693" y="3842652"/>
                  </a:lnTo>
                  <a:lnTo>
                    <a:pt x="76466" y="3851346"/>
                  </a:lnTo>
                  <a:lnTo>
                    <a:pt x="76237" y="3860039"/>
                  </a:lnTo>
                  <a:lnTo>
                    <a:pt x="76007" y="3868733"/>
                  </a:lnTo>
                  <a:lnTo>
                    <a:pt x="75775" y="3877427"/>
                  </a:lnTo>
                  <a:lnTo>
                    <a:pt x="75544" y="3886121"/>
                  </a:lnTo>
                  <a:lnTo>
                    <a:pt x="75311" y="3894814"/>
                  </a:lnTo>
                  <a:lnTo>
                    <a:pt x="75078" y="3903508"/>
                  </a:lnTo>
                  <a:lnTo>
                    <a:pt x="74844" y="3912202"/>
                  </a:lnTo>
                  <a:lnTo>
                    <a:pt x="74609" y="3920896"/>
                  </a:lnTo>
                  <a:lnTo>
                    <a:pt x="74375" y="3929590"/>
                  </a:lnTo>
                  <a:lnTo>
                    <a:pt x="74140" y="3938283"/>
                  </a:lnTo>
                  <a:lnTo>
                    <a:pt x="73905" y="3946977"/>
                  </a:lnTo>
                  <a:lnTo>
                    <a:pt x="73671" y="3955671"/>
                  </a:lnTo>
                  <a:lnTo>
                    <a:pt x="73437" y="3964365"/>
                  </a:lnTo>
                  <a:lnTo>
                    <a:pt x="73203" y="3973058"/>
                  </a:lnTo>
                  <a:lnTo>
                    <a:pt x="72971" y="3981752"/>
                  </a:lnTo>
                  <a:lnTo>
                    <a:pt x="72740" y="3990446"/>
                  </a:lnTo>
                  <a:lnTo>
                    <a:pt x="72510" y="3999140"/>
                  </a:lnTo>
                  <a:lnTo>
                    <a:pt x="72282" y="4007834"/>
                  </a:lnTo>
                  <a:lnTo>
                    <a:pt x="72056" y="4016527"/>
                  </a:lnTo>
                  <a:lnTo>
                    <a:pt x="71832" y="4025221"/>
                  </a:lnTo>
                  <a:lnTo>
                    <a:pt x="71611" y="4033915"/>
                  </a:lnTo>
                  <a:lnTo>
                    <a:pt x="71393" y="4042609"/>
                  </a:lnTo>
                  <a:lnTo>
                    <a:pt x="71178" y="4051303"/>
                  </a:lnTo>
                  <a:lnTo>
                    <a:pt x="70966" y="4059996"/>
                  </a:lnTo>
                  <a:lnTo>
                    <a:pt x="70758" y="4068690"/>
                  </a:lnTo>
                  <a:lnTo>
                    <a:pt x="70554" y="4077384"/>
                  </a:lnTo>
                  <a:lnTo>
                    <a:pt x="70353" y="4086078"/>
                  </a:lnTo>
                  <a:lnTo>
                    <a:pt x="70155" y="4094771"/>
                  </a:lnTo>
                  <a:lnTo>
                    <a:pt x="69963" y="4103465"/>
                  </a:lnTo>
                  <a:lnTo>
                    <a:pt x="69775" y="4112159"/>
                  </a:lnTo>
                  <a:lnTo>
                    <a:pt x="69590" y="4120853"/>
                  </a:lnTo>
                  <a:lnTo>
                    <a:pt x="69409" y="4129547"/>
                  </a:lnTo>
                  <a:lnTo>
                    <a:pt x="69233" y="4138240"/>
                  </a:lnTo>
                  <a:lnTo>
                    <a:pt x="69060" y="4146934"/>
                  </a:lnTo>
                  <a:lnTo>
                    <a:pt x="68891" y="4155628"/>
                  </a:lnTo>
                  <a:lnTo>
                    <a:pt x="68724" y="4164322"/>
                  </a:lnTo>
                  <a:lnTo>
                    <a:pt x="68562" y="4173016"/>
                  </a:lnTo>
                  <a:lnTo>
                    <a:pt x="68401" y="4181709"/>
                  </a:lnTo>
                  <a:lnTo>
                    <a:pt x="68242" y="4190403"/>
                  </a:lnTo>
                  <a:lnTo>
                    <a:pt x="68085" y="4199097"/>
                  </a:lnTo>
                  <a:lnTo>
                    <a:pt x="67929" y="4207791"/>
                  </a:lnTo>
                  <a:lnTo>
                    <a:pt x="67773" y="4216484"/>
                  </a:lnTo>
                  <a:lnTo>
                    <a:pt x="67617" y="4225178"/>
                  </a:lnTo>
                  <a:lnTo>
                    <a:pt x="67460" y="4233872"/>
                  </a:lnTo>
                  <a:lnTo>
                    <a:pt x="67301" y="4242566"/>
                  </a:lnTo>
                  <a:lnTo>
                    <a:pt x="67139" y="4251260"/>
                  </a:lnTo>
                  <a:lnTo>
                    <a:pt x="66974" y="4259953"/>
                  </a:lnTo>
                  <a:lnTo>
                    <a:pt x="66805" y="4268647"/>
                  </a:lnTo>
                  <a:lnTo>
                    <a:pt x="66630" y="4277341"/>
                  </a:lnTo>
                  <a:lnTo>
                    <a:pt x="66450" y="4286035"/>
                  </a:lnTo>
                  <a:lnTo>
                    <a:pt x="66264" y="4294728"/>
                  </a:lnTo>
                  <a:lnTo>
                    <a:pt x="66069" y="4303422"/>
                  </a:lnTo>
                  <a:lnTo>
                    <a:pt x="65865" y="4312116"/>
                  </a:lnTo>
                  <a:lnTo>
                    <a:pt x="65653" y="4320810"/>
                  </a:lnTo>
                  <a:lnTo>
                    <a:pt x="65432" y="4329504"/>
                  </a:lnTo>
                  <a:lnTo>
                    <a:pt x="65199" y="4338197"/>
                  </a:lnTo>
                  <a:lnTo>
                    <a:pt x="64954" y="4346891"/>
                  </a:lnTo>
                  <a:lnTo>
                    <a:pt x="64699" y="4355585"/>
                  </a:lnTo>
                  <a:lnTo>
                    <a:pt x="64433" y="4364279"/>
                  </a:lnTo>
                  <a:lnTo>
                    <a:pt x="64152" y="4372973"/>
                  </a:lnTo>
                  <a:lnTo>
                    <a:pt x="63857" y="4381666"/>
                  </a:lnTo>
                  <a:lnTo>
                    <a:pt x="63552" y="4390360"/>
                  </a:lnTo>
                  <a:lnTo>
                    <a:pt x="63234" y="4399054"/>
                  </a:lnTo>
                  <a:lnTo>
                    <a:pt x="62899" y="4407748"/>
                  </a:lnTo>
                  <a:lnTo>
                    <a:pt x="62552" y="4416441"/>
                  </a:lnTo>
                  <a:lnTo>
                    <a:pt x="62193" y="4425135"/>
                  </a:lnTo>
                  <a:lnTo>
                    <a:pt x="61822" y="4433829"/>
                  </a:lnTo>
                  <a:lnTo>
                    <a:pt x="61436" y="44425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4545228" y="1492955"/>
              <a:ext cx="97597" cy="4881005"/>
            </a:xfrm>
            <a:custGeom>
              <a:avLst/>
              <a:gdLst/>
              <a:ahLst/>
              <a:cxnLst/>
              <a:rect l="0" t="0" r="0" b="0"/>
              <a:pathLst>
                <a:path w="97597" h="4881005">
                  <a:moveTo>
                    <a:pt x="36605" y="4881005"/>
                  </a:moveTo>
                  <a:lnTo>
                    <a:pt x="36353" y="4871453"/>
                  </a:lnTo>
                  <a:lnTo>
                    <a:pt x="36116" y="4861902"/>
                  </a:lnTo>
                  <a:lnTo>
                    <a:pt x="35892" y="4852350"/>
                  </a:lnTo>
                  <a:lnTo>
                    <a:pt x="35681" y="4842798"/>
                  </a:lnTo>
                  <a:lnTo>
                    <a:pt x="35483" y="4833246"/>
                  </a:lnTo>
                  <a:lnTo>
                    <a:pt x="35302" y="4823694"/>
                  </a:lnTo>
                  <a:lnTo>
                    <a:pt x="35133" y="4814142"/>
                  </a:lnTo>
                  <a:lnTo>
                    <a:pt x="34976" y="4804590"/>
                  </a:lnTo>
                  <a:lnTo>
                    <a:pt x="34830" y="4795039"/>
                  </a:lnTo>
                  <a:lnTo>
                    <a:pt x="34698" y="4785487"/>
                  </a:lnTo>
                  <a:lnTo>
                    <a:pt x="34576" y="4775935"/>
                  </a:lnTo>
                  <a:lnTo>
                    <a:pt x="34463" y="4766383"/>
                  </a:lnTo>
                  <a:lnTo>
                    <a:pt x="34358" y="4756831"/>
                  </a:lnTo>
                  <a:lnTo>
                    <a:pt x="34262" y="4747279"/>
                  </a:lnTo>
                  <a:lnTo>
                    <a:pt x="34172" y="4737727"/>
                  </a:lnTo>
                  <a:lnTo>
                    <a:pt x="34088" y="4728175"/>
                  </a:lnTo>
                  <a:lnTo>
                    <a:pt x="34007" y="4718624"/>
                  </a:lnTo>
                  <a:lnTo>
                    <a:pt x="33930" y="4709072"/>
                  </a:lnTo>
                  <a:lnTo>
                    <a:pt x="33855" y="4699520"/>
                  </a:lnTo>
                  <a:lnTo>
                    <a:pt x="33780" y="4689968"/>
                  </a:lnTo>
                  <a:lnTo>
                    <a:pt x="33706" y="4680416"/>
                  </a:lnTo>
                  <a:lnTo>
                    <a:pt x="33630" y="4670864"/>
                  </a:lnTo>
                  <a:lnTo>
                    <a:pt x="33552" y="4661312"/>
                  </a:lnTo>
                  <a:lnTo>
                    <a:pt x="33470" y="4651760"/>
                  </a:lnTo>
                  <a:lnTo>
                    <a:pt x="33385" y="4642209"/>
                  </a:lnTo>
                  <a:lnTo>
                    <a:pt x="33295" y="4632657"/>
                  </a:lnTo>
                  <a:lnTo>
                    <a:pt x="33198" y="4623105"/>
                  </a:lnTo>
                  <a:lnTo>
                    <a:pt x="33096" y="4613553"/>
                  </a:lnTo>
                  <a:lnTo>
                    <a:pt x="32987" y="4604001"/>
                  </a:lnTo>
                  <a:lnTo>
                    <a:pt x="32872" y="4594449"/>
                  </a:lnTo>
                  <a:lnTo>
                    <a:pt x="32748" y="4584897"/>
                  </a:lnTo>
                  <a:lnTo>
                    <a:pt x="32615" y="4575345"/>
                  </a:lnTo>
                  <a:lnTo>
                    <a:pt x="32476" y="4565794"/>
                  </a:lnTo>
                  <a:lnTo>
                    <a:pt x="32329" y="4556242"/>
                  </a:lnTo>
                  <a:lnTo>
                    <a:pt x="32173" y="4546690"/>
                  </a:lnTo>
                  <a:lnTo>
                    <a:pt x="32008" y="4537138"/>
                  </a:lnTo>
                  <a:lnTo>
                    <a:pt x="31836" y="4527586"/>
                  </a:lnTo>
                  <a:lnTo>
                    <a:pt x="31657" y="4518034"/>
                  </a:lnTo>
                  <a:lnTo>
                    <a:pt x="31471" y="4508482"/>
                  </a:lnTo>
                  <a:lnTo>
                    <a:pt x="31275" y="4498931"/>
                  </a:lnTo>
                  <a:lnTo>
                    <a:pt x="31074" y="4489379"/>
                  </a:lnTo>
                  <a:lnTo>
                    <a:pt x="30866" y="4479827"/>
                  </a:lnTo>
                  <a:lnTo>
                    <a:pt x="30653" y="4470275"/>
                  </a:lnTo>
                  <a:lnTo>
                    <a:pt x="30433" y="4460723"/>
                  </a:lnTo>
                  <a:lnTo>
                    <a:pt x="30208" y="4451171"/>
                  </a:lnTo>
                  <a:lnTo>
                    <a:pt x="29980" y="4441619"/>
                  </a:lnTo>
                  <a:lnTo>
                    <a:pt x="29747" y="4432067"/>
                  </a:lnTo>
                  <a:lnTo>
                    <a:pt x="29510" y="4422516"/>
                  </a:lnTo>
                  <a:lnTo>
                    <a:pt x="29271" y="4412964"/>
                  </a:lnTo>
                  <a:lnTo>
                    <a:pt x="29030" y="4403412"/>
                  </a:lnTo>
                  <a:lnTo>
                    <a:pt x="28787" y="4393860"/>
                  </a:lnTo>
                  <a:lnTo>
                    <a:pt x="28542" y="4384308"/>
                  </a:lnTo>
                  <a:lnTo>
                    <a:pt x="28297" y="4374756"/>
                  </a:lnTo>
                  <a:lnTo>
                    <a:pt x="28053" y="4365204"/>
                  </a:lnTo>
                  <a:lnTo>
                    <a:pt x="27808" y="4355652"/>
                  </a:lnTo>
                  <a:lnTo>
                    <a:pt x="27565" y="4346101"/>
                  </a:lnTo>
                  <a:lnTo>
                    <a:pt x="27324" y="4336549"/>
                  </a:lnTo>
                  <a:lnTo>
                    <a:pt x="27085" y="4326997"/>
                  </a:lnTo>
                  <a:lnTo>
                    <a:pt x="26849" y="4317445"/>
                  </a:lnTo>
                  <a:lnTo>
                    <a:pt x="26615" y="4307893"/>
                  </a:lnTo>
                  <a:lnTo>
                    <a:pt x="26387" y="4298341"/>
                  </a:lnTo>
                  <a:lnTo>
                    <a:pt x="26162" y="4288789"/>
                  </a:lnTo>
                  <a:lnTo>
                    <a:pt x="25941" y="4279238"/>
                  </a:lnTo>
                  <a:lnTo>
                    <a:pt x="25725" y="4269686"/>
                  </a:lnTo>
                  <a:lnTo>
                    <a:pt x="25516" y="4260134"/>
                  </a:lnTo>
                  <a:lnTo>
                    <a:pt x="25313" y="4250582"/>
                  </a:lnTo>
                  <a:lnTo>
                    <a:pt x="25115" y="4241030"/>
                  </a:lnTo>
                  <a:lnTo>
                    <a:pt x="24923" y="4231478"/>
                  </a:lnTo>
                  <a:lnTo>
                    <a:pt x="24738" y="4221926"/>
                  </a:lnTo>
                  <a:lnTo>
                    <a:pt x="24562" y="4212374"/>
                  </a:lnTo>
                  <a:lnTo>
                    <a:pt x="24391" y="4202823"/>
                  </a:lnTo>
                  <a:lnTo>
                    <a:pt x="24228" y="4193271"/>
                  </a:lnTo>
                  <a:lnTo>
                    <a:pt x="24072" y="4183719"/>
                  </a:lnTo>
                  <a:lnTo>
                    <a:pt x="23925" y="4174167"/>
                  </a:lnTo>
                  <a:lnTo>
                    <a:pt x="23785" y="4164615"/>
                  </a:lnTo>
                  <a:lnTo>
                    <a:pt x="23651" y="4155063"/>
                  </a:lnTo>
                  <a:lnTo>
                    <a:pt x="23525" y="4145511"/>
                  </a:lnTo>
                  <a:lnTo>
                    <a:pt x="23408" y="4135959"/>
                  </a:lnTo>
                  <a:lnTo>
                    <a:pt x="23299" y="4126408"/>
                  </a:lnTo>
                  <a:lnTo>
                    <a:pt x="23195" y="4116856"/>
                  </a:lnTo>
                  <a:lnTo>
                    <a:pt x="23098" y="4107304"/>
                  </a:lnTo>
                  <a:lnTo>
                    <a:pt x="23010" y="4097752"/>
                  </a:lnTo>
                  <a:lnTo>
                    <a:pt x="22927" y="4088200"/>
                  </a:lnTo>
                  <a:lnTo>
                    <a:pt x="22851" y="4078648"/>
                  </a:lnTo>
                  <a:lnTo>
                    <a:pt x="22779" y="4069096"/>
                  </a:lnTo>
                  <a:lnTo>
                    <a:pt x="22714" y="4059544"/>
                  </a:lnTo>
                  <a:lnTo>
                    <a:pt x="22655" y="4049993"/>
                  </a:lnTo>
                  <a:lnTo>
                    <a:pt x="22599" y="4040441"/>
                  </a:lnTo>
                  <a:lnTo>
                    <a:pt x="22548" y="4030889"/>
                  </a:lnTo>
                  <a:lnTo>
                    <a:pt x="22500" y="4021337"/>
                  </a:lnTo>
                  <a:lnTo>
                    <a:pt x="22457" y="4011785"/>
                  </a:lnTo>
                  <a:lnTo>
                    <a:pt x="22415" y="4002233"/>
                  </a:lnTo>
                  <a:lnTo>
                    <a:pt x="22376" y="3992681"/>
                  </a:lnTo>
                  <a:lnTo>
                    <a:pt x="22339" y="3983130"/>
                  </a:lnTo>
                  <a:lnTo>
                    <a:pt x="22303" y="3973578"/>
                  </a:lnTo>
                  <a:lnTo>
                    <a:pt x="22267" y="3964026"/>
                  </a:lnTo>
                  <a:lnTo>
                    <a:pt x="22231" y="3954474"/>
                  </a:lnTo>
                  <a:lnTo>
                    <a:pt x="22196" y="3944922"/>
                  </a:lnTo>
                  <a:lnTo>
                    <a:pt x="22159" y="3935370"/>
                  </a:lnTo>
                  <a:lnTo>
                    <a:pt x="22120" y="3925818"/>
                  </a:lnTo>
                  <a:lnTo>
                    <a:pt x="22080" y="3916266"/>
                  </a:lnTo>
                  <a:lnTo>
                    <a:pt x="22037" y="3906715"/>
                  </a:lnTo>
                  <a:lnTo>
                    <a:pt x="21991" y="3897163"/>
                  </a:lnTo>
                  <a:lnTo>
                    <a:pt x="21942" y="3887611"/>
                  </a:lnTo>
                  <a:lnTo>
                    <a:pt x="21888" y="3878059"/>
                  </a:lnTo>
                  <a:lnTo>
                    <a:pt x="21831" y="3868507"/>
                  </a:lnTo>
                  <a:lnTo>
                    <a:pt x="21769" y="3858955"/>
                  </a:lnTo>
                  <a:lnTo>
                    <a:pt x="21701" y="3849403"/>
                  </a:lnTo>
                  <a:lnTo>
                    <a:pt x="21629" y="3839851"/>
                  </a:lnTo>
                  <a:lnTo>
                    <a:pt x="21550" y="3830300"/>
                  </a:lnTo>
                  <a:lnTo>
                    <a:pt x="21467" y="3820748"/>
                  </a:lnTo>
                  <a:lnTo>
                    <a:pt x="21375" y="3811196"/>
                  </a:lnTo>
                  <a:lnTo>
                    <a:pt x="21277" y="3801644"/>
                  </a:lnTo>
                  <a:lnTo>
                    <a:pt x="21174" y="3792092"/>
                  </a:lnTo>
                  <a:lnTo>
                    <a:pt x="21064" y="3782540"/>
                  </a:lnTo>
                  <a:lnTo>
                    <a:pt x="20945" y="3772988"/>
                  </a:lnTo>
                  <a:lnTo>
                    <a:pt x="20820" y="3763436"/>
                  </a:lnTo>
                  <a:lnTo>
                    <a:pt x="20688" y="3753885"/>
                  </a:lnTo>
                  <a:lnTo>
                    <a:pt x="20550" y="3744333"/>
                  </a:lnTo>
                  <a:lnTo>
                    <a:pt x="20404" y="3734781"/>
                  </a:lnTo>
                  <a:lnTo>
                    <a:pt x="20250" y="3725229"/>
                  </a:lnTo>
                  <a:lnTo>
                    <a:pt x="20090" y="3715677"/>
                  </a:lnTo>
                  <a:lnTo>
                    <a:pt x="19924" y="3706125"/>
                  </a:lnTo>
                  <a:lnTo>
                    <a:pt x="19751" y="3696573"/>
                  </a:lnTo>
                  <a:lnTo>
                    <a:pt x="19571" y="3687022"/>
                  </a:lnTo>
                  <a:lnTo>
                    <a:pt x="19385" y="3677470"/>
                  </a:lnTo>
                  <a:lnTo>
                    <a:pt x="19193" y="3667918"/>
                  </a:lnTo>
                  <a:lnTo>
                    <a:pt x="18997" y="3658366"/>
                  </a:lnTo>
                  <a:lnTo>
                    <a:pt x="18793" y="3648814"/>
                  </a:lnTo>
                  <a:lnTo>
                    <a:pt x="18585" y="3639262"/>
                  </a:lnTo>
                  <a:lnTo>
                    <a:pt x="18373" y="3629710"/>
                  </a:lnTo>
                  <a:lnTo>
                    <a:pt x="18157" y="3620158"/>
                  </a:lnTo>
                  <a:lnTo>
                    <a:pt x="17936" y="3610607"/>
                  </a:lnTo>
                  <a:lnTo>
                    <a:pt x="17711" y="3601055"/>
                  </a:lnTo>
                  <a:lnTo>
                    <a:pt x="17484" y="3591503"/>
                  </a:lnTo>
                  <a:lnTo>
                    <a:pt x="17254" y="3581951"/>
                  </a:lnTo>
                  <a:lnTo>
                    <a:pt x="17022" y="3572399"/>
                  </a:lnTo>
                  <a:lnTo>
                    <a:pt x="16787" y="3562847"/>
                  </a:lnTo>
                  <a:lnTo>
                    <a:pt x="16552" y="3553295"/>
                  </a:lnTo>
                  <a:lnTo>
                    <a:pt x="16315" y="3543743"/>
                  </a:lnTo>
                  <a:lnTo>
                    <a:pt x="16078" y="3534192"/>
                  </a:lnTo>
                  <a:lnTo>
                    <a:pt x="15841" y="3524640"/>
                  </a:lnTo>
                  <a:lnTo>
                    <a:pt x="15604" y="3515088"/>
                  </a:lnTo>
                  <a:lnTo>
                    <a:pt x="15368" y="3505536"/>
                  </a:lnTo>
                  <a:lnTo>
                    <a:pt x="15132" y="3495984"/>
                  </a:lnTo>
                  <a:lnTo>
                    <a:pt x="14899" y="3486432"/>
                  </a:lnTo>
                  <a:lnTo>
                    <a:pt x="14667" y="3476880"/>
                  </a:lnTo>
                  <a:lnTo>
                    <a:pt x="14437" y="3467329"/>
                  </a:lnTo>
                  <a:lnTo>
                    <a:pt x="14210" y="3457777"/>
                  </a:lnTo>
                  <a:lnTo>
                    <a:pt x="13986" y="3448225"/>
                  </a:lnTo>
                  <a:lnTo>
                    <a:pt x="13765" y="3438673"/>
                  </a:lnTo>
                  <a:lnTo>
                    <a:pt x="13547" y="3429121"/>
                  </a:lnTo>
                  <a:lnTo>
                    <a:pt x="13333" y="3419569"/>
                  </a:lnTo>
                  <a:lnTo>
                    <a:pt x="13123" y="3410017"/>
                  </a:lnTo>
                  <a:lnTo>
                    <a:pt x="12917" y="3400465"/>
                  </a:lnTo>
                  <a:lnTo>
                    <a:pt x="12715" y="3390914"/>
                  </a:lnTo>
                  <a:lnTo>
                    <a:pt x="12517" y="3381362"/>
                  </a:lnTo>
                  <a:lnTo>
                    <a:pt x="12323" y="3371810"/>
                  </a:lnTo>
                  <a:lnTo>
                    <a:pt x="12135" y="3362258"/>
                  </a:lnTo>
                  <a:lnTo>
                    <a:pt x="11951" y="3352706"/>
                  </a:lnTo>
                  <a:lnTo>
                    <a:pt x="11770" y="3343154"/>
                  </a:lnTo>
                  <a:lnTo>
                    <a:pt x="11594" y="3333602"/>
                  </a:lnTo>
                  <a:lnTo>
                    <a:pt x="11423" y="3324050"/>
                  </a:lnTo>
                  <a:lnTo>
                    <a:pt x="11256" y="3314499"/>
                  </a:lnTo>
                  <a:lnTo>
                    <a:pt x="11092" y="3304947"/>
                  </a:lnTo>
                  <a:lnTo>
                    <a:pt x="10932" y="3295395"/>
                  </a:lnTo>
                  <a:lnTo>
                    <a:pt x="10776" y="3285843"/>
                  </a:lnTo>
                  <a:lnTo>
                    <a:pt x="10623" y="3276291"/>
                  </a:lnTo>
                  <a:lnTo>
                    <a:pt x="10472" y="3266739"/>
                  </a:lnTo>
                  <a:lnTo>
                    <a:pt x="10324" y="3257187"/>
                  </a:lnTo>
                  <a:lnTo>
                    <a:pt x="10179" y="3247635"/>
                  </a:lnTo>
                  <a:lnTo>
                    <a:pt x="10035" y="3238084"/>
                  </a:lnTo>
                  <a:lnTo>
                    <a:pt x="9893" y="3228532"/>
                  </a:lnTo>
                  <a:lnTo>
                    <a:pt x="9752" y="3218980"/>
                  </a:lnTo>
                  <a:lnTo>
                    <a:pt x="9611" y="3209428"/>
                  </a:lnTo>
                  <a:lnTo>
                    <a:pt x="9471" y="3199876"/>
                  </a:lnTo>
                  <a:lnTo>
                    <a:pt x="9330" y="3190324"/>
                  </a:lnTo>
                  <a:lnTo>
                    <a:pt x="9189" y="3180772"/>
                  </a:lnTo>
                  <a:lnTo>
                    <a:pt x="9046" y="3171221"/>
                  </a:lnTo>
                  <a:lnTo>
                    <a:pt x="8902" y="3161669"/>
                  </a:lnTo>
                  <a:lnTo>
                    <a:pt x="8756" y="3152117"/>
                  </a:lnTo>
                  <a:lnTo>
                    <a:pt x="8608" y="3142565"/>
                  </a:lnTo>
                  <a:lnTo>
                    <a:pt x="8457" y="3133013"/>
                  </a:lnTo>
                  <a:lnTo>
                    <a:pt x="8303" y="3123461"/>
                  </a:lnTo>
                  <a:lnTo>
                    <a:pt x="8146" y="3113909"/>
                  </a:lnTo>
                  <a:lnTo>
                    <a:pt x="7985" y="3104357"/>
                  </a:lnTo>
                  <a:lnTo>
                    <a:pt x="7820" y="3094806"/>
                  </a:lnTo>
                  <a:lnTo>
                    <a:pt x="7651" y="3085254"/>
                  </a:lnTo>
                  <a:lnTo>
                    <a:pt x="7477" y="3075702"/>
                  </a:lnTo>
                  <a:lnTo>
                    <a:pt x="7299" y="3066150"/>
                  </a:lnTo>
                  <a:lnTo>
                    <a:pt x="7117" y="3056598"/>
                  </a:lnTo>
                  <a:lnTo>
                    <a:pt x="6930" y="3047046"/>
                  </a:lnTo>
                  <a:lnTo>
                    <a:pt x="6737" y="3037494"/>
                  </a:lnTo>
                  <a:lnTo>
                    <a:pt x="6540" y="3027942"/>
                  </a:lnTo>
                  <a:lnTo>
                    <a:pt x="6339" y="3018391"/>
                  </a:lnTo>
                  <a:lnTo>
                    <a:pt x="6133" y="3008839"/>
                  </a:lnTo>
                  <a:lnTo>
                    <a:pt x="5922" y="2999287"/>
                  </a:lnTo>
                  <a:lnTo>
                    <a:pt x="5707" y="2989735"/>
                  </a:lnTo>
                  <a:lnTo>
                    <a:pt x="5488" y="2980183"/>
                  </a:lnTo>
                  <a:lnTo>
                    <a:pt x="5266" y="2970631"/>
                  </a:lnTo>
                  <a:lnTo>
                    <a:pt x="5040" y="2961079"/>
                  </a:lnTo>
                  <a:lnTo>
                    <a:pt x="4811" y="2951528"/>
                  </a:lnTo>
                  <a:lnTo>
                    <a:pt x="4580" y="2941976"/>
                  </a:lnTo>
                  <a:lnTo>
                    <a:pt x="4347" y="2932424"/>
                  </a:lnTo>
                  <a:lnTo>
                    <a:pt x="4113" y="2922872"/>
                  </a:lnTo>
                  <a:lnTo>
                    <a:pt x="3878" y="2913320"/>
                  </a:lnTo>
                  <a:lnTo>
                    <a:pt x="3642" y="2903768"/>
                  </a:lnTo>
                  <a:lnTo>
                    <a:pt x="3408" y="2894216"/>
                  </a:lnTo>
                  <a:lnTo>
                    <a:pt x="3174" y="2884664"/>
                  </a:lnTo>
                  <a:lnTo>
                    <a:pt x="2944" y="2875113"/>
                  </a:lnTo>
                  <a:lnTo>
                    <a:pt x="2715" y="2865561"/>
                  </a:lnTo>
                  <a:lnTo>
                    <a:pt x="2491" y="2856009"/>
                  </a:lnTo>
                  <a:lnTo>
                    <a:pt x="2270" y="2846457"/>
                  </a:lnTo>
                  <a:lnTo>
                    <a:pt x="2056" y="2836905"/>
                  </a:lnTo>
                  <a:lnTo>
                    <a:pt x="1848" y="2827353"/>
                  </a:lnTo>
                  <a:lnTo>
                    <a:pt x="1646" y="2817801"/>
                  </a:lnTo>
                  <a:lnTo>
                    <a:pt x="1452" y="2808249"/>
                  </a:lnTo>
                  <a:lnTo>
                    <a:pt x="1268" y="2798698"/>
                  </a:lnTo>
                  <a:lnTo>
                    <a:pt x="1094" y="2789146"/>
                  </a:lnTo>
                  <a:lnTo>
                    <a:pt x="929" y="2779594"/>
                  </a:lnTo>
                  <a:lnTo>
                    <a:pt x="775" y="2770042"/>
                  </a:lnTo>
                  <a:lnTo>
                    <a:pt x="633" y="2760490"/>
                  </a:lnTo>
                  <a:lnTo>
                    <a:pt x="506" y="2750938"/>
                  </a:lnTo>
                  <a:lnTo>
                    <a:pt x="391" y="2741386"/>
                  </a:lnTo>
                  <a:lnTo>
                    <a:pt x="289" y="2731834"/>
                  </a:lnTo>
                  <a:lnTo>
                    <a:pt x="201" y="2722283"/>
                  </a:lnTo>
                  <a:lnTo>
                    <a:pt x="131" y="2712731"/>
                  </a:lnTo>
                  <a:lnTo>
                    <a:pt x="75" y="2703179"/>
                  </a:lnTo>
                  <a:lnTo>
                    <a:pt x="33" y="2693627"/>
                  </a:lnTo>
                  <a:lnTo>
                    <a:pt x="6" y="2684075"/>
                  </a:lnTo>
                  <a:lnTo>
                    <a:pt x="0" y="2674523"/>
                  </a:lnTo>
                  <a:lnTo>
                    <a:pt x="8" y="2664971"/>
                  </a:lnTo>
                  <a:lnTo>
                    <a:pt x="30" y="2655420"/>
                  </a:lnTo>
                  <a:lnTo>
                    <a:pt x="67" y="2645868"/>
                  </a:lnTo>
                  <a:lnTo>
                    <a:pt x="123" y="2636316"/>
                  </a:lnTo>
                  <a:lnTo>
                    <a:pt x="194" y="2626764"/>
                  </a:lnTo>
                  <a:lnTo>
                    <a:pt x="278" y="2617212"/>
                  </a:lnTo>
                  <a:lnTo>
                    <a:pt x="375" y="2607660"/>
                  </a:lnTo>
                  <a:lnTo>
                    <a:pt x="488" y="2598108"/>
                  </a:lnTo>
                  <a:lnTo>
                    <a:pt x="615" y="2588556"/>
                  </a:lnTo>
                  <a:lnTo>
                    <a:pt x="752" y="2579005"/>
                  </a:lnTo>
                  <a:lnTo>
                    <a:pt x="900" y="2569453"/>
                  </a:lnTo>
                  <a:lnTo>
                    <a:pt x="1059" y="2559901"/>
                  </a:lnTo>
                  <a:lnTo>
                    <a:pt x="1229" y="2550349"/>
                  </a:lnTo>
                  <a:lnTo>
                    <a:pt x="1406" y="2540797"/>
                  </a:lnTo>
                  <a:lnTo>
                    <a:pt x="1590" y="2531245"/>
                  </a:lnTo>
                  <a:lnTo>
                    <a:pt x="1780" y="2521693"/>
                  </a:lnTo>
                  <a:lnTo>
                    <a:pt x="1977" y="2512141"/>
                  </a:lnTo>
                  <a:lnTo>
                    <a:pt x="2177" y="2502590"/>
                  </a:lnTo>
                  <a:lnTo>
                    <a:pt x="2379" y="2493038"/>
                  </a:lnTo>
                  <a:lnTo>
                    <a:pt x="2583" y="2483486"/>
                  </a:lnTo>
                  <a:lnTo>
                    <a:pt x="2788" y="2473934"/>
                  </a:lnTo>
                  <a:lnTo>
                    <a:pt x="2992" y="2464382"/>
                  </a:lnTo>
                  <a:lnTo>
                    <a:pt x="3195" y="2454830"/>
                  </a:lnTo>
                  <a:lnTo>
                    <a:pt x="3396" y="2445278"/>
                  </a:lnTo>
                  <a:lnTo>
                    <a:pt x="3593" y="2435726"/>
                  </a:lnTo>
                  <a:lnTo>
                    <a:pt x="3785" y="2426175"/>
                  </a:lnTo>
                  <a:lnTo>
                    <a:pt x="3973" y="2416623"/>
                  </a:lnTo>
                  <a:lnTo>
                    <a:pt x="4155" y="2407071"/>
                  </a:lnTo>
                  <a:lnTo>
                    <a:pt x="4332" y="2397519"/>
                  </a:lnTo>
                  <a:lnTo>
                    <a:pt x="4501" y="2387967"/>
                  </a:lnTo>
                  <a:lnTo>
                    <a:pt x="4663" y="2378415"/>
                  </a:lnTo>
                  <a:lnTo>
                    <a:pt x="4819" y="2368863"/>
                  </a:lnTo>
                  <a:lnTo>
                    <a:pt x="4968" y="2359312"/>
                  </a:lnTo>
                  <a:lnTo>
                    <a:pt x="5108" y="2349760"/>
                  </a:lnTo>
                  <a:lnTo>
                    <a:pt x="5241" y="2340208"/>
                  </a:lnTo>
                  <a:lnTo>
                    <a:pt x="5367" y="2330656"/>
                  </a:lnTo>
                  <a:lnTo>
                    <a:pt x="5487" y="2321104"/>
                  </a:lnTo>
                  <a:lnTo>
                    <a:pt x="5600" y="2311552"/>
                  </a:lnTo>
                  <a:lnTo>
                    <a:pt x="5707" y="2302000"/>
                  </a:lnTo>
                  <a:lnTo>
                    <a:pt x="5809" y="2292448"/>
                  </a:lnTo>
                  <a:lnTo>
                    <a:pt x="5906" y="2282897"/>
                  </a:lnTo>
                  <a:lnTo>
                    <a:pt x="5999" y="2273345"/>
                  </a:lnTo>
                  <a:lnTo>
                    <a:pt x="6089" y="2263793"/>
                  </a:lnTo>
                  <a:lnTo>
                    <a:pt x="6177" y="2254241"/>
                  </a:lnTo>
                  <a:lnTo>
                    <a:pt x="6263" y="2244689"/>
                  </a:lnTo>
                  <a:lnTo>
                    <a:pt x="6348" y="2235137"/>
                  </a:lnTo>
                  <a:lnTo>
                    <a:pt x="6434" y="2225585"/>
                  </a:lnTo>
                  <a:lnTo>
                    <a:pt x="6521" y="2216033"/>
                  </a:lnTo>
                  <a:lnTo>
                    <a:pt x="6609" y="2206482"/>
                  </a:lnTo>
                  <a:lnTo>
                    <a:pt x="6701" y="2196930"/>
                  </a:lnTo>
                  <a:lnTo>
                    <a:pt x="6797" y="2187378"/>
                  </a:lnTo>
                  <a:lnTo>
                    <a:pt x="6897" y="2177826"/>
                  </a:lnTo>
                  <a:lnTo>
                    <a:pt x="7002" y="2168274"/>
                  </a:lnTo>
                  <a:lnTo>
                    <a:pt x="7113" y="2158722"/>
                  </a:lnTo>
                  <a:lnTo>
                    <a:pt x="7232" y="2149170"/>
                  </a:lnTo>
                  <a:lnTo>
                    <a:pt x="7358" y="2139619"/>
                  </a:lnTo>
                  <a:lnTo>
                    <a:pt x="7491" y="2130067"/>
                  </a:lnTo>
                  <a:lnTo>
                    <a:pt x="7632" y="2120515"/>
                  </a:lnTo>
                  <a:lnTo>
                    <a:pt x="7782" y="2110963"/>
                  </a:lnTo>
                  <a:lnTo>
                    <a:pt x="7942" y="2101411"/>
                  </a:lnTo>
                  <a:lnTo>
                    <a:pt x="8111" y="2091859"/>
                  </a:lnTo>
                  <a:lnTo>
                    <a:pt x="8287" y="2082307"/>
                  </a:lnTo>
                  <a:lnTo>
                    <a:pt x="8473" y="2072755"/>
                  </a:lnTo>
                  <a:lnTo>
                    <a:pt x="8670" y="2063204"/>
                  </a:lnTo>
                  <a:lnTo>
                    <a:pt x="8876" y="2053652"/>
                  </a:lnTo>
                  <a:lnTo>
                    <a:pt x="9089" y="2044100"/>
                  </a:lnTo>
                  <a:lnTo>
                    <a:pt x="9311" y="2034548"/>
                  </a:lnTo>
                  <a:lnTo>
                    <a:pt x="9544" y="2024996"/>
                  </a:lnTo>
                  <a:lnTo>
                    <a:pt x="9785" y="2015444"/>
                  </a:lnTo>
                  <a:lnTo>
                    <a:pt x="10032" y="2005892"/>
                  </a:lnTo>
                  <a:lnTo>
                    <a:pt x="10287" y="1996340"/>
                  </a:lnTo>
                  <a:lnTo>
                    <a:pt x="10551" y="1986789"/>
                  </a:lnTo>
                  <a:lnTo>
                    <a:pt x="10821" y="1977237"/>
                  </a:lnTo>
                  <a:lnTo>
                    <a:pt x="11098" y="1967685"/>
                  </a:lnTo>
                  <a:lnTo>
                    <a:pt x="11380" y="1958133"/>
                  </a:lnTo>
                  <a:lnTo>
                    <a:pt x="11669" y="1948581"/>
                  </a:lnTo>
                  <a:lnTo>
                    <a:pt x="11964" y="1939029"/>
                  </a:lnTo>
                  <a:lnTo>
                    <a:pt x="12264" y="1929477"/>
                  </a:lnTo>
                  <a:lnTo>
                    <a:pt x="12568" y="1919925"/>
                  </a:lnTo>
                  <a:lnTo>
                    <a:pt x="12877" y="1910374"/>
                  </a:lnTo>
                  <a:lnTo>
                    <a:pt x="13192" y="1900822"/>
                  </a:lnTo>
                  <a:lnTo>
                    <a:pt x="13510" y="1891270"/>
                  </a:lnTo>
                  <a:lnTo>
                    <a:pt x="13832" y="1881718"/>
                  </a:lnTo>
                  <a:lnTo>
                    <a:pt x="14158" y="1872166"/>
                  </a:lnTo>
                  <a:lnTo>
                    <a:pt x="14489" y="1862614"/>
                  </a:lnTo>
                  <a:lnTo>
                    <a:pt x="14823" y="1853062"/>
                  </a:lnTo>
                  <a:lnTo>
                    <a:pt x="15161" y="1843511"/>
                  </a:lnTo>
                  <a:lnTo>
                    <a:pt x="15502" y="1833959"/>
                  </a:lnTo>
                  <a:lnTo>
                    <a:pt x="15848" y="1824407"/>
                  </a:lnTo>
                  <a:lnTo>
                    <a:pt x="16198" y="1814855"/>
                  </a:lnTo>
                  <a:lnTo>
                    <a:pt x="16551" y="1805303"/>
                  </a:lnTo>
                  <a:lnTo>
                    <a:pt x="16908" y="1795751"/>
                  </a:lnTo>
                  <a:lnTo>
                    <a:pt x="17270" y="1786199"/>
                  </a:lnTo>
                  <a:lnTo>
                    <a:pt x="17636" y="1776647"/>
                  </a:lnTo>
                  <a:lnTo>
                    <a:pt x="18005" y="1767096"/>
                  </a:lnTo>
                  <a:lnTo>
                    <a:pt x="18379" y="1757544"/>
                  </a:lnTo>
                  <a:lnTo>
                    <a:pt x="18756" y="1747992"/>
                  </a:lnTo>
                  <a:lnTo>
                    <a:pt x="19139" y="1738440"/>
                  </a:lnTo>
                  <a:lnTo>
                    <a:pt x="19525" y="1728888"/>
                  </a:lnTo>
                  <a:lnTo>
                    <a:pt x="19915" y="1719336"/>
                  </a:lnTo>
                  <a:lnTo>
                    <a:pt x="20309" y="1709784"/>
                  </a:lnTo>
                  <a:lnTo>
                    <a:pt x="20708" y="1700232"/>
                  </a:lnTo>
                  <a:lnTo>
                    <a:pt x="21111" y="1690681"/>
                  </a:lnTo>
                  <a:lnTo>
                    <a:pt x="21517" y="1681129"/>
                  </a:lnTo>
                  <a:lnTo>
                    <a:pt x="21926" y="1671577"/>
                  </a:lnTo>
                  <a:lnTo>
                    <a:pt x="22339" y="1662025"/>
                  </a:lnTo>
                  <a:lnTo>
                    <a:pt x="22754" y="1652473"/>
                  </a:lnTo>
                  <a:lnTo>
                    <a:pt x="23172" y="1642921"/>
                  </a:lnTo>
                  <a:lnTo>
                    <a:pt x="23593" y="1633369"/>
                  </a:lnTo>
                  <a:lnTo>
                    <a:pt x="24015" y="1623817"/>
                  </a:lnTo>
                  <a:lnTo>
                    <a:pt x="24439" y="1614266"/>
                  </a:lnTo>
                  <a:lnTo>
                    <a:pt x="24863" y="1604714"/>
                  </a:lnTo>
                  <a:lnTo>
                    <a:pt x="25288" y="1595162"/>
                  </a:lnTo>
                  <a:lnTo>
                    <a:pt x="25714" y="1585610"/>
                  </a:lnTo>
                  <a:lnTo>
                    <a:pt x="26138" y="1576058"/>
                  </a:lnTo>
                  <a:lnTo>
                    <a:pt x="26562" y="1566506"/>
                  </a:lnTo>
                  <a:lnTo>
                    <a:pt x="26985" y="1556954"/>
                  </a:lnTo>
                  <a:lnTo>
                    <a:pt x="27406" y="1547403"/>
                  </a:lnTo>
                  <a:lnTo>
                    <a:pt x="27824" y="1537851"/>
                  </a:lnTo>
                  <a:lnTo>
                    <a:pt x="28238" y="1528299"/>
                  </a:lnTo>
                  <a:lnTo>
                    <a:pt x="28650" y="1518747"/>
                  </a:lnTo>
                  <a:lnTo>
                    <a:pt x="29059" y="1509195"/>
                  </a:lnTo>
                  <a:lnTo>
                    <a:pt x="29462" y="1499643"/>
                  </a:lnTo>
                  <a:lnTo>
                    <a:pt x="29860" y="1490091"/>
                  </a:lnTo>
                  <a:lnTo>
                    <a:pt x="30254" y="1480539"/>
                  </a:lnTo>
                  <a:lnTo>
                    <a:pt x="30643" y="1470988"/>
                  </a:lnTo>
                  <a:lnTo>
                    <a:pt x="31025" y="1461436"/>
                  </a:lnTo>
                  <a:lnTo>
                    <a:pt x="31400" y="1451884"/>
                  </a:lnTo>
                  <a:lnTo>
                    <a:pt x="31770" y="1442332"/>
                  </a:lnTo>
                  <a:lnTo>
                    <a:pt x="32133" y="1432780"/>
                  </a:lnTo>
                  <a:lnTo>
                    <a:pt x="32490" y="1423228"/>
                  </a:lnTo>
                  <a:lnTo>
                    <a:pt x="32839" y="1413676"/>
                  </a:lnTo>
                  <a:lnTo>
                    <a:pt x="33181" y="1404124"/>
                  </a:lnTo>
                  <a:lnTo>
                    <a:pt x="33516" y="1394573"/>
                  </a:lnTo>
                  <a:lnTo>
                    <a:pt x="33845" y="1385021"/>
                  </a:lnTo>
                  <a:lnTo>
                    <a:pt x="34165" y="1375469"/>
                  </a:lnTo>
                  <a:lnTo>
                    <a:pt x="34478" y="1365917"/>
                  </a:lnTo>
                  <a:lnTo>
                    <a:pt x="34785" y="1356365"/>
                  </a:lnTo>
                  <a:lnTo>
                    <a:pt x="35086" y="1346813"/>
                  </a:lnTo>
                  <a:lnTo>
                    <a:pt x="35378" y="1337261"/>
                  </a:lnTo>
                  <a:lnTo>
                    <a:pt x="35664" y="1327710"/>
                  </a:lnTo>
                  <a:lnTo>
                    <a:pt x="35944" y="1318158"/>
                  </a:lnTo>
                  <a:lnTo>
                    <a:pt x="36218" y="1308606"/>
                  </a:lnTo>
                  <a:lnTo>
                    <a:pt x="36486" y="1299054"/>
                  </a:lnTo>
                  <a:lnTo>
                    <a:pt x="36747" y="1289502"/>
                  </a:lnTo>
                  <a:lnTo>
                    <a:pt x="37004" y="1279950"/>
                  </a:lnTo>
                  <a:lnTo>
                    <a:pt x="37256" y="1270398"/>
                  </a:lnTo>
                  <a:lnTo>
                    <a:pt x="37502" y="1260846"/>
                  </a:lnTo>
                  <a:lnTo>
                    <a:pt x="37743" y="1251295"/>
                  </a:lnTo>
                  <a:lnTo>
                    <a:pt x="37981" y="1241743"/>
                  </a:lnTo>
                  <a:lnTo>
                    <a:pt x="38214" y="1232191"/>
                  </a:lnTo>
                  <a:lnTo>
                    <a:pt x="38444" y="1222639"/>
                  </a:lnTo>
                  <a:lnTo>
                    <a:pt x="38669" y="1213087"/>
                  </a:lnTo>
                  <a:lnTo>
                    <a:pt x="38892" y="1203535"/>
                  </a:lnTo>
                  <a:lnTo>
                    <a:pt x="39112" y="1193983"/>
                  </a:lnTo>
                  <a:lnTo>
                    <a:pt x="39329" y="1184431"/>
                  </a:lnTo>
                  <a:lnTo>
                    <a:pt x="39543" y="1174880"/>
                  </a:lnTo>
                  <a:lnTo>
                    <a:pt x="39755" y="1165328"/>
                  </a:lnTo>
                  <a:lnTo>
                    <a:pt x="39965" y="1155776"/>
                  </a:lnTo>
                  <a:lnTo>
                    <a:pt x="40173" y="1146224"/>
                  </a:lnTo>
                  <a:lnTo>
                    <a:pt x="40380" y="1136672"/>
                  </a:lnTo>
                  <a:lnTo>
                    <a:pt x="40584" y="1127120"/>
                  </a:lnTo>
                  <a:lnTo>
                    <a:pt x="40787" y="1117568"/>
                  </a:lnTo>
                  <a:lnTo>
                    <a:pt x="40989" y="1108016"/>
                  </a:lnTo>
                  <a:lnTo>
                    <a:pt x="41190" y="1098465"/>
                  </a:lnTo>
                  <a:lnTo>
                    <a:pt x="41389" y="1088913"/>
                  </a:lnTo>
                  <a:lnTo>
                    <a:pt x="41587" y="1079361"/>
                  </a:lnTo>
                  <a:lnTo>
                    <a:pt x="41784" y="1069809"/>
                  </a:lnTo>
                  <a:lnTo>
                    <a:pt x="41980" y="1060257"/>
                  </a:lnTo>
                  <a:lnTo>
                    <a:pt x="42174" y="1050705"/>
                  </a:lnTo>
                  <a:lnTo>
                    <a:pt x="42368" y="1041153"/>
                  </a:lnTo>
                  <a:lnTo>
                    <a:pt x="42560" y="1031602"/>
                  </a:lnTo>
                  <a:lnTo>
                    <a:pt x="42750" y="1022050"/>
                  </a:lnTo>
                  <a:lnTo>
                    <a:pt x="42939" y="1012498"/>
                  </a:lnTo>
                  <a:lnTo>
                    <a:pt x="43126" y="1002946"/>
                  </a:lnTo>
                  <a:lnTo>
                    <a:pt x="43312" y="993394"/>
                  </a:lnTo>
                  <a:lnTo>
                    <a:pt x="43495" y="983842"/>
                  </a:lnTo>
                  <a:lnTo>
                    <a:pt x="43677" y="974290"/>
                  </a:lnTo>
                  <a:lnTo>
                    <a:pt x="43856" y="964738"/>
                  </a:lnTo>
                  <a:lnTo>
                    <a:pt x="44032" y="955187"/>
                  </a:lnTo>
                  <a:lnTo>
                    <a:pt x="44206" y="945635"/>
                  </a:lnTo>
                  <a:lnTo>
                    <a:pt x="44378" y="936083"/>
                  </a:lnTo>
                  <a:lnTo>
                    <a:pt x="44546" y="926531"/>
                  </a:lnTo>
                  <a:lnTo>
                    <a:pt x="44710" y="916979"/>
                  </a:lnTo>
                  <a:lnTo>
                    <a:pt x="44872" y="907427"/>
                  </a:lnTo>
                  <a:lnTo>
                    <a:pt x="45031" y="897875"/>
                  </a:lnTo>
                  <a:lnTo>
                    <a:pt x="45184" y="888323"/>
                  </a:lnTo>
                  <a:lnTo>
                    <a:pt x="45334" y="878772"/>
                  </a:lnTo>
                  <a:lnTo>
                    <a:pt x="45480" y="869220"/>
                  </a:lnTo>
                  <a:lnTo>
                    <a:pt x="45623" y="859668"/>
                  </a:lnTo>
                  <a:lnTo>
                    <a:pt x="45760" y="850116"/>
                  </a:lnTo>
                  <a:lnTo>
                    <a:pt x="45893" y="840564"/>
                  </a:lnTo>
                  <a:lnTo>
                    <a:pt x="46021" y="831012"/>
                  </a:lnTo>
                  <a:lnTo>
                    <a:pt x="46145" y="821460"/>
                  </a:lnTo>
                  <a:lnTo>
                    <a:pt x="46264" y="811908"/>
                  </a:lnTo>
                  <a:lnTo>
                    <a:pt x="46378" y="802357"/>
                  </a:lnTo>
                  <a:lnTo>
                    <a:pt x="46487" y="792805"/>
                  </a:lnTo>
                  <a:lnTo>
                    <a:pt x="46592" y="783253"/>
                  </a:lnTo>
                  <a:lnTo>
                    <a:pt x="46692" y="773701"/>
                  </a:lnTo>
                  <a:lnTo>
                    <a:pt x="46787" y="764149"/>
                  </a:lnTo>
                  <a:lnTo>
                    <a:pt x="46877" y="754597"/>
                  </a:lnTo>
                  <a:lnTo>
                    <a:pt x="46962" y="745045"/>
                  </a:lnTo>
                  <a:lnTo>
                    <a:pt x="47044" y="735494"/>
                  </a:lnTo>
                  <a:lnTo>
                    <a:pt x="47120" y="725942"/>
                  </a:lnTo>
                  <a:lnTo>
                    <a:pt x="47192" y="716390"/>
                  </a:lnTo>
                  <a:lnTo>
                    <a:pt x="47260" y="706838"/>
                  </a:lnTo>
                  <a:lnTo>
                    <a:pt x="47325" y="697286"/>
                  </a:lnTo>
                  <a:lnTo>
                    <a:pt x="47384" y="687734"/>
                  </a:lnTo>
                  <a:lnTo>
                    <a:pt x="47441" y="678182"/>
                  </a:lnTo>
                  <a:lnTo>
                    <a:pt x="47494" y="668630"/>
                  </a:lnTo>
                  <a:lnTo>
                    <a:pt x="47544" y="659079"/>
                  </a:lnTo>
                  <a:lnTo>
                    <a:pt x="47590" y="649527"/>
                  </a:lnTo>
                  <a:lnTo>
                    <a:pt x="47634" y="639975"/>
                  </a:lnTo>
                  <a:lnTo>
                    <a:pt x="47674" y="630423"/>
                  </a:lnTo>
                  <a:lnTo>
                    <a:pt x="47713" y="620871"/>
                  </a:lnTo>
                  <a:lnTo>
                    <a:pt x="47749" y="611319"/>
                  </a:lnTo>
                  <a:lnTo>
                    <a:pt x="47783" y="601767"/>
                  </a:lnTo>
                  <a:lnTo>
                    <a:pt x="47815" y="592215"/>
                  </a:lnTo>
                  <a:lnTo>
                    <a:pt x="47846" y="582664"/>
                  </a:lnTo>
                  <a:lnTo>
                    <a:pt x="47875" y="573112"/>
                  </a:lnTo>
                  <a:lnTo>
                    <a:pt x="47903" y="563560"/>
                  </a:lnTo>
                  <a:lnTo>
                    <a:pt x="47929" y="554008"/>
                  </a:lnTo>
                  <a:lnTo>
                    <a:pt x="47955" y="544456"/>
                  </a:lnTo>
                  <a:lnTo>
                    <a:pt x="47979" y="534904"/>
                  </a:lnTo>
                  <a:lnTo>
                    <a:pt x="48003" y="525352"/>
                  </a:lnTo>
                  <a:lnTo>
                    <a:pt x="48026" y="515801"/>
                  </a:lnTo>
                  <a:lnTo>
                    <a:pt x="48048" y="506249"/>
                  </a:lnTo>
                  <a:lnTo>
                    <a:pt x="48070" y="496697"/>
                  </a:lnTo>
                  <a:lnTo>
                    <a:pt x="48092" y="487145"/>
                  </a:lnTo>
                  <a:lnTo>
                    <a:pt x="48113" y="477593"/>
                  </a:lnTo>
                  <a:lnTo>
                    <a:pt x="48134" y="468041"/>
                  </a:lnTo>
                  <a:lnTo>
                    <a:pt x="48155" y="458489"/>
                  </a:lnTo>
                  <a:lnTo>
                    <a:pt x="48176" y="448937"/>
                  </a:lnTo>
                  <a:lnTo>
                    <a:pt x="48196" y="439386"/>
                  </a:lnTo>
                  <a:lnTo>
                    <a:pt x="48216" y="429834"/>
                  </a:lnTo>
                  <a:lnTo>
                    <a:pt x="48236" y="420282"/>
                  </a:lnTo>
                  <a:lnTo>
                    <a:pt x="48256" y="410730"/>
                  </a:lnTo>
                  <a:lnTo>
                    <a:pt x="48276" y="401178"/>
                  </a:lnTo>
                  <a:lnTo>
                    <a:pt x="48295" y="391626"/>
                  </a:lnTo>
                  <a:lnTo>
                    <a:pt x="48314" y="382074"/>
                  </a:lnTo>
                  <a:lnTo>
                    <a:pt x="48333" y="372522"/>
                  </a:lnTo>
                  <a:lnTo>
                    <a:pt x="48351" y="362971"/>
                  </a:lnTo>
                  <a:lnTo>
                    <a:pt x="48369" y="353419"/>
                  </a:lnTo>
                  <a:lnTo>
                    <a:pt x="48387" y="343867"/>
                  </a:lnTo>
                  <a:lnTo>
                    <a:pt x="48404" y="334315"/>
                  </a:lnTo>
                  <a:lnTo>
                    <a:pt x="48421" y="324763"/>
                  </a:lnTo>
                  <a:lnTo>
                    <a:pt x="48437" y="315211"/>
                  </a:lnTo>
                  <a:lnTo>
                    <a:pt x="48452" y="305659"/>
                  </a:lnTo>
                  <a:lnTo>
                    <a:pt x="48467" y="296107"/>
                  </a:lnTo>
                  <a:lnTo>
                    <a:pt x="48482" y="286556"/>
                  </a:lnTo>
                  <a:lnTo>
                    <a:pt x="48495" y="277004"/>
                  </a:lnTo>
                  <a:lnTo>
                    <a:pt x="48508" y="267452"/>
                  </a:lnTo>
                  <a:lnTo>
                    <a:pt x="48521" y="257900"/>
                  </a:lnTo>
                  <a:lnTo>
                    <a:pt x="48532" y="248348"/>
                  </a:lnTo>
                  <a:lnTo>
                    <a:pt x="48543" y="238796"/>
                  </a:lnTo>
                  <a:lnTo>
                    <a:pt x="48553" y="229244"/>
                  </a:lnTo>
                  <a:lnTo>
                    <a:pt x="48563" y="219693"/>
                  </a:lnTo>
                  <a:lnTo>
                    <a:pt x="48572" y="210141"/>
                  </a:lnTo>
                  <a:lnTo>
                    <a:pt x="48580" y="200589"/>
                  </a:lnTo>
                  <a:lnTo>
                    <a:pt x="48587" y="191037"/>
                  </a:lnTo>
                  <a:lnTo>
                    <a:pt x="48594" y="181485"/>
                  </a:lnTo>
                  <a:lnTo>
                    <a:pt x="48601" y="171933"/>
                  </a:lnTo>
                  <a:lnTo>
                    <a:pt x="48606" y="162381"/>
                  </a:lnTo>
                  <a:lnTo>
                    <a:pt x="48611" y="152829"/>
                  </a:lnTo>
                  <a:lnTo>
                    <a:pt x="48616" y="143278"/>
                  </a:lnTo>
                  <a:lnTo>
                    <a:pt x="48620" y="133726"/>
                  </a:lnTo>
                  <a:lnTo>
                    <a:pt x="48624" y="124174"/>
                  </a:lnTo>
                  <a:lnTo>
                    <a:pt x="48627" y="114622"/>
                  </a:lnTo>
                  <a:lnTo>
                    <a:pt x="48630" y="105070"/>
                  </a:lnTo>
                  <a:lnTo>
                    <a:pt x="48633" y="95518"/>
                  </a:lnTo>
                  <a:lnTo>
                    <a:pt x="48635" y="85966"/>
                  </a:lnTo>
                  <a:lnTo>
                    <a:pt x="48638" y="76414"/>
                  </a:lnTo>
                  <a:lnTo>
                    <a:pt x="48640" y="66863"/>
                  </a:lnTo>
                  <a:lnTo>
                    <a:pt x="48642" y="57311"/>
                  </a:lnTo>
                  <a:lnTo>
                    <a:pt x="48644" y="47759"/>
                  </a:lnTo>
                  <a:lnTo>
                    <a:pt x="48646" y="38207"/>
                  </a:lnTo>
                  <a:lnTo>
                    <a:pt x="48648" y="28655"/>
                  </a:lnTo>
                  <a:lnTo>
                    <a:pt x="48650" y="19103"/>
                  </a:lnTo>
                  <a:lnTo>
                    <a:pt x="48652" y="9551"/>
                  </a:lnTo>
                  <a:lnTo>
                    <a:pt x="48654" y="0"/>
                  </a:lnTo>
                  <a:lnTo>
                    <a:pt x="48943" y="0"/>
                  </a:lnTo>
                  <a:lnTo>
                    <a:pt x="48945" y="9551"/>
                  </a:lnTo>
                  <a:lnTo>
                    <a:pt x="48947" y="19103"/>
                  </a:lnTo>
                  <a:lnTo>
                    <a:pt x="48949" y="28655"/>
                  </a:lnTo>
                  <a:lnTo>
                    <a:pt x="48951" y="38207"/>
                  </a:lnTo>
                  <a:lnTo>
                    <a:pt x="48953" y="47759"/>
                  </a:lnTo>
                  <a:lnTo>
                    <a:pt x="48954" y="57311"/>
                  </a:lnTo>
                  <a:lnTo>
                    <a:pt x="48957" y="66863"/>
                  </a:lnTo>
                  <a:lnTo>
                    <a:pt x="48959" y="76414"/>
                  </a:lnTo>
                  <a:lnTo>
                    <a:pt x="48961" y="85966"/>
                  </a:lnTo>
                  <a:lnTo>
                    <a:pt x="48963" y="95518"/>
                  </a:lnTo>
                  <a:lnTo>
                    <a:pt x="48966" y="105070"/>
                  </a:lnTo>
                  <a:lnTo>
                    <a:pt x="48969" y="114622"/>
                  </a:lnTo>
                  <a:lnTo>
                    <a:pt x="48973" y="124174"/>
                  </a:lnTo>
                  <a:lnTo>
                    <a:pt x="48976" y="133726"/>
                  </a:lnTo>
                  <a:lnTo>
                    <a:pt x="48980" y="143278"/>
                  </a:lnTo>
                  <a:lnTo>
                    <a:pt x="48985" y="152829"/>
                  </a:lnTo>
                  <a:lnTo>
                    <a:pt x="48990" y="162381"/>
                  </a:lnTo>
                  <a:lnTo>
                    <a:pt x="48996" y="171933"/>
                  </a:lnTo>
                  <a:lnTo>
                    <a:pt x="49002" y="181485"/>
                  </a:lnTo>
                  <a:lnTo>
                    <a:pt x="49009" y="191037"/>
                  </a:lnTo>
                  <a:lnTo>
                    <a:pt x="49016" y="200589"/>
                  </a:lnTo>
                  <a:lnTo>
                    <a:pt x="49024" y="210141"/>
                  </a:lnTo>
                  <a:lnTo>
                    <a:pt x="49033" y="219693"/>
                  </a:lnTo>
                  <a:lnTo>
                    <a:pt x="49043" y="229244"/>
                  </a:lnTo>
                  <a:lnTo>
                    <a:pt x="49053" y="238796"/>
                  </a:lnTo>
                  <a:lnTo>
                    <a:pt x="49064" y="248348"/>
                  </a:lnTo>
                  <a:lnTo>
                    <a:pt x="49076" y="257900"/>
                  </a:lnTo>
                  <a:lnTo>
                    <a:pt x="49088" y="267452"/>
                  </a:lnTo>
                  <a:lnTo>
                    <a:pt x="49101" y="277004"/>
                  </a:lnTo>
                  <a:lnTo>
                    <a:pt x="49115" y="286556"/>
                  </a:lnTo>
                  <a:lnTo>
                    <a:pt x="49129" y="296107"/>
                  </a:lnTo>
                  <a:lnTo>
                    <a:pt x="49144" y="305659"/>
                  </a:lnTo>
                  <a:lnTo>
                    <a:pt x="49159" y="315211"/>
                  </a:lnTo>
                  <a:lnTo>
                    <a:pt x="49176" y="324763"/>
                  </a:lnTo>
                  <a:lnTo>
                    <a:pt x="49192" y="334315"/>
                  </a:lnTo>
                  <a:lnTo>
                    <a:pt x="49209" y="343867"/>
                  </a:lnTo>
                  <a:lnTo>
                    <a:pt x="49227" y="353419"/>
                  </a:lnTo>
                  <a:lnTo>
                    <a:pt x="49245" y="362971"/>
                  </a:lnTo>
                  <a:lnTo>
                    <a:pt x="49263" y="372522"/>
                  </a:lnTo>
                  <a:lnTo>
                    <a:pt x="49282" y="382074"/>
                  </a:lnTo>
                  <a:lnTo>
                    <a:pt x="49301" y="391626"/>
                  </a:lnTo>
                  <a:lnTo>
                    <a:pt x="49321" y="401178"/>
                  </a:lnTo>
                  <a:lnTo>
                    <a:pt x="49340" y="410730"/>
                  </a:lnTo>
                  <a:lnTo>
                    <a:pt x="49360" y="420282"/>
                  </a:lnTo>
                  <a:lnTo>
                    <a:pt x="49380" y="429834"/>
                  </a:lnTo>
                  <a:lnTo>
                    <a:pt x="49400" y="439386"/>
                  </a:lnTo>
                  <a:lnTo>
                    <a:pt x="49421" y="448937"/>
                  </a:lnTo>
                  <a:lnTo>
                    <a:pt x="49441" y="458489"/>
                  </a:lnTo>
                  <a:lnTo>
                    <a:pt x="49462" y="468041"/>
                  </a:lnTo>
                  <a:lnTo>
                    <a:pt x="49483" y="477593"/>
                  </a:lnTo>
                  <a:lnTo>
                    <a:pt x="49504" y="487145"/>
                  </a:lnTo>
                  <a:lnTo>
                    <a:pt x="49526" y="496697"/>
                  </a:lnTo>
                  <a:lnTo>
                    <a:pt x="49548" y="506249"/>
                  </a:lnTo>
                  <a:lnTo>
                    <a:pt x="49571" y="515801"/>
                  </a:lnTo>
                  <a:lnTo>
                    <a:pt x="49594" y="525352"/>
                  </a:lnTo>
                  <a:lnTo>
                    <a:pt x="49617" y="534904"/>
                  </a:lnTo>
                  <a:lnTo>
                    <a:pt x="49642" y="544456"/>
                  </a:lnTo>
                  <a:lnTo>
                    <a:pt x="49667" y="554008"/>
                  </a:lnTo>
                  <a:lnTo>
                    <a:pt x="49694" y="563560"/>
                  </a:lnTo>
                  <a:lnTo>
                    <a:pt x="49721" y="573112"/>
                  </a:lnTo>
                  <a:lnTo>
                    <a:pt x="49750" y="582664"/>
                  </a:lnTo>
                  <a:lnTo>
                    <a:pt x="49781" y="592215"/>
                  </a:lnTo>
                  <a:lnTo>
                    <a:pt x="49813" y="601767"/>
                  </a:lnTo>
                  <a:lnTo>
                    <a:pt x="49847" y="611319"/>
                  </a:lnTo>
                  <a:lnTo>
                    <a:pt x="49883" y="620871"/>
                  </a:lnTo>
                  <a:lnTo>
                    <a:pt x="49922" y="630423"/>
                  </a:lnTo>
                  <a:lnTo>
                    <a:pt x="49963" y="639975"/>
                  </a:lnTo>
                  <a:lnTo>
                    <a:pt x="50006" y="649527"/>
                  </a:lnTo>
                  <a:lnTo>
                    <a:pt x="50053" y="659079"/>
                  </a:lnTo>
                  <a:lnTo>
                    <a:pt x="50103" y="668630"/>
                  </a:lnTo>
                  <a:lnTo>
                    <a:pt x="50156" y="678182"/>
                  </a:lnTo>
                  <a:lnTo>
                    <a:pt x="50212" y="687734"/>
                  </a:lnTo>
                  <a:lnTo>
                    <a:pt x="50272" y="697286"/>
                  </a:lnTo>
                  <a:lnTo>
                    <a:pt x="50336" y="706838"/>
                  </a:lnTo>
                  <a:lnTo>
                    <a:pt x="50404" y="716390"/>
                  </a:lnTo>
                  <a:lnTo>
                    <a:pt x="50476" y="725942"/>
                  </a:lnTo>
                  <a:lnTo>
                    <a:pt x="50552" y="735494"/>
                  </a:lnTo>
                  <a:lnTo>
                    <a:pt x="50634" y="745045"/>
                  </a:lnTo>
                  <a:lnTo>
                    <a:pt x="50720" y="754597"/>
                  </a:lnTo>
                  <a:lnTo>
                    <a:pt x="50810" y="764149"/>
                  </a:lnTo>
                  <a:lnTo>
                    <a:pt x="50904" y="773701"/>
                  </a:lnTo>
                  <a:lnTo>
                    <a:pt x="51004" y="783253"/>
                  </a:lnTo>
                  <a:lnTo>
                    <a:pt x="51109" y="792805"/>
                  </a:lnTo>
                  <a:lnTo>
                    <a:pt x="51218" y="802357"/>
                  </a:lnTo>
                  <a:lnTo>
                    <a:pt x="51332" y="811908"/>
                  </a:lnTo>
                  <a:lnTo>
                    <a:pt x="51451" y="821460"/>
                  </a:lnTo>
                  <a:lnTo>
                    <a:pt x="51575" y="831012"/>
                  </a:lnTo>
                  <a:lnTo>
                    <a:pt x="51704" y="840564"/>
                  </a:lnTo>
                  <a:lnTo>
                    <a:pt x="51836" y="850116"/>
                  </a:lnTo>
                  <a:lnTo>
                    <a:pt x="51973" y="859668"/>
                  </a:lnTo>
                  <a:lnTo>
                    <a:pt x="52116" y="869220"/>
                  </a:lnTo>
                  <a:lnTo>
                    <a:pt x="52262" y="878772"/>
                  </a:lnTo>
                  <a:lnTo>
                    <a:pt x="52412" y="888323"/>
                  </a:lnTo>
                  <a:lnTo>
                    <a:pt x="52566" y="897875"/>
                  </a:lnTo>
                  <a:lnTo>
                    <a:pt x="52724" y="907427"/>
                  </a:lnTo>
                  <a:lnTo>
                    <a:pt x="52886" y="916979"/>
                  </a:lnTo>
                  <a:lnTo>
                    <a:pt x="53051" y="926531"/>
                  </a:lnTo>
                  <a:lnTo>
                    <a:pt x="53219" y="936083"/>
                  </a:lnTo>
                  <a:lnTo>
                    <a:pt x="53390" y="945635"/>
                  </a:lnTo>
                  <a:lnTo>
                    <a:pt x="53564" y="955187"/>
                  </a:lnTo>
                  <a:lnTo>
                    <a:pt x="53741" y="964738"/>
                  </a:lnTo>
                  <a:lnTo>
                    <a:pt x="53920" y="974290"/>
                  </a:lnTo>
                  <a:lnTo>
                    <a:pt x="54101" y="983842"/>
                  </a:lnTo>
                  <a:lnTo>
                    <a:pt x="54285" y="993394"/>
                  </a:lnTo>
                  <a:lnTo>
                    <a:pt x="54470" y="1002946"/>
                  </a:lnTo>
                  <a:lnTo>
                    <a:pt x="54657" y="1012498"/>
                  </a:lnTo>
                  <a:lnTo>
                    <a:pt x="54846" y="1022050"/>
                  </a:lnTo>
                  <a:lnTo>
                    <a:pt x="55037" y="1031602"/>
                  </a:lnTo>
                  <a:lnTo>
                    <a:pt x="55229" y="1041153"/>
                  </a:lnTo>
                  <a:lnTo>
                    <a:pt x="55422" y="1050705"/>
                  </a:lnTo>
                  <a:lnTo>
                    <a:pt x="55616" y="1060257"/>
                  </a:lnTo>
                  <a:lnTo>
                    <a:pt x="55812" y="1069809"/>
                  </a:lnTo>
                  <a:lnTo>
                    <a:pt x="56009" y="1079361"/>
                  </a:lnTo>
                  <a:lnTo>
                    <a:pt x="56207" y="1088913"/>
                  </a:lnTo>
                  <a:lnTo>
                    <a:pt x="56406" y="1098465"/>
                  </a:lnTo>
                  <a:lnTo>
                    <a:pt x="56607" y="1108016"/>
                  </a:lnTo>
                  <a:lnTo>
                    <a:pt x="56809" y="1117568"/>
                  </a:lnTo>
                  <a:lnTo>
                    <a:pt x="57012" y="1127120"/>
                  </a:lnTo>
                  <a:lnTo>
                    <a:pt x="57217" y="1136672"/>
                  </a:lnTo>
                  <a:lnTo>
                    <a:pt x="57423" y="1146224"/>
                  </a:lnTo>
                  <a:lnTo>
                    <a:pt x="57631" y="1155776"/>
                  </a:lnTo>
                  <a:lnTo>
                    <a:pt x="57841" y="1165328"/>
                  </a:lnTo>
                  <a:lnTo>
                    <a:pt x="58053" y="1174880"/>
                  </a:lnTo>
                  <a:lnTo>
                    <a:pt x="58268" y="1184431"/>
                  </a:lnTo>
                  <a:lnTo>
                    <a:pt x="58485" y="1193983"/>
                  </a:lnTo>
                  <a:lnTo>
                    <a:pt x="58705" y="1203535"/>
                  </a:lnTo>
                  <a:lnTo>
                    <a:pt x="58927" y="1213087"/>
                  </a:lnTo>
                  <a:lnTo>
                    <a:pt x="59152" y="1222639"/>
                  </a:lnTo>
                  <a:lnTo>
                    <a:pt x="59382" y="1232191"/>
                  </a:lnTo>
                  <a:lnTo>
                    <a:pt x="59616" y="1241743"/>
                  </a:lnTo>
                  <a:lnTo>
                    <a:pt x="59853" y="1251295"/>
                  </a:lnTo>
                  <a:lnTo>
                    <a:pt x="60094" y="1260846"/>
                  </a:lnTo>
                  <a:lnTo>
                    <a:pt x="60341" y="1270398"/>
                  </a:lnTo>
                  <a:lnTo>
                    <a:pt x="60592" y="1279950"/>
                  </a:lnTo>
                  <a:lnTo>
                    <a:pt x="60849" y="1289502"/>
                  </a:lnTo>
                  <a:lnTo>
                    <a:pt x="61110" y="1299054"/>
                  </a:lnTo>
                  <a:lnTo>
                    <a:pt x="61378" y="1308606"/>
                  </a:lnTo>
                  <a:lnTo>
                    <a:pt x="61652" y="1318158"/>
                  </a:lnTo>
                  <a:lnTo>
                    <a:pt x="61932" y="1327710"/>
                  </a:lnTo>
                  <a:lnTo>
                    <a:pt x="62218" y="1337261"/>
                  </a:lnTo>
                  <a:lnTo>
                    <a:pt x="62511" y="1346813"/>
                  </a:lnTo>
                  <a:lnTo>
                    <a:pt x="62811" y="1356365"/>
                  </a:lnTo>
                  <a:lnTo>
                    <a:pt x="63118" y="1365917"/>
                  </a:lnTo>
                  <a:lnTo>
                    <a:pt x="63431" y="1375469"/>
                  </a:lnTo>
                  <a:lnTo>
                    <a:pt x="63751" y="1385021"/>
                  </a:lnTo>
                  <a:lnTo>
                    <a:pt x="64080" y="1394573"/>
                  </a:lnTo>
                  <a:lnTo>
                    <a:pt x="64416" y="1404124"/>
                  </a:lnTo>
                  <a:lnTo>
                    <a:pt x="64758" y="1413676"/>
                  </a:lnTo>
                  <a:lnTo>
                    <a:pt x="65106" y="1423228"/>
                  </a:lnTo>
                  <a:lnTo>
                    <a:pt x="65463" y="1432780"/>
                  </a:lnTo>
                  <a:lnTo>
                    <a:pt x="65826" y="1442332"/>
                  </a:lnTo>
                  <a:lnTo>
                    <a:pt x="66196" y="1451884"/>
                  </a:lnTo>
                  <a:lnTo>
                    <a:pt x="66571" y="1461436"/>
                  </a:lnTo>
                  <a:lnTo>
                    <a:pt x="66954" y="1470988"/>
                  </a:lnTo>
                  <a:lnTo>
                    <a:pt x="67343" y="1480539"/>
                  </a:lnTo>
                  <a:lnTo>
                    <a:pt x="67736" y="1490091"/>
                  </a:lnTo>
                  <a:lnTo>
                    <a:pt x="68134" y="1499643"/>
                  </a:lnTo>
                  <a:lnTo>
                    <a:pt x="68538" y="1509195"/>
                  </a:lnTo>
                  <a:lnTo>
                    <a:pt x="68946" y="1518747"/>
                  </a:lnTo>
                  <a:lnTo>
                    <a:pt x="69358" y="1528299"/>
                  </a:lnTo>
                  <a:lnTo>
                    <a:pt x="69773" y="1537851"/>
                  </a:lnTo>
                  <a:lnTo>
                    <a:pt x="70191" y="1547403"/>
                  </a:lnTo>
                  <a:lnTo>
                    <a:pt x="70611" y="1556954"/>
                  </a:lnTo>
                  <a:lnTo>
                    <a:pt x="71034" y="1566506"/>
                  </a:lnTo>
                  <a:lnTo>
                    <a:pt x="71458" y="1576058"/>
                  </a:lnTo>
                  <a:lnTo>
                    <a:pt x="71883" y="1585610"/>
                  </a:lnTo>
                  <a:lnTo>
                    <a:pt x="72308" y="1595162"/>
                  </a:lnTo>
                  <a:lnTo>
                    <a:pt x="72733" y="1604714"/>
                  </a:lnTo>
                  <a:lnTo>
                    <a:pt x="73158" y="1614266"/>
                  </a:lnTo>
                  <a:lnTo>
                    <a:pt x="73582" y="1623817"/>
                  </a:lnTo>
                  <a:lnTo>
                    <a:pt x="74004" y="1633369"/>
                  </a:lnTo>
                  <a:lnTo>
                    <a:pt x="74424" y="1642921"/>
                  </a:lnTo>
                  <a:lnTo>
                    <a:pt x="74842" y="1652473"/>
                  </a:lnTo>
                  <a:lnTo>
                    <a:pt x="75258" y="1662025"/>
                  </a:lnTo>
                  <a:lnTo>
                    <a:pt x="75671" y="1671577"/>
                  </a:lnTo>
                  <a:lnTo>
                    <a:pt x="76080" y="1681129"/>
                  </a:lnTo>
                  <a:lnTo>
                    <a:pt x="76485" y="1690681"/>
                  </a:lnTo>
                  <a:lnTo>
                    <a:pt x="76888" y="1700232"/>
                  </a:lnTo>
                  <a:lnTo>
                    <a:pt x="77287" y="1709784"/>
                  </a:lnTo>
                  <a:lnTo>
                    <a:pt x="77681" y="1719336"/>
                  </a:lnTo>
                  <a:lnTo>
                    <a:pt x="78071" y="1728888"/>
                  </a:lnTo>
                  <a:lnTo>
                    <a:pt x="78458" y="1738440"/>
                  </a:lnTo>
                  <a:lnTo>
                    <a:pt x="78840" y="1747992"/>
                  </a:lnTo>
                  <a:lnTo>
                    <a:pt x="79218" y="1757544"/>
                  </a:lnTo>
                  <a:lnTo>
                    <a:pt x="79591" y="1767096"/>
                  </a:lnTo>
                  <a:lnTo>
                    <a:pt x="79961" y="1776647"/>
                  </a:lnTo>
                  <a:lnTo>
                    <a:pt x="80327" y="1786199"/>
                  </a:lnTo>
                  <a:lnTo>
                    <a:pt x="80688" y="1795751"/>
                  </a:lnTo>
                  <a:lnTo>
                    <a:pt x="81045" y="1805303"/>
                  </a:lnTo>
                  <a:lnTo>
                    <a:pt x="81398" y="1814855"/>
                  </a:lnTo>
                  <a:lnTo>
                    <a:pt x="81748" y="1824407"/>
                  </a:lnTo>
                  <a:lnTo>
                    <a:pt x="82094" y="1833959"/>
                  </a:lnTo>
                  <a:lnTo>
                    <a:pt x="82435" y="1843511"/>
                  </a:lnTo>
                  <a:lnTo>
                    <a:pt x="82773" y="1853062"/>
                  </a:lnTo>
                  <a:lnTo>
                    <a:pt x="83107" y="1862614"/>
                  </a:lnTo>
                  <a:lnTo>
                    <a:pt x="83438" y="1872166"/>
                  </a:lnTo>
                  <a:lnTo>
                    <a:pt x="83764" y="1881718"/>
                  </a:lnTo>
                  <a:lnTo>
                    <a:pt x="84086" y="1891270"/>
                  </a:lnTo>
                  <a:lnTo>
                    <a:pt x="84405" y="1900822"/>
                  </a:lnTo>
                  <a:lnTo>
                    <a:pt x="84719" y="1910374"/>
                  </a:lnTo>
                  <a:lnTo>
                    <a:pt x="85028" y="1919925"/>
                  </a:lnTo>
                  <a:lnTo>
                    <a:pt x="85332" y="1929477"/>
                  </a:lnTo>
                  <a:lnTo>
                    <a:pt x="85632" y="1939029"/>
                  </a:lnTo>
                  <a:lnTo>
                    <a:pt x="85927" y="1948581"/>
                  </a:lnTo>
                  <a:lnTo>
                    <a:pt x="86216" y="1958133"/>
                  </a:lnTo>
                  <a:lnTo>
                    <a:pt x="86498" y="1967685"/>
                  </a:lnTo>
                  <a:lnTo>
                    <a:pt x="86775" y="1977237"/>
                  </a:lnTo>
                  <a:lnTo>
                    <a:pt x="87046" y="1986789"/>
                  </a:lnTo>
                  <a:lnTo>
                    <a:pt x="87309" y="1996340"/>
                  </a:lnTo>
                  <a:lnTo>
                    <a:pt x="87564" y="2005892"/>
                  </a:lnTo>
                  <a:lnTo>
                    <a:pt x="87812" y="2015444"/>
                  </a:lnTo>
                  <a:lnTo>
                    <a:pt x="88052" y="2024996"/>
                  </a:lnTo>
                  <a:lnTo>
                    <a:pt x="88285" y="2034548"/>
                  </a:lnTo>
                  <a:lnTo>
                    <a:pt x="88507" y="2044100"/>
                  </a:lnTo>
                  <a:lnTo>
                    <a:pt x="88721" y="2053652"/>
                  </a:lnTo>
                  <a:lnTo>
                    <a:pt x="88926" y="2063204"/>
                  </a:lnTo>
                  <a:lnTo>
                    <a:pt x="89123" y="2072755"/>
                  </a:lnTo>
                  <a:lnTo>
                    <a:pt x="89309" y="2082307"/>
                  </a:lnTo>
                  <a:lnTo>
                    <a:pt x="89486" y="2091859"/>
                  </a:lnTo>
                  <a:lnTo>
                    <a:pt x="89654" y="2101411"/>
                  </a:lnTo>
                  <a:lnTo>
                    <a:pt x="89814" y="2110963"/>
                  </a:lnTo>
                  <a:lnTo>
                    <a:pt x="89964" y="2120515"/>
                  </a:lnTo>
                  <a:lnTo>
                    <a:pt x="90105" y="2130067"/>
                  </a:lnTo>
                  <a:lnTo>
                    <a:pt x="90238" y="2139619"/>
                  </a:lnTo>
                  <a:lnTo>
                    <a:pt x="90365" y="2149170"/>
                  </a:lnTo>
                  <a:lnTo>
                    <a:pt x="90483" y="2158722"/>
                  </a:lnTo>
                  <a:lnTo>
                    <a:pt x="90594" y="2168274"/>
                  </a:lnTo>
                  <a:lnTo>
                    <a:pt x="90699" y="2177826"/>
                  </a:lnTo>
                  <a:lnTo>
                    <a:pt x="90800" y="2187378"/>
                  </a:lnTo>
                  <a:lnTo>
                    <a:pt x="90896" y="2196930"/>
                  </a:lnTo>
                  <a:lnTo>
                    <a:pt x="90987" y="2206482"/>
                  </a:lnTo>
                  <a:lnTo>
                    <a:pt x="91076" y="2216033"/>
                  </a:lnTo>
                  <a:lnTo>
                    <a:pt x="91163" y="2225585"/>
                  </a:lnTo>
                  <a:lnTo>
                    <a:pt x="91248" y="2235137"/>
                  </a:lnTo>
                  <a:lnTo>
                    <a:pt x="91334" y="2244689"/>
                  </a:lnTo>
                  <a:lnTo>
                    <a:pt x="91420" y="2254241"/>
                  </a:lnTo>
                  <a:lnTo>
                    <a:pt x="91507" y="2263793"/>
                  </a:lnTo>
                  <a:lnTo>
                    <a:pt x="91597" y="2273345"/>
                  </a:lnTo>
                  <a:lnTo>
                    <a:pt x="91690" y="2282897"/>
                  </a:lnTo>
                  <a:lnTo>
                    <a:pt x="91788" y="2292448"/>
                  </a:lnTo>
                  <a:lnTo>
                    <a:pt x="91890" y="2302000"/>
                  </a:lnTo>
                  <a:lnTo>
                    <a:pt x="91996" y="2311552"/>
                  </a:lnTo>
                  <a:lnTo>
                    <a:pt x="92109" y="2321104"/>
                  </a:lnTo>
                  <a:lnTo>
                    <a:pt x="92229" y="2330656"/>
                  </a:lnTo>
                  <a:lnTo>
                    <a:pt x="92356" y="2340208"/>
                  </a:lnTo>
                  <a:lnTo>
                    <a:pt x="92489" y="2349760"/>
                  </a:lnTo>
                  <a:lnTo>
                    <a:pt x="92628" y="2359312"/>
                  </a:lnTo>
                  <a:lnTo>
                    <a:pt x="92778" y="2368863"/>
                  </a:lnTo>
                  <a:lnTo>
                    <a:pt x="92933" y="2378415"/>
                  </a:lnTo>
                  <a:lnTo>
                    <a:pt x="93096" y="2387967"/>
                  </a:lnTo>
                  <a:lnTo>
                    <a:pt x="93264" y="2397519"/>
                  </a:lnTo>
                  <a:lnTo>
                    <a:pt x="93441" y="2407071"/>
                  </a:lnTo>
                  <a:lnTo>
                    <a:pt x="93624" y="2416623"/>
                  </a:lnTo>
                  <a:lnTo>
                    <a:pt x="93811" y="2426175"/>
                  </a:lnTo>
                  <a:lnTo>
                    <a:pt x="94004" y="2435726"/>
                  </a:lnTo>
                  <a:lnTo>
                    <a:pt x="94201" y="2445278"/>
                  </a:lnTo>
                  <a:lnTo>
                    <a:pt x="94402" y="2454830"/>
                  </a:lnTo>
                  <a:lnTo>
                    <a:pt x="94604" y="2464382"/>
                  </a:lnTo>
                  <a:lnTo>
                    <a:pt x="94808" y="2473934"/>
                  </a:lnTo>
                  <a:lnTo>
                    <a:pt x="95013" y="2483486"/>
                  </a:lnTo>
                  <a:lnTo>
                    <a:pt x="95217" y="2493038"/>
                  </a:lnTo>
                  <a:lnTo>
                    <a:pt x="95420" y="2502590"/>
                  </a:lnTo>
                  <a:lnTo>
                    <a:pt x="95620" y="2512141"/>
                  </a:lnTo>
                  <a:lnTo>
                    <a:pt x="95816" y="2521693"/>
                  </a:lnTo>
                  <a:lnTo>
                    <a:pt x="96006" y="2531245"/>
                  </a:lnTo>
                  <a:lnTo>
                    <a:pt x="96190" y="2540797"/>
                  </a:lnTo>
                  <a:lnTo>
                    <a:pt x="96367" y="2550349"/>
                  </a:lnTo>
                  <a:lnTo>
                    <a:pt x="96537" y="2559901"/>
                  </a:lnTo>
                  <a:lnTo>
                    <a:pt x="96696" y="2569453"/>
                  </a:lnTo>
                  <a:lnTo>
                    <a:pt x="96844" y="2579005"/>
                  </a:lnTo>
                  <a:lnTo>
                    <a:pt x="96982" y="2588556"/>
                  </a:lnTo>
                  <a:lnTo>
                    <a:pt x="97108" y="2598108"/>
                  </a:lnTo>
                  <a:lnTo>
                    <a:pt x="97221" y="2607660"/>
                  </a:lnTo>
                  <a:lnTo>
                    <a:pt x="97318" y="2617212"/>
                  </a:lnTo>
                  <a:lnTo>
                    <a:pt x="97403" y="2626764"/>
                  </a:lnTo>
                  <a:lnTo>
                    <a:pt x="97474" y="2636316"/>
                  </a:lnTo>
                  <a:lnTo>
                    <a:pt x="97530" y="2645868"/>
                  </a:lnTo>
                  <a:lnTo>
                    <a:pt x="97566" y="2655420"/>
                  </a:lnTo>
                  <a:lnTo>
                    <a:pt x="97589" y="2664971"/>
                  </a:lnTo>
                  <a:lnTo>
                    <a:pt x="97597" y="2674523"/>
                  </a:lnTo>
                  <a:lnTo>
                    <a:pt x="97590" y="2684075"/>
                  </a:lnTo>
                  <a:lnTo>
                    <a:pt x="97563" y="2693627"/>
                  </a:lnTo>
                  <a:lnTo>
                    <a:pt x="97521" y="2703179"/>
                  </a:lnTo>
                  <a:lnTo>
                    <a:pt x="97465" y="2712731"/>
                  </a:lnTo>
                  <a:lnTo>
                    <a:pt x="97395" y="2722283"/>
                  </a:lnTo>
                  <a:lnTo>
                    <a:pt x="97308" y="2731834"/>
                  </a:lnTo>
                  <a:lnTo>
                    <a:pt x="97205" y="2741386"/>
                  </a:lnTo>
                  <a:lnTo>
                    <a:pt x="97090" y="2750938"/>
                  </a:lnTo>
                  <a:lnTo>
                    <a:pt x="96963" y="2760490"/>
                  </a:lnTo>
                  <a:lnTo>
                    <a:pt x="96822" y="2770042"/>
                  </a:lnTo>
                  <a:lnTo>
                    <a:pt x="96667" y="2779594"/>
                  </a:lnTo>
                  <a:lnTo>
                    <a:pt x="96503" y="2789146"/>
                  </a:lnTo>
                  <a:lnTo>
                    <a:pt x="96328" y="2798698"/>
                  </a:lnTo>
                  <a:lnTo>
                    <a:pt x="96145" y="2808249"/>
                  </a:lnTo>
                  <a:lnTo>
                    <a:pt x="95950" y="2817801"/>
                  </a:lnTo>
                  <a:lnTo>
                    <a:pt x="95748" y="2827353"/>
                  </a:lnTo>
                  <a:lnTo>
                    <a:pt x="95540" y="2836905"/>
                  </a:lnTo>
                  <a:lnTo>
                    <a:pt x="95327" y="2846457"/>
                  </a:lnTo>
                  <a:lnTo>
                    <a:pt x="95106" y="2856009"/>
                  </a:lnTo>
                  <a:lnTo>
                    <a:pt x="94881" y="2865561"/>
                  </a:lnTo>
                  <a:lnTo>
                    <a:pt x="94653" y="2875113"/>
                  </a:lnTo>
                  <a:lnTo>
                    <a:pt x="94422" y="2884664"/>
                  </a:lnTo>
                  <a:lnTo>
                    <a:pt x="94189" y="2894216"/>
                  </a:lnTo>
                  <a:lnTo>
                    <a:pt x="93954" y="2903768"/>
                  </a:lnTo>
                  <a:lnTo>
                    <a:pt x="93719" y="2913320"/>
                  </a:lnTo>
                  <a:lnTo>
                    <a:pt x="93484" y="2922872"/>
                  </a:lnTo>
                  <a:lnTo>
                    <a:pt x="93249" y="2932424"/>
                  </a:lnTo>
                  <a:lnTo>
                    <a:pt x="93017" y="2941976"/>
                  </a:lnTo>
                  <a:lnTo>
                    <a:pt x="92786" y="2951528"/>
                  </a:lnTo>
                  <a:lnTo>
                    <a:pt x="92557" y="2961079"/>
                  </a:lnTo>
                  <a:lnTo>
                    <a:pt x="92331" y="2970631"/>
                  </a:lnTo>
                  <a:lnTo>
                    <a:pt x="92109" y="2980183"/>
                  </a:lnTo>
                  <a:lnTo>
                    <a:pt x="91890" y="2989735"/>
                  </a:lnTo>
                  <a:lnTo>
                    <a:pt x="91675" y="2999287"/>
                  </a:lnTo>
                  <a:lnTo>
                    <a:pt x="91463" y="3008839"/>
                  </a:lnTo>
                  <a:lnTo>
                    <a:pt x="91258" y="3018391"/>
                  </a:lnTo>
                  <a:lnTo>
                    <a:pt x="91056" y="3027942"/>
                  </a:lnTo>
                  <a:lnTo>
                    <a:pt x="90859" y="3037494"/>
                  </a:lnTo>
                  <a:lnTo>
                    <a:pt x="90666" y="3047046"/>
                  </a:lnTo>
                  <a:lnTo>
                    <a:pt x="90479" y="3056598"/>
                  </a:lnTo>
                  <a:lnTo>
                    <a:pt x="90297" y="3066150"/>
                  </a:lnTo>
                  <a:lnTo>
                    <a:pt x="90119" y="3075702"/>
                  </a:lnTo>
                  <a:lnTo>
                    <a:pt x="89945" y="3085254"/>
                  </a:lnTo>
                  <a:lnTo>
                    <a:pt x="89776" y="3094806"/>
                  </a:lnTo>
                  <a:lnTo>
                    <a:pt x="89612" y="3104357"/>
                  </a:lnTo>
                  <a:lnTo>
                    <a:pt x="89451" y="3113909"/>
                  </a:lnTo>
                  <a:lnTo>
                    <a:pt x="89293" y="3123461"/>
                  </a:lnTo>
                  <a:lnTo>
                    <a:pt x="89139" y="3133013"/>
                  </a:lnTo>
                  <a:lnTo>
                    <a:pt x="88988" y="3142565"/>
                  </a:lnTo>
                  <a:lnTo>
                    <a:pt x="88840" y="3152117"/>
                  </a:lnTo>
                  <a:lnTo>
                    <a:pt x="88694" y="3161669"/>
                  </a:lnTo>
                  <a:lnTo>
                    <a:pt x="88550" y="3171221"/>
                  </a:lnTo>
                  <a:lnTo>
                    <a:pt x="88408" y="3180772"/>
                  </a:lnTo>
                  <a:lnTo>
                    <a:pt x="88267" y="3190324"/>
                  </a:lnTo>
                  <a:lnTo>
                    <a:pt x="88126" y="3199876"/>
                  </a:lnTo>
                  <a:lnTo>
                    <a:pt x="87985" y="3209428"/>
                  </a:lnTo>
                  <a:lnTo>
                    <a:pt x="87845" y="3218980"/>
                  </a:lnTo>
                  <a:lnTo>
                    <a:pt x="87703" y="3228532"/>
                  </a:lnTo>
                  <a:lnTo>
                    <a:pt x="87561" y="3238084"/>
                  </a:lnTo>
                  <a:lnTo>
                    <a:pt x="87417" y="3247635"/>
                  </a:lnTo>
                  <a:lnTo>
                    <a:pt x="87272" y="3257187"/>
                  </a:lnTo>
                  <a:lnTo>
                    <a:pt x="87124" y="3266739"/>
                  </a:lnTo>
                  <a:lnTo>
                    <a:pt x="86973" y="3276291"/>
                  </a:lnTo>
                  <a:lnTo>
                    <a:pt x="86820" y="3285843"/>
                  </a:lnTo>
                  <a:lnTo>
                    <a:pt x="86664" y="3295395"/>
                  </a:lnTo>
                  <a:lnTo>
                    <a:pt x="86504" y="3304947"/>
                  </a:lnTo>
                  <a:lnTo>
                    <a:pt x="86340" y="3314499"/>
                  </a:lnTo>
                  <a:lnTo>
                    <a:pt x="86173" y="3324050"/>
                  </a:lnTo>
                  <a:lnTo>
                    <a:pt x="86002" y="3333602"/>
                  </a:lnTo>
                  <a:lnTo>
                    <a:pt x="85826" y="3343154"/>
                  </a:lnTo>
                  <a:lnTo>
                    <a:pt x="85646" y="3352706"/>
                  </a:lnTo>
                  <a:lnTo>
                    <a:pt x="85461" y="3362258"/>
                  </a:lnTo>
                  <a:lnTo>
                    <a:pt x="85273" y="3371810"/>
                  </a:lnTo>
                  <a:lnTo>
                    <a:pt x="85079" y="3381362"/>
                  </a:lnTo>
                  <a:lnTo>
                    <a:pt x="84881" y="3390914"/>
                  </a:lnTo>
                  <a:lnTo>
                    <a:pt x="84679" y="3400465"/>
                  </a:lnTo>
                  <a:lnTo>
                    <a:pt x="84474" y="3410017"/>
                  </a:lnTo>
                  <a:lnTo>
                    <a:pt x="84264" y="3419569"/>
                  </a:lnTo>
                  <a:lnTo>
                    <a:pt x="84049" y="3429121"/>
                  </a:lnTo>
                  <a:lnTo>
                    <a:pt x="83831" y="3438673"/>
                  </a:lnTo>
                  <a:lnTo>
                    <a:pt x="83611" y="3448225"/>
                  </a:lnTo>
                  <a:lnTo>
                    <a:pt x="83387" y="3457777"/>
                  </a:lnTo>
                  <a:lnTo>
                    <a:pt x="83159" y="3467329"/>
                  </a:lnTo>
                  <a:lnTo>
                    <a:pt x="82929" y="3476880"/>
                  </a:lnTo>
                  <a:lnTo>
                    <a:pt x="82698" y="3486432"/>
                  </a:lnTo>
                  <a:lnTo>
                    <a:pt x="82464" y="3495984"/>
                  </a:lnTo>
                  <a:lnTo>
                    <a:pt x="82229" y="3505536"/>
                  </a:lnTo>
                  <a:lnTo>
                    <a:pt x="81992" y="3515088"/>
                  </a:lnTo>
                  <a:lnTo>
                    <a:pt x="81755" y="3524640"/>
                  </a:lnTo>
                  <a:lnTo>
                    <a:pt x="81518" y="3534192"/>
                  </a:lnTo>
                  <a:lnTo>
                    <a:pt x="81281" y="3543743"/>
                  </a:lnTo>
                  <a:lnTo>
                    <a:pt x="81044" y="3553295"/>
                  </a:lnTo>
                  <a:lnTo>
                    <a:pt x="80809" y="3562847"/>
                  </a:lnTo>
                  <a:lnTo>
                    <a:pt x="80575" y="3572399"/>
                  </a:lnTo>
                  <a:lnTo>
                    <a:pt x="80342" y="3581951"/>
                  </a:lnTo>
                  <a:lnTo>
                    <a:pt x="80112" y="3591503"/>
                  </a:lnTo>
                  <a:lnTo>
                    <a:pt x="79885" y="3601055"/>
                  </a:lnTo>
                  <a:lnTo>
                    <a:pt x="79661" y="3610607"/>
                  </a:lnTo>
                  <a:lnTo>
                    <a:pt x="79440" y="3620158"/>
                  </a:lnTo>
                  <a:lnTo>
                    <a:pt x="79223" y="3629710"/>
                  </a:lnTo>
                  <a:lnTo>
                    <a:pt x="79011" y="3639262"/>
                  </a:lnTo>
                  <a:lnTo>
                    <a:pt x="78803" y="3648814"/>
                  </a:lnTo>
                  <a:lnTo>
                    <a:pt x="78600" y="3658366"/>
                  </a:lnTo>
                  <a:lnTo>
                    <a:pt x="78403" y="3667918"/>
                  </a:lnTo>
                  <a:lnTo>
                    <a:pt x="78212" y="3677470"/>
                  </a:lnTo>
                  <a:lnTo>
                    <a:pt x="78026" y="3687022"/>
                  </a:lnTo>
                  <a:lnTo>
                    <a:pt x="77845" y="3696573"/>
                  </a:lnTo>
                  <a:lnTo>
                    <a:pt x="77672" y="3706125"/>
                  </a:lnTo>
                  <a:lnTo>
                    <a:pt x="77506" y="3715677"/>
                  </a:lnTo>
                  <a:lnTo>
                    <a:pt x="77346" y="3725229"/>
                  </a:lnTo>
                  <a:lnTo>
                    <a:pt x="77193" y="3734781"/>
                  </a:lnTo>
                  <a:lnTo>
                    <a:pt x="77047" y="3744333"/>
                  </a:lnTo>
                  <a:lnTo>
                    <a:pt x="76908" y="3753885"/>
                  </a:lnTo>
                  <a:lnTo>
                    <a:pt x="76777" y="3763436"/>
                  </a:lnTo>
                  <a:lnTo>
                    <a:pt x="76651" y="3772988"/>
                  </a:lnTo>
                  <a:lnTo>
                    <a:pt x="76533" y="3782540"/>
                  </a:lnTo>
                  <a:lnTo>
                    <a:pt x="76423" y="3792092"/>
                  </a:lnTo>
                  <a:lnTo>
                    <a:pt x="76319" y="3801644"/>
                  </a:lnTo>
                  <a:lnTo>
                    <a:pt x="76221" y="3811196"/>
                  </a:lnTo>
                  <a:lnTo>
                    <a:pt x="76130" y="3820748"/>
                  </a:lnTo>
                  <a:lnTo>
                    <a:pt x="76046" y="3830300"/>
                  </a:lnTo>
                  <a:lnTo>
                    <a:pt x="75968" y="3839851"/>
                  </a:lnTo>
                  <a:lnTo>
                    <a:pt x="75895" y="3849403"/>
                  </a:lnTo>
                  <a:lnTo>
                    <a:pt x="75827" y="3858955"/>
                  </a:lnTo>
                  <a:lnTo>
                    <a:pt x="75765" y="3868507"/>
                  </a:lnTo>
                  <a:lnTo>
                    <a:pt x="75708" y="3878059"/>
                  </a:lnTo>
                  <a:lnTo>
                    <a:pt x="75655" y="3887611"/>
                  </a:lnTo>
                  <a:lnTo>
                    <a:pt x="75605" y="3897163"/>
                  </a:lnTo>
                  <a:lnTo>
                    <a:pt x="75559" y="3906715"/>
                  </a:lnTo>
                  <a:lnTo>
                    <a:pt x="75517" y="3916266"/>
                  </a:lnTo>
                  <a:lnTo>
                    <a:pt x="75476" y="3925818"/>
                  </a:lnTo>
                  <a:lnTo>
                    <a:pt x="75438" y="3935370"/>
                  </a:lnTo>
                  <a:lnTo>
                    <a:pt x="75401" y="3944922"/>
                  </a:lnTo>
                  <a:lnTo>
                    <a:pt x="75365" y="3954474"/>
                  </a:lnTo>
                  <a:lnTo>
                    <a:pt x="75329" y="3964026"/>
                  </a:lnTo>
                  <a:lnTo>
                    <a:pt x="75294" y="3973578"/>
                  </a:lnTo>
                  <a:lnTo>
                    <a:pt x="75258" y="3983130"/>
                  </a:lnTo>
                  <a:lnTo>
                    <a:pt x="75220" y="3992681"/>
                  </a:lnTo>
                  <a:lnTo>
                    <a:pt x="75181" y="4002233"/>
                  </a:lnTo>
                  <a:lnTo>
                    <a:pt x="75140" y="4011785"/>
                  </a:lnTo>
                  <a:lnTo>
                    <a:pt x="75096" y="4021337"/>
                  </a:lnTo>
                  <a:lnTo>
                    <a:pt x="75048" y="4030889"/>
                  </a:lnTo>
                  <a:lnTo>
                    <a:pt x="74997" y="4040441"/>
                  </a:lnTo>
                  <a:lnTo>
                    <a:pt x="74941" y="4049993"/>
                  </a:lnTo>
                  <a:lnTo>
                    <a:pt x="74882" y="4059544"/>
                  </a:lnTo>
                  <a:lnTo>
                    <a:pt x="74817" y="4069096"/>
                  </a:lnTo>
                  <a:lnTo>
                    <a:pt x="74746" y="4078648"/>
                  </a:lnTo>
                  <a:lnTo>
                    <a:pt x="74669" y="4088200"/>
                  </a:lnTo>
                  <a:lnTo>
                    <a:pt x="74587" y="4097752"/>
                  </a:lnTo>
                  <a:lnTo>
                    <a:pt x="74498" y="4107304"/>
                  </a:lnTo>
                  <a:lnTo>
                    <a:pt x="74401" y="4116856"/>
                  </a:lnTo>
                  <a:lnTo>
                    <a:pt x="74298" y="4126408"/>
                  </a:lnTo>
                  <a:lnTo>
                    <a:pt x="74188" y="4135959"/>
                  </a:lnTo>
                  <a:lnTo>
                    <a:pt x="74071" y="4145511"/>
                  </a:lnTo>
                  <a:lnTo>
                    <a:pt x="73945" y="4155063"/>
                  </a:lnTo>
                  <a:lnTo>
                    <a:pt x="73812" y="4164615"/>
                  </a:lnTo>
                  <a:lnTo>
                    <a:pt x="73672" y="4174167"/>
                  </a:lnTo>
                  <a:lnTo>
                    <a:pt x="73525" y="4183719"/>
                  </a:lnTo>
                  <a:lnTo>
                    <a:pt x="73369" y="4193271"/>
                  </a:lnTo>
                  <a:lnTo>
                    <a:pt x="73205" y="4202823"/>
                  </a:lnTo>
                  <a:lnTo>
                    <a:pt x="73035" y="4212374"/>
                  </a:lnTo>
                  <a:lnTo>
                    <a:pt x="72858" y="4221926"/>
                  </a:lnTo>
                  <a:lnTo>
                    <a:pt x="72673" y="4231478"/>
                  </a:lnTo>
                  <a:lnTo>
                    <a:pt x="72481" y="4241030"/>
                  </a:lnTo>
                  <a:lnTo>
                    <a:pt x="72284" y="4250582"/>
                  </a:lnTo>
                  <a:lnTo>
                    <a:pt x="72080" y="4260134"/>
                  </a:lnTo>
                  <a:lnTo>
                    <a:pt x="71871" y="4269686"/>
                  </a:lnTo>
                  <a:lnTo>
                    <a:pt x="71655" y="4279238"/>
                  </a:lnTo>
                  <a:lnTo>
                    <a:pt x="71434" y="4288789"/>
                  </a:lnTo>
                  <a:lnTo>
                    <a:pt x="71210" y="4298341"/>
                  </a:lnTo>
                  <a:lnTo>
                    <a:pt x="70981" y="4307893"/>
                  </a:lnTo>
                  <a:lnTo>
                    <a:pt x="70748" y="4317445"/>
                  </a:lnTo>
                  <a:lnTo>
                    <a:pt x="70511" y="4326997"/>
                  </a:lnTo>
                  <a:lnTo>
                    <a:pt x="70272" y="4336549"/>
                  </a:lnTo>
                  <a:lnTo>
                    <a:pt x="70031" y="4346101"/>
                  </a:lnTo>
                  <a:lnTo>
                    <a:pt x="69788" y="4355652"/>
                  </a:lnTo>
                  <a:lnTo>
                    <a:pt x="69544" y="4365204"/>
                  </a:lnTo>
                  <a:lnTo>
                    <a:pt x="69299" y="4374756"/>
                  </a:lnTo>
                  <a:lnTo>
                    <a:pt x="69054" y="4384308"/>
                  </a:lnTo>
                  <a:lnTo>
                    <a:pt x="68810" y="4393860"/>
                  </a:lnTo>
                  <a:lnTo>
                    <a:pt x="68567" y="4403412"/>
                  </a:lnTo>
                  <a:lnTo>
                    <a:pt x="68325" y="4412964"/>
                  </a:lnTo>
                  <a:lnTo>
                    <a:pt x="68086" y="4422516"/>
                  </a:lnTo>
                  <a:lnTo>
                    <a:pt x="67849" y="4432067"/>
                  </a:lnTo>
                  <a:lnTo>
                    <a:pt x="67617" y="4441619"/>
                  </a:lnTo>
                  <a:lnTo>
                    <a:pt x="67388" y="4451171"/>
                  </a:lnTo>
                  <a:lnTo>
                    <a:pt x="67163" y="4460723"/>
                  </a:lnTo>
                  <a:lnTo>
                    <a:pt x="66943" y="4470275"/>
                  </a:lnTo>
                  <a:lnTo>
                    <a:pt x="66730" y="4479827"/>
                  </a:lnTo>
                  <a:lnTo>
                    <a:pt x="66523" y="4489379"/>
                  </a:lnTo>
                  <a:lnTo>
                    <a:pt x="66321" y="4498931"/>
                  </a:lnTo>
                  <a:lnTo>
                    <a:pt x="66126" y="4508482"/>
                  </a:lnTo>
                  <a:lnTo>
                    <a:pt x="65939" y="4518034"/>
                  </a:lnTo>
                  <a:lnTo>
                    <a:pt x="65760" y="4527586"/>
                  </a:lnTo>
                  <a:lnTo>
                    <a:pt x="65588" y="4537138"/>
                  </a:lnTo>
                  <a:lnTo>
                    <a:pt x="65423" y="4546690"/>
                  </a:lnTo>
                  <a:lnTo>
                    <a:pt x="65267" y="4556242"/>
                  </a:lnTo>
                  <a:lnTo>
                    <a:pt x="65120" y="4565794"/>
                  </a:lnTo>
                  <a:lnTo>
                    <a:pt x="64981" y="4575345"/>
                  </a:lnTo>
                  <a:lnTo>
                    <a:pt x="64849" y="4584897"/>
                  </a:lnTo>
                  <a:lnTo>
                    <a:pt x="64724" y="4594449"/>
                  </a:lnTo>
                  <a:lnTo>
                    <a:pt x="64609" y="4604001"/>
                  </a:lnTo>
                  <a:lnTo>
                    <a:pt x="64500" y="4613553"/>
                  </a:lnTo>
                  <a:lnTo>
                    <a:pt x="64398" y="4623105"/>
                  </a:lnTo>
                  <a:lnTo>
                    <a:pt x="64301" y="4632657"/>
                  </a:lnTo>
                  <a:lnTo>
                    <a:pt x="64211" y="4642209"/>
                  </a:lnTo>
                  <a:lnTo>
                    <a:pt x="64126" y="4651760"/>
                  </a:lnTo>
                  <a:lnTo>
                    <a:pt x="64045" y="4661312"/>
                  </a:lnTo>
                  <a:lnTo>
                    <a:pt x="63966" y="4670864"/>
                  </a:lnTo>
                  <a:lnTo>
                    <a:pt x="63891" y="4680416"/>
                  </a:lnTo>
                  <a:lnTo>
                    <a:pt x="63816" y="4689968"/>
                  </a:lnTo>
                  <a:lnTo>
                    <a:pt x="63742" y="4699520"/>
                  </a:lnTo>
                  <a:lnTo>
                    <a:pt x="63666" y="4709072"/>
                  </a:lnTo>
                  <a:lnTo>
                    <a:pt x="63590" y="4718624"/>
                  </a:lnTo>
                  <a:lnTo>
                    <a:pt x="63509" y="4728175"/>
                  </a:lnTo>
                  <a:lnTo>
                    <a:pt x="63424" y="4737727"/>
                  </a:lnTo>
                  <a:lnTo>
                    <a:pt x="63334" y="4747279"/>
                  </a:lnTo>
                  <a:lnTo>
                    <a:pt x="63239" y="4756831"/>
                  </a:lnTo>
                  <a:lnTo>
                    <a:pt x="63134" y="4766383"/>
                  </a:lnTo>
                  <a:lnTo>
                    <a:pt x="63020" y="4775935"/>
                  </a:lnTo>
                  <a:lnTo>
                    <a:pt x="62898" y="4785487"/>
                  </a:lnTo>
                  <a:lnTo>
                    <a:pt x="62767" y="4795039"/>
                  </a:lnTo>
                  <a:lnTo>
                    <a:pt x="62621" y="4804590"/>
                  </a:lnTo>
                  <a:lnTo>
                    <a:pt x="62463" y="4814142"/>
                  </a:lnTo>
                  <a:lnTo>
                    <a:pt x="62294" y="4823694"/>
                  </a:lnTo>
                  <a:lnTo>
                    <a:pt x="62113" y="4833246"/>
                  </a:lnTo>
                  <a:lnTo>
                    <a:pt x="61916" y="4842798"/>
                  </a:lnTo>
                  <a:lnTo>
                    <a:pt x="61704" y="4852350"/>
                  </a:lnTo>
                  <a:lnTo>
                    <a:pt x="61480" y="4861902"/>
                  </a:lnTo>
                  <a:lnTo>
                    <a:pt x="61243" y="4871453"/>
                  </a:lnTo>
                  <a:lnTo>
                    <a:pt x="60992" y="4881005"/>
                  </a:lnTo>
                  <a:close/>
                </a:path>
              </a:pathLst>
            </a:custGeom>
            <a:solidFill>
              <a:srgbClr val="00BBD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4796520" y="1786385"/>
              <a:ext cx="106139" cy="4591665"/>
            </a:xfrm>
            <a:custGeom>
              <a:avLst/>
              <a:gdLst/>
              <a:ahLst/>
              <a:cxnLst/>
              <a:rect l="0" t="0" r="0" b="0"/>
              <a:pathLst>
                <a:path w="106139" h="4591665">
                  <a:moveTo>
                    <a:pt x="5171" y="4591665"/>
                  </a:moveTo>
                  <a:lnTo>
                    <a:pt x="4236" y="4582680"/>
                  </a:lnTo>
                  <a:lnTo>
                    <a:pt x="3398" y="4573694"/>
                  </a:lnTo>
                  <a:lnTo>
                    <a:pt x="2665" y="4564708"/>
                  </a:lnTo>
                  <a:lnTo>
                    <a:pt x="2019" y="4555723"/>
                  </a:lnTo>
                  <a:lnTo>
                    <a:pt x="1460" y="4546737"/>
                  </a:lnTo>
                  <a:lnTo>
                    <a:pt x="988" y="4537751"/>
                  </a:lnTo>
                  <a:lnTo>
                    <a:pt x="627" y="4528766"/>
                  </a:lnTo>
                  <a:lnTo>
                    <a:pt x="353" y="4519780"/>
                  </a:lnTo>
                  <a:lnTo>
                    <a:pt x="159" y="4510795"/>
                  </a:lnTo>
                  <a:lnTo>
                    <a:pt x="40" y="4501809"/>
                  </a:lnTo>
                  <a:lnTo>
                    <a:pt x="0" y="4492823"/>
                  </a:lnTo>
                  <a:lnTo>
                    <a:pt x="45" y="4483838"/>
                  </a:lnTo>
                  <a:lnTo>
                    <a:pt x="152" y="4474852"/>
                  </a:lnTo>
                  <a:lnTo>
                    <a:pt x="313" y="4465866"/>
                  </a:lnTo>
                  <a:lnTo>
                    <a:pt x="526" y="4456881"/>
                  </a:lnTo>
                  <a:lnTo>
                    <a:pt x="793" y="4447895"/>
                  </a:lnTo>
                  <a:lnTo>
                    <a:pt x="1104" y="4438909"/>
                  </a:lnTo>
                  <a:lnTo>
                    <a:pt x="1446" y="4429924"/>
                  </a:lnTo>
                  <a:lnTo>
                    <a:pt x="1814" y="4420938"/>
                  </a:lnTo>
                  <a:lnTo>
                    <a:pt x="2204" y="4411952"/>
                  </a:lnTo>
                  <a:lnTo>
                    <a:pt x="2615" y="4402967"/>
                  </a:lnTo>
                  <a:lnTo>
                    <a:pt x="3035" y="4393981"/>
                  </a:lnTo>
                  <a:lnTo>
                    <a:pt x="3460" y="4384995"/>
                  </a:lnTo>
                  <a:lnTo>
                    <a:pt x="3886" y="4376010"/>
                  </a:lnTo>
                  <a:lnTo>
                    <a:pt x="4309" y="4367024"/>
                  </a:lnTo>
                  <a:lnTo>
                    <a:pt x="4723" y="4358039"/>
                  </a:lnTo>
                  <a:lnTo>
                    <a:pt x="5127" y="4349053"/>
                  </a:lnTo>
                  <a:lnTo>
                    <a:pt x="5519" y="4340067"/>
                  </a:lnTo>
                  <a:lnTo>
                    <a:pt x="5896" y="4331082"/>
                  </a:lnTo>
                  <a:lnTo>
                    <a:pt x="6253" y="4322096"/>
                  </a:lnTo>
                  <a:lnTo>
                    <a:pt x="6590" y="4313110"/>
                  </a:lnTo>
                  <a:lnTo>
                    <a:pt x="6909" y="4304125"/>
                  </a:lnTo>
                  <a:lnTo>
                    <a:pt x="7209" y="4295139"/>
                  </a:lnTo>
                  <a:lnTo>
                    <a:pt x="7489" y="4286153"/>
                  </a:lnTo>
                  <a:lnTo>
                    <a:pt x="7744" y="4277168"/>
                  </a:lnTo>
                  <a:lnTo>
                    <a:pt x="7980" y="4268182"/>
                  </a:lnTo>
                  <a:lnTo>
                    <a:pt x="8198" y="4259196"/>
                  </a:lnTo>
                  <a:lnTo>
                    <a:pt x="8398" y="4250211"/>
                  </a:lnTo>
                  <a:lnTo>
                    <a:pt x="8579" y="4241225"/>
                  </a:lnTo>
                  <a:lnTo>
                    <a:pt x="8741" y="4232239"/>
                  </a:lnTo>
                  <a:lnTo>
                    <a:pt x="8889" y="4223254"/>
                  </a:lnTo>
                  <a:lnTo>
                    <a:pt x="9023" y="4214268"/>
                  </a:lnTo>
                  <a:lnTo>
                    <a:pt x="9145" y="4205283"/>
                  </a:lnTo>
                  <a:lnTo>
                    <a:pt x="9251" y="4196297"/>
                  </a:lnTo>
                  <a:lnTo>
                    <a:pt x="9347" y="4187311"/>
                  </a:lnTo>
                  <a:lnTo>
                    <a:pt x="9434" y="4178326"/>
                  </a:lnTo>
                  <a:lnTo>
                    <a:pt x="9512" y="4169340"/>
                  </a:lnTo>
                  <a:lnTo>
                    <a:pt x="9581" y="4160354"/>
                  </a:lnTo>
                  <a:lnTo>
                    <a:pt x="9641" y="4151369"/>
                  </a:lnTo>
                  <a:lnTo>
                    <a:pt x="9695" y="4142383"/>
                  </a:lnTo>
                  <a:lnTo>
                    <a:pt x="9743" y="4133397"/>
                  </a:lnTo>
                  <a:lnTo>
                    <a:pt x="9785" y="4124412"/>
                  </a:lnTo>
                  <a:lnTo>
                    <a:pt x="9820" y="4115426"/>
                  </a:lnTo>
                  <a:lnTo>
                    <a:pt x="9850" y="4106440"/>
                  </a:lnTo>
                  <a:lnTo>
                    <a:pt x="9875" y="4097455"/>
                  </a:lnTo>
                  <a:lnTo>
                    <a:pt x="9895" y="4088469"/>
                  </a:lnTo>
                  <a:lnTo>
                    <a:pt x="9910" y="4079483"/>
                  </a:lnTo>
                  <a:lnTo>
                    <a:pt x="9918" y="4070498"/>
                  </a:lnTo>
                  <a:lnTo>
                    <a:pt x="9922" y="4061512"/>
                  </a:lnTo>
                  <a:lnTo>
                    <a:pt x="9920" y="4052527"/>
                  </a:lnTo>
                  <a:lnTo>
                    <a:pt x="9913" y="4043541"/>
                  </a:lnTo>
                  <a:lnTo>
                    <a:pt x="9900" y="4034555"/>
                  </a:lnTo>
                  <a:lnTo>
                    <a:pt x="9879" y="4025570"/>
                  </a:lnTo>
                  <a:lnTo>
                    <a:pt x="9854" y="4016584"/>
                  </a:lnTo>
                  <a:lnTo>
                    <a:pt x="9822" y="4007598"/>
                  </a:lnTo>
                  <a:lnTo>
                    <a:pt x="9784" y="3998613"/>
                  </a:lnTo>
                  <a:lnTo>
                    <a:pt x="9738" y="3989627"/>
                  </a:lnTo>
                  <a:lnTo>
                    <a:pt x="9685" y="3980641"/>
                  </a:lnTo>
                  <a:lnTo>
                    <a:pt x="9626" y="3971656"/>
                  </a:lnTo>
                  <a:lnTo>
                    <a:pt x="9561" y="3962670"/>
                  </a:lnTo>
                  <a:lnTo>
                    <a:pt x="9489" y="3953684"/>
                  </a:lnTo>
                  <a:lnTo>
                    <a:pt x="9408" y="3944699"/>
                  </a:lnTo>
                  <a:lnTo>
                    <a:pt x="9321" y="3935713"/>
                  </a:lnTo>
                  <a:lnTo>
                    <a:pt x="9228" y="3926727"/>
                  </a:lnTo>
                  <a:lnTo>
                    <a:pt x="9128" y="3917742"/>
                  </a:lnTo>
                  <a:lnTo>
                    <a:pt x="9022" y="3908756"/>
                  </a:lnTo>
                  <a:lnTo>
                    <a:pt x="8909" y="3899771"/>
                  </a:lnTo>
                  <a:lnTo>
                    <a:pt x="8790" y="3890785"/>
                  </a:lnTo>
                  <a:lnTo>
                    <a:pt x="8666" y="3881799"/>
                  </a:lnTo>
                  <a:lnTo>
                    <a:pt x="8537" y="3872814"/>
                  </a:lnTo>
                  <a:lnTo>
                    <a:pt x="8402" y="3863828"/>
                  </a:lnTo>
                  <a:lnTo>
                    <a:pt x="8263" y="3854842"/>
                  </a:lnTo>
                  <a:lnTo>
                    <a:pt x="8120" y="3845857"/>
                  </a:lnTo>
                  <a:lnTo>
                    <a:pt x="7973" y="3836871"/>
                  </a:lnTo>
                  <a:lnTo>
                    <a:pt x="7823" y="3827885"/>
                  </a:lnTo>
                  <a:lnTo>
                    <a:pt x="7670" y="3818900"/>
                  </a:lnTo>
                  <a:lnTo>
                    <a:pt x="7515" y="3809914"/>
                  </a:lnTo>
                  <a:lnTo>
                    <a:pt x="7359" y="3800928"/>
                  </a:lnTo>
                  <a:lnTo>
                    <a:pt x="7201" y="3791943"/>
                  </a:lnTo>
                  <a:lnTo>
                    <a:pt x="7043" y="3782957"/>
                  </a:lnTo>
                  <a:lnTo>
                    <a:pt x="6884" y="3773971"/>
                  </a:lnTo>
                  <a:lnTo>
                    <a:pt x="6727" y="3764986"/>
                  </a:lnTo>
                  <a:lnTo>
                    <a:pt x="6570" y="3756000"/>
                  </a:lnTo>
                  <a:lnTo>
                    <a:pt x="6415" y="3747015"/>
                  </a:lnTo>
                  <a:lnTo>
                    <a:pt x="6262" y="3738029"/>
                  </a:lnTo>
                  <a:lnTo>
                    <a:pt x="6113" y="3729043"/>
                  </a:lnTo>
                  <a:lnTo>
                    <a:pt x="5966" y="3720058"/>
                  </a:lnTo>
                  <a:lnTo>
                    <a:pt x="5823" y="3711072"/>
                  </a:lnTo>
                  <a:lnTo>
                    <a:pt x="5684" y="3702086"/>
                  </a:lnTo>
                  <a:lnTo>
                    <a:pt x="5550" y="3693101"/>
                  </a:lnTo>
                  <a:lnTo>
                    <a:pt x="5422" y="3684115"/>
                  </a:lnTo>
                  <a:lnTo>
                    <a:pt x="5299" y="3675129"/>
                  </a:lnTo>
                  <a:lnTo>
                    <a:pt x="5181" y="3666144"/>
                  </a:lnTo>
                  <a:lnTo>
                    <a:pt x="5072" y="3657158"/>
                  </a:lnTo>
                  <a:lnTo>
                    <a:pt x="4969" y="3648172"/>
                  </a:lnTo>
                  <a:lnTo>
                    <a:pt x="4873" y="3639187"/>
                  </a:lnTo>
                  <a:lnTo>
                    <a:pt x="4784" y="3630201"/>
                  </a:lnTo>
                  <a:lnTo>
                    <a:pt x="4703" y="3621215"/>
                  </a:lnTo>
                  <a:lnTo>
                    <a:pt x="4632" y="3612230"/>
                  </a:lnTo>
                  <a:lnTo>
                    <a:pt x="4570" y="3603244"/>
                  </a:lnTo>
                  <a:lnTo>
                    <a:pt x="4515" y="3594258"/>
                  </a:lnTo>
                  <a:lnTo>
                    <a:pt x="4469" y="3585273"/>
                  </a:lnTo>
                  <a:lnTo>
                    <a:pt x="4433" y="3576287"/>
                  </a:lnTo>
                  <a:lnTo>
                    <a:pt x="4408" y="3567302"/>
                  </a:lnTo>
                  <a:lnTo>
                    <a:pt x="4391" y="3558316"/>
                  </a:lnTo>
                  <a:lnTo>
                    <a:pt x="4383" y="3549330"/>
                  </a:lnTo>
                  <a:lnTo>
                    <a:pt x="4384" y="3540345"/>
                  </a:lnTo>
                  <a:lnTo>
                    <a:pt x="4398" y="3531359"/>
                  </a:lnTo>
                  <a:lnTo>
                    <a:pt x="4420" y="3522373"/>
                  </a:lnTo>
                  <a:lnTo>
                    <a:pt x="4452" y="3513388"/>
                  </a:lnTo>
                  <a:lnTo>
                    <a:pt x="4491" y="3504402"/>
                  </a:lnTo>
                  <a:lnTo>
                    <a:pt x="4541" y="3495416"/>
                  </a:lnTo>
                  <a:lnTo>
                    <a:pt x="4601" y="3486431"/>
                  </a:lnTo>
                  <a:lnTo>
                    <a:pt x="4668" y="3477445"/>
                  </a:lnTo>
                  <a:lnTo>
                    <a:pt x="4743" y="3468459"/>
                  </a:lnTo>
                  <a:lnTo>
                    <a:pt x="4825" y="3459474"/>
                  </a:lnTo>
                  <a:lnTo>
                    <a:pt x="4916" y="3450488"/>
                  </a:lnTo>
                  <a:lnTo>
                    <a:pt x="5013" y="3441502"/>
                  </a:lnTo>
                  <a:lnTo>
                    <a:pt x="5116" y="3432517"/>
                  </a:lnTo>
                  <a:lnTo>
                    <a:pt x="5224" y="3423531"/>
                  </a:lnTo>
                  <a:lnTo>
                    <a:pt x="5336" y="3414546"/>
                  </a:lnTo>
                  <a:lnTo>
                    <a:pt x="5453" y="3405560"/>
                  </a:lnTo>
                  <a:lnTo>
                    <a:pt x="5573" y="3396574"/>
                  </a:lnTo>
                  <a:lnTo>
                    <a:pt x="5696" y="3387589"/>
                  </a:lnTo>
                  <a:lnTo>
                    <a:pt x="5820" y="3378603"/>
                  </a:lnTo>
                  <a:lnTo>
                    <a:pt x="5946" y="3369617"/>
                  </a:lnTo>
                  <a:lnTo>
                    <a:pt x="6072" y="3360632"/>
                  </a:lnTo>
                  <a:lnTo>
                    <a:pt x="6198" y="3351646"/>
                  </a:lnTo>
                  <a:lnTo>
                    <a:pt x="6323" y="3342660"/>
                  </a:lnTo>
                  <a:lnTo>
                    <a:pt x="6446" y="3333675"/>
                  </a:lnTo>
                  <a:lnTo>
                    <a:pt x="6568" y="3324689"/>
                  </a:lnTo>
                  <a:lnTo>
                    <a:pt x="6687" y="3315703"/>
                  </a:lnTo>
                  <a:lnTo>
                    <a:pt x="6803" y="3306718"/>
                  </a:lnTo>
                  <a:lnTo>
                    <a:pt x="6917" y="3297732"/>
                  </a:lnTo>
                  <a:lnTo>
                    <a:pt x="7028" y="3288746"/>
                  </a:lnTo>
                  <a:lnTo>
                    <a:pt x="7134" y="3279761"/>
                  </a:lnTo>
                  <a:lnTo>
                    <a:pt x="7237" y="3270775"/>
                  </a:lnTo>
                  <a:lnTo>
                    <a:pt x="7337" y="3261790"/>
                  </a:lnTo>
                  <a:lnTo>
                    <a:pt x="7434" y="3252804"/>
                  </a:lnTo>
                  <a:lnTo>
                    <a:pt x="7527" y="3243818"/>
                  </a:lnTo>
                  <a:lnTo>
                    <a:pt x="7617" y="3234833"/>
                  </a:lnTo>
                  <a:lnTo>
                    <a:pt x="7705" y="3225847"/>
                  </a:lnTo>
                  <a:lnTo>
                    <a:pt x="7790" y="3216861"/>
                  </a:lnTo>
                  <a:lnTo>
                    <a:pt x="7874" y="3207876"/>
                  </a:lnTo>
                  <a:lnTo>
                    <a:pt x="7956" y="3198890"/>
                  </a:lnTo>
                  <a:lnTo>
                    <a:pt x="8038" y="3189904"/>
                  </a:lnTo>
                  <a:lnTo>
                    <a:pt x="8120" y="3180919"/>
                  </a:lnTo>
                  <a:lnTo>
                    <a:pt x="8202" y="3171933"/>
                  </a:lnTo>
                  <a:lnTo>
                    <a:pt x="8286" y="3162947"/>
                  </a:lnTo>
                  <a:lnTo>
                    <a:pt x="8371" y="3153962"/>
                  </a:lnTo>
                  <a:lnTo>
                    <a:pt x="8459" y="3144976"/>
                  </a:lnTo>
                  <a:lnTo>
                    <a:pt x="8550" y="3135990"/>
                  </a:lnTo>
                  <a:lnTo>
                    <a:pt x="8645" y="3127005"/>
                  </a:lnTo>
                  <a:lnTo>
                    <a:pt x="8745" y="3118019"/>
                  </a:lnTo>
                  <a:lnTo>
                    <a:pt x="8850" y="3109034"/>
                  </a:lnTo>
                  <a:lnTo>
                    <a:pt x="8961" y="3100048"/>
                  </a:lnTo>
                  <a:lnTo>
                    <a:pt x="9078" y="3091062"/>
                  </a:lnTo>
                  <a:lnTo>
                    <a:pt x="9203" y="3082077"/>
                  </a:lnTo>
                  <a:lnTo>
                    <a:pt x="9336" y="3073091"/>
                  </a:lnTo>
                  <a:lnTo>
                    <a:pt x="9477" y="3064105"/>
                  </a:lnTo>
                  <a:lnTo>
                    <a:pt x="9626" y="3055120"/>
                  </a:lnTo>
                  <a:lnTo>
                    <a:pt x="9784" y="3046134"/>
                  </a:lnTo>
                  <a:lnTo>
                    <a:pt x="9952" y="3037148"/>
                  </a:lnTo>
                  <a:lnTo>
                    <a:pt x="10131" y="3028163"/>
                  </a:lnTo>
                  <a:lnTo>
                    <a:pt x="10320" y="3019177"/>
                  </a:lnTo>
                  <a:lnTo>
                    <a:pt x="10517" y="3010191"/>
                  </a:lnTo>
                  <a:lnTo>
                    <a:pt x="10725" y="3001206"/>
                  </a:lnTo>
                  <a:lnTo>
                    <a:pt x="10946" y="2992220"/>
                  </a:lnTo>
                  <a:lnTo>
                    <a:pt x="11177" y="2983234"/>
                  </a:lnTo>
                  <a:lnTo>
                    <a:pt x="11418" y="2974249"/>
                  </a:lnTo>
                  <a:lnTo>
                    <a:pt x="11669" y="2965263"/>
                  </a:lnTo>
                  <a:lnTo>
                    <a:pt x="11930" y="2956278"/>
                  </a:lnTo>
                  <a:lnTo>
                    <a:pt x="12203" y="2947292"/>
                  </a:lnTo>
                  <a:lnTo>
                    <a:pt x="12485" y="2938306"/>
                  </a:lnTo>
                  <a:lnTo>
                    <a:pt x="12777" y="2929321"/>
                  </a:lnTo>
                  <a:lnTo>
                    <a:pt x="13076" y="2920335"/>
                  </a:lnTo>
                  <a:lnTo>
                    <a:pt x="13386" y="2911349"/>
                  </a:lnTo>
                  <a:lnTo>
                    <a:pt x="13704" y="2902364"/>
                  </a:lnTo>
                  <a:lnTo>
                    <a:pt x="14029" y="2893378"/>
                  </a:lnTo>
                  <a:lnTo>
                    <a:pt x="14360" y="2884392"/>
                  </a:lnTo>
                  <a:lnTo>
                    <a:pt x="14698" y="2875407"/>
                  </a:lnTo>
                  <a:lnTo>
                    <a:pt x="15043" y="2866421"/>
                  </a:lnTo>
                  <a:lnTo>
                    <a:pt x="15392" y="2857435"/>
                  </a:lnTo>
                  <a:lnTo>
                    <a:pt x="15744" y="2848450"/>
                  </a:lnTo>
                  <a:lnTo>
                    <a:pt x="16100" y="2839464"/>
                  </a:lnTo>
                  <a:lnTo>
                    <a:pt x="16458" y="2830478"/>
                  </a:lnTo>
                  <a:lnTo>
                    <a:pt x="16818" y="2821493"/>
                  </a:lnTo>
                  <a:lnTo>
                    <a:pt x="17179" y="2812507"/>
                  </a:lnTo>
                  <a:lnTo>
                    <a:pt x="17540" y="2803522"/>
                  </a:lnTo>
                  <a:lnTo>
                    <a:pt x="17900" y="2794536"/>
                  </a:lnTo>
                  <a:lnTo>
                    <a:pt x="18258" y="2785550"/>
                  </a:lnTo>
                  <a:lnTo>
                    <a:pt x="18614" y="2776565"/>
                  </a:lnTo>
                  <a:lnTo>
                    <a:pt x="18966" y="2767579"/>
                  </a:lnTo>
                  <a:lnTo>
                    <a:pt x="19315" y="2758593"/>
                  </a:lnTo>
                  <a:lnTo>
                    <a:pt x="19660" y="2749608"/>
                  </a:lnTo>
                  <a:lnTo>
                    <a:pt x="19998" y="2740622"/>
                  </a:lnTo>
                  <a:lnTo>
                    <a:pt x="20331" y="2731636"/>
                  </a:lnTo>
                  <a:lnTo>
                    <a:pt x="20658" y="2722651"/>
                  </a:lnTo>
                  <a:lnTo>
                    <a:pt x="20978" y="2713665"/>
                  </a:lnTo>
                  <a:lnTo>
                    <a:pt x="21290" y="2704679"/>
                  </a:lnTo>
                  <a:lnTo>
                    <a:pt x="21594" y="2695694"/>
                  </a:lnTo>
                  <a:lnTo>
                    <a:pt x="21891" y="2686708"/>
                  </a:lnTo>
                  <a:lnTo>
                    <a:pt x="22179" y="2677722"/>
                  </a:lnTo>
                  <a:lnTo>
                    <a:pt x="22459" y="2668737"/>
                  </a:lnTo>
                  <a:lnTo>
                    <a:pt x="22729" y="2659751"/>
                  </a:lnTo>
                  <a:lnTo>
                    <a:pt x="22990" y="2650766"/>
                  </a:lnTo>
                  <a:lnTo>
                    <a:pt x="23242" y="2641780"/>
                  </a:lnTo>
                  <a:lnTo>
                    <a:pt x="23486" y="2632794"/>
                  </a:lnTo>
                  <a:lnTo>
                    <a:pt x="23721" y="2623809"/>
                  </a:lnTo>
                  <a:lnTo>
                    <a:pt x="23945" y="2614823"/>
                  </a:lnTo>
                  <a:lnTo>
                    <a:pt x="24161" y="2605837"/>
                  </a:lnTo>
                  <a:lnTo>
                    <a:pt x="24370" y="2596852"/>
                  </a:lnTo>
                  <a:lnTo>
                    <a:pt x="24570" y="2587866"/>
                  </a:lnTo>
                  <a:lnTo>
                    <a:pt x="24761" y="2578880"/>
                  </a:lnTo>
                  <a:lnTo>
                    <a:pt x="24944" y="2569895"/>
                  </a:lnTo>
                  <a:lnTo>
                    <a:pt x="25120" y="2560909"/>
                  </a:lnTo>
                  <a:lnTo>
                    <a:pt x="25290" y="2551923"/>
                  </a:lnTo>
                  <a:lnTo>
                    <a:pt x="25454" y="2542938"/>
                  </a:lnTo>
                  <a:lnTo>
                    <a:pt x="25610" y="2533952"/>
                  </a:lnTo>
                  <a:lnTo>
                    <a:pt x="25761" y="2524966"/>
                  </a:lnTo>
                  <a:lnTo>
                    <a:pt x="25907" y="2515981"/>
                  </a:lnTo>
                  <a:lnTo>
                    <a:pt x="26049" y="2506995"/>
                  </a:lnTo>
                  <a:lnTo>
                    <a:pt x="26187" y="2498010"/>
                  </a:lnTo>
                  <a:lnTo>
                    <a:pt x="26322" y="2489024"/>
                  </a:lnTo>
                  <a:lnTo>
                    <a:pt x="26454" y="2480038"/>
                  </a:lnTo>
                  <a:lnTo>
                    <a:pt x="26584" y="2471053"/>
                  </a:lnTo>
                  <a:lnTo>
                    <a:pt x="26713" y="2462067"/>
                  </a:lnTo>
                  <a:lnTo>
                    <a:pt x="26841" y="2453081"/>
                  </a:lnTo>
                  <a:lnTo>
                    <a:pt x="26969" y="2444096"/>
                  </a:lnTo>
                  <a:lnTo>
                    <a:pt x="27098" y="2435110"/>
                  </a:lnTo>
                  <a:lnTo>
                    <a:pt x="27227" y="2426124"/>
                  </a:lnTo>
                  <a:lnTo>
                    <a:pt x="27359" y="2417139"/>
                  </a:lnTo>
                  <a:lnTo>
                    <a:pt x="27492" y="2408153"/>
                  </a:lnTo>
                  <a:lnTo>
                    <a:pt x="27629" y="2399167"/>
                  </a:lnTo>
                  <a:lnTo>
                    <a:pt x="27769" y="2390182"/>
                  </a:lnTo>
                  <a:lnTo>
                    <a:pt x="27912" y="2381196"/>
                  </a:lnTo>
                  <a:lnTo>
                    <a:pt x="28060" y="2372210"/>
                  </a:lnTo>
                  <a:lnTo>
                    <a:pt x="28212" y="2363225"/>
                  </a:lnTo>
                  <a:lnTo>
                    <a:pt x="28370" y="2354239"/>
                  </a:lnTo>
                  <a:lnTo>
                    <a:pt x="28532" y="2345253"/>
                  </a:lnTo>
                  <a:lnTo>
                    <a:pt x="28699" y="2336268"/>
                  </a:lnTo>
                  <a:lnTo>
                    <a:pt x="28873" y="2327282"/>
                  </a:lnTo>
                  <a:lnTo>
                    <a:pt x="29053" y="2318297"/>
                  </a:lnTo>
                  <a:lnTo>
                    <a:pt x="29238" y="2309311"/>
                  </a:lnTo>
                  <a:lnTo>
                    <a:pt x="29428" y="2300325"/>
                  </a:lnTo>
                  <a:lnTo>
                    <a:pt x="29625" y="2291340"/>
                  </a:lnTo>
                  <a:lnTo>
                    <a:pt x="29828" y="2282354"/>
                  </a:lnTo>
                  <a:lnTo>
                    <a:pt x="30036" y="2273368"/>
                  </a:lnTo>
                  <a:lnTo>
                    <a:pt x="30248" y="2264383"/>
                  </a:lnTo>
                  <a:lnTo>
                    <a:pt x="30466" y="2255397"/>
                  </a:lnTo>
                  <a:lnTo>
                    <a:pt x="30689" y="2246411"/>
                  </a:lnTo>
                  <a:lnTo>
                    <a:pt x="30917" y="2237426"/>
                  </a:lnTo>
                  <a:lnTo>
                    <a:pt x="31148" y="2228440"/>
                  </a:lnTo>
                  <a:lnTo>
                    <a:pt x="31382" y="2219454"/>
                  </a:lnTo>
                  <a:lnTo>
                    <a:pt x="31620" y="2210469"/>
                  </a:lnTo>
                  <a:lnTo>
                    <a:pt x="31861" y="2201483"/>
                  </a:lnTo>
                  <a:lnTo>
                    <a:pt x="32103" y="2192497"/>
                  </a:lnTo>
                  <a:lnTo>
                    <a:pt x="32347" y="2183512"/>
                  </a:lnTo>
                  <a:lnTo>
                    <a:pt x="32592" y="2174526"/>
                  </a:lnTo>
                  <a:lnTo>
                    <a:pt x="32837" y="2165541"/>
                  </a:lnTo>
                  <a:lnTo>
                    <a:pt x="33082" y="2156555"/>
                  </a:lnTo>
                  <a:lnTo>
                    <a:pt x="33327" y="2147569"/>
                  </a:lnTo>
                  <a:lnTo>
                    <a:pt x="33570" y="2138584"/>
                  </a:lnTo>
                  <a:lnTo>
                    <a:pt x="33812" y="2129598"/>
                  </a:lnTo>
                  <a:lnTo>
                    <a:pt x="34051" y="2120612"/>
                  </a:lnTo>
                  <a:lnTo>
                    <a:pt x="34287" y="2111627"/>
                  </a:lnTo>
                  <a:lnTo>
                    <a:pt x="34520" y="2102641"/>
                  </a:lnTo>
                  <a:lnTo>
                    <a:pt x="34749" y="2093655"/>
                  </a:lnTo>
                  <a:lnTo>
                    <a:pt x="34975" y="2084670"/>
                  </a:lnTo>
                  <a:lnTo>
                    <a:pt x="35195" y="2075684"/>
                  </a:lnTo>
                  <a:lnTo>
                    <a:pt x="35411" y="2066698"/>
                  </a:lnTo>
                  <a:lnTo>
                    <a:pt x="35623" y="2057713"/>
                  </a:lnTo>
                  <a:lnTo>
                    <a:pt x="35829" y="2048727"/>
                  </a:lnTo>
                  <a:lnTo>
                    <a:pt x="36029" y="2039741"/>
                  </a:lnTo>
                  <a:lnTo>
                    <a:pt x="36223" y="2030756"/>
                  </a:lnTo>
                  <a:lnTo>
                    <a:pt x="36413" y="2021770"/>
                  </a:lnTo>
                  <a:lnTo>
                    <a:pt x="36597" y="2012785"/>
                  </a:lnTo>
                  <a:lnTo>
                    <a:pt x="36775" y="2003799"/>
                  </a:lnTo>
                  <a:lnTo>
                    <a:pt x="36947" y="1994813"/>
                  </a:lnTo>
                  <a:lnTo>
                    <a:pt x="37113" y="1985828"/>
                  </a:lnTo>
                  <a:lnTo>
                    <a:pt x="37275" y="1976842"/>
                  </a:lnTo>
                  <a:lnTo>
                    <a:pt x="37432" y="1967856"/>
                  </a:lnTo>
                  <a:lnTo>
                    <a:pt x="37583" y="1958871"/>
                  </a:lnTo>
                  <a:lnTo>
                    <a:pt x="37729" y="1949885"/>
                  </a:lnTo>
                  <a:lnTo>
                    <a:pt x="37871" y="1940899"/>
                  </a:lnTo>
                  <a:lnTo>
                    <a:pt x="38010" y="1931914"/>
                  </a:lnTo>
                  <a:lnTo>
                    <a:pt x="38145" y="1922928"/>
                  </a:lnTo>
                  <a:lnTo>
                    <a:pt x="38275" y="1913942"/>
                  </a:lnTo>
                  <a:lnTo>
                    <a:pt x="38403" y="1904957"/>
                  </a:lnTo>
                  <a:lnTo>
                    <a:pt x="38528" y="1895971"/>
                  </a:lnTo>
                  <a:lnTo>
                    <a:pt x="38651" y="1886985"/>
                  </a:lnTo>
                  <a:lnTo>
                    <a:pt x="38773" y="1878000"/>
                  </a:lnTo>
                  <a:lnTo>
                    <a:pt x="38892" y="1869014"/>
                  </a:lnTo>
                  <a:lnTo>
                    <a:pt x="39011" y="1860029"/>
                  </a:lnTo>
                  <a:lnTo>
                    <a:pt x="39128" y="1851043"/>
                  </a:lnTo>
                  <a:lnTo>
                    <a:pt x="39246" y="1842057"/>
                  </a:lnTo>
                  <a:lnTo>
                    <a:pt x="39363" y="1833072"/>
                  </a:lnTo>
                  <a:lnTo>
                    <a:pt x="39481" y="1824086"/>
                  </a:lnTo>
                  <a:lnTo>
                    <a:pt x="39599" y="1815100"/>
                  </a:lnTo>
                  <a:lnTo>
                    <a:pt x="39718" y="1806115"/>
                  </a:lnTo>
                  <a:lnTo>
                    <a:pt x="39838" y="1797129"/>
                  </a:lnTo>
                  <a:lnTo>
                    <a:pt x="39960" y="1788143"/>
                  </a:lnTo>
                  <a:lnTo>
                    <a:pt x="40083" y="1779158"/>
                  </a:lnTo>
                  <a:lnTo>
                    <a:pt x="40207" y="1770172"/>
                  </a:lnTo>
                  <a:lnTo>
                    <a:pt x="40333" y="1761186"/>
                  </a:lnTo>
                  <a:lnTo>
                    <a:pt x="40461" y="1752201"/>
                  </a:lnTo>
                  <a:lnTo>
                    <a:pt x="40591" y="1743215"/>
                  </a:lnTo>
                  <a:lnTo>
                    <a:pt x="40723" y="1734229"/>
                  </a:lnTo>
                  <a:lnTo>
                    <a:pt x="40856" y="1725244"/>
                  </a:lnTo>
                  <a:lnTo>
                    <a:pt x="40991" y="1716258"/>
                  </a:lnTo>
                  <a:lnTo>
                    <a:pt x="41128" y="1707273"/>
                  </a:lnTo>
                  <a:lnTo>
                    <a:pt x="41266" y="1698287"/>
                  </a:lnTo>
                  <a:lnTo>
                    <a:pt x="41405" y="1689301"/>
                  </a:lnTo>
                  <a:lnTo>
                    <a:pt x="41545" y="1680316"/>
                  </a:lnTo>
                  <a:lnTo>
                    <a:pt x="41687" y="1671330"/>
                  </a:lnTo>
                  <a:lnTo>
                    <a:pt x="41829" y="1662344"/>
                  </a:lnTo>
                  <a:lnTo>
                    <a:pt x="41971" y="1653359"/>
                  </a:lnTo>
                  <a:lnTo>
                    <a:pt x="42114" y="1644373"/>
                  </a:lnTo>
                  <a:lnTo>
                    <a:pt x="42256" y="1635387"/>
                  </a:lnTo>
                  <a:lnTo>
                    <a:pt x="42399" y="1626402"/>
                  </a:lnTo>
                  <a:lnTo>
                    <a:pt x="42541" y="1617416"/>
                  </a:lnTo>
                  <a:lnTo>
                    <a:pt x="42682" y="1608430"/>
                  </a:lnTo>
                  <a:lnTo>
                    <a:pt x="42822" y="1599445"/>
                  </a:lnTo>
                  <a:lnTo>
                    <a:pt x="42961" y="1590459"/>
                  </a:lnTo>
                  <a:lnTo>
                    <a:pt x="43098" y="1581473"/>
                  </a:lnTo>
                  <a:lnTo>
                    <a:pt x="43234" y="1572488"/>
                  </a:lnTo>
                  <a:lnTo>
                    <a:pt x="43369" y="1563502"/>
                  </a:lnTo>
                  <a:lnTo>
                    <a:pt x="43502" y="1554517"/>
                  </a:lnTo>
                  <a:lnTo>
                    <a:pt x="43632" y="1545531"/>
                  </a:lnTo>
                  <a:lnTo>
                    <a:pt x="43761" y="1536545"/>
                  </a:lnTo>
                  <a:lnTo>
                    <a:pt x="43888" y="1527560"/>
                  </a:lnTo>
                  <a:lnTo>
                    <a:pt x="44013" y="1518574"/>
                  </a:lnTo>
                  <a:lnTo>
                    <a:pt x="44136" y="1509588"/>
                  </a:lnTo>
                  <a:lnTo>
                    <a:pt x="44257" y="1500603"/>
                  </a:lnTo>
                  <a:lnTo>
                    <a:pt x="44376" y="1491617"/>
                  </a:lnTo>
                  <a:lnTo>
                    <a:pt x="44494" y="1482631"/>
                  </a:lnTo>
                  <a:lnTo>
                    <a:pt x="44610" y="1473646"/>
                  </a:lnTo>
                  <a:lnTo>
                    <a:pt x="44724" y="1464660"/>
                  </a:lnTo>
                  <a:lnTo>
                    <a:pt x="44837" y="1455674"/>
                  </a:lnTo>
                  <a:lnTo>
                    <a:pt x="44949" y="1446689"/>
                  </a:lnTo>
                  <a:lnTo>
                    <a:pt x="45060" y="1437703"/>
                  </a:lnTo>
                  <a:lnTo>
                    <a:pt x="45170" y="1428717"/>
                  </a:lnTo>
                  <a:lnTo>
                    <a:pt x="45279" y="1419732"/>
                  </a:lnTo>
                  <a:lnTo>
                    <a:pt x="45388" y="1410746"/>
                  </a:lnTo>
                  <a:lnTo>
                    <a:pt x="45496" y="1401761"/>
                  </a:lnTo>
                  <a:lnTo>
                    <a:pt x="45604" y="1392775"/>
                  </a:lnTo>
                  <a:lnTo>
                    <a:pt x="45713" y="1383789"/>
                  </a:lnTo>
                  <a:lnTo>
                    <a:pt x="45821" y="1374804"/>
                  </a:lnTo>
                  <a:lnTo>
                    <a:pt x="45930" y="1365818"/>
                  </a:lnTo>
                  <a:lnTo>
                    <a:pt x="46038" y="1356832"/>
                  </a:lnTo>
                  <a:lnTo>
                    <a:pt x="46148" y="1347847"/>
                  </a:lnTo>
                  <a:lnTo>
                    <a:pt x="46257" y="1338861"/>
                  </a:lnTo>
                  <a:lnTo>
                    <a:pt x="46368" y="1329875"/>
                  </a:lnTo>
                  <a:lnTo>
                    <a:pt x="46478" y="1320890"/>
                  </a:lnTo>
                  <a:lnTo>
                    <a:pt x="46590" y="1311904"/>
                  </a:lnTo>
                  <a:lnTo>
                    <a:pt x="46701" y="1302918"/>
                  </a:lnTo>
                  <a:lnTo>
                    <a:pt x="46814" y="1293933"/>
                  </a:lnTo>
                  <a:lnTo>
                    <a:pt x="46926" y="1284947"/>
                  </a:lnTo>
                  <a:lnTo>
                    <a:pt x="47039" y="1275961"/>
                  </a:lnTo>
                  <a:lnTo>
                    <a:pt x="47152" y="1266976"/>
                  </a:lnTo>
                  <a:lnTo>
                    <a:pt x="47265" y="1257990"/>
                  </a:lnTo>
                  <a:lnTo>
                    <a:pt x="47378" y="1249005"/>
                  </a:lnTo>
                  <a:lnTo>
                    <a:pt x="47491" y="1240019"/>
                  </a:lnTo>
                  <a:lnTo>
                    <a:pt x="47603" y="1231033"/>
                  </a:lnTo>
                  <a:lnTo>
                    <a:pt x="47715" y="1222048"/>
                  </a:lnTo>
                  <a:lnTo>
                    <a:pt x="47826" y="1213062"/>
                  </a:lnTo>
                  <a:lnTo>
                    <a:pt x="47936" y="1204076"/>
                  </a:lnTo>
                  <a:lnTo>
                    <a:pt x="48045" y="1195091"/>
                  </a:lnTo>
                  <a:lnTo>
                    <a:pt x="48153" y="1186105"/>
                  </a:lnTo>
                  <a:lnTo>
                    <a:pt x="48259" y="1177119"/>
                  </a:lnTo>
                  <a:lnTo>
                    <a:pt x="48364" y="1168134"/>
                  </a:lnTo>
                  <a:lnTo>
                    <a:pt x="48466" y="1159148"/>
                  </a:lnTo>
                  <a:lnTo>
                    <a:pt x="48567" y="1150162"/>
                  </a:lnTo>
                  <a:lnTo>
                    <a:pt x="48667" y="1141177"/>
                  </a:lnTo>
                  <a:lnTo>
                    <a:pt x="48764" y="1132191"/>
                  </a:lnTo>
                  <a:lnTo>
                    <a:pt x="48858" y="1123205"/>
                  </a:lnTo>
                  <a:lnTo>
                    <a:pt x="48951" y="1114220"/>
                  </a:lnTo>
                  <a:lnTo>
                    <a:pt x="49041" y="1105234"/>
                  </a:lnTo>
                  <a:lnTo>
                    <a:pt x="49129" y="1096248"/>
                  </a:lnTo>
                  <a:lnTo>
                    <a:pt x="49215" y="1087263"/>
                  </a:lnTo>
                  <a:lnTo>
                    <a:pt x="49297" y="1078277"/>
                  </a:lnTo>
                  <a:lnTo>
                    <a:pt x="49378" y="1069292"/>
                  </a:lnTo>
                  <a:lnTo>
                    <a:pt x="49456" y="1060306"/>
                  </a:lnTo>
                  <a:lnTo>
                    <a:pt x="49533" y="1051320"/>
                  </a:lnTo>
                  <a:lnTo>
                    <a:pt x="49606" y="1042335"/>
                  </a:lnTo>
                  <a:lnTo>
                    <a:pt x="49677" y="1033349"/>
                  </a:lnTo>
                  <a:lnTo>
                    <a:pt x="49746" y="1024363"/>
                  </a:lnTo>
                  <a:lnTo>
                    <a:pt x="49814" y="1015378"/>
                  </a:lnTo>
                  <a:lnTo>
                    <a:pt x="49879" y="1006392"/>
                  </a:lnTo>
                  <a:lnTo>
                    <a:pt x="49942" y="997406"/>
                  </a:lnTo>
                  <a:lnTo>
                    <a:pt x="50004" y="988421"/>
                  </a:lnTo>
                  <a:lnTo>
                    <a:pt x="50064" y="979435"/>
                  </a:lnTo>
                  <a:lnTo>
                    <a:pt x="50122" y="970449"/>
                  </a:lnTo>
                  <a:lnTo>
                    <a:pt x="50179" y="961464"/>
                  </a:lnTo>
                  <a:lnTo>
                    <a:pt x="50234" y="952478"/>
                  </a:lnTo>
                  <a:lnTo>
                    <a:pt x="50289" y="943492"/>
                  </a:lnTo>
                  <a:lnTo>
                    <a:pt x="50342" y="934507"/>
                  </a:lnTo>
                  <a:lnTo>
                    <a:pt x="50395" y="925521"/>
                  </a:lnTo>
                  <a:lnTo>
                    <a:pt x="50446" y="916536"/>
                  </a:lnTo>
                  <a:lnTo>
                    <a:pt x="50497" y="907550"/>
                  </a:lnTo>
                  <a:lnTo>
                    <a:pt x="50547" y="898564"/>
                  </a:lnTo>
                  <a:lnTo>
                    <a:pt x="50597" y="889579"/>
                  </a:lnTo>
                  <a:lnTo>
                    <a:pt x="50646" y="880593"/>
                  </a:lnTo>
                  <a:lnTo>
                    <a:pt x="50695" y="871607"/>
                  </a:lnTo>
                  <a:lnTo>
                    <a:pt x="50744" y="862622"/>
                  </a:lnTo>
                  <a:lnTo>
                    <a:pt x="50792" y="853636"/>
                  </a:lnTo>
                  <a:lnTo>
                    <a:pt x="50840" y="844650"/>
                  </a:lnTo>
                  <a:lnTo>
                    <a:pt x="50887" y="835665"/>
                  </a:lnTo>
                  <a:lnTo>
                    <a:pt x="50935" y="826679"/>
                  </a:lnTo>
                  <a:lnTo>
                    <a:pt x="50982" y="817693"/>
                  </a:lnTo>
                  <a:lnTo>
                    <a:pt x="51030" y="808708"/>
                  </a:lnTo>
                  <a:lnTo>
                    <a:pt x="51077" y="799722"/>
                  </a:lnTo>
                  <a:lnTo>
                    <a:pt x="51124" y="790736"/>
                  </a:lnTo>
                  <a:lnTo>
                    <a:pt x="51171" y="781751"/>
                  </a:lnTo>
                  <a:lnTo>
                    <a:pt x="51217" y="772765"/>
                  </a:lnTo>
                  <a:lnTo>
                    <a:pt x="51264" y="763780"/>
                  </a:lnTo>
                  <a:lnTo>
                    <a:pt x="51310" y="754794"/>
                  </a:lnTo>
                  <a:lnTo>
                    <a:pt x="51356" y="745808"/>
                  </a:lnTo>
                  <a:lnTo>
                    <a:pt x="51402" y="736823"/>
                  </a:lnTo>
                  <a:lnTo>
                    <a:pt x="51447" y="727837"/>
                  </a:lnTo>
                  <a:lnTo>
                    <a:pt x="51492" y="718851"/>
                  </a:lnTo>
                  <a:lnTo>
                    <a:pt x="51536" y="709866"/>
                  </a:lnTo>
                  <a:lnTo>
                    <a:pt x="51581" y="700880"/>
                  </a:lnTo>
                  <a:lnTo>
                    <a:pt x="51624" y="691894"/>
                  </a:lnTo>
                  <a:lnTo>
                    <a:pt x="51668" y="682909"/>
                  </a:lnTo>
                  <a:lnTo>
                    <a:pt x="51710" y="673923"/>
                  </a:lnTo>
                  <a:lnTo>
                    <a:pt x="51752" y="664937"/>
                  </a:lnTo>
                  <a:lnTo>
                    <a:pt x="51794" y="655952"/>
                  </a:lnTo>
                  <a:lnTo>
                    <a:pt x="51835" y="646966"/>
                  </a:lnTo>
                  <a:lnTo>
                    <a:pt x="51876" y="637980"/>
                  </a:lnTo>
                  <a:lnTo>
                    <a:pt x="51915" y="628995"/>
                  </a:lnTo>
                  <a:lnTo>
                    <a:pt x="51955" y="620009"/>
                  </a:lnTo>
                  <a:lnTo>
                    <a:pt x="51993" y="611024"/>
                  </a:lnTo>
                  <a:lnTo>
                    <a:pt x="52031" y="602038"/>
                  </a:lnTo>
                  <a:lnTo>
                    <a:pt x="52069" y="593052"/>
                  </a:lnTo>
                  <a:lnTo>
                    <a:pt x="52105" y="584067"/>
                  </a:lnTo>
                  <a:lnTo>
                    <a:pt x="52141" y="575081"/>
                  </a:lnTo>
                  <a:lnTo>
                    <a:pt x="52177" y="566095"/>
                  </a:lnTo>
                  <a:lnTo>
                    <a:pt x="52212" y="557110"/>
                  </a:lnTo>
                  <a:lnTo>
                    <a:pt x="52246" y="548124"/>
                  </a:lnTo>
                  <a:lnTo>
                    <a:pt x="52280" y="539138"/>
                  </a:lnTo>
                  <a:lnTo>
                    <a:pt x="52313" y="530153"/>
                  </a:lnTo>
                  <a:lnTo>
                    <a:pt x="52345" y="521167"/>
                  </a:lnTo>
                  <a:lnTo>
                    <a:pt x="52377" y="512181"/>
                  </a:lnTo>
                  <a:lnTo>
                    <a:pt x="52408" y="503196"/>
                  </a:lnTo>
                  <a:lnTo>
                    <a:pt x="52439" y="494210"/>
                  </a:lnTo>
                  <a:lnTo>
                    <a:pt x="52469" y="485224"/>
                  </a:lnTo>
                  <a:lnTo>
                    <a:pt x="52498" y="476239"/>
                  </a:lnTo>
                  <a:lnTo>
                    <a:pt x="52526" y="467253"/>
                  </a:lnTo>
                  <a:lnTo>
                    <a:pt x="52554" y="458268"/>
                  </a:lnTo>
                  <a:lnTo>
                    <a:pt x="52581" y="449282"/>
                  </a:lnTo>
                  <a:lnTo>
                    <a:pt x="52607" y="440296"/>
                  </a:lnTo>
                  <a:lnTo>
                    <a:pt x="52633" y="431311"/>
                  </a:lnTo>
                  <a:lnTo>
                    <a:pt x="52658" y="422325"/>
                  </a:lnTo>
                  <a:lnTo>
                    <a:pt x="52681" y="413339"/>
                  </a:lnTo>
                  <a:lnTo>
                    <a:pt x="52704" y="404354"/>
                  </a:lnTo>
                  <a:lnTo>
                    <a:pt x="52727" y="395368"/>
                  </a:lnTo>
                  <a:lnTo>
                    <a:pt x="52748" y="386382"/>
                  </a:lnTo>
                  <a:lnTo>
                    <a:pt x="52768" y="377397"/>
                  </a:lnTo>
                  <a:lnTo>
                    <a:pt x="52788" y="368411"/>
                  </a:lnTo>
                  <a:lnTo>
                    <a:pt x="52806" y="359425"/>
                  </a:lnTo>
                  <a:lnTo>
                    <a:pt x="52824" y="350440"/>
                  </a:lnTo>
                  <a:lnTo>
                    <a:pt x="52840" y="341454"/>
                  </a:lnTo>
                  <a:lnTo>
                    <a:pt x="52856" y="332468"/>
                  </a:lnTo>
                  <a:lnTo>
                    <a:pt x="52870" y="323483"/>
                  </a:lnTo>
                  <a:lnTo>
                    <a:pt x="52884" y="314497"/>
                  </a:lnTo>
                  <a:lnTo>
                    <a:pt x="52897" y="305512"/>
                  </a:lnTo>
                  <a:lnTo>
                    <a:pt x="52909" y="296526"/>
                  </a:lnTo>
                  <a:lnTo>
                    <a:pt x="52920" y="287540"/>
                  </a:lnTo>
                  <a:lnTo>
                    <a:pt x="52930" y="278555"/>
                  </a:lnTo>
                  <a:lnTo>
                    <a:pt x="52939" y="269569"/>
                  </a:lnTo>
                  <a:lnTo>
                    <a:pt x="52947" y="260583"/>
                  </a:lnTo>
                  <a:lnTo>
                    <a:pt x="52954" y="251598"/>
                  </a:lnTo>
                  <a:lnTo>
                    <a:pt x="52960" y="242612"/>
                  </a:lnTo>
                  <a:lnTo>
                    <a:pt x="52966" y="233626"/>
                  </a:lnTo>
                  <a:lnTo>
                    <a:pt x="52971" y="224641"/>
                  </a:lnTo>
                  <a:lnTo>
                    <a:pt x="52975" y="215655"/>
                  </a:lnTo>
                  <a:lnTo>
                    <a:pt x="52979" y="206669"/>
                  </a:lnTo>
                  <a:lnTo>
                    <a:pt x="52982" y="197684"/>
                  </a:lnTo>
                  <a:lnTo>
                    <a:pt x="52984" y="188698"/>
                  </a:lnTo>
                  <a:lnTo>
                    <a:pt x="52986" y="179712"/>
                  </a:lnTo>
                  <a:lnTo>
                    <a:pt x="52987" y="170727"/>
                  </a:lnTo>
                  <a:lnTo>
                    <a:pt x="52988" y="161741"/>
                  </a:lnTo>
                  <a:lnTo>
                    <a:pt x="52989" y="152756"/>
                  </a:lnTo>
                  <a:lnTo>
                    <a:pt x="52989" y="143770"/>
                  </a:lnTo>
                  <a:lnTo>
                    <a:pt x="52989" y="134784"/>
                  </a:lnTo>
                  <a:lnTo>
                    <a:pt x="52988" y="125799"/>
                  </a:lnTo>
                  <a:lnTo>
                    <a:pt x="52987" y="116813"/>
                  </a:lnTo>
                  <a:lnTo>
                    <a:pt x="52987" y="107827"/>
                  </a:lnTo>
                  <a:lnTo>
                    <a:pt x="52986" y="98842"/>
                  </a:lnTo>
                  <a:lnTo>
                    <a:pt x="52985" y="89856"/>
                  </a:lnTo>
                  <a:lnTo>
                    <a:pt x="52984" y="80870"/>
                  </a:lnTo>
                  <a:lnTo>
                    <a:pt x="52983" y="71885"/>
                  </a:lnTo>
                  <a:lnTo>
                    <a:pt x="52982" y="62899"/>
                  </a:lnTo>
                  <a:lnTo>
                    <a:pt x="52981" y="53913"/>
                  </a:lnTo>
                  <a:lnTo>
                    <a:pt x="52980" y="44928"/>
                  </a:lnTo>
                  <a:lnTo>
                    <a:pt x="52980" y="35942"/>
                  </a:lnTo>
                  <a:lnTo>
                    <a:pt x="52979" y="26956"/>
                  </a:lnTo>
                  <a:lnTo>
                    <a:pt x="52979" y="17971"/>
                  </a:lnTo>
                  <a:lnTo>
                    <a:pt x="52979" y="8985"/>
                  </a:lnTo>
                  <a:lnTo>
                    <a:pt x="52979" y="0"/>
                  </a:lnTo>
                  <a:lnTo>
                    <a:pt x="53159" y="0"/>
                  </a:lnTo>
                  <a:lnTo>
                    <a:pt x="53160" y="8985"/>
                  </a:lnTo>
                  <a:lnTo>
                    <a:pt x="53160" y="17971"/>
                  </a:lnTo>
                  <a:lnTo>
                    <a:pt x="53159" y="26956"/>
                  </a:lnTo>
                  <a:lnTo>
                    <a:pt x="53159" y="35942"/>
                  </a:lnTo>
                  <a:lnTo>
                    <a:pt x="53158" y="44928"/>
                  </a:lnTo>
                  <a:lnTo>
                    <a:pt x="53158" y="53913"/>
                  </a:lnTo>
                  <a:lnTo>
                    <a:pt x="53157" y="62899"/>
                  </a:lnTo>
                  <a:lnTo>
                    <a:pt x="53156" y="71885"/>
                  </a:lnTo>
                  <a:lnTo>
                    <a:pt x="53155" y="80870"/>
                  </a:lnTo>
                  <a:lnTo>
                    <a:pt x="53154" y="89856"/>
                  </a:lnTo>
                  <a:lnTo>
                    <a:pt x="53153" y="98842"/>
                  </a:lnTo>
                  <a:lnTo>
                    <a:pt x="53152" y="107827"/>
                  </a:lnTo>
                  <a:lnTo>
                    <a:pt x="53151" y="116813"/>
                  </a:lnTo>
                  <a:lnTo>
                    <a:pt x="53151" y="125799"/>
                  </a:lnTo>
                  <a:lnTo>
                    <a:pt x="53150" y="134784"/>
                  </a:lnTo>
                  <a:lnTo>
                    <a:pt x="53150" y="143770"/>
                  </a:lnTo>
                  <a:lnTo>
                    <a:pt x="53150" y="152756"/>
                  </a:lnTo>
                  <a:lnTo>
                    <a:pt x="53151" y="161741"/>
                  </a:lnTo>
                  <a:lnTo>
                    <a:pt x="53152" y="170727"/>
                  </a:lnTo>
                  <a:lnTo>
                    <a:pt x="53153" y="179712"/>
                  </a:lnTo>
                  <a:lnTo>
                    <a:pt x="53155" y="188698"/>
                  </a:lnTo>
                  <a:lnTo>
                    <a:pt x="53157" y="197684"/>
                  </a:lnTo>
                  <a:lnTo>
                    <a:pt x="53160" y="206669"/>
                  </a:lnTo>
                  <a:lnTo>
                    <a:pt x="53163" y="215655"/>
                  </a:lnTo>
                  <a:lnTo>
                    <a:pt x="53168" y="224641"/>
                  </a:lnTo>
                  <a:lnTo>
                    <a:pt x="53173" y="233626"/>
                  </a:lnTo>
                  <a:lnTo>
                    <a:pt x="53178" y="242612"/>
                  </a:lnTo>
                  <a:lnTo>
                    <a:pt x="53185" y="251598"/>
                  </a:lnTo>
                  <a:lnTo>
                    <a:pt x="53192" y="260583"/>
                  </a:lnTo>
                  <a:lnTo>
                    <a:pt x="53200" y="269569"/>
                  </a:lnTo>
                  <a:lnTo>
                    <a:pt x="53209" y="278555"/>
                  </a:lnTo>
                  <a:lnTo>
                    <a:pt x="53219" y="287540"/>
                  </a:lnTo>
                  <a:lnTo>
                    <a:pt x="53230" y="296526"/>
                  </a:lnTo>
                  <a:lnTo>
                    <a:pt x="53242" y="305512"/>
                  </a:lnTo>
                  <a:lnTo>
                    <a:pt x="53255" y="314497"/>
                  </a:lnTo>
                  <a:lnTo>
                    <a:pt x="53268" y="323483"/>
                  </a:lnTo>
                  <a:lnTo>
                    <a:pt x="53283" y="332468"/>
                  </a:lnTo>
                  <a:lnTo>
                    <a:pt x="53299" y="341454"/>
                  </a:lnTo>
                  <a:lnTo>
                    <a:pt x="53315" y="350440"/>
                  </a:lnTo>
                  <a:lnTo>
                    <a:pt x="53333" y="359425"/>
                  </a:lnTo>
                  <a:lnTo>
                    <a:pt x="53351" y="368411"/>
                  </a:lnTo>
                  <a:lnTo>
                    <a:pt x="53371" y="377397"/>
                  </a:lnTo>
                  <a:lnTo>
                    <a:pt x="53391" y="386382"/>
                  </a:lnTo>
                  <a:lnTo>
                    <a:pt x="53412" y="395368"/>
                  </a:lnTo>
                  <a:lnTo>
                    <a:pt x="53434" y="404354"/>
                  </a:lnTo>
                  <a:lnTo>
                    <a:pt x="53457" y="413339"/>
                  </a:lnTo>
                  <a:lnTo>
                    <a:pt x="53481" y="422325"/>
                  </a:lnTo>
                  <a:lnTo>
                    <a:pt x="53506" y="431311"/>
                  </a:lnTo>
                  <a:lnTo>
                    <a:pt x="53531" y="440296"/>
                  </a:lnTo>
                  <a:lnTo>
                    <a:pt x="53558" y="449282"/>
                  </a:lnTo>
                  <a:lnTo>
                    <a:pt x="53585" y="458268"/>
                  </a:lnTo>
                  <a:lnTo>
                    <a:pt x="53612" y="467253"/>
                  </a:lnTo>
                  <a:lnTo>
                    <a:pt x="53641" y="476239"/>
                  </a:lnTo>
                  <a:lnTo>
                    <a:pt x="53670" y="485224"/>
                  </a:lnTo>
                  <a:lnTo>
                    <a:pt x="53700" y="494210"/>
                  </a:lnTo>
                  <a:lnTo>
                    <a:pt x="53730" y="503196"/>
                  </a:lnTo>
                  <a:lnTo>
                    <a:pt x="53761" y="512181"/>
                  </a:lnTo>
                  <a:lnTo>
                    <a:pt x="53793" y="521167"/>
                  </a:lnTo>
                  <a:lnTo>
                    <a:pt x="53826" y="530153"/>
                  </a:lnTo>
                  <a:lnTo>
                    <a:pt x="53859" y="539138"/>
                  </a:lnTo>
                  <a:lnTo>
                    <a:pt x="53893" y="548124"/>
                  </a:lnTo>
                  <a:lnTo>
                    <a:pt x="53927" y="557110"/>
                  </a:lnTo>
                  <a:lnTo>
                    <a:pt x="53962" y="566095"/>
                  </a:lnTo>
                  <a:lnTo>
                    <a:pt x="53997" y="575081"/>
                  </a:lnTo>
                  <a:lnTo>
                    <a:pt x="54033" y="584067"/>
                  </a:lnTo>
                  <a:lnTo>
                    <a:pt x="54070" y="593052"/>
                  </a:lnTo>
                  <a:lnTo>
                    <a:pt x="54108" y="602038"/>
                  </a:lnTo>
                  <a:lnTo>
                    <a:pt x="54146" y="611024"/>
                  </a:lnTo>
                  <a:lnTo>
                    <a:pt x="54184" y="620009"/>
                  </a:lnTo>
                  <a:lnTo>
                    <a:pt x="54223" y="628995"/>
                  </a:lnTo>
                  <a:lnTo>
                    <a:pt x="54263" y="637980"/>
                  </a:lnTo>
                  <a:lnTo>
                    <a:pt x="54304" y="646966"/>
                  </a:lnTo>
                  <a:lnTo>
                    <a:pt x="54345" y="655952"/>
                  </a:lnTo>
                  <a:lnTo>
                    <a:pt x="54386" y="664937"/>
                  </a:lnTo>
                  <a:lnTo>
                    <a:pt x="54429" y="673923"/>
                  </a:lnTo>
                  <a:lnTo>
                    <a:pt x="54471" y="682909"/>
                  </a:lnTo>
                  <a:lnTo>
                    <a:pt x="54515" y="691894"/>
                  </a:lnTo>
                  <a:lnTo>
                    <a:pt x="54558" y="700880"/>
                  </a:lnTo>
                  <a:lnTo>
                    <a:pt x="54602" y="709866"/>
                  </a:lnTo>
                  <a:lnTo>
                    <a:pt x="54647" y="718851"/>
                  </a:lnTo>
                  <a:lnTo>
                    <a:pt x="54692" y="727837"/>
                  </a:lnTo>
                  <a:lnTo>
                    <a:pt x="54737" y="736823"/>
                  </a:lnTo>
                  <a:lnTo>
                    <a:pt x="54783" y="745808"/>
                  </a:lnTo>
                  <a:lnTo>
                    <a:pt x="54829" y="754794"/>
                  </a:lnTo>
                  <a:lnTo>
                    <a:pt x="54875" y="763780"/>
                  </a:lnTo>
                  <a:lnTo>
                    <a:pt x="54922" y="772765"/>
                  </a:lnTo>
                  <a:lnTo>
                    <a:pt x="54968" y="781751"/>
                  </a:lnTo>
                  <a:lnTo>
                    <a:pt x="55015" y="790736"/>
                  </a:lnTo>
                  <a:lnTo>
                    <a:pt x="55062" y="799722"/>
                  </a:lnTo>
                  <a:lnTo>
                    <a:pt x="55109" y="808708"/>
                  </a:lnTo>
                  <a:lnTo>
                    <a:pt x="55156" y="817693"/>
                  </a:lnTo>
                  <a:lnTo>
                    <a:pt x="55204" y="826679"/>
                  </a:lnTo>
                  <a:lnTo>
                    <a:pt x="55251" y="835665"/>
                  </a:lnTo>
                  <a:lnTo>
                    <a:pt x="55299" y="844650"/>
                  </a:lnTo>
                  <a:lnTo>
                    <a:pt x="55347" y="853636"/>
                  </a:lnTo>
                  <a:lnTo>
                    <a:pt x="55395" y="862622"/>
                  </a:lnTo>
                  <a:lnTo>
                    <a:pt x="55444" y="871607"/>
                  </a:lnTo>
                  <a:lnTo>
                    <a:pt x="55492" y="880593"/>
                  </a:lnTo>
                  <a:lnTo>
                    <a:pt x="55542" y="889579"/>
                  </a:lnTo>
                  <a:lnTo>
                    <a:pt x="55591" y="898564"/>
                  </a:lnTo>
                  <a:lnTo>
                    <a:pt x="55642" y="907550"/>
                  </a:lnTo>
                  <a:lnTo>
                    <a:pt x="55692" y="916536"/>
                  </a:lnTo>
                  <a:lnTo>
                    <a:pt x="55744" y="925521"/>
                  </a:lnTo>
                  <a:lnTo>
                    <a:pt x="55796" y="934507"/>
                  </a:lnTo>
                  <a:lnTo>
                    <a:pt x="55850" y="943492"/>
                  </a:lnTo>
                  <a:lnTo>
                    <a:pt x="55904" y="952478"/>
                  </a:lnTo>
                  <a:lnTo>
                    <a:pt x="55960" y="961464"/>
                  </a:lnTo>
                  <a:lnTo>
                    <a:pt x="56017" y="970449"/>
                  </a:lnTo>
                  <a:lnTo>
                    <a:pt x="56075" y="979435"/>
                  </a:lnTo>
                  <a:lnTo>
                    <a:pt x="56135" y="988421"/>
                  </a:lnTo>
                  <a:lnTo>
                    <a:pt x="56197" y="997406"/>
                  </a:lnTo>
                  <a:lnTo>
                    <a:pt x="56260" y="1006392"/>
                  </a:lnTo>
                  <a:lnTo>
                    <a:pt x="56325" y="1015378"/>
                  </a:lnTo>
                  <a:lnTo>
                    <a:pt x="56392" y="1024363"/>
                  </a:lnTo>
                  <a:lnTo>
                    <a:pt x="56462" y="1033349"/>
                  </a:lnTo>
                  <a:lnTo>
                    <a:pt x="56533" y="1042335"/>
                  </a:lnTo>
                  <a:lnTo>
                    <a:pt x="56606" y="1051320"/>
                  </a:lnTo>
                  <a:lnTo>
                    <a:pt x="56682" y="1060306"/>
                  </a:lnTo>
                  <a:lnTo>
                    <a:pt x="56761" y="1069292"/>
                  </a:lnTo>
                  <a:lnTo>
                    <a:pt x="56841" y="1078277"/>
                  </a:lnTo>
                  <a:lnTo>
                    <a:pt x="56924" y="1087263"/>
                  </a:lnTo>
                  <a:lnTo>
                    <a:pt x="57010" y="1096248"/>
                  </a:lnTo>
                  <a:lnTo>
                    <a:pt x="57098" y="1105234"/>
                  </a:lnTo>
                  <a:lnTo>
                    <a:pt x="57188" y="1114220"/>
                  </a:lnTo>
                  <a:lnTo>
                    <a:pt x="57280" y="1123205"/>
                  </a:lnTo>
                  <a:lnTo>
                    <a:pt x="57375" y="1132191"/>
                  </a:lnTo>
                  <a:lnTo>
                    <a:pt x="57472" y="1141177"/>
                  </a:lnTo>
                  <a:lnTo>
                    <a:pt x="57571" y="1150162"/>
                  </a:lnTo>
                  <a:lnTo>
                    <a:pt x="57673" y="1159148"/>
                  </a:lnTo>
                  <a:lnTo>
                    <a:pt x="57775" y="1168134"/>
                  </a:lnTo>
                  <a:lnTo>
                    <a:pt x="57880" y="1177119"/>
                  </a:lnTo>
                  <a:lnTo>
                    <a:pt x="57986" y="1186105"/>
                  </a:lnTo>
                  <a:lnTo>
                    <a:pt x="58094" y="1195091"/>
                  </a:lnTo>
                  <a:lnTo>
                    <a:pt x="58203" y="1204076"/>
                  </a:lnTo>
                  <a:lnTo>
                    <a:pt x="58313" y="1213062"/>
                  </a:lnTo>
                  <a:lnTo>
                    <a:pt x="58424" y="1222048"/>
                  </a:lnTo>
                  <a:lnTo>
                    <a:pt x="58536" y="1231033"/>
                  </a:lnTo>
                  <a:lnTo>
                    <a:pt x="58648" y="1240019"/>
                  </a:lnTo>
                  <a:lnTo>
                    <a:pt x="58761" y="1249005"/>
                  </a:lnTo>
                  <a:lnTo>
                    <a:pt x="58874" y="1257990"/>
                  </a:lnTo>
                  <a:lnTo>
                    <a:pt x="58987" y="1266976"/>
                  </a:lnTo>
                  <a:lnTo>
                    <a:pt x="59100" y="1275961"/>
                  </a:lnTo>
                  <a:lnTo>
                    <a:pt x="59212" y="1284947"/>
                  </a:lnTo>
                  <a:lnTo>
                    <a:pt x="59325" y="1293933"/>
                  </a:lnTo>
                  <a:lnTo>
                    <a:pt x="59437" y="1302918"/>
                  </a:lnTo>
                  <a:lnTo>
                    <a:pt x="59549" y="1311904"/>
                  </a:lnTo>
                  <a:lnTo>
                    <a:pt x="59660" y="1320890"/>
                  </a:lnTo>
                  <a:lnTo>
                    <a:pt x="59771" y="1329875"/>
                  </a:lnTo>
                  <a:lnTo>
                    <a:pt x="59881" y="1338861"/>
                  </a:lnTo>
                  <a:lnTo>
                    <a:pt x="59991" y="1347847"/>
                  </a:lnTo>
                  <a:lnTo>
                    <a:pt x="60100" y="1356832"/>
                  </a:lnTo>
                  <a:lnTo>
                    <a:pt x="60209" y="1365818"/>
                  </a:lnTo>
                  <a:lnTo>
                    <a:pt x="60318" y="1374804"/>
                  </a:lnTo>
                  <a:lnTo>
                    <a:pt x="60426" y="1383789"/>
                  </a:lnTo>
                  <a:lnTo>
                    <a:pt x="60534" y="1392775"/>
                  </a:lnTo>
                  <a:lnTo>
                    <a:pt x="60643" y="1401761"/>
                  </a:lnTo>
                  <a:lnTo>
                    <a:pt x="60751" y="1410746"/>
                  </a:lnTo>
                  <a:lnTo>
                    <a:pt x="60860" y="1419732"/>
                  </a:lnTo>
                  <a:lnTo>
                    <a:pt x="60969" y="1428717"/>
                  </a:lnTo>
                  <a:lnTo>
                    <a:pt x="61079" y="1437703"/>
                  </a:lnTo>
                  <a:lnTo>
                    <a:pt x="61190" y="1446689"/>
                  </a:lnTo>
                  <a:lnTo>
                    <a:pt x="61302" y="1455674"/>
                  </a:lnTo>
                  <a:lnTo>
                    <a:pt x="61415" y="1464660"/>
                  </a:lnTo>
                  <a:lnTo>
                    <a:pt x="61529" y="1473646"/>
                  </a:lnTo>
                  <a:lnTo>
                    <a:pt x="61645" y="1482631"/>
                  </a:lnTo>
                  <a:lnTo>
                    <a:pt x="61763" y="1491617"/>
                  </a:lnTo>
                  <a:lnTo>
                    <a:pt x="61882" y="1500603"/>
                  </a:lnTo>
                  <a:lnTo>
                    <a:pt x="62003" y="1509588"/>
                  </a:lnTo>
                  <a:lnTo>
                    <a:pt x="62126" y="1518574"/>
                  </a:lnTo>
                  <a:lnTo>
                    <a:pt x="62251" y="1527560"/>
                  </a:lnTo>
                  <a:lnTo>
                    <a:pt x="62378" y="1536545"/>
                  </a:lnTo>
                  <a:lnTo>
                    <a:pt x="62506" y="1545531"/>
                  </a:lnTo>
                  <a:lnTo>
                    <a:pt x="62637" y="1554517"/>
                  </a:lnTo>
                  <a:lnTo>
                    <a:pt x="62770" y="1563502"/>
                  </a:lnTo>
                  <a:lnTo>
                    <a:pt x="62904" y="1572488"/>
                  </a:lnTo>
                  <a:lnTo>
                    <a:pt x="63040" y="1581473"/>
                  </a:lnTo>
                  <a:lnTo>
                    <a:pt x="63178" y="1590459"/>
                  </a:lnTo>
                  <a:lnTo>
                    <a:pt x="63317" y="1599445"/>
                  </a:lnTo>
                  <a:lnTo>
                    <a:pt x="63457" y="1608430"/>
                  </a:lnTo>
                  <a:lnTo>
                    <a:pt x="63598" y="1617416"/>
                  </a:lnTo>
                  <a:lnTo>
                    <a:pt x="63740" y="1626402"/>
                  </a:lnTo>
                  <a:lnTo>
                    <a:pt x="63882" y="1635387"/>
                  </a:lnTo>
                  <a:lnTo>
                    <a:pt x="64025" y="1644373"/>
                  </a:lnTo>
                  <a:lnTo>
                    <a:pt x="64168" y="1653359"/>
                  </a:lnTo>
                  <a:lnTo>
                    <a:pt x="64310" y="1662344"/>
                  </a:lnTo>
                  <a:lnTo>
                    <a:pt x="64452" y="1671330"/>
                  </a:lnTo>
                  <a:lnTo>
                    <a:pt x="64594" y="1680316"/>
                  </a:lnTo>
                  <a:lnTo>
                    <a:pt x="64734" y="1689301"/>
                  </a:lnTo>
                  <a:lnTo>
                    <a:pt x="64873" y="1698287"/>
                  </a:lnTo>
                  <a:lnTo>
                    <a:pt x="65011" y="1707273"/>
                  </a:lnTo>
                  <a:lnTo>
                    <a:pt x="65148" y="1716258"/>
                  </a:lnTo>
                  <a:lnTo>
                    <a:pt x="65283" y="1725244"/>
                  </a:lnTo>
                  <a:lnTo>
                    <a:pt x="65416" y="1734229"/>
                  </a:lnTo>
                  <a:lnTo>
                    <a:pt x="65548" y="1743215"/>
                  </a:lnTo>
                  <a:lnTo>
                    <a:pt x="65678" y="1752201"/>
                  </a:lnTo>
                  <a:lnTo>
                    <a:pt x="65806" y="1761186"/>
                  </a:lnTo>
                  <a:lnTo>
                    <a:pt x="65932" y="1770172"/>
                  </a:lnTo>
                  <a:lnTo>
                    <a:pt x="66056" y="1779158"/>
                  </a:lnTo>
                  <a:lnTo>
                    <a:pt x="66179" y="1788143"/>
                  </a:lnTo>
                  <a:lnTo>
                    <a:pt x="66301" y="1797129"/>
                  </a:lnTo>
                  <a:lnTo>
                    <a:pt x="66421" y="1806115"/>
                  </a:lnTo>
                  <a:lnTo>
                    <a:pt x="66540" y="1815100"/>
                  </a:lnTo>
                  <a:lnTo>
                    <a:pt x="66658" y="1824086"/>
                  </a:lnTo>
                  <a:lnTo>
                    <a:pt x="66776" y="1833072"/>
                  </a:lnTo>
                  <a:lnTo>
                    <a:pt x="66893" y="1842057"/>
                  </a:lnTo>
                  <a:lnTo>
                    <a:pt x="67010" y="1851043"/>
                  </a:lnTo>
                  <a:lnTo>
                    <a:pt x="67128" y="1860029"/>
                  </a:lnTo>
                  <a:lnTo>
                    <a:pt x="67247" y="1869014"/>
                  </a:lnTo>
                  <a:lnTo>
                    <a:pt x="67366" y="1878000"/>
                  </a:lnTo>
                  <a:lnTo>
                    <a:pt x="67487" y="1886985"/>
                  </a:lnTo>
                  <a:lnTo>
                    <a:pt x="67611" y="1895971"/>
                  </a:lnTo>
                  <a:lnTo>
                    <a:pt x="67736" y="1904957"/>
                  </a:lnTo>
                  <a:lnTo>
                    <a:pt x="67864" y="1913942"/>
                  </a:lnTo>
                  <a:lnTo>
                    <a:pt x="67994" y="1922928"/>
                  </a:lnTo>
                  <a:lnTo>
                    <a:pt x="68129" y="1931914"/>
                  </a:lnTo>
                  <a:lnTo>
                    <a:pt x="68267" y="1940899"/>
                  </a:lnTo>
                  <a:lnTo>
                    <a:pt x="68410" y="1949885"/>
                  </a:lnTo>
                  <a:lnTo>
                    <a:pt x="68556" y="1958871"/>
                  </a:lnTo>
                  <a:lnTo>
                    <a:pt x="68707" y="1967856"/>
                  </a:lnTo>
                  <a:lnTo>
                    <a:pt x="68864" y="1976842"/>
                  </a:lnTo>
                  <a:lnTo>
                    <a:pt x="69026" y="1985828"/>
                  </a:lnTo>
                  <a:lnTo>
                    <a:pt x="69192" y="1994813"/>
                  </a:lnTo>
                  <a:lnTo>
                    <a:pt x="69364" y="2003799"/>
                  </a:lnTo>
                  <a:lnTo>
                    <a:pt x="69542" y="2012785"/>
                  </a:lnTo>
                  <a:lnTo>
                    <a:pt x="69726" y="2021770"/>
                  </a:lnTo>
                  <a:lnTo>
                    <a:pt x="69915" y="2030756"/>
                  </a:lnTo>
                  <a:lnTo>
                    <a:pt x="70110" y="2039741"/>
                  </a:lnTo>
                  <a:lnTo>
                    <a:pt x="70310" y="2048727"/>
                  </a:lnTo>
                  <a:lnTo>
                    <a:pt x="70516" y="2057713"/>
                  </a:lnTo>
                  <a:lnTo>
                    <a:pt x="70728" y="2066698"/>
                  </a:lnTo>
                  <a:lnTo>
                    <a:pt x="70944" y="2075684"/>
                  </a:lnTo>
                  <a:lnTo>
                    <a:pt x="71164" y="2084670"/>
                  </a:lnTo>
                  <a:lnTo>
                    <a:pt x="71389" y="2093655"/>
                  </a:lnTo>
                  <a:lnTo>
                    <a:pt x="71619" y="2102641"/>
                  </a:lnTo>
                  <a:lnTo>
                    <a:pt x="71852" y="2111627"/>
                  </a:lnTo>
                  <a:lnTo>
                    <a:pt x="72088" y="2120612"/>
                  </a:lnTo>
                  <a:lnTo>
                    <a:pt x="72327" y="2129598"/>
                  </a:lnTo>
                  <a:lnTo>
                    <a:pt x="72569" y="2138584"/>
                  </a:lnTo>
                  <a:lnTo>
                    <a:pt x="72812" y="2147569"/>
                  </a:lnTo>
                  <a:lnTo>
                    <a:pt x="73056" y="2156555"/>
                  </a:lnTo>
                  <a:lnTo>
                    <a:pt x="73301" y="2165541"/>
                  </a:lnTo>
                  <a:lnTo>
                    <a:pt x="73547" y="2174526"/>
                  </a:lnTo>
                  <a:lnTo>
                    <a:pt x="73792" y="2183512"/>
                  </a:lnTo>
                  <a:lnTo>
                    <a:pt x="74036" y="2192497"/>
                  </a:lnTo>
                  <a:lnTo>
                    <a:pt x="74278" y="2201483"/>
                  </a:lnTo>
                  <a:lnTo>
                    <a:pt x="74519" y="2210469"/>
                  </a:lnTo>
                  <a:lnTo>
                    <a:pt x="74756" y="2219454"/>
                  </a:lnTo>
                  <a:lnTo>
                    <a:pt x="74991" y="2228440"/>
                  </a:lnTo>
                  <a:lnTo>
                    <a:pt x="75222" y="2237426"/>
                  </a:lnTo>
                  <a:lnTo>
                    <a:pt x="75450" y="2246411"/>
                  </a:lnTo>
                  <a:lnTo>
                    <a:pt x="75673" y="2255397"/>
                  </a:lnTo>
                  <a:lnTo>
                    <a:pt x="75890" y="2264383"/>
                  </a:lnTo>
                  <a:lnTo>
                    <a:pt x="76103" y="2273368"/>
                  </a:lnTo>
                  <a:lnTo>
                    <a:pt x="76311" y="2282354"/>
                  </a:lnTo>
                  <a:lnTo>
                    <a:pt x="76514" y="2291340"/>
                  </a:lnTo>
                  <a:lnTo>
                    <a:pt x="76711" y="2300325"/>
                  </a:lnTo>
                  <a:lnTo>
                    <a:pt x="76901" y="2309311"/>
                  </a:lnTo>
                  <a:lnTo>
                    <a:pt x="77086" y="2318297"/>
                  </a:lnTo>
                  <a:lnTo>
                    <a:pt x="77265" y="2327282"/>
                  </a:lnTo>
                  <a:lnTo>
                    <a:pt x="77440" y="2336268"/>
                  </a:lnTo>
                  <a:lnTo>
                    <a:pt x="77607" y="2345253"/>
                  </a:lnTo>
                  <a:lnTo>
                    <a:pt x="77769" y="2354239"/>
                  </a:lnTo>
                  <a:lnTo>
                    <a:pt x="77926" y="2363225"/>
                  </a:lnTo>
                  <a:lnTo>
                    <a:pt x="78079" y="2372210"/>
                  </a:lnTo>
                  <a:lnTo>
                    <a:pt x="78227" y="2381196"/>
                  </a:lnTo>
                  <a:lnTo>
                    <a:pt x="78370" y="2390182"/>
                  </a:lnTo>
                  <a:lnTo>
                    <a:pt x="78510" y="2399167"/>
                  </a:lnTo>
                  <a:lnTo>
                    <a:pt x="78646" y="2408153"/>
                  </a:lnTo>
                  <a:lnTo>
                    <a:pt x="78780" y="2417139"/>
                  </a:lnTo>
                  <a:lnTo>
                    <a:pt x="78911" y="2426124"/>
                  </a:lnTo>
                  <a:lnTo>
                    <a:pt x="79041" y="2435110"/>
                  </a:lnTo>
                  <a:lnTo>
                    <a:pt x="79170" y="2444096"/>
                  </a:lnTo>
                  <a:lnTo>
                    <a:pt x="79298" y="2453081"/>
                  </a:lnTo>
                  <a:lnTo>
                    <a:pt x="79426" y="2462067"/>
                  </a:lnTo>
                  <a:lnTo>
                    <a:pt x="79555" y="2471053"/>
                  </a:lnTo>
                  <a:lnTo>
                    <a:pt x="79685" y="2480038"/>
                  </a:lnTo>
                  <a:lnTo>
                    <a:pt x="79817" y="2489024"/>
                  </a:lnTo>
                  <a:lnTo>
                    <a:pt x="79952" y="2498010"/>
                  </a:lnTo>
                  <a:lnTo>
                    <a:pt x="80090" y="2506995"/>
                  </a:lnTo>
                  <a:lnTo>
                    <a:pt x="80232" y="2515981"/>
                  </a:lnTo>
                  <a:lnTo>
                    <a:pt x="80378" y="2524966"/>
                  </a:lnTo>
                  <a:lnTo>
                    <a:pt x="80529" y="2533952"/>
                  </a:lnTo>
                  <a:lnTo>
                    <a:pt x="80685" y="2542938"/>
                  </a:lnTo>
                  <a:lnTo>
                    <a:pt x="80849" y="2551923"/>
                  </a:lnTo>
                  <a:lnTo>
                    <a:pt x="81018" y="2560909"/>
                  </a:lnTo>
                  <a:lnTo>
                    <a:pt x="81195" y="2569895"/>
                  </a:lnTo>
                  <a:lnTo>
                    <a:pt x="81378" y="2578880"/>
                  </a:lnTo>
                  <a:lnTo>
                    <a:pt x="81569" y="2587866"/>
                  </a:lnTo>
                  <a:lnTo>
                    <a:pt x="81769" y="2596852"/>
                  </a:lnTo>
                  <a:lnTo>
                    <a:pt x="81977" y="2605837"/>
                  </a:lnTo>
                  <a:lnTo>
                    <a:pt x="82194" y="2614823"/>
                  </a:lnTo>
                  <a:lnTo>
                    <a:pt x="82418" y="2623809"/>
                  </a:lnTo>
                  <a:lnTo>
                    <a:pt x="82653" y="2632794"/>
                  </a:lnTo>
                  <a:lnTo>
                    <a:pt x="82897" y="2641780"/>
                  </a:lnTo>
                  <a:lnTo>
                    <a:pt x="83149" y="2650766"/>
                  </a:lnTo>
                  <a:lnTo>
                    <a:pt x="83410" y="2659751"/>
                  </a:lnTo>
                  <a:lnTo>
                    <a:pt x="83679" y="2668737"/>
                  </a:lnTo>
                  <a:lnTo>
                    <a:pt x="83960" y="2677722"/>
                  </a:lnTo>
                  <a:lnTo>
                    <a:pt x="84248" y="2686708"/>
                  </a:lnTo>
                  <a:lnTo>
                    <a:pt x="84545" y="2695694"/>
                  </a:lnTo>
                  <a:lnTo>
                    <a:pt x="84848" y="2704679"/>
                  </a:lnTo>
                  <a:lnTo>
                    <a:pt x="85160" y="2713665"/>
                  </a:lnTo>
                  <a:lnTo>
                    <a:pt x="85481" y="2722651"/>
                  </a:lnTo>
                  <a:lnTo>
                    <a:pt x="85808" y="2731636"/>
                  </a:lnTo>
                  <a:lnTo>
                    <a:pt x="86141" y="2740622"/>
                  </a:lnTo>
                  <a:lnTo>
                    <a:pt x="86479" y="2749608"/>
                  </a:lnTo>
                  <a:lnTo>
                    <a:pt x="86823" y="2758593"/>
                  </a:lnTo>
                  <a:lnTo>
                    <a:pt x="87172" y="2767579"/>
                  </a:lnTo>
                  <a:lnTo>
                    <a:pt x="87525" y="2776565"/>
                  </a:lnTo>
                  <a:lnTo>
                    <a:pt x="87881" y="2785550"/>
                  </a:lnTo>
                  <a:lnTo>
                    <a:pt x="88239" y="2794536"/>
                  </a:lnTo>
                  <a:lnTo>
                    <a:pt x="88599" y="2803522"/>
                  </a:lnTo>
                  <a:lnTo>
                    <a:pt x="88960" y="2812507"/>
                  </a:lnTo>
                  <a:lnTo>
                    <a:pt x="89321" y="2821493"/>
                  </a:lnTo>
                  <a:lnTo>
                    <a:pt x="89681" y="2830478"/>
                  </a:lnTo>
                  <a:lnTo>
                    <a:pt x="90039" y="2839464"/>
                  </a:lnTo>
                  <a:lnTo>
                    <a:pt x="90395" y="2848450"/>
                  </a:lnTo>
                  <a:lnTo>
                    <a:pt x="90747" y="2857435"/>
                  </a:lnTo>
                  <a:lnTo>
                    <a:pt x="91096" y="2866421"/>
                  </a:lnTo>
                  <a:lnTo>
                    <a:pt x="91441" y="2875407"/>
                  </a:lnTo>
                  <a:lnTo>
                    <a:pt x="91778" y="2884392"/>
                  </a:lnTo>
                  <a:lnTo>
                    <a:pt x="92110" y="2893378"/>
                  </a:lnTo>
                  <a:lnTo>
                    <a:pt x="92435" y="2902364"/>
                  </a:lnTo>
                  <a:lnTo>
                    <a:pt x="92753" y="2911349"/>
                  </a:lnTo>
                  <a:lnTo>
                    <a:pt x="93063" y="2920335"/>
                  </a:lnTo>
                  <a:lnTo>
                    <a:pt x="93362" y="2929321"/>
                  </a:lnTo>
                  <a:lnTo>
                    <a:pt x="93653" y="2938306"/>
                  </a:lnTo>
                  <a:lnTo>
                    <a:pt x="93936" y="2947292"/>
                  </a:lnTo>
                  <a:lnTo>
                    <a:pt x="94209" y="2956278"/>
                  </a:lnTo>
                  <a:lnTo>
                    <a:pt x="94470" y="2965263"/>
                  </a:lnTo>
                  <a:lnTo>
                    <a:pt x="94721" y="2974249"/>
                  </a:lnTo>
                  <a:lnTo>
                    <a:pt x="94962" y="2983234"/>
                  </a:lnTo>
                  <a:lnTo>
                    <a:pt x="95193" y="2992220"/>
                  </a:lnTo>
                  <a:lnTo>
                    <a:pt x="95414" y="3001206"/>
                  </a:lnTo>
                  <a:lnTo>
                    <a:pt x="95621" y="3010191"/>
                  </a:lnTo>
                  <a:lnTo>
                    <a:pt x="95819" y="3019177"/>
                  </a:lnTo>
                  <a:lnTo>
                    <a:pt x="96008" y="3028163"/>
                  </a:lnTo>
                  <a:lnTo>
                    <a:pt x="96186" y="3037148"/>
                  </a:lnTo>
                  <a:lnTo>
                    <a:pt x="96355" y="3046134"/>
                  </a:lnTo>
                  <a:lnTo>
                    <a:pt x="96512" y="3055120"/>
                  </a:lnTo>
                  <a:lnTo>
                    <a:pt x="96662" y="3064105"/>
                  </a:lnTo>
                  <a:lnTo>
                    <a:pt x="96803" y="3073091"/>
                  </a:lnTo>
                  <a:lnTo>
                    <a:pt x="96936" y="3082077"/>
                  </a:lnTo>
                  <a:lnTo>
                    <a:pt x="97060" y="3091062"/>
                  </a:lnTo>
                  <a:lnTo>
                    <a:pt x="97177" y="3100048"/>
                  </a:lnTo>
                  <a:lnTo>
                    <a:pt x="97288" y="3109034"/>
                  </a:lnTo>
                  <a:lnTo>
                    <a:pt x="97394" y="3118019"/>
                  </a:lnTo>
                  <a:lnTo>
                    <a:pt x="97494" y="3127005"/>
                  </a:lnTo>
                  <a:lnTo>
                    <a:pt x="97589" y="3135990"/>
                  </a:lnTo>
                  <a:lnTo>
                    <a:pt x="97680" y="3144976"/>
                  </a:lnTo>
                  <a:lnTo>
                    <a:pt x="97768" y="3153962"/>
                  </a:lnTo>
                  <a:lnTo>
                    <a:pt x="97853" y="3162947"/>
                  </a:lnTo>
                  <a:lnTo>
                    <a:pt x="97937" y="3171933"/>
                  </a:lnTo>
                  <a:lnTo>
                    <a:pt x="98019" y="3180919"/>
                  </a:lnTo>
                  <a:lnTo>
                    <a:pt x="98101" y="3189904"/>
                  </a:lnTo>
                  <a:lnTo>
                    <a:pt x="98182" y="3198890"/>
                  </a:lnTo>
                  <a:lnTo>
                    <a:pt x="98265" y="3207876"/>
                  </a:lnTo>
                  <a:lnTo>
                    <a:pt x="98348" y="3216861"/>
                  </a:lnTo>
                  <a:lnTo>
                    <a:pt x="98434" y="3225847"/>
                  </a:lnTo>
                  <a:lnTo>
                    <a:pt x="98522" y="3234833"/>
                  </a:lnTo>
                  <a:lnTo>
                    <a:pt x="98612" y="3243818"/>
                  </a:lnTo>
                  <a:lnTo>
                    <a:pt x="98705" y="3252804"/>
                  </a:lnTo>
                  <a:lnTo>
                    <a:pt x="98802" y="3261790"/>
                  </a:lnTo>
                  <a:lnTo>
                    <a:pt x="98902" y="3270775"/>
                  </a:lnTo>
                  <a:lnTo>
                    <a:pt x="99005" y="3279761"/>
                  </a:lnTo>
                  <a:lnTo>
                    <a:pt x="99111" y="3288746"/>
                  </a:lnTo>
                  <a:lnTo>
                    <a:pt x="99222" y="3297732"/>
                  </a:lnTo>
                  <a:lnTo>
                    <a:pt x="99335" y="3306718"/>
                  </a:lnTo>
                  <a:lnTo>
                    <a:pt x="99452" y="3315703"/>
                  </a:lnTo>
                  <a:lnTo>
                    <a:pt x="99571" y="3324689"/>
                  </a:lnTo>
                  <a:lnTo>
                    <a:pt x="99692" y="3333675"/>
                  </a:lnTo>
                  <a:lnTo>
                    <a:pt x="99816" y="3342660"/>
                  </a:lnTo>
                  <a:lnTo>
                    <a:pt x="99941" y="3351646"/>
                  </a:lnTo>
                  <a:lnTo>
                    <a:pt x="100067" y="3360632"/>
                  </a:lnTo>
                  <a:lnTo>
                    <a:pt x="100193" y="3369617"/>
                  </a:lnTo>
                  <a:lnTo>
                    <a:pt x="100319" y="3378603"/>
                  </a:lnTo>
                  <a:lnTo>
                    <a:pt x="100443" y="3387589"/>
                  </a:lnTo>
                  <a:lnTo>
                    <a:pt x="100565" y="3396574"/>
                  </a:lnTo>
                  <a:lnTo>
                    <a:pt x="100686" y="3405560"/>
                  </a:lnTo>
                  <a:lnTo>
                    <a:pt x="100803" y="3414546"/>
                  </a:lnTo>
                  <a:lnTo>
                    <a:pt x="100915" y="3423531"/>
                  </a:lnTo>
                  <a:lnTo>
                    <a:pt x="101023" y="3432517"/>
                  </a:lnTo>
                  <a:lnTo>
                    <a:pt x="101126" y="3441502"/>
                  </a:lnTo>
                  <a:lnTo>
                    <a:pt x="101223" y="3450488"/>
                  </a:lnTo>
                  <a:lnTo>
                    <a:pt x="101314" y="3459474"/>
                  </a:lnTo>
                  <a:lnTo>
                    <a:pt x="101396" y="3468459"/>
                  </a:lnTo>
                  <a:lnTo>
                    <a:pt x="101471" y="3477445"/>
                  </a:lnTo>
                  <a:lnTo>
                    <a:pt x="101538" y="3486431"/>
                  </a:lnTo>
                  <a:lnTo>
                    <a:pt x="101598" y="3495416"/>
                  </a:lnTo>
                  <a:lnTo>
                    <a:pt x="101647" y="3504402"/>
                  </a:lnTo>
                  <a:lnTo>
                    <a:pt x="101687" y="3513388"/>
                  </a:lnTo>
                  <a:lnTo>
                    <a:pt x="101718" y="3522373"/>
                  </a:lnTo>
                  <a:lnTo>
                    <a:pt x="101741" y="3531359"/>
                  </a:lnTo>
                  <a:lnTo>
                    <a:pt x="101754" y="3540345"/>
                  </a:lnTo>
                  <a:lnTo>
                    <a:pt x="101756" y="3549330"/>
                  </a:lnTo>
                  <a:lnTo>
                    <a:pt x="101748" y="3558316"/>
                  </a:lnTo>
                  <a:lnTo>
                    <a:pt x="101731" y="3567302"/>
                  </a:lnTo>
                  <a:lnTo>
                    <a:pt x="101706" y="3576287"/>
                  </a:lnTo>
                  <a:lnTo>
                    <a:pt x="101670" y="3585273"/>
                  </a:lnTo>
                  <a:lnTo>
                    <a:pt x="101624" y="3594258"/>
                  </a:lnTo>
                  <a:lnTo>
                    <a:pt x="101569" y="3603244"/>
                  </a:lnTo>
                  <a:lnTo>
                    <a:pt x="101506" y="3612230"/>
                  </a:lnTo>
                  <a:lnTo>
                    <a:pt x="101435" y="3621215"/>
                  </a:lnTo>
                  <a:lnTo>
                    <a:pt x="101355" y="3630201"/>
                  </a:lnTo>
                  <a:lnTo>
                    <a:pt x="101266" y="3639187"/>
                  </a:lnTo>
                  <a:lnTo>
                    <a:pt x="101170" y="3648172"/>
                  </a:lnTo>
                  <a:lnTo>
                    <a:pt x="101067" y="3657158"/>
                  </a:lnTo>
                  <a:lnTo>
                    <a:pt x="100958" y="3666144"/>
                  </a:lnTo>
                  <a:lnTo>
                    <a:pt x="100840" y="3675129"/>
                  </a:lnTo>
                  <a:lnTo>
                    <a:pt x="100717" y="3684115"/>
                  </a:lnTo>
                  <a:lnTo>
                    <a:pt x="100588" y="3693101"/>
                  </a:lnTo>
                  <a:lnTo>
                    <a:pt x="100455" y="3702086"/>
                  </a:lnTo>
                  <a:lnTo>
                    <a:pt x="100316" y="3711072"/>
                  </a:lnTo>
                  <a:lnTo>
                    <a:pt x="100173" y="3720058"/>
                  </a:lnTo>
                  <a:lnTo>
                    <a:pt x="100026" y="3729043"/>
                  </a:lnTo>
                  <a:lnTo>
                    <a:pt x="99876" y="3738029"/>
                  </a:lnTo>
                  <a:lnTo>
                    <a:pt x="99724" y="3747015"/>
                  </a:lnTo>
                  <a:lnTo>
                    <a:pt x="99569" y="3756000"/>
                  </a:lnTo>
                  <a:lnTo>
                    <a:pt x="99412" y="3764986"/>
                  </a:lnTo>
                  <a:lnTo>
                    <a:pt x="99254" y="3773971"/>
                  </a:lnTo>
                  <a:lnTo>
                    <a:pt x="99096" y="3782957"/>
                  </a:lnTo>
                  <a:lnTo>
                    <a:pt x="98938" y="3791943"/>
                  </a:lnTo>
                  <a:lnTo>
                    <a:pt x="98780" y="3800928"/>
                  </a:lnTo>
                  <a:lnTo>
                    <a:pt x="98624" y="3809914"/>
                  </a:lnTo>
                  <a:lnTo>
                    <a:pt x="98469" y="3818900"/>
                  </a:lnTo>
                  <a:lnTo>
                    <a:pt x="98316" y="3827885"/>
                  </a:lnTo>
                  <a:lnTo>
                    <a:pt x="98166" y="3836871"/>
                  </a:lnTo>
                  <a:lnTo>
                    <a:pt x="98019" y="3845857"/>
                  </a:lnTo>
                  <a:lnTo>
                    <a:pt x="97876" y="3854842"/>
                  </a:lnTo>
                  <a:lnTo>
                    <a:pt x="97737" y="3863828"/>
                  </a:lnTo>
                  <a:lnTo>
                    <a:pt x="97602" y="3872814"/>
                  </a:lnTo>
                  <a:lnTo>
                    <a:pt x="97473" y="3881799"/>
                  </a:lnTo>
                  <a:lnTo>
                    <a:pt x="97349" y="3890785"/>
                  </a:lnTo>
                  <a:lnTo>
                    <a:pt x="97230" y="3899771"/>
                  </a:lnTo>
                  <a:lnTo>
                    <a:pt x="97117" y="3908756"/>
                  </a:lnTo>
                  <a:lnTo>
                    <a:pt x="97010" y="3917742"/>
                  </a:lnTo>
                  <a:lnTo>
                    <a:pt x="96911" y="3926727"/>
                  </a:lnTo>
                  <a:lnTo>
                    <a:pt x="96818" y="3935713"/>
                  </a:lnTo>
                  <a:lnTo>
                    <a:pt x="96731" y="3944699"/>
                  </a:lnTo>
                  <a:lnTo>
                    <a:pt x="96650" y="3953684"/>
                  </a:lnTo>
                  <a:lnTo>
                    <a:pt x="96578" y="3962670"/>
                  </a:lnTo>
                  <a:lnTo>
                    <a:pt x="96512" y="3971656"/>
                  </a:lnTo>
                  <a:lnTo>
                    <a:pt x="96453" y="3980641"/>
                  </a:lnTo>
                  <a:lnTo>
                    <a:pt x="96401" y="3989627"/>
                  </a:lnTo>
                  <a:lnTo>
                    <a:pt x="96355" y="3998613"/>
                  </a:lnTo>
                  <a:lnTo>
                    <a:pt x="96317" y="4007598"/>
                  </a:lnTo>
                  <a:lnTo>
                    <a:pt x="96285" y="4016584"/>
                  </a:lnTo>
                  <a:lnTo>
                    <a:pt x="96259" y="4025570"/>
                  </a:lnTo>
                  <a:lnTo>
                    <a:pt x="96239" y="4034555"/>
                  </a:lnTo>
                  <a:lnTo>
                    <a:pt x="96226" y="4043541"/>
                  </a:lnTo>
                  <a:lnTo>
                    <a:pt x="96219" y="4052527"/>
                  </a:lnTo>
                  <a:lnTo>
                    <a:pt x="96217" y="4061512"/>
                  </a:lnTo>
                  <a:lnTo>
                    <a:pt x="96220" y="4070498"/>
                  </a:lnTo>
                  <a:lnTo>
                    <a:pt x="96229" y="4079483"/>
                  </a:lnTo>
                  <a:lnTo>
                    <a:pt x="96244" y="4088469"/>
                  </a:lnTo>
                  <a:lnTo>
                    <a:pt x="96264" y="4097455"/>
                  </a:lnTo>
                  <a:lnTo>
                    <a:pt x="96289" y="4106440"/>
                  </a:lnTo>
                  <a:lnTo>
                    <a:pt x="96318" y="4115426"/>
                  </a:lnTo>
                  <a:lnTo>
                    <a:pt x="96354" y="4124412"/>
                  </a:lnTo>
                  <a:lnTo>
                    <a:pt x="96396" y="4133397"/>
                  </a:lnTo>
                  <a:lnTo>
                    <a:pt x="96444" y="4142383"/>
                  </a:lnTo>
                  <a:lnTo>
                    <a:pt x="96498" y="4151369"/>
                  </a:lnTo>
                  <a:lnTo>
                    <a:pt x="96558" y="4160354"/>
                  </a:lnTo>
                  <a:lnTo>
                    <a:pt x="96627" y="4169340"/>
                  </a:lnTo>
                  <a:lnTo>
                    <a:pt x="96705" y="4178326"/>
                  </a:lnTo>
                  <a:lnTo>
                    <a:pt x="96791" y="4187311"/>
                  </a:lnTo>
                  <a:lnTo>
                    <a:pt x="96887" y="4196297"/>
                  </a:lnTo>
                  <a:lnTo>
                    <a:pt x="96994" y="4205283"/>
                  </a:lnTo>
                  <a:lnTo>
                    <a:pt x="97116" y="4214268"/>
                  </a:lnTo>
                  <a:lnTo>
                    <a:pt x="97250" y="4223254"/>
                  </a:lnTo>
                  <a:lnTo>
                    <a:pt x="97398" y="4232239"/>
                  </a:lnTo>
                  <a:lnTo>
                    <a:pt x="97560" y="4241225"/>
                  </a:lnTo>
                  <a:lnTo>
                    <a:pt x="97741" y="4250211"/>
                  </a:lnTo>
                  <a:lnTo>
                    <a:pt x="97941" y="4259196"/>
                  </a:lnTo>
                  <a:lnTo>
                    <a:pt x="98159" y="4268182"/>
                  </a:lnTo>
                  <a:lnTo>
                    <a:pt x="98395" y="4277168"/>
                  </a:lnTo>
                  <a:lnTo>
                    <a:pt x="98650" y="4286153"/>
                  </a:lnTo>
                  <a:lnTo>
                    <a:pt x="98930" y="4295139"/>
                  </a:lnTo>
                  <a:lnTo>
                    <a:pt x="99230" y="4304125"/>
                  </a:lnTo>
                  <a:lnTo>
                    <a:pt x="99549" y="4313110"/>
                  </a:lnTo>
                  <a:lnTo>
                    <a:pt x="99886" y="4322096"/>
                  </a:lnTo>
                  <a:lnTo>
                    <a:pt x="100243" y="4331082"/>
                  </a:lnTo>
                  <a:lnTo>
                    <a:pt x="100620" y="4340067"/>
                  </a:lnTo>
                  <a:lnTo>
                    <a:pt x="101012" y="4349053"/>
                  </a:lnTo>
                  <a:lnTo>
                    <a:pt x="101416" y="4358039"/>
                  </a:lnTo>
                  <a:lnTo>
                    <a:pt x="101830" y="4367024"/>
                  </a:lnTo>
                  <a:lnTo>
                    <a:pt x="102253" y="4376010"/>
                  </a:lnTo>
                  <a:lnTo>
                    <a:pt x="102679" y="4384995"/>
                  </a:lnTo>
                  <a:lnTo>
                    <a:pt x="103104" y="4393981"/>
                  </a:lnTo>
                  <a:lnTo>
                    <a:pt x="103524" y="4402967"/>
                  </a:lnTo>
                  <a:lnTo>
                    <a:pt x="103935" y="4411952"/>
                  </a:lnTo>
                  <a:lnTo>
                    <a:pt x="104325" y="4420938"/>
                  </a:lnTo>
                  <a:lnTo>
                    <a:pt x="104693" y="4429924"/>
                  </a:lnTo>
                  <a:lnTo>
                    <a:pt x="105035" y="4438909"/>
                  </a:lnTo>
                  <a:lnTo>
                    <a:pt x="105345" y="4447895"/>
                  </a:lnTo>
                  <a:lnTo>
                    <a:pt x="105613" y="4456881"/>
                  </a:lnTo>
                  <a:lnTo>
                    <a:pt x="105826" y="4465866"/>
                  </a:lnTo>
                  <a:lnTo>
                    <a:pt x="105987" y="4474852"/>
                  </a:lnTo>
                  <a:lnTo>
                    <a:pt x="106093" y="4483838"/>
                  </a:lnTo>
                  <a:lnTo>
                    <a:pt x="106139" y="4492823"/>
                  </a:lnTo>
                  <a:lnTo>
                    <a:pt x="106098" y="4501809"/>
                  </a:lnTo>
                  <a:lnTo>
                    <a:pt x="105980" y="4510795"/>
                  </a:lnTo>
                  <a:lnTo>
                    <a:pt x="105785" y="4519780"/>
                  </a:lnTo>
                  <a:lnTo>
                    <a:pt x="105512" y="4528766"/>
                  </a:lnTo>
                  <a:lnTo>
                    <a:pt x="105151" y="4537751"/>
                  </a:lnTo>
                  <a:lnTo>
                    <a:pt x="104678" y="4546737"/>
                  </a:lnTo>
                  <a:lnTo>
                    <a:pt x="104120" y="4555723"/>
                  </a:lnTo>
                  <a:lnTo>
                    <a:pt x="103474" y="4564708"/>
                  </a:lnTo>
                  <a:lnTo>
                    <a:pt x="102741" y="4573694"/>
                  </a:lnTo>
                  <a:lnTo>
                    <a:pt x="101903" y="4582680"/>
                  </a:lnTo>
                  <a:lnTo>
                    <a:pt x="100968" y="4591665"/>
                  </a:lnTo>
                  <a:close/>
                </a:path>
              </a:pathLst>
            </a:custGeom>
            <a:solidFill>
              <a:srgbClr val="00B5E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5065314" y="1892435"/>
              <a:ext cx="79677" cy="4484624"/>
            </a:xfrm>
            <a:custGeom>
              <a:avLst/>
              <a:gdLst/>
              <a:ahLst/>
              <a:cxnLst/>
              <a:rect l="0" t="0" r="0" b="0"/>
              <a:pathLst>
                <a:path w="79677" h="4484624">
                  <a:moveTo>
                    <a:pt x="15081" y="4484624"/>
                  </a:moveTo>
                  <a:lnTo>
                    <a:pt x="14612" y="4475848"/>
                  </a:lnTo>
                  <a:lnTo>
                    <a:pt x="14166" y="4467072"/>
                  </a:lnTo>
                  <a:lnTo>
                    <a:pt x="13751" y="4458295"/>
                  </a:lnTo>
                  <a:lnTo>
                    <a:pt x="13364" y="4449519"/>
                  </a:lnTo>
                  <a:lnTo>
                    <a:pt x="13001" y="4440743"/>
                  </a:lnTo>
                  <a:lnTo>
                    <a:pt x="12662" y="4431967"/>
                  </a:lnTo>
                  <a:lnTo>
                    <a:pt x="12355" y="4423191"/>
                  </a:lnTo>
                  <a:lnTo>
                    <a:pt x="12075" y="4414414"/>
                  </a:lnTo>
                  <a:lnTo>
                    <a:pt x="11819" y="4405638"/>
                  </a:lnTo>
                  <a:lnTo>
                    <a:pt x="11585" y="4396862"/>
                  </a:lnTo>
                  <a:lnTo>
                    <a:pt x="11382" y="4388086"/>
                  </a:lnTo>
                  <a:lnTo>
                    <a:pt x="11202" y="4379310"/>
                  </a:lnTo>
                  <a:lnTo>
                    <a:pt x="11043" y="4370534"/>
                  </a:lnTo>
                  <a:lnTo>
                    <a:pt x="10903" y="4361757"/>
                  </a:lnTo>
                  <a:lnTo>
                    <a:pt x="10789" y="4352981"/>
                  </a:lnTo>
                  <a:lnTo>
                    <a:pt x="10692" y="4344205"/>
                  </a:lnTo>
                  <a:lnTo>
                    <a:pt x="10612" y="4335429"/>
                  </a:lnTo>
                  <a:lnTo>
                    <a:pt x="10546" y="4326653"/>
                  </a:lnTo>
                  <a:lnTo>
                    <a:pt x="10498" y="4317877"/>
                  </a:lnTo>
                  <a:lnTo>
                    <a:pt x="10462" y="4309100"/>
                  </a:lnTo>
                  <a:lnTo>
                    <a:pt x="10436" y="4300324"/>
                  </a:lnTo>
                  <a:lnTo>
                    <a:pt x="10419" y="4291548"/>
                  </a:lnTo>
                  <a:lnTo>
                    <a:pt x="10413" y="4282772"/>
                  </a:lnTo>
                  <a:lnTo>
                    <a:pt x="10412" y="4273996"/>
                  </a:lnTo>
                  <a:lnTo>
                    <a:pt x="10416" y="4265220"/>
                  </a:lnTo>
                  <a:lnTo>
                    <a:pt x="10424" y="4256443"/>
                  </a:lnTo>
                  <a:lnTo>
                    <a:pt x="10434" y="4247667"/>
                  </a:lnTo>
                  <a:lnTo>
                    <a:pt x="10445" y="4238891"/>
                  </a:lnTo>
                  <a:lnTo>
                    <a:pt x="10455" y="4230115"/>
                  </a:lnTo>
                  <a:lnTo>
                    <a:pt x="10465" y="4221339"/>
                  </a:lnTo>
                  <a:lnTo>
                    <a:pt x="10471" y="4212563"/>
                  </a:lnTo>
                  <a:lnTo>
                    <a:pt x="10473" y="4203786"/>
                  </a:lnTo>
                  <a:lnTo>
                    <a:pt x="10472" y="4195010"/>
                  </a:lnTo>
                  <a:lnTo>
                    <a:pt x="10467" y="4186234"/>
                  </a:lnTo>
                  <a:lnTo>
                    <a:pt x="10454" y="4177458"/>
                  </a:lnTo>
                  <a:lnTo>
                    <a:pt x="10435" y="4168682"/>
                  </a:lnTo>
                  <a:lnTo>
                    <a:pt x="10410" y="4159905"/>
                  </a:lnTo>
                  <a:lnTo>
                    <a:pt x="10379" y="4151129"/>
                  </a:lnTo>
                  <a:lnTo>
                    <a:pt x="10338" y="4142353"/>
                  </a:lnTo>
                  <a:lnTo>
                    <a:pt x="10290" y="4133577"/>
                  </a:lnTo>
                  <a:lnTo>
                    <a:pt x="10235" y="4124801"/>
                  </a:lnTo>
                  <a:lnTo>
                    <a:pt x="10174" y="4116025"/>
                  </a:lnTo>
                  <a:lnTo>
                    <a:pt x="10102" y="4107248"/>
                  </a:lnTo>
                  <a:lnTo>
                    <a:pt x="10024" y="4098472"/>
                  </a:lnTo>
                  <a:lnTo>
                    <a:pt x="9939" y="4089696"/>
                  </a:lnTo>
                  <a:lnTo>
                    <a:pt x="9848" y="4080920"/>
                  </a:lnTo>
                  <a:lnTo>
                    <a:pt x="9748" y="4072144"/>
                  </a:lnTo>
                  <a:lnTo>
                    <a:pt x="9642" y="4063368"/>
                  </a:lnTo>
                  <a:lnTo>
                    <a:pt x="9531" y="4054591"/>
                  </a:lnTo>
                  <a:lnTo>
                    <a:pt x="9414" y="4045815"/>
                  </a:lnTo>
                  <a:lnTo>
                    <a:pt x="9291" y="4037039"/>
                  </a:lnTo>
                  <a:lnTo>
                    <a:pt x="9163" y="4028263"/>
                  </a:lnTo>
                  <a:lnTo>
                    <a:pt x="9032" y="4019487"/>
                  </a:lnTo>
                  <a:lnTo>
                    <a:pt x="8897" y="4010711"/>
                  </a:lnTo>
                  <a:lnTo>
                    <a:pt x="8758" y="4001934"/>
                  </a:lnTo>
                  <a:lnTo>
                    <a:pt x="8616" y="3993158"/>
                  </a:lnTo>
                  <a:lnTo>
                    <a:pt x="8472" y="3984382"/>
                  </a:lnTo>
                  <a:lnTo>
                    <a:pt x="8327" y="3975606"/>
                  </a:lnTo>
                  <a:lnTo>
                    <a:pt x="8179" y="3966830"/>
                  </a:lnTo>
                  <a:lnTo>
                    <a:pt x="8031" y="3958054"/>
                  </a:lnTo>
                  <a:lnTo>
                    <a:pt x="7883" y="3949277"/>
                  </a:lnTo>
                  <a:lnTo>
                    <a:pt x="7735" y="3940501"/>
                  </a:lnTo>
                  <a:lnTo>
                    <a:pt x="7587" y="3931725"/>
                  </a:lnTo>
                  <a:lnTo>
                    <a:pt x="7440" y="3922949"/>
                  </a:lnTo>
                  <a:lnTo>
                    <a:pt x="7294" y="3914173"/>
                  </a:lnTo>
                  <a:lnTo>
                    <a:pt x="7150" y="3905396"/>
                  </a:lnTo>
                  <a:lnTo>
                    <a:pt x="7008" y="3896620"/>
                  </a:lnTo>
                  <a:lnTo>
                    <a:pt x="6869" y="3887844"/>
                  </a:lnTo>
                  <a:lnTo>
                    <a:pt x="6732" y="3879068"/>
                  </a:lnTo>
                  <a:lnTo>
                    <a:pt x="6598" y="3870292"/>
                  </a:lnTo>
                  <a:lnTo>
                    <a:pt x="6469" y="3861516"/>
                  </a:lnTo>
                  <a:lnTo>
                    <a:pt x="6342" y="3852739"/>
                  </a:lnTo>
                  <a:lnTo>
                    <a:pt x="6219" y="3843963"/>
                  </a:lnTo>
                  <a:lnTo>
                    <a:pt x="6100" y="3835187"/>
                  </a:lnTo>
                  <a:lnTo>
                    <a:pt x="5986" y="3826411"/>
                  </a:lnTo>
                  <a:lnTo>
                    <a:pt x="5876" y="3817635"/>
                  </a:lnTo>
                  <a:lnTo>
                    <a:pt x="5769" y="3808859"/>
                  </a:lnTo>
                  <a:lnTo>
                    <a:pt x="5668" y="3800082"/>
                  </a:lnTo>
                  <a:lnTo>
                    <a:pt x="5572" y="3791306"/>
                  </a:lnTo>
                  <a:lnTo>
                    <a:pt x="5480" y="3782530"/>
                  </a:lnTo>
                  <a:lnTo>
                    <a:pt x="5392" y="3773754"/>
                  </a:lnTo>
                  <a:lnTo>
                    <a:pt x="5309" y="3764978"/>
                  </a:lnTo>
                  <a:lnTo>
                    <a:pt x="5231" y="3756202"/>
                  </a:lnTo>
                  <a:lnTo>
                    <a:pt x="5157" y="3747425"/>
                  </a:lnTo>
                  <a:lnTo>
                    <a:pt x="5087" y="3738649"/>
                  </a:lnTo>
                  <a:lnTo>
                    <a:pt x="5022" y="3729873"/>
                  </a:lnTo>
                  <a:lnTo>
                    <a:pt x="4961" y="3721097"/>
                  </a:lnTo>
                  <a:lnTo>
                    <a:pt x="4903" y="3712321"/>
                  </a:lnTo>
                  <a:lnTo>
                    <a:pt x="4849" y="3703544"/>
                  </a:lnTo>
                  <a:lnTo>
                    <a:pt x="4799" y="3694768"/>
                  </a:lnTo>
                  <a:lnTo>
                    <a:pt x="4752" y="3685992"/>
                  </a:lnTo>
                  <a:lnTo>
                    <a:pt x="4708" y="3677216"/>
                  </a:lnTo>
                  <a:lnTo>
                    <a:pt x="4666" y="3668440"/>
                  </a:lnTo>
                  <a:lnTo>
                    <a:pt x="4627" y="3659664"/>
                  </a:lnTo>
                  <a:lnTo>
                    <a:pt x="4591" y="3650887"/>
                  </a:lnTo>
                  <a:lnTo>
                    <a:pt x="4556" y="3642111"/>
                  </a:lnTo>
                  <a:lnTo>
                    <a:pt x="4522" y="3633335"/>
                  </a:lnTo>
                  <a:lnTo>
                    <a:pt x="4490" y="3624559"/>
                  </a:lnTo>
                  <a:lnTo>
                    <a:pt x="4459" y="3615783"/>
                  </a:lnTo>
                  <a:lnTo>
                    <a:pt x="4429" y="3607007"/>
                  </a:lnTo>
                  <a:lnTo>
                    <a:pt x="4399" y="3598230"/>
                  </a:lnTo>
                  <a:lnTo>
                    <a:pt x="4369" y="3589454"/>
                  </a:lnTo>
                  <a:lnTo>
                    <a:pt x="4339" y="3580678"/>
                  </a:lnTo>
                  <a:lnTo>
                    <a:pt x="4309" y="3571902"/>
                  </a:lnTo>
                  <a:lnTo>
                    <a:pt x="4278" y="3563126"/>
                  </a:lnTo>
                  <a:lnTo>
                    <a:pt x="4246" y="3554350"/>
                  </a:lnTo>
                  <a:lnTo>
                    <a:pt x="4212" y="3545573"/>
                  </a:lnTo>
                  <a:lnTo>
                    <a:pt x="4178" y="3536797"/>
                  </a:lnTo>
                  <a:lnTo>
                    <a:pt x="4142" y="3528021"/>
                  </a:lnTo>
                  <a:lnTo>
                    <a:pt x="4104" y="3519245"/>
                  </a:lnTo>
                  <a:lnTo>
                    <a:pt x="4063" y="3510469"/>
                  </a:lnTo>
                  <a:lnTo>
                    <a:pt x="4021" y="3501693"/>
                  </a:lnTo>
                  <a:lnTo>
                    <a:pt x="3977" y="3492916"/>
                  </a:lnTo>
                  <a:lnTo>
                    <a:pt x="3929" y="3484140"/>
                  </a:lnTo>
                  <a:lnTo>
                    <a:pt x="3879" y="3475364"/>
                  </a:lnTo>
                  <a:lnTo>
                    <a:pt x="3827" y="3466588"/>
                  </a:lnTo>
                  <a:lnTo>
                    <a:pt x="3773" y="3457812"/>
                  </a:lnTo>
                  <a:lnTo>
                    <a:pt x="3714" y="3449035"/>
                  </a:lnTo>
                  <a:lnTo>
                    <a:pt x="3654" y="3440259"/>
                  </a:lnTo>
                  <a:lnTo>
                    <a:pt x="3590" y="3431483"/>
                  </a:lnTo>
                  <a:lnTo>
                    <a:pt x="3524" y="3422707"/>
                  </a:lnTo>
                  <a:lnTo>
                    <a:pt x="3455" y="3413931"/>
                  </a:lnTo>
                  <a:lnTo>
                    <a:pt x="3383" y="3405155"/>
                  </a:lnTo>
                  <a:lnTo>
                    <a:pt x="3309" y="3396378"/>
                  </a:lnTo>
                  <a:lnTo>
                    <a:pt x="3232" y="3387602"/>
                  </a:lnTo>
                  <a:lnTo>
                    <a:pt x="3153" y="3378826"/>
                  </a:lnTo>
                  <a:lnTo>
                    <a:pt x="3071" y="3370050"/>
                  </a:lnTo>
                  <a:lnTo>
                    <a:pt x="2987" y="3361274"/>
                  </a:lnTo>
                  <a:lnTo>
                    <a:pt x="2901" y="3352498"/>
                  </a:lnTo>
                  <a:lnTo>
                    <a:pt x="2813" y="3343721"/>
                  </a:lnTo>
                  <a:lnTo>
                    <a:pt x="2724" y="3334945"/>
                  </a:lnTo>
                  <a:lnTo>
                    <a:pt x="2633" y="3326169"/>
                  </a:lnTo>
                  <a:lnTo>
                    <a:pt x="2540" y="3317393"/>
                  </a:lnTo>
                  <a:lnTo>
                    <a:pt x="2447" y="3308617"/>
                  </a:lnTo>
                  <a:lnTo>
                    <a:pt x="2353" y="3299841"/>
                  </a:lnTo>
                  <a:lnTo>
                    <a:pt x="2258" y="3291064"/>
                  </a:lnTo>
                  <a:lnTo>
                    <a:pt x="2162" y="3282288"/>
                  </a:lnTo>
                  <a:lnTo>
                    <a:pt x="2067" y="3273512"/>
                  </a:lnTo>
                  <a:lnTo>
                    <a:pt x="1971" y="3264736"/>
                  </a:lnTo>
                  <a:lnTo>
                    <a:pt x="1876" y="3255960"/>
                  </a:lnTo>
                  <a:lnTo>
                    <a:pt x="1782" y="3247183"/>
                  </a:lnTo>
                  <a:lnTo>
                    <a:pt x="1688" y="3238407"/>
                  </a:lnTo>
                  <a:lnTo>
                    <a:pt x="1595" y="3229631"/>
                  </a:lnTo>
                  <a:lnTo>
                    <a:pt x="1503" y="3220855"/>
                  </a:lnTo>
                  <a:lnTo>
                    <a:pt x="1413" y="3212079"/>
                  </a:lnTo>
                  <a:lnTo>
                    <a:pt x="1325" y="3203303"/>
                  </a:lnTo>
                  <a:lnTo>
                    <a:pt x="1238" y="3194526"/>
                  </a:lnTo>
                  <a:lnTo>
                    <a:pt x="1153" y="3185750"/>
                  </a:lnTo>
                  <a:lnTo>
                    <a:pt x="1071" y="3176974"/>
                  </a:lnTo>
                  <a:lnTo>
                    <a:pt x="991" y="3168198"/>
                  </a:lnTo>
                  <a:lnTo>
                    <a:pt x="913" y="3159422"/>
                  </a:lnTo>
                  <a:lnTo>
                    <a:pt x="838" y="3150646"/>
                  </a:lnTo>
                  <a:lnTo>
                    <a:pt x="766" y="3141869"/>
                  </a:lnTo>
                  <a:lnTo>
                    <a:pt x="697" y="3133093"/>
                  </a:lnTo>
                  <a:lnTo>
                    <a:pt x="631" y="3124317"/>
                  </a:lnTo>
                  <a:lnTo>
                    <a:pt x="568" y="3115541"/>
                  </a:lnTo>
                  <a:lnTo>
                    <a:pt x="508" y="3106765"/>
                  </a:lnTo>
                  <a:lnTo>
                    <a:pt x="452" y="3097989"/>
                  </a:lnTo>
                  <a:lnTo>
                    <a:pt x="399" y="3089212"/>
                  </a:lnTo>
                  <a:lnTo>
                    <a:pt x="349" y="3080436"/>
                  </a:lnTo>
                  <a:lnTo>
                    <a:pt x="302" y="3071660"/>
                  </a:lnTo>
                  <a:lnTo>
                    <a:pt x="260" y="3062884"/>
                  </a:lnTo>
                  <a:lnTo>
                    <a:pt x="220" y="3054108"/>
                  </a:lnTo>
                  <a:lnTo>
                    <a:pt x="184" y="3045332"/>
                  </a:lnTo>
                  <a:lnTo>
                    <a:pt x="151" y="3036555"/>
                  </a:lnTo>
                  <a:lnTo>
                    <a:pt x="122" y="3027779"/>
                  </a:lnTo>
                  <a:lnTo>
                    <a:pt x="96" y="3019003"/>
                  </a:lnTo>
                  <a:lnTo>
                    <a:pt x="73" y="3010227"/>
                  </a:lnTo>
                  <a:lnTo>
                    <a:pt x="53" y="3001451"/>
                  </a:lnTo>
                  <a:lnTo>
                    <a:pt x="37" y="2992674"/>
                  </a:lnTo>
                  <a:lnTo>
                    <a:pt x="24" y="2983898"/>
                  </a:lnTo>
                  <a:lnTo>
                    <a:pt x="13" y="2975122"/>
                  </a:lnTo>
                  <a:lnTo>
                    <a:pt x="6" y="2966346"/>
                  </a:lnTo>
                  <a:lnTo>
                    <a:pt x="1" y="2957570"/>
                  </a:lnTo>
                  <a:lnTo>
                    <a:pt x="0" y="2948794"/>
                  </a:lnTo>
                  <a:lnTo>
                    <a:pt x="0" y="2940017"/>
                  </a:lnTo>
                  <a:lnTo>
                    <a:pt x="3" y="2931241"/>
                  </a:lnTo>
                  <a:lnTo>
                    <a:pt x="9" y="2922465"/>
                  </a:lnTo>
                  <a:lnTo>
                    <a:pt x="16" y="2913689"/>
                  </a:lnTo>
                  <a:lnTo>
                    <a:pt x="25" y="2904913"/>
                  </a:lnTo>
                  <a:lnTo>
                    <a:pt x="37" y="2896137"/>
                  </a:lnTo>
                  <a:lnTo>
                    <a:pt x="50" y="2887360"/>
                  </a:lnTo>
                  <a:lnTo>
                    <a:pt x="65" y="2878584"/>
                  </a:lnTo>
                  <a:lnTo>
                    <a:pt x="81" y="2869808"/>
                  </a:lnTo>
                  <a:lnTo>
                    <a:pt x="98" y="2861032"/>
                  </a:lnTo>
                  <a:lnTo>
                    <a:pt x="117" y="2852256"/>
                  </a:lnTo>
                  <a:lnTo>
                    <a:pt x="136" y="2843480"/>
                  </a:lnTo>
                  <a:lnTo>
                    <a:pt x="156" y="2834703"/>
                  </a:lnTo>
                  <a:lnTo>
                    <a:pt x="177" y="2825927"/>
                  </a:lnTo>
                  <a:lnTo>
                    <a:pt x="198" y="2817151"/>
                  </a:lnTo>
                  <a:lnTo>
                    <a:pt x="219" y="2808375"/>
                  </a:lnTo>
                  <a:lnTo>
                    <a:pt x="241" y="2799599"/>
                  </a:lnTo>
                  <a:lnTo>
                    <a:pt x="262" y="2790823"/>
                  </a:lnTo>
                  <a:lnTo>
                    <a:pt x="283" y="2782046"/>
                  </a:lnTo>
                  <a:lnTo>
                    <a:pt x="304" y="2773270"/>
                  </a:lnTo>
                  <a:lnTo>
                    <a:pt x="324" y="2764494"/>
                  </a:lnTo>
                  <a:lnTo>
                    <a:pt x="343" y="2755718"/>
                  </a:lnTo>
                  <a:lnTo>
                    <a:pt x="361" y="2746942"/>
                  </a:lnTo>
                  <a:lnTo>
                    <a:pt x="379" y="2738165"/>
                  </a:lnTo>
                  <a:lnTo>
                    <a:pt x="395" y="2729389"/>
                  </a:lnTo>
                  <a:lnTo>
                    <a:pt x="410" y="2720613"/>
                  </a:lnTo>
                  <a:lnTo>
                    <a:pt x="424" y="2711837"/>
                  </a:lnTo>
                  <a:lnTo>
                    <a:pt x="436" y="2703061"/>
                  </a:lnTo>
                  <a:lnTo>
                    <a:pt x="447" y="2694285"/>
                  </a:lnTo>
                  <a:lnTo>
                    <a:pt x="456" y="2685508"/>
                  </a:lnTo>
                  <a:lnTo>
                    <a:pt x="463" y="2676732"/>
                  </a:lnTo>
                  <a:lnTo>
                    <a:pt x="469" y="2667956"/>
                  </a:lnTo>
                  <a:lnTo>
                    <a:pt x="473" y="2659180"/>
                  </a:lnTo>
                  <a:lnTo>
                    <a:pt x="474" y="2650404"/>
                  </a:lnTo>
                  <a:lnTo>
                    <a:pt x="474" y="2641628"/>
                  </a:lnTo>
                  <a:lnTo>
                    <a:pt x="473" y="2632851"/>
                  </a:lnTo>
                  <a:lnTo>
                    <a:pt x="470" y="2624075"/>
                  </a:lnTo>
                  <a:lnTo>
                    <a:pt x="464" y="2615299"/>
                  </a:lnTo>
                  <a:lnTo>
                    <a:pt x="457" y="2606523"/>
                  </a:lnTo>
                  <a:lnTo>
                    <a:pt x="448" y="2597747"/>
                  </a:lnTo>
                  <a:lnTo>
                    <a:pt x="438" y="2588971"/>
                  </a:lnTo>
                  <a:lnTo>
                    <a:pt x="426" y="2580194"/>
                  </a:lnTo>
                  <a:lnTo>
                    <a:pt x="413" y="2571418"/>
                  </a:lnTo>
                  <a:lnTo>
                    <a:pt x="399" y="2562642"/>
                  </a:lnTo>
                  <a:lnTo>
                    <a:pt x="383" y="2553866"/>
                  </a:lnTo>
                  <a:lnTo>
                    <a:pt x="367" y="2545090"/>
                  </a:lnTo>
                  <a:lnTo>
                    <a:pt x="350" y="2536313"/>
                  </a:lnTo>
                  <a:lnTo>
                    <a:pt x="332" y="2527537"/>
                  </a:lnTo>
                  <a:lnTo>
                    <a:pt x="314" y="2518761"/>
                  </a:lnTo>
                  <a:lnTo>
                    <a:pt x="295" y="2509985"/>
                  </a:lnTo>
                  <a:lnTo>
                    <a:pt x="277" y="2501209"/>
                  </a:lnTo>
                  <a:lnTo>
                    <a:pt x="259" y="2492433"/>
                  </a:lnTo>
                  <a:lnTo>
                    <a:pt x="242" y="2483656"/>
                  </a:lnTo>
                  <a:lnTo>
                    <a:pt x="225" y="2474880"/>
                  </a:lnTo>
                  <a:lnTo>
                    <a:pt x="210" y="2466104"/>
                  </a:lnTo>
                  <a:lnTo>
                    <a:pt x="196" y="2457328"/>
                  </a:lnTo>
                  <a:lnTo>
                    <a:pt x="184" y="2448552"/>
                  </a:lnTo>
                  <a:lnTo>
                    <a:pt x="174" y="2439776"/>
                  </a:lnTo>
                  <a:lnTo>
                    <a:pt x="167" y="2430999"/>
                  </a:lnTo>
                  <a:lnTo>
                    <a:pt x="162" y="2422223"/>
                  </a:lnTo>
                  <a:lnTo>
                    <a:pt x="160" y="2413447"/>
                  </a:lnTo>
                  <a:lnTo>
                    <a:pt x="162" y="2404671"/>
                  </a:lnTo>
                  <a:lnTo>
                    <a:pt x="167" y="2395895"/>
                  </a:lnTo>
                  <a:lnTo>
                    <a:pt x="176" y="2387119"/>
                  </a:lnTo>
                  <a:lnTo>
                    <a:pt x="189" y="2378342"/>
                  </a:lnTo>
                  <a:lnTo>
                    <a:pt x="208" y="2369566"/>
                  </a:lnTo>
                  <a:lnTo>
                    <a:pt x="231" y="2360790"/>
                  </a:lnTo>
                  <a:lnTo>
                    <a:pt x="259" y="2352014"/>
                  </a:lnTo>
                  <a:lnTo>
                    <a:pt x="292" y="2343238"/>
                  </a:lnTo>
                  <a:lnTo>
                    <a:pt x="332" y="2334462"/>
                  </a:lnTo>
                  <a:lnTo>
                    <a:pt x="378" y="2325685"/>
                  </a:lnTo>
                  <a:lnTo>
                    <a:pt x="429" y="2316909"/>
                  </a:lnTo>
                  <a:lnTo>
                    <a:pt x="486" y="2308133"/>
                  </a:lnTo>
                  <a:lnTo>
                    <a:pt x="551" y="2299357"/>
                  </a:lnTo>
                  <a:lnTo>
                    <a:pt x="622" y="2290581"/>
                  </a:lnTo>
                  <a:lnTo>
                    <a:pt x="699" y="2281804"/>
                  </a:lnTo>
                  <a:lnTo>
                    <a:pt x="783" y="2273028"/>
                  </a:lnTo>
                  <a:lnTo>
                    <a:pt x="875" y="2264252"/>
                  </a:lnTo>
                  <a:lnTo>
                    <a:pt x="972" y="2255476"/>
                  </a:lnTo>
                  <a:lnTo>
                    <a:pt x="1076" y="2246700"/>
                  </a:lnTo>
                  <a:lnTo>
                    <a:pt x="1187" y="2237924"/>
                  </a:lnTo>
                  <a:lnTo>
                    <a:pt x="1306" y="2229147"/>
                  </a:lnTo>
                  <a:lnTo>
                    <a:pt x="1430" y="2220371"/>
                  </a:lnTo>
                  <a:lnTo>
                    <a:pt x="1560" y="2211595"/>
                  </a:lnTo>
                  <a:lnTo>
                    <a:pt x="1697" y="2202819"/>
                  </a:lnTo>
                  <a:lnTo>
                    <a:pt x="1840" y="2194043"/>
                  </a:lnTo>
                  <a:lnTo>
                    <a:pt x="1988" y="2185267"/>
                  </a:lnTo>
                  <a:lnTo>
                    <a:pt x="2142" y="2176490"/>
                  </a:lnTo>
                  <a:lnTo>
                    <a:pt x="2301" y="2167714"/>
                  </a:lnTo>
                  <a:lnTo>
                    <a:pt x="2465" y="2158938"/>
                  </a:lnTo>
                  <a:lnTo>
                    <a:pt x="2633" y="2150162"/>
                  </a:lnTo>
                  <a:lnTo>
                    <a:pt x="2805" y="2141386"/>
                  </a:lnTo>
                  <a:lnTo>
                    <a:pt x="2981" y="2132610"/>
                  </a:lnTo>
                  <a:lnTo>
                    <a:pt x="3161" y="2123833"/>
                  </a:lnTo>
                  <a:lnTo>
                    <a:pt x="3344" y="2115057"/>
                  </a:lnTo>
                  <a:lnTo>
                    <a:pt x="3529" y="2106281"/>
                  </a:lnTo>
                  <a:lnTo>
                    <a:pt x="3717" y="2097505"/>
                  </a:lnTo>
                  <a:lnTo>
                    <a:pt x="3907" y="2088729"/>
                  </a:lnTo>
                  <a:lnTo>
                    <a:pt x="4099" y="2079952"/>
                  </a:lnTo>
                  <a:lnTo>
                    <a:pt x="4291" y="2071176"/>
                  </a:lnTo>
                  <a:lnTo>
                    <a:pt x="4485" y="2062400"/>
                  </a:lnTo>
                  <a:lnTo>
                    <a:pt x="4680" y="2053624"/>
                  </a:lnTo>
                  <a:lnTo>
                    <a:pt x="4875" y="2044848"/>
                  </a:lnTo>
                  <a:lnTo>
                    <a:pt x="5070" y="2036072"/>
                  </a:lnTo>
                  <a:lnTo>
                    <a:pt x="5265" y="2027295"/>
                  </a:lnTo>
                  <a:lnTo>
                    <a:pt x="5460" y="2018519"/>
                  </a:lnTo>
                  <a:lnTo>
                    <a:pt x="5654" y="2009743"/>
                  </a:lnTo>
                  <a:lnTo>
                    <a:pt x="5847" y="2000967"/>
                  </a:lnTo>
                  <a:lnTo>
                    <a:pt x="6039" y="1992191"/>
                  </a:lnTo>
                  <a:lnTo>
                    <a:pt x="6230" y="1983415"/>
                  </a:lnTo>
                  <a:lnTo>
                    <a:pt x="6421" y="1974638"/>
                  </a:lnTo>
                  <a:lnTo>
                    <a:pt x="6610" y="1965862"/>
                  </a:lnTo>
                  <a:lnTo>
                    <a:pt x="6797" y="1957086"/>
                  </a:lnTo>
                  <a:lnTo>
                    <a:pt x="6983" y="1948310"/>
                  </a:lnTo>
                  <a:lnTo>
                    <a:pt x="7168" y="1939534"/>
                  </a:lnTo>
                  <a:lnTo>
                    <a:pt x="7351" y="1930758"/>
                  </a:lnTo>
                  <a:lnTo>
                    <a:pt x="7533" y="1921981"/>
                  </a:lnTo>
                  <a:lnTo>
                    <a:pt x="7714" y="1913205"/>
                  </a:lnTo>
                  <a:lnTo>
                    <a:pt x="7893" y="1904429"/>
                  </a:lnTo>
                  <a:lnTo>
                    <a:pt x="8072" y="1895653"/>
                  </a:lnTo>
                  <a:lnTo>
                    <a:pt x="8249" y="1886877"/>
                  </a:lnTo>
                  <a:lnTo>
                    <a:pt x="8425" y="1878101"/>
                  </a:lnTo>
                  <a:lnTo>
                    <a:pt x="8600" y="1869324"/>
                  </a:lnTo>
                  <a:lnTo>
                    <a:pt x="8775" y="1860548"/>
                  </a:lnTo>
                  <a:lnTo>
                    <a:pt x="8949" y="1851772"/>
                  </a:lnTo>
                  <a:lnTo>
                    <a:pt x="9122" y="1842996"/>
                  </a:lnTo>
                  <a:lnTo>
                    <a:pt x="9295" y="1834220"/>
                  </a:lnTo>
                  <a:lnTo>
                    <a:pt x="9468" y="1825443"/>
                  </a:lnTo>
                  <a:lnTo>
                    <a:pt x="9641" y="1816667"/>
                  </a:lnTo>
                  <a:lnTo>
                    <a:pt x="9815" y="1807891"/>
                  </a:lnTo>
                  <a:lnTo>
                    <a:pt x="9988" y="1799115"/>
                  </a:lnTo>
                  <a:lnTo>
                    <a:pt x="10162" y="1790339"/>
                  </a:lnTo>
                  <a:lnTo>
                    <a:pt x="10337" y="1781563"/>
                  </a:lnTo>
                  <a:lnTo>
                    <a:pt x="10512" y="1772786"/>
                  </a:lnTo>
                  <a:lnTo>
                    <a:pt x="10689" y="1764010"/>
                  </a:lnTo>
                  <a:lnTo>
                    <a:pt x="10866" y="1755234"/>
                  </a:lnTo>
                  <a:lnTo>
                    <a:pt x="11045" y="1746458"/>
                  </a:lnTo>
                  <a:lnTo>
                    <a:pt x="11225" y="1737682"/>
                  </a:lnTo>
                  <a:lnTo>
                    <a:pt x="11407" y="1728906"/>
                  </a:lnTo>
                  <a:lnTo>
                    <a:pt x="11591" y="1720129"/>
                  </a:lnTo>
                  <a:lnTo>
                    <a:pt x="11777" y="1711353"/>
                  </a:lnTo>
                  <a:lnTo>
                    <a:pt x="11964" y="1702577"/>
                  </a:lnTo>
                  <a:lnTo>
                    <a:pt x="12154" y="1693801"/>
                  </a:lnTo>
                  <a:lnTo>
                    <a:pt x="12346" y="1685025"/>
                  </a:lnTo>
                  <a:lnTo>
                    <a:pt x="12541" y="1676249"/>
                  </a:lnTo>
                  <a:lnTo>
                    <a:pt x="12738" y="1667472"/>
                  </a:lnTo>
                  <a:lnTo>
                    <a:pt x="12938" y="1658696"/>
                  </a:lnTo>
                  <a:lnTo>
                    <a:pt x="13140" y="1649920"/>
                  </a:lnTo>
                  <a:lnTo>
                    <a:pt x="13346" y="1641144"/>
                  </a:lnTo>
                  <a:lnTo>
                    <a:pt x="13555" y="1632368"/>
                  </a:lnTo>
                  <a:lnTo>
                    <a:pt x="13766" y="1623591"/>
                  </a:lnTo>
                  <a:lnTo>
                    <a:pt x="13980" y="1614815"/>
                  </a:lnTo>
                  <a:lnTo>
                    <a:pt x="14199" y="1606039"/>
                  </a:lnTo>
                  <a:lnTo>
                    <a:pt x="14420" y="1597263"/>
                  </a:lnTo>
                  <a:lnTo>
                    <a:pt x="14643" y="1588487"/>
                  </a:lnTo>
                  <a:lnTo>
                    <a:pt x="14870" y="1579711"/>
                  </a:lnTo>
                  <a:lnTo>
                    <a:pt x="15101" y="1570934"/>
                  </a:lnTo>
                  <a:lnTo>
                    <a:pt x="15334" y="1562158"/>
                  </a:lnTo>
                  <a:lnTo>
                    <a:pt x="15570" y="1553382"/>
                  </a:lnTo>
                  <a:lnTo>
                    <a:pt x="15808" y="1544606"/>
                  </a:lnTo>
                  <a:lnTo>
                    <a:pt x="16050" y="1535830"/>
                  </a:lnTo>
                  <a:lnTo>
                    <a:pt x="16295" y="1527054"/>
                  </a:lnTo>
                  <a:lnTo>
                    <a:pt x="16541" y="1518277"/>
                  </a:lnTo>
                  <a:lnTo>
                    <a:pt x="16790" y="1509501"/>
                  </a:lnTo>
                  <a:lnTo>
                    <a:pt x="17041" y="1500725"/>
                  </a:lnTo>
                  <a:lnTo>
                    <a:pt x="17294" y="1491949"/>
                  </a:lnTo>
                  <a:lnTo>
                    <a:pt x="17549" y="1483173"/>
                  </a:lnTo>
                  <a:lnTo>
                    <a:pt x="17805" y="1474397"/>
                  </a:lnTo>
                  <a:lnTo>
                    <a:pt x="18062" y="1465620"/>
                  </a:lnTo>
                  <a:lnTo>
                    <a:pt x="18320" y="1456844"/>
                  </a:lnTo>
                  <a:lnTo>
                    <a:pt x="18579" y="1448068"/>
                  </a:lnTo>
                  <a:lnTo>
                    <a:pt x="18839" y="1439292"/>
                  </a:lnTo>
                  <a:lnTo>
                    <a:pt x="19098" y="1430516"/>
                  </a:lnTo>
                  <a:lnTo>
                    <a:pt x="19358" y="1421740"/>
                  </a:lnTo>
                  <a:lnTo>
                    <a:pt x="19617" y="1412963"/>
                  </a:lnTo>
                  <a:lnTo>
                    <a:pt x="19876" y="1404187"/>
                  </a:lnTo>
                  <a:lnTo>
                    <a:pt x="20134" y="1395411"/>
                  </a:lnTo>
                  <a:lnTo>
                    <a:pt x="20391" y="1386635"/>
                  </a:lnTo>
                  <a:lnTo>
                    <a:pt x="20647" y="1377859"/>
                  </a:lnTo>
                  <a:lnTo>
                    <a:pt x="20901" y="1369082"/>
                  </a:lnTo>
                  <a:lnTo>
                    <a:pt x="21153" y="1360306"/>
                  </a:lnTo>
                  <a:lnTo>
                    <a:pt x="21404" y="1351530"/>
                  </a:lnTo>
                  <a:lnTo>
                    <a:pt x="21653" y="1342754"/>
                  </a:lnTo>
                  <a:lnTo>
                    <a:pt x="21900" y="1333978"/>
                  </a:lnTo>
                  <a:lnTo>
                    <a:pt x="22144" y="1325202"/>
                  </a:lnTo>
                  <a:lnTo>
                    <a:pt x="22386" y="1316425"/>
                  </a:lnTo>
                  <a:lnTo>
                    <a:pt x="22627" y="1307649"/>
                  </a:lnTo>
                  <a:lnTo>
                    <a:pt x="22864" y="1298873"/>
                  </a:lnTo>
                  <a:lnTo>
                    <a:pt x="23099" y="1290097"/>
                  </a:lnTo>
                  <a:lnTo>
                    <a:pt x="23331" y="1281321"/>
                  </a:lnTo>
                  <a:lnTo>
                    <a:pt x="23561" y="1272545"/>
                  </a:lnTo>
                  <a:lnTo>
                    <a:pt x="23789" y="1263768"/>
                  </a:lnTo>
                  <a:lnTo>
                    <a:pt x="24014" y="1254992"/>
                  </a:lnTo>
                  <a:lnTo>
                    <a:pt x="24236" y="1246216"/>
                  </a:lnTo>
                  <a:lnTo>
                    <a:pt x="24457" y="1237440"/>
                  </a:lnTo>
                  <a:lnTo>
                    <a:pt x="24675" y="1228664"/>
                  </a:lnTo>
                  <a:lnTo>
                    <a:pt x="24891" y="1219888"/>
                  </a:lnTo>
                  <a:lnTo>
                    <a:pt x="25105" y="1211111"/>
                  </a:lnTo>
                  <a:lnTo>
                    <a:pt x="25317" y="1202335"/>
                  </a:lnTo>
                  <a:lnTo>
                    <a:pt x="25526" y="1193559"/>
                  </a:lnTo>
                  <a:lnTo>
                    <a:pt x="25734" y="1184783"/>
                  </a:lnTo>
                  <a:lnTo>
                    <a:pt x="25941" y="1176007"/>
                  </a:lnTo>
                  <a:lnTo>
                    <a:pt x="26145" y="1167231"/>
                  </a:lnTo>
                  <a:lnTo>
                    <a:pt x="26348" y="1158454"/>
                  </a:lnTo>
                  <a:lnTo>
                    <a:pt x="26549" y="1149678"/>
                  </a:lnTo>
                  <a:lnTo>
                    <a:pt x="26749" y="1140902"/>
                  </a:lnTo>
                  <a:lnTo>
                    <a:pt x="26948" y="1132126"/>
                  </a:lnTo>
                  <a:lnTo>
                    <a:pt x="27145" y="1123350"/>
                  </a:lnTo>
                  <a:lnTo>
                    <a:pt x="27341" y="1114573"/>
                  </a:lnTo>
                  <a:lnTo>
                    <a:pt x="27536" y="1105797"/>
                  </a:lnTo>
                  <a:lnTo>
                    <a:pt x="27729" y="1097021"/>
                  </a:lnTo>
                  <a:lnTo>
                    <a:pt x="27921" y="1088245"/>
                  </a:lnTo>
                  <a:lnTo>
                    <a:pt x="28112" y="1079469"/>
                  </a:lnTo>
                  <a:lnTo>
                    <a:pt x="28301" y="1070693"/>
                  </a:lnTo>
                  <a:lnTo>
                    <a:pt x="28490" y="1061916"/>
                  </a:lnTo>
                  <a:lnTo>
                    <a:pt x="28676" y="1053140"/>
                  </a:lnTo>
                  <a:lnTo>
                    <a:pt x="28862" y="1044364"/>
                  </a:lnTo>
                  <a:lnTo>
                    <a:pt x="29046" y="1035588"/>
                  </a:lnTo>
                  <a:lnTo>
                    <a:pt x="29228" y="1026812"/>
                  </a:lnTo>
                  <a:lnTo>
                    <a:pt x="29409" y="1018036"/>
                  </a:lnTo>
                  <a:lnTo>
                    <a:pt x="29588" y="1009259"/>
                  </a:lnTo>
                  <a:lnTo>
                    <a:pt x="29766" y="1000483"/>
                  </a:lnTo>
                  <a:lnTo>
                    <a:pt x="29941" y="991707"/>
                  </a:lnTo>
                  <a:lnTo>
                    <a:pt x="30115" y="982931"/>
                  </a:lnTo>
                  <a:lnTo>
                    <a:pt x="30287" y="974155"/>
                  </a:lnTo>
                  <a:lnTo>
                    <a:pt x="30457" y="965379"/>
                  </a:lnTo>
                  <a:lnTo>
                    <a:pt x="30625" y="956602"/>
                  </a:lnTo>
                  <a:lnTo>
                    <a:pt x="30790" y="947826"/>
                  </a:lnTo>
                  <a:lnTo>
                    <a:pt x="30953" y="939050"/>
                  </a:lnTo>
                  <a:lnTo>
                    <a:pt x="31115" y="930274"/>
                  </a:lnTo>
                  <a:lnTo>
                    <a:pt x="31274" y="921498"/>
                  </a:lnTo>
                  <a:lnTo>
                    <a:pt x="31430" y="912721"/>
                  </a:lnTo>
                  <a:lnTo>
                    <a:pt x="31584" y="903945"/>
                  </a:lnTo>
                  <a:lnTo>
                    <a:pt x="31735" y="895169"/>
                  </a:lnTo>
                  <a:lnTo>
                    <a:pt x="31885" y="886393"/>
                  </a:lnTo>
                  <a:lnTo>
                    <a:pt x="32031" y="877617"/>
                  </a:lnTo>
                  <a:lnTo>
                    <a:pt x="32175" y="868841"/>
                  </a:lnTo>
                  <a:lnTo>
                    <a:pt x="32317" y="860064"/>
                  </a:lnTo>
                  <a:lnTo>
                    <a:pt x="32457" y="851288"/>
                  </a:lnTo>
                  <a:lnTo>
                    <a:pt x="32593" y="842512"/>
                  </a:lnTo>
                  <a:lnTo>
                    <a:pt x="32728" y="833736"/>
                  </a:lnTo>
                  <a:lnTo>
                    <a:pt x="32860" y="824960"/>
                  </a:lnTo>
                  <a:lnTo>
                    <a:pt x="32990" y="816184"/>
                  </a:lnTo>
                  <a:lnTo>
                    <a:pt x="33117" y="807407"/>
                  </a:lnTo>
                  <a:lnTo>
                    <a:pt x="33242" y="798631"/>
                  </a:lnTo>
                  <a:lnTo>
                    <a:pt x="33366" y="789855"/>
                  </a:lnTo>
                  <a:lnTo>
                    <a:pt x="33487" y="781079"/>
                  </a:lnTo>
                  <a:lnTo>
                    <a:pt x="33606" y="772303"/>
                  </a:lnTo>
                  <a:lnTo>
                    <a:pt x="33723" y="763527"/>
                  </a:lnTo>
                  <a:lnTo>
                    <a:pt x="33838" y="754750"/>
                  </a:lnTo>
                  <a:lnTo>
                    <a:pt x="33952" y="745974"/>
                  </a:lnTo>
                  <a:lnTo>
                    <a:pt x="34064" y="737198"/>
                  </a:lnTo>
                  <a:lnTo>
                    <a:pt x="34174" y="728422"/>
                  </a:lnTo>
                  <a:lnTo>
                    <a:pt x="34283" y="719646"/>
                  </a:lnTo>
                  <a:lnTo>
                    <a:pt x="34390" y="710870"/>
                  </a:lnTo>
                  <a:lnTo>
                    <a:pt x="34495" y="702093"/>
                  </a:lnTo>
                  <a:lnTo>
                    <a:pt x="34600" y="693317"/>
                  </a:lnTo>
                  <a:lnTo>
                    <a:pt x="34703" y="684541"/>
                  </a:lnTo>
                  <a:lnTo>
                    <a:pt x="34805" y="675765"/>
                  </a:lnTo>
                  <a:lnTo>
                    <a:pt x="34905" y="666989"/>
                  </a:lnTo>
                  <a:lnTo>
                    <a:pt x="35005" y="658212"/>
                  </a:lnTo>
                  <a:lnTo>
                    <a:pt x="35104" y="649436"/>
                  </a:lnTo>
                  <a:lnTo>
                    <a:pt x="35201" y="640660"/>
                  </a:lnTo>
                  <a:lnTo>
                    <a:pt x="35298" y="631884"/>
                  </a:lnTo>
                  <a:lnTo>
                    <a:pt x="35393" y="623108"/>
                  </a:lnTo>
                  <a:lnTo>
                    <a:pt x="35488" y="614332"/>
                  </a:lnTo>
                  <a:lnTo>
                    <a:pt x="35582" y="605555"/>
                  </a:lnTo>
                  <a:lnTo>
                    <a:pt x="35675" y="596779"/>
                  </a:lnTo>
                  <a:lnTo>
                    <a:pt x="35767" y="588003"/>
                  </a:lnTo>
                  <a:lnTo>
                    <a:pt x="35858" y="579227"/>
                  </a:lnTo>
                  <a:lnTo>
                    <a:pt x="35948" y="570451"/>
                  </a:lnTo>
                  <a:lnTo>
                    <a:pt x="36037" y="561675"/>
                  </a:lnTo>
                  <a:lnTo>
                    <a:pt x="36126" y="552898"/>
                  </a:lnTo>
                  <a:lnTo>
                    <a:pt x="36213" y="544122"/>
                  </a:lnTo>
                  <a:lnTo>
                    <a:pt x="36300" y="535346"/>
                  </a:lnTo>
                  <a:lnTo>
                    <a:pt x="36386" y="526570"/>
                  </a:lnTo>
                  <a:lnTo>
                    <a:pt x="36471" y="517794"/>
                  </a:lnTo>
                  <a:lnTo>
                    <a:pt x="36555" y="509018"/>
                  </a:lnTo>
                  <a:lnTo>
                    <a:pt x="36638" y="500241"/>
                  </a:lnTo>
                  <a:lnTo>
                    <a:pt x="36720" y="491465"/>
                  </a:lnTo>
                  <a:lnTo>
                    <a:pt x="36801" y="482689"/>
                  </a:lnTo>
                  <a:lnTo>
                    <a:pt x="36881" y="473913"/>
                  </a:lnTo>
                  <a:lnTo>
                    <a:pt x="36960" y="465137"/>
                  </a:lnTo>
                  <a:lnTo>
                    <a:pt x="37038" y="456360"/>
                  </a:lnTo>
                  <a:lnTo>
                    <a:pt x="37115" y="447584"/>
                  </a:lnTo>
                  <a:lnTo>
                    <a:pt x="37191" y="438808"/>
                  </a:lnTo>
                  <a:lnTo>
                    <a:pt x="37265" y="430032"/>
                  </a:lnTo>
                  <a:lnTo>
                    <a:pt x="37339" y="421256"/>
                  </a:lnTo>
                  <a:lnTo>
                    <a:pt x="37411" y="412480"/>
                  </a:lnTo>
                  <a:lnTo>
                    <a:pt x="37483" y="403703"/>
                  </a:lnTo>
                  <a:lnTo>
                    <a:pt x="37553" y="394927"/>
                  </a:lnTo>
                  <a:lnTo>
                    <a:pt x="37622" y="386151"/>
                  </a:lnTo>
                  <a:lnTo>
                    <a:pt x="37690" y="377375"/>
                  </a:lnTo>
                  <a:lnTo>
                    <a:pt x="37757" y="368599"/>
                  </a:lnTo>
                  <a:lnTo>
                    <a:pt x="37822" y="359823"/>
                  </a:lnTo>
                  <a:lnTo>
                    <a:pt x="37886" y="351046"/>
                  </a:lnTo>
                  <a:lnTo>
                    <a:pt x="37949" y="342270"/>
                  </a:lnTo>
                  <a:lnTo>
                    <a:pt x="38011" y="333494"/>
                  </a:lnTo>
                  <a:lnTo>
                    <a:pt x="38071" y="324718"/>
                  </a:lnTo>
                  <a:lnTo>
                    <a:pt x="38130" y="315942"/>
                  </a:lnTo>
                  <a:lnTo>
                    <a:pt x="38188" y="307166"/>
                  </a:lnTo>
                  <a:lnTo>
                    <a:pt x="38245" y="298389"/>
                  </a:lnTo>
                  <a:lnTo>
                    <a:pt x="38300" y="289613"/>
                  </a:lnTo>
                  <a:lnTo>
                    <a:pt x="38354" y="280837"/>
                  </a:lnTo>
                  <a:lnTo>
                    <a:pt x="38407" y="272061"/>
                  </a:lnTo>
                  <a:lnTo>
                    <a:pt x="38458" y="263285"/>
                  </a:lnTo>
                  <a:lnTo>
                    <a:pt x="38508" y="254509"/>
                  </a:lnTo>
                  <a:lnTo>
                    <a:pt x="38557" y="245732"/>
                  </a:lnTo>
                  <a:lnTo>
                    <a:pt x="38604" y="236956"/>
                  </a:lnTo>
                  <a:lnTo>
                    <a:pt x="38650" y="228180"/>
                  </a:lnTo>
                  <a:lnTo>
                    <a:pt x="38695" y="219404"/>
                  </a:lnTo>
                  <a:lnTo>
                    <a:pt x="38739" y="210628"/>
                  </a:lnTo>
                  <a:lnTo>
                    <a:pt x="38781" y="201851"/>
                  </a:lnTo>
                  <a:lnTo>
                    <a:pt x="38822" y="193075"/>
                  </a:lnTo>
                  <a:lnTo>
                    <a:pt x="38862" y="184299"/>
                  </a:lnTo>
                  <a:lnTo>
                    <a:pt x="38900" y="175523"/>
                  </a:lnTo>
                  <a:lnTo>
                    <a:pt x="38938" y="166747"/>
                  </a:lnTo>
                  <a:lnTo>
                    <a:pt x="38974" y="157971"/>
                  </a:lnTo>
                  <a:lnTo>
                    <a:pt x="39009" y="149194"/>
                  </a:lnTo>
                  <a:lnTo>
                    <a:pt x="39042" y="140418"/>
                  </a:lnTo>
                  <a:lnTo>
                    <a:pt x="39075" y="131642"/>
                  </a:lnTo>
                  <a:lnTo>
                    <a:pt x="39106" y="122866"/>
                  </a:lnTo>
                  <a:lnTo>
                    <a:pt x="39137" y="114090"/>
                  </a:lnTo>
                  <a:lnTo>
                    <a:pt x="39166" y="105314"/>
                  </a:lnTo>
                  <a:lnTo>
                    <a:pt x="39194" y="96537"/>
                  </a:lnTo>
                  <a:lnTo>
                    <a:pt x="39222" y="87761"/>
                  </a:lnTo>
                  <a:lnTo>
                    <a:pt x="39248" y="78985"/>
                  </a:lnTo>
                  <a:lnTo>
                    <a:pt x="39273" y="70209"/>
                  </a:lnTo>
                  <a:lnTo>
                    <a:pt x="39298" y="61433"/>
                  </a:lnTo>
                  <a:lnTo>
                    <a:pt x="39321" y="52657"/>
                  </a:lnTo>
                  <a:lnTo>
                    <a:pt x="39344" y="43880"/>
                  </a:lnTo>
                  <a:lnTo>
                    <a:pt x="39366" y="35104"/>
                  </a:lnTo>
                  <a:lnTo>
                    <a:pt x="39387" y="26328"/>
                  </a:lnTo>
                  <a:lnTo>
                    <a:pt x="39407" y="17552"/>
                  </a:lnTo>
                  <a:lnTo>
                    <a:pt x="39426" y="8776"/>
                  </a:lnTo>
                  <a:lnTo>
                    <a:pt x="39445" y="0"/>
                  </a:lnTo>
                  <a:lnTo>
                    <a:pt x="40232" y="0"/>
                  </a:lnTo>
                  <a:lnTo>
                    <a:pt x="40250" y="8776"/>
                  </a:lnTo>
                  <a:lnTo>
                    <a:pt x="40270" y="17552"/>
                  </a:lnTo>
                  <a:lnTo>
                    <a:pt x="40290" y="26328"/>
                  </a:lnTo>
                  <a:lnTo>
                    <a:pt x="40311" y="35104"/>
                  </a:lnTo>
                  <a:lnTo>
                    <a:pt x="40333" y="43880"/>
                  </a:lnTo>
                  <a:lnTo>
                    <a:pt x="40356" y="52657"/>
                  </a:lnTo>
                  <a:lnTo>
                    <a:pt x="40379" y="61433"/>
                  </a:lnTo>
                  <a:lnTo>
                    <a:pt x="40404" y="70209"/>
                  </a:lnTo>
                  <a:lnTo>
                    <a:pt x="40429" y="78985"/>
                  </a:lnTo>
                  <a:lnTo>
                    <a:pt x="40455" y="87761"/>
                  </a:lnTo>
                  <a:lnTo>
                    <a:pt x="40482" y="96537"/>
                  </a:lnTo>
                  <a:lnTo>
                    <a:pt x="40511" y="105314"/>
                  </a:lnTo>
                  <a:lnTo>
                    <a:pt x="40540" y="114090"/>
                  </a:lnTo>
                  <a:lnTo>
                    <a:pt x="40570" y="122866"/>
                  </a:lnTo>
                  <a:lnTo>
                    <a:pt x="40602" y="131642"/>
                  </a:lnTo>
                  <a:lnTo>
                    <a:pt x="40635" y="140418"/>
                  </a:lnTo>
                  <a:lnTo>
                    <a:pt x="40668" y="149194"/>
                  </a:lnTo>
                  <a:lnTo>
                    <a:pt x="40703" y="157971"/>
                  </a:lnTo>
                  <a:lnTo>
                    <a:pt x="40739" y="166747"/>
                  </a:lnTo>
                  <a:lnTo>
                    <a:pt x="40777" y="175523"/>
                  </a:lnTo>
                  <a:lnTo>
                    <a:pt x="40815" y="184299"/>
                  </a:lnTo>
                  <a:lnTo>
                    <a:pt x="40855" y="193075"/>
                  </a:lnTo>
                  <a:lnTo>
                    <a:pt x="40896" y="201851"/>
                  </a:lnTo>
                  <a:lnTo>
                    <a:pt x="40938" y="210628"/>
                  </a:lnTo>
                  <a:lnTo>
                    <a:pt x="40982" y="219404"/>
                  </a:lnTo>
                  <a:lnTo>
                    <a:pt x="41026" y="228180"/>
                  </a:lnTo>
                  <a:lnTo>
                    <a:pt x="41073" y="236956"/>
                  </a:lnTo>
                  <a:lnTo>
                    <a:pt x="41120" y="245732"/>
                  </a:lnTo>
                  <a:lnTo>
                    <a:pt x="41169" y="254509"/>
                  </a:lnTo>
                  <a:lnTo>
                    <a:pt x="41219" y="263285"/>
                  </a:lnTo>
                  <a:lnTo>
                    <a:pt x="41270" y="272061"/>
                  </a:lnTo>
                  <a:lnTo>
                    <a:pt x="41323" y="280837"/>
                  </a:lnTo>
                  <a:lnTo>
                    <a:pt x="41377" y="289613"/>
                  </a:lnTo>
                  <a:lnTo>
                    <a:pt x="41432" y="298389"/>
                  </a:lnTo>
                  <a:lnTo>
                    <a:pt x="41489" y="307166"/>
                  </a:lnTo>
                  <a:lnTo>
                    <a:pt x="41547" y="315942"/>
                  </a:lnTo>
                  <a:lnTo>
                    <a:pt x="41606" y="324718"/>
                  </a:lnTo>
                  <a:lnTo>
                    <a:pt x="41666" y="333494"/>
                  </a:lnTo>
                  <a:lnTo>
                    <a:pt x="41728" y="342270"/>
                  </a:lnTo>
                  <a:lnTo>
                    <a:pt x="41791" y="351046"/>
                  </a:lnTo>
                  <a:lnTo>
                    <a:pt x="41855" y="359823"/>
                  </a:lnTo>
                  <a:lnTo>
                    <a:pt x="41920" y="368599"/>
                  </a:lnTo>
                  <a:lnTo>
                    <a:pt x="41987" y="377375"/>
                  </a:lnTo>
                  <a:lnTo>
                    <a:pt x="42055" y="386151"/>
                  </a:lnTo>
                  <a:lnTo>
                    <a:pt x="42124" y="394927"/>
                  </a:lnTo>
                  <a:lnTo>
                    <a:pt x="42194" y="403703"/>
                  </a:lnTo>
                  <a:lnTo>
                    <a:pt x="42265" y="412480"/>
                  </a:lnTo>
                  <a:lnTo>
                    <a:pt x="42338" y="421256"/>
                  </a:lnTo>
                  <a:lnTo>
                    <a:pt x="42412" y="430032"/>
                  </a:lnTo>
                  <a:lnTo>
                    <a:pt x="42486" y="438808"/>
                  </a:lnTo>
                  <a:lnTo>
                    <a:pt x="42562" y="447584"/>
                  </a:lnTo>
                  <a:lnTo>
                    <a:pt x="42639" y="456360"/>
                  </a:lnTo>
                  <a:lnTo>
                    <a:pt x="42717" y="465137"/>
                  </a:lnTo>
                  <a:lnTo>
                    <a:pt x="42796" y="473913"/>
                  </a:lnTo>
                  <a:lnTo>
                    <a:pt x="42876" y="482689"/>
                  </a:lnTo>
                  <a:lnTo>
                    <a:pt x="42957" y="491465"/>
                  </a:lnTo>
                  <a:lnTo>
                    <a:pt x="43039" y="500241"/>
                  </a:lnTo>
                  <a:lnTo>
                    <a:pt x="43122" y="509018"/>
                  </a:lnTo>
                  <a:lnTo>
                    <a:pt x="43206" y="517794"/>
                  </a:lnTo>
                  <a:lnTo>
                    <a:pt x="43291" y="526570"/>
                  </a:lnTo>
                  <a:lnTo>
                    <a:pt x="43377" y="535346"/>
                  </a:lnTo>
                  <a:lnTo>
                    <a:pt x="43463" y="544122"/>
                  </a:lnTo>
                  <a:lnTo>
                    <a:pt x="43551" y="552898"/>
                  </a:lnTo>
                  <a:lnTo>
                    <a:pt x="43640" y="561675"/>
                  </a:lnTo>
                  <a:lnTo>
                    <a:pt x="43729" y="570451"/>
                  </a:lnTo>
                  <a:lnTo>
                    <a:pt x="43819" y="579227"/>
                  </a:lnTo>
                  <a:lnTo>
                    <a:pt x="43910" y="588003"/>
                  </a:lnTo>
                  <a:lnTo>
                    <a:pt x="44002" y="596779"/>
                  </a:lnTo>
                  <a:lnTo>
                    <a:pt x="44095" y="605555"/>
                  </a:lnTo>
                  <a:lnTo>
                    <a:pt x="44189" y="614332"/>
                  </a:lnTo>
                  <a:lnTo>
                    <a:pt x="44283" y="623108"/>
                  </a:lnTo>
                  <a:lnTo>
                    <a:pt x="44379" y="631884"/>
                  </a:lnTo>
                  <a:lnTo>
                    <a:pt x="44476" y="640660"/>
                  </a:lnTo>
                  <a:lnTo>
                    <a:pt x="44573" y="649436"/>
                  </a:lnTo>
                  <a:lnTo>
                    <a:pt x="44672" y="658212"/>
                  </a:lnTo>
                  <a:lnTo>
                    <a:pt x="44771" y="666989"/>
                  </a:lnTo>
                  <a:lnTo>
                    <a:pt x="44872" y="675765"/>
                  </a:lnTo>
                  <a:lnTo>
                    <a:pt x="44974" y="684541"/>
                  </a:lnTo>
                  <a:lnTo>
                    <a:pt x="45077" y="693317"/>
                  </a:lnTo>
                  <a:lnTo>
                    <a:pt x="45181" y="702093"/>
                  </a:lnTo>
                  <a:lnTo>
                    <a:pt x="45287" y="710870"/>
                  </a:lnTo>
                  <a:lnTo>
                    <a:pt x="45394" y="719646"/>
                  </a:lnTo>
                  <a:lnTo>
                    <a:pt x="45503" y="728422"/>
                  </a:lnTo>
                  <a:lnTo>
                    <a:pt x="45613" y="737198"/>
                  </a:lnTo>
                  <a:lnTo>
                    <a:pt x="45725" y="745974"/>
                  </a:lnTo>
                  <a:lnTo>
                    <a:pt x="45838" y="754750"/>
                  </a:lnTo>
                  <a:lnTo>
                    <a:pt x="45954" y="763527"/>
                  </a:lnTo>
                  <a:lnTo>
                    <a:pt x="46071" y="772303"/>
                  </a:lnTo>
                  <a:lnTo>
                    <a:pt x="46190" y="781079"/>
                  </a:lnTo>
                  <a:lnTo>
                    <a:pt x="46311" y="789855"/>
                  </a:lnTo>
                  <a:lnTo>
                    <a:pt x="46434" y="798631"/>
                  </a:lnTo>
                  <a:lnTo>
                    <a:pt x="46560" y="807407"/>
                  </a:lnTo>
                  <a:lnTo>
                    <a:pt x="46687" y="816184"/>
                  </a:lnTo>
                  <a:lnTo>
                    <a:pt x="46817" y="824960"/>
                  </a:lnTo>
                  <a:lnTo>
                    <a:pt x="46949" y="833736"/>
                  </a:lnTo>
                  <a:lnTo>
                    <a:pt x="47084" y="842512"/>
                  </a:lnTo>
                  <a:lnTo>
                    <a:pt x="47220" y="851288"/>
                  </a:lnTo>
                  <a:lnTo>
                    <a:pt x="47360" y="860064"/>
                  </a:lnTo>
                  <a:lnTo>
                    <a:pt x="47502" y="868841"/>
                  </a:lnTo>
                  <a:lnTo>
                    <a:pt x="47646" y="877617"/>
                  </a:lnTo>
                  <a:lnTo>
                    <a:pt x="47792" y="886393"/>
                  </a:lnTo>
                  <a:lnTo>
                    <a:pt x="47941" y="895169"/>
                  </a:lnTo>
                  <a:lnTo>
                    <a:pt x="48093" y="903945"/>
                  </a:lnTo>
                  <a:lnTo>
                    <a:pt x="48247" y="912721"/>
                  </a:lnTo>
                  <a:lnTo>
                    <a:pt x="48403" y="921498"/>
                  </a:lnTo>
                  <a:lnTo>
                    <a:pt x="48562" y="930274"/>
                  </a:lnTo>
                  <a:lnTo>
                    <a:pt x="48723" y="939050"/>
                  </a:lnTo>
                  <a:lnTo>
                    <a:pt x="48887" y="947826"/>
                  </a:lnTo>
                  <a:lnTo>
                    <a:pt x="49052" y="956602"/>
                  </a:lnTo>
                  <a:lnTo>
                    <a:pt x="49220" y="965379"/>
                  </a:lnTo>
                  <a:lnTo>
                    <a:pt x="49390" y="974155"/>
                  </a:lnTo>
                  <a:lnTo>
                    <a:pt x="49562" y="982931"/>
                  </a:lnTo>
                  <a:lnTo>
                    <a:pt x="49735" y="991707"/>
                  </a:lnTo>
                  <a:lnTo>
                    <a:pt x="49911" y="1000483"/>
                  </a:lnTo>
                  <a:lnTo>
                    <a:pt x="50089" y="1009259"/>
                  </a:lnTo>
                  <a:lnTo>
                    <a:pt x="50268" y="1018036"/>
                  </a:lnTo>
                  <a:lnTo>
                    <a:pt x="50449" y="1026812"/>
                  </a:lnTo>
                  <a:lnTo>
                    <a:pt x="50631" y="1035588"/>
                  </a:lnTo>
                  <a:lnTo>
                    <a:pt x="50815" y="1044364"/>
                  </a:lnTo>
                  <a:lnTo>
                    <a:pt x="51001" y="1053140"/>
                  </a:lnTo>
                  <a:lnTo>
                    <a:pt x="51187" y="1061916"/>
                  </a:lnTo>
                  <a:lnTo>
                    <a:pt x="51375" y="1070693"/>
                  </a:lnTo>
                  <a:lnTo>
                    <a:pt x="51565" y="1079469"/>
                  </a:lnTo>
                  <a:lnTo>
                    <a:pt x="51756" y="1088245"/>
                  </a:lnTo>
                  <a:lnTo>
                    <a:pt x="51947" y="1097021"/>
                  </a:lnTo>
                  <a:lnTo>
                    <a:pt x="52141" y="1105797"/>
                  </a:lnTo>
                  <a:lnTo>
                    <a:pt x="52336" y="1114573"/>
                  </a:lnTo>
                  <a:lnTo>
                    <a:pt x="52532" y="1123350"/>
                  </a:lnTo>
                  <a:lnTo>
                    <a:pt x="52729" y="1132126"/>
                  </a:lnTo>
                  <a:lnTo>
                    <a:pt x="52927" y="1140902"/>
                  </a:lnTo>
                  <a:lnTo>
                    <a:pt x="53127" y="1149678"/>
                  </a:lnTo>
                  <a:lnTo>
                    <a:pt x="53329" y="1158454"/>
                  </a:lnTo>
                  <a:lnTo>
                    <a:pt x="53531" y="1167231"/>
                  </a:lnTo>
                  <a:lnTo>
                    <a:pt x="53736" y="1176007"/>
                  </a:lnTo>
                  <a:lnTo>
                    <a:pt x="53943" y="1184783"/>
                  </a:lnTo>
                  <a:lnTo>
                    <a:pt x="54150" y="1193559"/>
                  </a:lnTo>
                  <a:lnTo>
                    <a:pt x="54360" y="1202335"/>
                  </a:lnTo>
                  <a:lnTo>
                    <a:pt x="54572" y="1211111"/>
                  </a:lnTo>
                  <a:lnTo>
                    <a:pt x="54786" y="1219888"/>
                  </a:lnTo>
                  <a:lnTo>
                    <a:pt x="55002" y="1228664"/>
                  </a:lnTo>
                  <a:lnTo>
                    <a:pt x="55220" y="1237440"/>
                  </a:lnTo>
                  <a:lnTo>
                    <a:pt x="55440" y="1246216"/>
                  </a:lnTo>
                  <a:lnTo>
                    <a:pt x="55663" y="1254992"/>
                  </a:lnTo>
                  <a:lnTo>
                    <a:pt x="55888" y="1263768"/>
                  </a:lnTo>
                  <a:lnTo>
                    <a:pt x="56115" y="1272545"/>
                  </a:lnTo>
                  <a:lnTo>
                    <a:pt x="56346" y="1281321"/>
                  </a:lnTo>
                  <a:lnTo>
                    <a:pt x="56578" y="1290097"/>
                  </a:lnTo>
                  <a:lnTo>
                    <a:pt x="56813" y="1298873"/>
                  </a:lnTo>
                  <a:lnTo>
                    <a:pt x="57050" y="1307649"/>
                  </a:lnTo>
                  <a:lnTo>
                    <a:pt x="57290" y="1316425"/>
                  </a:lnTo>
                  <a:lnTo>
                    <a:pt x="57533" y="1325202"/>
                  </a:lnTo>
                  <a:lnTo>
                    <a:pt x="57777" y="1333978"/>
                  </a:lnTo>
                  <a:lnTo>
                    <a:pt x="58024" y="1342754"/>
                  </a:lnTo>
                  <a:lnTo>
                    <a:pt x="58273" y="1351530"/>
                  </a:lnTo>
                  <a:lnTo>
                    <a:pt x="58524" y="1360306"/>
                  </a:lnTo>
                  <a:lnTo>
                    <a:pt x="58776" y="1369082"/>
                  </a:lnTo>
                  <a:lnTo>
                    <a:pt x="59030" y="1377859"/>
                  </a:lnTo>
                  <a:lnTo>
                    <a:pt x="59286" y="1386635"/>
                  </a:lnTo>
                  <a:lnTo>
                    <a:pt x="59543" y="1395411"/>
                  </a:lnTo>
                  <a:lnTo>
                    <a:pt x="59801" y="1404187"/>
                  </a:lnTo>
                  <a:lnTo>
                    <a:pt x="60059" y="1412963"/>
                  </a:lnTo>
                  <a:lnTo>
                    <a:pt x="60319" y="1421740"/>
                  </a:lnTo>
                  <a:lnTo>
                    <a:pt x="60578" y="1430516"/>
                  </a:lnTo>
                  <a:lnTo>
                    <a:pt x="60838" y="1439292"/>
                  </a:lnTo>
                  <a:lnTo>
                    <a:pt x="61097" y="1448068"/>
                  </a:lnTo>
                  <a:lnTo>
                    <a:pt x="61356" y="1456844"/>
                  </a:lnTo>
                  <a:lnTo>
                    <a:pt x="61615" y="1465620"/>
                  </a:lnTo>
                  <a:lnTo>
                    <a:pt x="61872" y="1474397"/>
                  </a:lnTo>
                  <a:lnTo>
                    <a:pt x="62128" y="1483173"/>
                  </a:lnTo>
                  <a:lnTo>
                    <a:pt x="62383" y="1491949"/>
                  </a:lnTo>
                  <a:lnTo>
                    <a:pt x="62636" y="1500725"/>
                  </a:lnTo>
                  <a:lnTo>
                    <a:pt x="62887" y="1509501"/>
                  </a:lnTo>
                  <a:lnTo>
                    <a:pt x="63136" y="1518277"/>
                  </a:lnTo>
                  <a:lnTo>
                    <a:pt x="63382" y="1527054"/>
                  </a:lnTo>
                  <a:lnTo>
                    <a:pt x="63626" y="1535830"/>
                  </a:lnTo>
                  <a:lnTo>
                    <a:pt x="63868" y="1544606"/>
                  </a:lnTo>
                  <a:lnTo>
                    <a:pt x="64107" y="1553382"/>
                  </a:lnTo>
                  <a:lnTo>
                    <a:pt x="64343" y="1562158"/>
                  </a:lnTo>
                  <a:lnTo>
                    <a:pt x="64576" y="1570934"/>
                  </a:lnTo>
                  <a:lnTo>
                    <a:pt x="64807" y="1579711"/>
                  </a:lnTo>
                  <a:lnTo>
                    <a:pt x="65034" y="1588487"/>
                  </a:lnTo>
                  <a:lnTo>
                    <a:pt x="65257" y="1597263"/>
                  </a:lnTo>
                  <a:lnTo>
                    <a:pt x="65478" y="1606039"/>
                  </a:lnTo>
                  <a:lnTo>
                    <a:pt x="65696" y="1614815"/>
                  </a:lnTo>
                  <a:lnTo>
                    <a:pt x="65911" y="1623591"/>
                  </a:lnTo>
                  <a:lnTo>
                    <a:pt x="66122" y="1632368"/>
                  </a:lnTo>
                  <a:lnTo>
                    <a:pt x="66331" y="1641144"/>
                  </a:lnTo>
                  <a:lnTo>
                    <a:pt x="66537" y="1649920"/>
                  </a:lnTo>
                  <a:lnTo>
                    <a:pt x="66739" y="1658696"/>
                  </a:lnTo>
                  <a:lnTo>
                    <a:pt x="66939" y="1667472"/>
                  </a:lnTo>
                  <a:lnTo>
                    <a:pt x="67136" y="1676249"/>
                  </a:lnTo>
                  <a:lnTo>
                    <a:pt x="67331" y="1685025"/>
                  </a:lnTo>
                  <a:lnTo>
                    <a:pt x="67523" y="1693801"/>
                  </a:lnTo>
                  <a:lnTo>
                    <a:pt x="67713" y="1702577"/>
                  </a:lnTo>
                  <a:lnTo>
                    <a:pt x="67900" y="1711353"/>
                  </a:lnTo>
                  <a:lnTo>
                    <a:pt x="68086" y="1720129"/>
                  </a:lnTo>
                  <a:lnTo>
                    <a:pt x="68270" y="1728906"/>
                  </a:lnTo>
                  <a:lnTo>
                    <a:pt x="68451" y="1737682"/>
                  </a:lnTo>
                  <a:lnTo>
                    <a:pt x="68632" y="1746458"/>
                  </a:lnTo>
                  <a:lnTo>
                    <a:pt x="68811" y="1755234"/>
                  </a:lnTo>
                  <a:lnTo>
                    <a:pt x="68988" y="1764010"/>
                  </a:lnTo>
                  <a:lnTo>
                    <a:pt x="69164" y="1772786"/>
                  </a:lnTo>
                  <a:lnTo>
                    <a:pt x="69340" y="1781563"/>
                  </a:lnTo>
                  <a:lnTo>
                    <a:pt x="69515" y="1790339"/>
                  </a:lnTo>
                  <a:lnTo>
                    <a:pt x="69689" y="1799115"/>
                  </a:lnTo>
                  <a:lnTo>
                    <a:pt x="69862" y="1807891"/>
                  </a:lnTo>
                  <a:lnTo>
                    <a:pt x="70035" y="1816667"/>
                  </a:lnTo>
                  <a:lnTo>
                    <a:pt x="70208" y="1825443"/>
                  </a:lnTo>
                  <a:lnTo>
                    <a:pt x="70381" y="1834220"/>
                  </a:lnTo>
                  <a:lnTo>
                    <a:pt x="70555" y="1842996"/>
                  </a:lnTo>
                  <a:lnTo>
                    <a:pt x="70728" y="1851772"/>
                  </a:lnTo>
                  <a:lnTo>
                    <a:pt x="70902" y="1860548"/>
                  </a:lnTo>
                  <a:lnTo>
                    <a:pt x="71077" y="1869324"/>
                  </a:lnTo>
                  <a:lnTo>
                    <a:pt x="71252" y="1878101"/>
                  </a:lnTo>
                  <a:lnTo>
                    <a:pt x="71428" y="1886877"/>
                  </a:lnTo>
                  <a:lnTo>
                    <a:pt x="71605" y="1895653"/>
                  </a:lnTo>
                  <a:lnTo>
                    <a:pt x="71784" y="1904429"/>
                  </a:lnTo>
                  <a:lnTo>
                    <a:pt x="71963" y="1913205"/>
                  </a:lnTo>
                  <a:lnTo>
                    <a:pt x="72144" y="1921981"/>
                  </a:lnTo>
                  <a:lnTo>
                    <a:pt x="72326" y="1930758"/>
                  </a:lnTo>
                  <a:lnTo>
                    <a:pt x="72509" y="1939534"/>
                  </a:lnTo>
                  <a:lnTo>
                    <a:pt x="72694" y="1948310"/>
                  </a:lnTo>
                  <a:lnTo>
                    <a:pt x="72880" y="1957086"/>
                  </a:lnTo>
                  <a:lnTo>
                    <a:pt x="73067" y="1965862"/>
                  </a:lnTo>
                  <a:lnTo>
                    <a:pt x="73256" y="1974638"/>
                  </a:lnTo>
                  <a:lnTo>
                    <a:pt x="73446" y="1983415"/>
                  </a:lnTo>
                  <a:lnTo>
                    <a:pt x="73638" y="1992191"/>
                  </a:lnTo>
                  <a:lnTo>
                    <a:pt x="73830" y="2000967"/>
                  </a:lnTo>
                  <a:lnTo>
                    <a:pt x="74023" y="2009743"/>
                  </a:lnTo>
                  <a:lnTo>
                    <a:pt x="74217" y="2018519"/>
                  </a:lnTo>
                  <a:lnTo>
                    <a:pt x="74412" y="2027295"/>
                  </a:lnTo>
                  <a:lnTo>
                    <a:pt x="74607" y="2036072"/>
                  </a:lnTo>
                  <a:lnTo>
                    <a:pt x="74802" y="2044848"/>
                  </a:lnTo>
                  <a:lnTo>
                    <a:pt x="74997" y="2053624"/>
                  </a:lnTo>
                  <a:lnTo>
                    <a:pt x="75191" y="2062400"/>
                  </a:lnTo>
                  <a:lnTo>
                    <a:pt x="75385" y="2071176"/>
                  </a:lnTo>
                  <a:lnTo>
                    <a:pt x="75578" y="2079952"/>
                  </a:lnTo>
                  <a:lnTo>
                    <a:pt x="75770" y="2088729"/>
                  </a:lnTo>
                  <a:lnTo>
                    <a:pt x="75960" y="2097505"/>
                  </a:lnTo>
                  <a:lnTo>
                    <a:pt x="76148" y="2106281"/>
                  </a:lnTo>
                  <a:lnTo>
                    <a:pt x="76333" y="2115057"/>
                  </a:lnTo>
                  <a:lnTo>
                    <a:pt x="76516" y="2123833"/>
                  </a:lnTo>
                  <a:lnTo>
                    <a:pt x="76696" y="2132610"/>
                  </a:lnTo>
                  <a:lnTo>
                    <a:pt x="76872" y="2141386"/>
                  </a:lnTo>
                  <a:lnTo>
                    <a:pt x="77044" y="2150162"/>
                  </a:lnTo>
                  <a:lnTo>
                    <a:pt x="77212" y="2158938"/>
                  </a:lnTo>
                  <a:lnTo>
                    <a:pt x="77376" y="2167714"/>
                  </a:lnTo>
                  <a:lnTo>
                    <a:pt x="77535" y="2176490"/>
                  </a:lnTo>
                  <a:lnTo>
                    <a:pt x="77688" y="2185267"/>
                  </a:lnTo>
                  <a:lnTo>
                    <a:pt x="77837" y="2194043"/>
                  </a:lnTo>
                  <a:lnTo>
                    <a:pt x="77980" y="2202819"/>
                  </a:lnTo>
                  <a:lnTo>
                    <a:pt x="78117" y="2211595"/>
                  </a:lnTo>
                  <a:lnTo>
                    <a:pt x="78247" y="2220371"/>
                  </a:lnTo>
                  <a:lnTo>
                    <a:pt x="78371" y="2229147"/>
                  </a:lnTo>
                  <a:lnTo>
                    <a:pt x="78489" y="2237924"/>
                  </a:lnTo>
                  <a:lnTo>
                    <a:pt x="78601" y="2246700"/>
                  </a:lnTo>
                  <a:lnTo>
                    <a:pt x="78704" y="2255476"/>
                  </a:lnTo>
                  <a:lnTo>
                    <a:pt x="78802" y="2264252"/>
                  </a:lnTo>
                  <a:lnTo>
                    <a:pt x="78894" y="2273028"/>
                  </a:lnTo>
                  <a:lnTo>
                    <a:pt x="78978" y="2281804"/>
                  </a:lnTo>
                  <a:lnTo>
                    <a:pt x="79055" y="2290581"/>
                  </a:lnTo>
                  <a:lnTo>
                    <a:pt x="79126" y="2299357"/>
                  </a:lnTo>
                  <a:lnTo>
                    <a:pt x="79191" y="2308133"/>
                  </a:lnTo>
                  <a:lnTo>
                    <a:pt x="79248" y="2316909"/>
                  </a:lnTo>
                  <a:lnTo>
                    <a:pt x="79299" y="2325685"/>
                  </a:lnTo>
                  <a:lnTo>
                    <a:pt x="79345" y="2334462"/>
                  </a:lnTo>
                  <a:lnTo>
                    <a:pt x="79385" y="2343238"/>
                  </a:lnTo>
                  <a:lnTo>
                    <a:pt x="79418" y="2352014"/>
                  </a:lnTo>
                  <a:lnTo>
                    <a:pt x="79446" y="2360790"/>
                  </a:lnTo>
                  <a:lnTo>
                    <a:pt x="79469" y="2369566"/>
                  </a:lnTo>
                  <a:lnTo>
                    <a:pt x="79488" y="2378342"/>
                  </a:lnTo>
                  <a:lnTo>
                    <a:pt x="79501" y="2387119"/>
                  </a:lnTo>
                  <a:lnTo>
                    <a:pt x="79510" y="2395895"/>
                  </a:lnTo>
                  <a:lnTo>
                    <a:pt x="79515" y="2404671"/>
                  </a:lnTo>
                  <a:lnTo>
                    <a:pt x="79517" y="2413447"/>
                  </a:lnTo>
                  <a:lnTo>
                    <a:pt x="79515" y="2422223"/>
                  </a:lnTo>
                  <a:lnTo>
                    <a:pt x="79510" y="2430999"/>
                  </a:lnTo>
                  <a:lnTo>
                    <a:pt x="79503" y="2439776"/>
                  </a:lnTo>
                  <a:lnTo>
                    <a:pt x="79493" y="2448552"/>
                  </a:lnTo>
                  <a:lnTo>
                    <a:pt x="79481" y="2457328"/>
                  </a:lnTo>
                  <a:lnTo>
                    <a:pt x="79467" y="2466104"/>
                  </a:lnTo>
                  <a:lnTo>
                    <a:pt x="79451" y="2474880"/>
                  </a:lnTo>
                  <a:lnTo>
                    <a:pt x="79435" y="2483656"/>
                  </a:lnTo>
                  <a:lnTo>
                    <a:pt x="79418" y="2492433"/>
                  </a:lnTo>
                  <a:lnTo>
                    <a:pt x="79400" y="2501209"/>
                  </a:lnTo>
                  <a:lnTo>
                    <a:pt x="79381" y="2509985"/>
                  </a:lnTo>
                  <a:lnTo>
                    <a:pt x="79363" y="2518761"/>
                  </a:lnTo>
                  <a:lnTo>
                    <a:pt x="79345" y="2527537"/>
                  </a:lnTo>
                  <a:lnTo>
                    <a:pt x="79327" y="2536313"/>
                  </a:lnTo>
                  <a:lnTo>
                    <a:pt x="79310" y="2545090"/>
                  </a:lnTo>
                  <a:lnTo>
                    <a:pt x="79293" y="2553866"/>
                  </a:lnTo>
                  <a:lnTo>
                    <a:pt x="79278" y="2562642"/>
                  </a:lnTo>
                  <a:lnTo>
                    <a:pt x="79264" y="2571418"/>
                  </a:lnTo>
                  <a:lnTo>
                    <a:pt x="79250" y="2580194"/>
                  </a:lnTo>
                  <a:lnTo>
                    <a:pt x="79238" y="2588971"/>
                  </a:lnTo>
                  <a:lnTo>
                    <a:pt x="79228" y="2597747"/>
                  </a:lnTo>
                  <a:lnTo>
                    <a:pt x="79220" y="2606523"/>
                  </a:lnTo>
                  <a:lnTo>
                    <a:pt x="79213" y="2615299"/>
                  </a:lnTo>
                  <a:lnTo>
                    <a:pt x="79207" y="2624075"/>
                  </a:lnTo>
                  <a:lnTo>
                    <a:pt x="79204" y="2632851"/>
                  </a:lnTo>
                  <a:lnTo>
                    <a:pt x="79202" y="2641628"/>
                  </a:lnTo>
                  <a:lnTo>
                    <a:pt x="79202" y="2650404"/>
                  </a:lnTo>
                  <a:lnTo>
                    <a:pt x="79204" y="2659180"/>
                  </a:lnTo>
                  <a:lnTo>
                    <a:pt x="79208" y="2667956"/>
                  </a:lnTo>
                  <a:lnTo>
                    <a:pt x="79214" y="2676732"/>
                  </a:lnTo>
                  <a:lnTo>
                    <a:pt x="79221" y="2685508"/>
                  </a:lnTo>
                  <a:lnTo>
                    <a:pt x="79230" y="2694285"/>
                  </a:lnTo>
                  <a:lnTo>
                    <a:pt x="79241" y="2703061"/>
                  </a:lnTo>
                  <a:lnTo>
                    <a:pt x="79253" y="2711837"/>
                  </a:lnTo>
                  <a:lnTo>
                    <a:pt x="79267" y="2720613"/>
                  </a:lnTo>
                  <a:lnTo>
                    <a:pt x="79281" y="2729389"/>
                  </a:lnTo>
                  <a:lnTo>
                    <a:pt x="79298" y="2738165"/>
                  </a:lnTo>
                  <a:lnTo>
                    <a:pt x="79315" y="2746942"/>
                  </a:lnTo>
                  <a:lnTo>
                    <a:pt x="79334" y="2755718"/>
                  </a:lnTo>
                  <a:lnTo>
                    <a:pt x="79353" y="2764494"/>
                  </a:lnTo>
                  <a:lnTo>
                    <a:pt x="79373" y="2773270"/>
                  </a:lnTo>
                  <a:lnTo>
                    <a:pt x="79394" y="2782046"/>
                  </a:lnTo>
                  <a:lnTo>
                    <a:pt x="79415" y="2790823"/>
                  </a:lnTo>
                  <a:lnTo>
                    <a:pt x="79436" y="2799599"/>
                  </a:lnTo>
                  <a:lnTo>
                    <a:pt x="79457" y="2808375"/>
                  </a:lnTo>
                  <a:lnTo>
                    <a:pt x="79479" y="2817151"/>
                  </a:lnTo>
                  <a:lnTo>
                    <a:pt x="79500" y="2825927"/>
                  </a:lnTo>
                  <a:lnTo>
                    <a:pt x="79521" y="2834703"/>
                  </a:lnTo>
                  <a:lnTo>
                    <a:pt x="79541" y="2843480"/>
                  </a:lnTo>
                  <a:lnTo>
                    <a:pt x="79560" y="2852256"/>
                  </a:lnTo>
                  <a:lnTo>
                    <a:pt x="79578" y="2861032"/>
                  </a:lnTo>
                  <a:lnTo>
                    <a:pt x="79596" y="2869808"/>
                  </a:lnTo>
                  <a:lnTo>
                    <a:pt x="79612" y="2878584"/>
                  </a:lnTo>
                  <a:lnTo>
                    <a:pt x="79627" y="2887360"/>
                  </a:lnTo>
                  <a:lnTo>
                    <a:pt x="79640" y="2896137"/>
                  </a:lnTo>
                  <a:lnTo>
                    <a:pt x="79652" y="2904913"/>
                  </a:lnTo>
                  <a:lnTo>
                    <a:pt x="79661" y="2913689"/>
                  </a:lnTo>
                  <a:lnTo>
                    <a:pt x="79668" y="2922465"/>
                  </a:lnTo>
                  <a:lnTo>
                    <a:pt x="79674" y="2931241"/>
                  </a:lnTo>
                  <a:lnTo>
                    <a:pt x="79677" y="2940017"/>
                  </a:lnTo>
                  <a:lnTo>
                    <a:pt x="79677" y="2948794"/>
                  </a:lnTo>
                  <a:lnTo>
                    <a:pt x="79675" y="2957570"/>
                  </a:lnTo>
                  <a:lnTo>
                    <a:pt x="79671" y="2966346"/>
                  </a:lnTo>
                  <a:lnTo>
                    <a:pt x="79664" y="2975122"/>
                  </a:lnTo>
                  <a:lnTo>
                    <a:pt x="79653" y="2983898"/>
                  </a:lnTo>
                  <a:lnTo>
                    <a:pt x="79640" y="2992674"/>
                  </a:lnTo>
                  <a:lnTo>
                    <a:pt x="79624" y="3001451"/>
                  </a:lnTo>
                  <a:lnTo>
                    <a:pt x="79604" y="3010227"/>
                  </a:lnTo>
                  <a:lnTo>
                    <a:pt x="79581" y="3019003"/>
                  </a:lnTo>
                  <a:lnTo>
                    <a:pt x="79555" y="3027779"/>
                  </a:lnTo>
                  <a:lnTo>
                    <a:pt x="79526" y="3036555"/>
                  </a:lnTo>
                  <a:lnTo>
                    <a:pt x="79493" y="3045332"/>
                  </a:lnTo>
                  <a:lnTo>
                    <a:pt x="79457" y="3054108"/>
                  </a:lnTo>
                  <a:lnTo>
                    <a:pt x="79417" y="3062884"/>
                  </a:lnTo>
                  <a:lnTo>
                    <a:pt x="79375" y="3071660"/>
                  </a:lnTo>
                  <a:lnTo>
                    <a:pt x="79328" y="3080436"/>
                  </a:lnTo>
                  <a:lnTo>
                    <a:pt x="79278" y="3089212"/>
                  </a:lnTo>
                  <a:lnTo>
                    <a:pt x="79225" y="3097989"/>
                  </a:lnTo>
                  <a:lnTo>
                    <a:pt x="79169" y="3106765"/>
                  </a:lnTo>
                  <a:lnTo>
                    <a:pt x="79109" y="3115541"/>
                  </a:lnTo>
                  <a:lnTo>
                    <a:pt x="79046" y="3124317"/>
                  </a:lnTo>
                  <a:lnTo>
                    <a:pt x="78980" y="3133093"/>
                  </a:lnTo>
                  <a:lnTo>
                    <a:pt x="78911" y="3141869"/>
                  </a:lnTo>
                  <a:lnTo>
                    <a:pt x="78839" y="3150646"/>
                  </a:lnTo>
                  <a:lnTo>
                    <a:pt x="78763" y="3159422"/>
                  </a:lnTo>
                  <a:lnTo>
                    <a:pt x="78686" y="3168198"/>
                  </a:lnTo>
                  <a:lnTo>
                    <a:pt x="78606" y="3176974"/>
                  </a:lnTo>
                  <a:lnTo>
                    <a:pt x="78524" y="3185750"/>
                  </a:lnTo>
                  <a:lnTo>
                    <a:pt x="78439" y="3194526"/>
                  </a:lnTo>
                  <a:lnTo>
                    <a:pt x="78352" y="3203303"/>
                  </a:lnTo>
                  <a:lnTo>
                    <a:pt x="78264" y="3212079"/>
                  </a:lnTo>
                  <a:lnTo>
                    <a:pt x="78173" y="3220855"/>
                  </a:lnTo>
                  <a:lnTo>
                    <a:pt x="78082" y="3229631"/>
                  </a:lnTo>
                  <a:lnTo>
                    <a:pt x="77989" y="3238407"/>
                  </a:lnTo>
                  <a:lnTo>
                    <a:pt x="77895" y="3247183"/>
                  </a:lnTo>
                  <a:lnTo>
                    <a:pt x="77801" y="3255960"/>
                  </a:lnTo>
                  <a:lnTo>
                    <a:pt x="77705" y="3264736"/>
                  </a:lnTo>
                  <a:lnTo>
                    <a:pt x="77610" y="3273512"/>
                  </a:lnTo>
                  <a:lnTo>
                    <a:pt x="77514" y="3282288"/>
                  </a:lnTo>
                  <a:lnTo>
                    <a:pt x="77419" y="3291064"/>
                  </a:lnTo>
                  <a:lnTo>
                    <a:pt x="77324" y="3299841"/>
                  </a:lnTo>
                  <a:lnTo>
                    <a:pt x="77230" y="3308617"/>
                  </a:lnTo>
                  <a:lnTo>
                    <a:pt x="77136" y="3317393"/>
                  </a:lnTo>
                  <a:lnTo>
                    <a:pt x="77044" y="3326169"/>
                  </a:lnTo>
                  <a:lnTo>
                    <a:pt x="76953" y="3334945"/>
                  </a:lnTo>
                  <a:lnTo>
                    <a:pt x="76864" y="3343721"/>
                  </a:lnTo>
                  <a:lnTo>
                    <a:pt x="76776" y="3352498"/>
                  </a:lnTo>
                  <a:lnTo>
                    <a:pt x="76690" y="3361274"/>
                  </a:lnTo>
                  <a:lnTo>
                    <a:pt x="76606" y="3370050"/>
                  </a:lnTo>
                  <a:lnTo>
                    <a:pt x="76524" y="3378826"/>
                  </a:lnTo>
                  <a:lnTo>
                    <a:pt x="76444" y="3387602"/>
                  </a:lnTo>
                  <a:lnTo>
                    <a:pt x="76368" y="3396378"/>
                  </a:lnTo>
                  <a:lnTo>
                    <a:pt x="76294" y="3405155"/>
                  </a:lnTo>
                  <a:lnTo>
                    <a:pt x="76222" y="3413931"/>
                  </a:lnTo>
                  <a:lnTo>
                    <a:pt x="76152" y="3422707"/>
                  </a:lnTo>
                  <a:lnTo>
                    <a:pt x="76087" y="3431483"/>
                  </a:lnTo>
                  <a:lnTo>
                    <a:pt x="76023" y="3440259"/>
                  </a:lnTo>
                  <a:lnTo>
                    <a:pt x="75962" y="3449035"/>
                  </a:lnTo>
                  <a:lnTo>
                    <a:pt x="75904" y="3457812"/>
                  </a:lnTo>
                  <a:lnTo>
                    <a:pt x="75850" y="3466588"/>
                  </a:lnTo>
                  <a:lnTo>
                    <a:pt x="75797" y="3475364"/>
                  </a:lnTo>
                  <a:lnTo>
                    <a:pt x="75748" y="3484140"/>
                  </a:lnTo>
                  <a:lnTo>
                    <a:pt x="75700" y="3492916"/>
                  </a:lnTo>
                  <a:lnTo>
                    <a:pt x="75656" y="3501693"/>
                  </a:lnTo>
                  <a:lnTo>
                    <a:pt x="75614" y="3510469"/>
                  </a:lnTo>
                  <a:lnTo>
                    <a:pt x="75573" y="3519245"/>
                  </a:lnTo>
                  <a:lnTo>
                    <a:pt x="75535" y="3528021"/>
                  </a:lnTo>
                  <a:lnTo>
                    <a:pt x="75499" y="3536797"/>
                  </a:lnTo>
                  <a:lnTo>
                    <a:pt x="75464" y="3545573"/>
                  </a:lnTo>
                  <a:lnTo>
                    <a:pt x="75431" y="3554350"/>
                  </a:lnTo>
                  <a:lnTo>
                    <a:pt x="75399" y="3563126"/>
                  </a:lnTo>
                  <a:lnTo>
                    <a:pt x="75368" y="3571902"/>
                  </a:lnTo>
                  <a:lnTo>
                    <a:pt x="75338" y="3580678"/>
                  </a:lnTo>
                  <a:lnTo>
                    <a:pt x="75308" y="3589454"/>
                  </a:lnTo>
                  <a:lnTo>
                    <a:pt x="75278" y="3598230"/>
                  </a:lnTo>
                  <a:lnTo>
                    <a:pt x="75248" y="3607007"/>
                  </a:lnTo>
                  <a:lnTo>
                    <a:pt x="75218" y="3615783"/>
                  </a:lnTo>
                  <a:lnTo>
                    <a:pt x="75187" y="3624559"/>
                  </a:lnTo>
                  <a:lnTo>
                    <a:pt x="75155" y="3633335"/>
                  </a:lnTo>
                  <a:lnTo>
                    <a:pt x="75121" y="3642111"/>
                  </a:lnTo>
                  <a:lnTo>
                    <a:pt x="75086" y="3650887"/>
                  </a:lnTo>
                  <a:lnTo>
                    <a:pt x="75050" y="3659664"/>
                  </a:lnTo>
                  <a:lnTo>
                    <a:pt x="75011" y="3668440"/>
                  </a:lnTo>
                  <a:lnTo>
                    <a:pt x="74969" y="3677216"/>
                  </a:lnTo>
                  <a:lnTo>
                    <a:pt x="74925" y="3685992"/>
                  </a:lnTo>
                  <a:lnTo>
                    <a:pt x="74878" y="3694768"/>
                  </a:lnTo>
                  <a:lnTo>
                    <a:pt x="74828" y="3703544"/>
                  </a:lnTo>
                  <a:lnTo>
                    <a:pt x="74774" y="3712321"/>
                  </a:lnTo>
                  <a:lnTo>
                    <a:pt x="74716" y="3721097"/>
                  </a:lnTo>
                  <a:lnTo>
                    <a:pt x="74655" y="3729873"/>
                  </a:lnTo>
                  <a:lnTo>
                    <a:pt x="74590" y="3738649"/>
                  </a:lnTo>
                  <a:lnTo>
                    <a:pt x="74520" y="3747425"/>
                  </a:lnTo>
                  <a:lnTo>
                    <a:pt x="74446" y="3756202"/>
                  </a:lnTo>
                  <a:lnTo>
                    <a:pt x="74368" y="3764978"/>
                  </a:lnTo>
                  <a:lnTo>
                    <a:pt x="74285" y="3773754"/>
                  </a:lnTo>
                  <a:lnTo>
                    <a:pt x="74197" y="3782530"/>
                  </a:lnTo>
                  <a:lnTo>
                    <a:pt x="74105" y="3791306"/>
                  </a:lnTo>
                  <a:lnTo>
                    <a:pt x="74009" y="3800082"/>
                  </a:lnTo>
                  <a:lnTo>
                    <a:pt x="73907" y="3808859"/>
                  </a:lnTo>
                  <a:lnTo>
                    <a:pt x="73801" y="3817635"/>
                  </a:lnTo>
                  <a:lnTo>
                    <a:pt x="73691" y="3826411"/>
                  </a:lnTo>
                  <a:lnTo>
                    <a:pt x="73577" y="3835187"/>
                  </a:lnTo>
                  <a:lnTo>
                    <a:pt x="73458" y="3843963"/>
                  </a:lnTo>
                  <a:lnTo>
                    <a:pt x="73335" y="3852739"/>
                  </a:lnTo>
                  <a:lnTo>
                    <a:pt x="73208" y="3861516"/>
                  </a:lnTo>
                  <a:lnTo>
                    <a:pt x="73078" y="3870292"/>
                  </a:lnTo>
                  <a:lnTo>
                    <a:pt x="72945" y="3879068"/>
                  </a:lnTo>
                  <a:lnTo>
                    <a:pt x="72808" y="3887844"/>
                  </a:lnTo>
                  <a:lnTo>
                    <a:pt x="72668" y="3896620"/>
                  </a:lnTo>
                  <a:lnTo>
                    <a:pt x="72527" y="3905396"/>
                  </a:lnTo>
                  <a:lnTo>
                    <a:pt x="72383" y="3914173"/>
                  </a:lnTo>
                  <a:lnTo>
                    <a:pt x="72237" y="3922949"/>
                  </a:lnTo>
                  <a:lnTo>
                    <a:pt x="72090" y="3931725"/>
                  </a:lnTo>
                  <a:lnTo>
                    <a:pt x="71942" y="3940501"/>
                  </a:lnTo>
                  <a:lnTo>
                    <a:pt x="71794" y="3949277"/>
                  </a:lnTo>
                  <a:lnTo>
                    <a:pt x="71645" y="3958054"/>
                  </a:lnTo>
                  <a:lnTo>
                    <a:pt x="71497" y="3966830"/>
                  </a:lnTo>
                  <a:lnTo>
                    <a:pt x="71350" y="3975606"/>
                  </a:lnTo>
                  <a:lnTo>
                    <a:pt x="71204" y="3984382"/>
                  </a:lnTo>
                  <a:lnTo>
                    <a:pt x="71061" y="3993158"/>
                  </a:lnTo>
                  <a:lnTo>
                    <a:pt x="70919" y="4001934"/>
                  </a:lnTo>
                  <a:lnTo>
                    <a:pt x="70780" y="4010711"/>
                  </a:lnTo>
                  <a:lnTo>
                    <a:pt x="70645" y="4019487"/>
                  </a:lnTo>
                  <a:lnTo>
                    <a:pt x="70513" y="4028263"/>
                  </a:lnTo>
                  <a:lnTo>
                    <a:pt x="70386" y="4037039"/>
                  </a:lnTo>
                  <a:lnTo>
                    <a:pt x="70263" y="4045815"/>
                  </a:lnTo>
                  <a:lnTo>
                    <a:pt x="70146" y="4054591"/>
                  </a:lnTo>
                  <a:lnTo>
                    <a:pt x="70035" y="4063368"/>
                  </a:lnTo>
                  <a:lnTo>
                    <a:pt x="69929" y="4072144"/>
                  </a:lnTo>
                  <a:lnTo>
                    <a:pt x="69829" y="4080920"/>
                  </a:lnTo>
                  <a:lnTo>
                    <a:pt x="69738" y="4089696"/>
                  </a:lnTo>
                  <a:lnTo>
                    <a:pt x="69653" y="4098472"/>
                  </a:lnTo>
                  <a:lnTo>
                    <a:pt x="69575" y="4107248"/>
                  </a:lnTo>
                  <a:lnTo>
                    <a:pt x="69503" y="4116025"/>
                  </a:lnTo>
                  <a:lnTo>
                    <a:pt x="69442" y="4124801"/>
                  </a:lnTo>
                  <a:lnTo>
                    <a:pt x="69387" y="4133577"/>
                  </a:lnTo>
                  <a:lnTo>
                    <a:pt x="69339" y="4142353"/>
                  </a:lnTo>
                  <a:lnTo>
                    <a:pt x="69298" y="4151129"/>
                  </a:lnTo>
                  <a:lnTo>
                    <a:pt x="69267" y="4159905"/>
                  </a:lnTo>
                  <a:lnTo>
                    <a:pt x="69242" y="4168682"/>
                  </a:lnTo>
                  <a:lnTo>
                    <a:pt x="69223" y="4177458"/>
                  </a:lnTo>
                  <a:lnTo>
                    <a:pt x="69210" y="4186234"/>
                  </a:lnTo>
                  <a:lnTo>
                    <a:pt x="69204" y="4195010"/>
                  </a:lnTo>
                  <a:lnTo>
                    <a:pt x="69203" y="4203786"/>
                  </a:lnTo>
                  <a:lnTo>
                    <a:pt x="69206" y="4212563"/>
                  </a:lnTo>
                  <a:lnTo>
                    <a:pt x="69212" y="4221339"/>
                  </a:lnTo>
                  <a:lnTo>
                    <a:pt x="69222" y="4230115"/>
                  </a:lnTo>
                  <a:lnTo>
                    <a:pt x="69232" y="4238891"/>
                  </a:lnTo>
                  <a:lnTo>
                    <a:pt x="69243" y="4247667"/>
                  </a:lnTo>
                  <a:lnTo>
                    <a:pt x="69253" y="4256443"/>
                  </a:lnTo>
                  <a:lnTo>
                    <a:pt x="69261" y="4265220"/>
                  </a:lnTo>
                  <a:lnTo>
                    <a:pt x="69264" y="4273996"/>
                  </a:lnTo>
                  <a:lnTo>
                    <a:pt x="69264" y="4282772"/>
                  </a:lnTo>
                  <a:lnTo>
                    <a:pt x="69257" y="4291548"/>
                  </a:lnTo>
                  <a:lnTo>
                    <a:pt x="69241" y="4300324"/>
                  </a:lnTo>
                  <a:lnTo>
                    <a:pt x="69215" y="4309100"/>
                  </a:lnTo>
                  <a:lnTo>
                    <a:pt x="69179" y="4317877"/>
                  </a:lnTo>
                  <a:lnTo>
                    <a:pt x="69131" y="4326653"/>
                  </a:lnTo>
                  <a:lnTo>
                    <a:pt x="69065" y="4335429"/>
                  </a:lnTo>
                  <a:lnTo>
                    <a:pt x="68984" y="4344205"/>
                  </a:lnTo>
                  <a:lnTo>
                    <a:pt x="68888" y="4352981"/>
                  </a:lnTo>
                  <a:lnTo>
                    <a:pt x="68774" y="4361757"/>
                  </a:lnTo>
                  <a:lnTo>
                    <a:pt x="68634" y="4370534"/>
                  </a:lnTo>
                  <a:lnTo>
                    <a:pt x="68474" y="4379310"/>
                  </a:lnTo>
                  <a:lnTo>
                    <a:pt x="68295" y="4388086"/>
                  </a:lnTo>
                  <a:lnTo>
                    <a:pt x="68092" y="4396862"/>
                  </a:lnTo>
                  <a:lnTo>
                    <a:pt x="67858" y="4405638"/>
                  </a:lnTo>
                  <a:lnTo>
                    <a:pt x="67602" y="4414414"/>
                  </a:lnTo>
                  <a:lnTo>
                    <a:pt x="67322" y="4423191"/>
                  </a:lnTo>
                  <a:lnTo>
                    <a:pt x="67015" y="4431967"/>
                  </a:lnTo>
                  <a:lnTo>
                    <a:pt x="66676" y="4440743"/>
                  </a:lnTo>
                  <a:lnTo>
                    <a:pt x="66313" y="4449519"/>
                  </a:lnTo>
                  <a:lnTo>
                    <a:pt x="65926" y="4458295"/>
                  </a:lnTo>
                  <a:lnTo>
                    <a:pt x="65510" y="4467072"/>
                  </a:lnTo>
                  <a:lnTo>
                    <a:pt x="65064" y="4475848"/>
                  </a:lnTo>
                  <a:lnTo>
                    <a:pt x="64596" y="4484624"/>
                  </a:lnTo>
                  <a:close/>
                </a:path>
              </a:pathLst>
            </a:custGeom>
            <a:solidFill>
              <a:srgbClr val="00ACF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5275705" y="2299580"/>
              <a:ext cx="170022" cy="4080315"/>
            </a:xfrm>
            <a:custGeom>
              <a:avLst/>
              <a:gdLst/>
              <a:ahLst/>
              <a:cxnLst/>
              <a:rect l="0" t="0" r="0" b="0"/>
              <a:pathLst>
                <a:path w="170022" h="4080315">
                  <a:moveTo>
                    <a:pt x="6173" y="4080315"/>
                  </a:moveTo>
                  <a:lnTo>
                    <a:pt x="4717" y="4072330"/>
                  </a:lnTo>
                  <a:lnTo>
                    <a:pt x="3438" y="4064345"/>
                  </a:lnTo>
                  <a:lnTo>
                    <a:pt x="2375" y="4056360"/>
                  </a:lnTo>
                  <a:lnTo>
                    <a:pt x="1529" y="4048375"/>
                  </a:lnTo>
                  <a:lnTo>
                    <a:pt x="867" y="4040390"/>
                  </a:lnTo>
                  <a:lnTo>
                    <a:pt x="388" y="4032405"/>
                  </a:lnTo>
                  <a:lnTo>
                    <a:pt x="88" y="4024420"/>
                  </a:lnTo>
                  <a:lnTo>
                    <a:pt x="0" y="4016435"/>
                  </a:lnTo>
                  <a:lnTo>
                    <a:pt x="96" y="4008450"/>
                  </a:lnTo>
                  <a:lnTo>
                    <a:pt x="348" y="4000465"/>
                  </a:lnTo>
                  <a:lnTo>
                    <a:pt x="746" y="3992480"/>
                  </a:lnTo>
                  <a:lnTo>
                    <a:pt x="1281" y="3984495"/>
                  </a:lnTo>
                  <a:lnTo>
                    <a:pt x="1973" y="3976510"/>
                  </a:lnTo>
                  <a:lnTo>
                    <a:pt x="2781" y="3968525"/>
                  </a:lnTo>
                  <a:lnTo>
                    <a:pt x="3683" y="3960540"/>
                  </a:lnTo>
                  <a:lnTo>
                    <a:pt x="4669" y="3952556"/>
                  </a:lnTo>
                  <a:lnTo>
                    <a:pt x="5727" y="3944571"/>
                  </a:lnTo>
                  <a:lnTo>
                    <a:pt x="6859" y="3936586"/>
                  </a:lnTo>
                  <a:lnTo>
                    <a:pt x="8033" y="3928601"/>
                  </a:lnTo>
                  <a:lnTo>
                    <a:pt x="9235" y="3920616"/>
                  </a:lnTo>
                  <a:lnTo>
                    <a:pt x="10458" y="3912631"/>
                  </a:lnTo>
                  <a:lnTo>
                    <a:pt x="11690" y="3904646"/>
                  </a:lnTo>
                  <a:lnTo>
                    <a:pt x="12918" y="3896661"/>
                  </a:lnTo>
                  <a:lnTo>
                    <a:pt x="14132" y="3888676"/>
                  </a:lnTo>
                  <a:lnTo>
                    <a:pt x="15325" y="3880691"/>
                  </a:lnTo>
                  <a:lnTo>
                    <a:pt x="16491" y="3872706"/>
                  </a:lnTo>
                  <a:lnTo>
                    <a:pt x="17623" y="3864721"/>
                  </a:lnTo>
                  <a:lnTo>
                    <a:pt x="18705" y="3856736"/>
                  </a:lnTo>
                  <a:lnTo>
                    <a:pt x="19743" y="3848751"/>
                  </a:lnTo>
                  <a:lnTo>
                    <a:pt x="20734" y="3840766"/>
                  </a:lnTo>
                  <a:lnTo>
                    <a:pt x="21677" y="3832781"/>
                  </a:lnTo>
                  <a:lnTo>
                    <a:pt x="22565" y="3824796"/>
                  </a:lnTo>
                  <a:lnTo>
                    <a:pt x="23390" y="3816811"/>
                  </a:lnTo>
                  <a:lnTo>
                    <a:pt x="24164" y="3808826"/>
                  </a:lnTo>
                  <a:lnTo>
                    <a:pt x="24888" y="3800841"/>
                  </a:lnTo>
                  <a:lnTo>
                    <a:pt x="25561" y="3792856"/>
                  </a:lnTo>
                  <a:lnTo>
                    <a:pt x="26179" y="3784871"/>
                  </a:lnTo>
                  <a:lnTo>
                    <a:pt x="26742" y="3776886"/>
                  </a:lnTo>
                  <a:lnTo>
                    <a:pt x="27261" y="3768901"/>
                  </a:lnTo>
                  <a:lnTo>
                    <a:pt x="27738" y="3760916"/>
                  </a:lnTo>
                  <a:lnTo>
                    <a:pt x="28174" y="3752931"/>
                  </a:lnTo>
                  <a:lnTo>
                    <a:pt x="28565" y="3744947"/>
                  </a:lnTo>
                  <a:lnTo>
                    <a:pt x="28916" y="3736962"/>
                  </a:lnTo>
                  <a:lnTo>
                    <a:pt x="29234" y="3728977"/>
                  </a:lnTo>
                  <a:lnTo>
                    <a:pt x="29523" y="3720992"/>
                  </a:lnTo>
                  <a:lnTo>
                    <a:pt x="29783" y="3713007"/>
                  </a:lnTo>
                  <a:lnTo>
                    <a:pt x="30011" y="3705022"/>
                  </a:lnTo>
                  <a:lnTo>
                    <a:pt x="30213" y="3697037"/>
                  </a:lnTo>
                  <a:lnTo>
                    <a:pt x="30394" y="3689052"/>
                  </a:lnTo>
                  <a:lnTo>
                    <a:pt x="30555" y="3681067"/>
                  </a:lnTo>
                  <a:lnTo>
                    <a:pt x="30697" y="3673082"/>
                  </a:lnTo>
                  <a:lnTo>
                    <a:pt x="30819" y="3665097"/>
                  </a:lnTo>
                  <a:lnTo>
                    <a:pt x="30925" y="3657112"/>
                  </a:lnTo>
                  <a:lnTo>
                    <a:pt x="31019" y="3649127"/>
                  </a:lnTo>
                  <a:lnTo>
                    <a:pt x="31100" y="3641142"/>
                  </a:lnTo>
                  <a:lnTo>
                    <a:pt x="31170" y="3633157"/>
                  </a:lnTo>
                  <a:lnTo>
                    <a:pt x="31228" y="3625172"/>
                  </a:lnTo>
                  <a:lnTo>
                    <a:pt x="31277" y="3617187"/>
                  </a:lnTo>
                  <a:lnTo>
                    <a:pt x="31318" y="3609202"/>
                  </a:lnTo>
                  <a:lnTo>
                    <a:pt x="31352" y="3601217"/>
                  </a:lnTo>
                  <a:lnTo>
                    <a:pt x="31380" y="3593232"/>
                  </a:lnTo>
                  <a:lnTo>
                    <a:pt x="31402" y="3585247"/>
                  </a:lnTo>
                  <a:lnTo>
                    <a:pt x="31419" y="3577262"/>
                  </a:lnTo>
                  <a:lnTo>
                    <a:pt x="31432" y="3569277"/>
                  </a:lnTo>
                  <a:lnTo>
                    <a:pt x="31441" y="3561292"/>
                  </a:lnTo>
                  <a:lnTo>
                    <a:pt x="31448" y="3553307"/>
                  </a:lnTo>
                  <a:lnTo>
                    <a:pt x="31451" y="3545322"/>
                  </a:lnTo>
                  <a:lnTo>
                    <a:pt x="31453" y="3537338"/>
                  </a:lnTo>
                  <a:lnTo>
                    <a:pt x="31454" y="3529353"/>
                  </a:lnTo>
                  <a:lnTo>
                    <a:pt x="31453" y="3521368"/>
                  </a:lnTo>
                  <a:lnTo>
                    <a:pt x="31452" y="3513383"/>
                  </a:lnTo>
                  <a:lnTo>
                    <a:pt x="31451" y="3505398"/>
                  </a:lnTo>
                  <a:lnTo>
                    <a:pt x="31450" y="3497413"/>
                  </a:lnTo>
                  <a:lnTo>
                    <a:pt x="31449" y="3489428"/>
                  </a:lnTo>
                  <a:lnTo>
                    <a:pt x="31450" y="3481443"/>
                  </a:lnTo>
                  <a:lnTo>
                    <a:pt x="31452" y="3473458"/>
                  </a:lnTo>
                  <a:lnTo>
                    <a:pt x="31456" y="3465473"/>
                  </a:lnTo>
                  <a:lnTo>
                    <a:pt x="31462" y="3457488"/>
                  </a:lnTo>
                  <a:lnTo>
                    <a:pt x="31470" y="3449503"/>
                  </a:lnTo>
                  <a:lnTo>
                    <a:pt x="31482" y="3441518"/>
                  </a:lnTo>
                  <a:lnTo>
                    <a:pt x="31497" y="3433533"/>
                  </a:lnTo>
                  <a:lnTo>
                    <a:pt x="31516" y="3425548"/>
                  </a:lnTo>
                  <a:lnTo>
                    <a:pt x="31539" y="3417563"/>
                  </a:lnTo>
                  <a:lnTo>
                    <a:pt x="31567" y="3409578"/>
                  </a:lnTo>
                  <a:lnTo>
                    <a:pt x="31599" y="3401593"/>
                  </a:lnTo>
                  <a:lnTo>
                    <a:pt x="31638" y="3393608"/>
                  </a:lnTo>
                  <a:lnTo>
                    <a:pt x="31683" y="3385623"/>
                  </a:lnTo>
                  <a:lnTo>
                    <a:pt x="31734" y="3377638"/>
                  </a:lnTo>
                  <a:lnTo>
                    <a:pt x="31791" y="3369653"/>
                  </a:lnTo>
                  <a:lnTo>
                    <a:pt x="31855" y="3361668"/>
                  </a:lnTo>
                  <a:lnTo>
                    <a:pt x="31928" y="3353683"/>
                  </a:lnTo>
                  <a:lnTo>
                    <a:pt x="32008" y="3345698"/>
                  </a:lnTo>
                  <a:lnTo>
                    <a:pt x="32096" y="3337713"/>
                  </a:lnTo>
                  <a:lnTo>
                    <a:pt x="32191" y="3329729"/>
                  </a:lnTo>
                  <a:lnTo>
                    <a:pt x="32294" y="3321744"/>
                  </a:lnTo>
                  <a:lnTo>
                    <a:pt x="32408" y="3313759"/>
                  </a:lnTo>
                  <a:lnTo>
                    <a:pt x="32529" y="3305774"/>
                  </a:lnTo>
                  <a:lnTo>
                    <a:pt x="32657" y="3297789"/>
                  </a:lnTo>
                  <a:lnTo>
                    <a:pt x="32794" y="3289804"/>
                  </a:lnTo>
                  <a:lnTo>
                    <a:pt x="32938" y="3281819"/>
                  </a:lnTo>
                  <a:lnTo>
                    <a:pt x="33091" y="3273834"/>
                  </a:lnTo>
                  <a:lnTo>
                    <a:pt x="33251" y="3265849"/>
                  </a:lnTo>
                  <a:lnTo>
                    <a:pt x="33417" y="3257864"/>
                  </a:lnTo>
                  <a:lnTo>
                    <a:pt x="33589" y="3249879"/>
                  </a:lnTo>
                  <a:lnTo>
                    <a:pt x="33768" y="3241894"/>
                  </a:lnTo>
                  <a:lnTo>
                    <a:pt x="33953" y="3233909"/>
                  </a:lnTo>
                  <a:lnTo>
                    <a:pt x="34142" y="3225924"/>
                  </a:lnTo>
                  <a:lnTo>
                    <a:pt x="34336" y="3217939"/>
                  </a:lnTo>
                  <a:lnTo>
                    <a:pt x="34533" y="3209954"/>
                  </a:lnTo>
                  <a:lnTo>
                    <a:pt x="34733" y="3201969"/>
                  </a:lnTo>
                  <a:lnTo>
                    <a:pt x="34937" y="3193984"/>
                  </a:lnTo>
                  <a:lnTo>
                    <a:pt x="35143" y="3185999"/>
                  </a:lnTo>
                  <a:lnTo>
                    <a:pt x="35350" y="3178014"/>
                  </a:lnTo>
                  <a:lnTo>
                    <a:pt x="35558" y="3170029"/>
                  </a:lnTo>
                  <a:lnTo>
                    <a:pt x="35767" y="3162044"/>
                  </a:lnTo>
                  <a:lnTo>
                    <a:pt x="35976" y="3154059"/>
                  </a:lnTo>
                  <a:lnTo>
                    <a:pt x="36185" y="3146074"/>
                  </a:lnTo>
                  <a:lnTo>
                    <a:pt x="36393" y="3138089"/>
                  </a:lnTo>
                  <a:lnTo>
                    <a:pt x="36601" y="3130104"/>
                  </a:lnTo>
                  <a:lnTo>
                    <a:pt x="36808" y="3122120"/>
                  </a:lnTo>
                  <a:lnTo>
                    <a:pt x="37013" y="3114135"/>
                  </a:lnTo>
                  <a:lnTo>
                    <a:pt x="37216" y="3106150"/>
                  </a:lnTo>
                  <a:lnTo>
                    <a:pt x="37418" y="3098165"/>
                  </a:lnTo>
                  <a:lnTo>
                    <a:pt x="37618" y="3090180"/>
                  </a:lnTo>
                  <a:lnTo>
                    <a:pt x="37816" y="3082195"/>
                  </a:lnTo>
                  <a:lnTo>
                    <a:pt x="38012" y="3074210"/>
                  </a:lnTo>
                  <a:lnTo>
                    <a:pt x="38205" y="3066225"/>
                  </a:lnTo>
                  <a:lnTo>
                    <a:pt x="38397" y="3058240"/>
                  </a:lnTo>
                  <a:lnTo>
                    <a:pt x="38587" y="3050255"/>
                  </a:lnTo>
                  <a:lnTo>
                    <a:pt x="38774" y="3042270"/>
                  </a:lnTo>
                  <a:lnTo>
                    <a:pt x="38959" y="3034285"/>
                  </a:lnTo>
                  <a:lnTo>
                    <a:pt x="39142" y="3026300"/>
                  </a:lnTo>
                  <a:lnTo>
                    <a:pt x="39323" y="3018315"/>
                  </a:lnTo>
                  <a:lnTo>
                    <a:pt x="39503" y="3010330"/>
                  </a:lnTo>
                  <a:lnTo>
                    <a:pt x="39680" y="3002345"/>
                  </a:lnTo>
                  <a:lnTo>
                    <a:pt x="39855" y="2994360"/>
                  </a:lnTo>
                  <a:lnTo>
                    <a:pt x="40029" y="2986375"/>
                  </a:lnTo>
                  <a:lnTo>
                    <a:pt x="40201" y="2978390"/>
                  </a:lnTo>
                  <a:lnTo>
                    <a:pt x="40372" y="2970405"/>
                  </a:lnTo>
                  <a:lnTo>
                    <a:pt x="40542" y="2962420"/>
                  </a:lnTo>
                  <a:lnTo>
                    <a:pt x="40710" y="2954435"/>
                  </a:lnTo>
                  <a:lnTo>
                    <a:pt x="40878" y="2946450"/>
                  </a:lnTo>
                  <a:lnTo>
                    <a:pt x="41046" y="2938465"/>
                  </a:lnTo>
                  <a:lnTo>
                    <a:pt x="41213" y="2930480"/>
                  </a:lnTo>
                  <a:lnTo>
                    <a:pt x="41380" y="2922495"/>
                  </a:lnTo>
                  <a:lnTo>
                    <a:pt x="41547" y="2914511"/>
                  </a:lnTo>
                  <a:lnTo>
                    <a:pt x="41715" y="2906526"/>
                  </a:lnTo>
                  <a:lnTo>
                    <a:pt x="41883" y="2898541"/>
                  </a:lnTo>
                  <a:lnTo>
                    <a:pt x="42053" y="2890556"/>
                  </a:lnTo>
                  <a:lnTo>
                    <a:pt x="42224" y="2882571"/>
                  </a:lnTo>
                  <a:lnTo>
                    <a:pt x="42396" y="2874586"/>
                  </a:lnTo>
                  <a:lnTo>
                    <a:pt x="42571" y="2866601"/>
                  </a:lnTo>
                  <a:lnTo>
                    <a:pt x="42747" y="2858616"/>
                  </a:lnTo>
                  <a:lnTo>
                    <a:pt x="42927" y="2850631"/>
                  </a:lnTo>
                  <a:lnTo>
                    <a:pt x="43109" y="2842646"/>
                  </a:lnTo>
                  <a:lnTo>
                    <a:pt x="43294" y="2834661"/>
                  </a:lnTo>
                  <a:lnTo>
                    <a:pt x="43481" y="2826676"/>
                  </a:lnTo>
                  <a:lnTo>
                    <a:pt x="43672" y="2818691"/>
                  </a:lnTo>
                  <a:lnTo>
                    <a:pt x="43866" y="2810706"/>
                  </a:lnTo>
                  <a:lnTo>
                    <a:pt x="44064" y="2802721"/>
                  </a:lnTo>
                  <a:lnTo>
                    <a:pt x="44265" y="2794736"/>
                  </a:lnTo>
                  <a:lnTo>
                    <a:pt x="44469" y="2786751"/>
                  </a:lnTo>
                  <a:lnTo>
                    <a:pt x="44675" y="2778766"/>
                  </a:lnTo>
                  <a:lnTo>
                    <a:pt x="44886" y="2770781"/>
                  </a:lnTo>
                  <a:lnTo>
                    <a:pt x="45099" y="2762796"/>
                  </a:lnTo>
                  <a:lnTo>
                    <a:pt x="45315" y="2754811"/>
                  </a:lnTo>
                  <a:lnTo>
                    <a:pt x="45533" y="2746826"/>
                  </a:lnTo>
                  <a:lnTo>
                    <a:pt x="45754" y="2738841"/>
                  </a:lnTo>
                  <a:lnTo>
                    <a:pt x="45977" y="2730856"/>
                  </a:lnTo>
                  <a:lnTo>
                    <a:pt x="46201" y="2722871"/>
                  </a:lnTo>
                  <a:lnTo>
                    <a:pt x="46427" y="2714886"/>
                  </a:lnTo>
                  <a:lnTo>
                    <a:pt x="46654" y="2706902"/>
                  </a:lnTo>
                  <a:lnTo>
                    <a:pt x="46881" y="2698917"/>
                  </a:lnTo>
                  <a:lnTo>
                    <a:pt x="47110" y="2690932"/>
                  </a:lnTo>
                  <a:lnTo>
                    <a:pt x="47338" y="2682947"/>
                  </a:lnTo>
                  <a:lnTo>
                    <a:pt x="47567" y="2674962"/>
                  </a:lnTo>
                  <a:lnTo>
                    <a:pt x="47795" y="2666977"/>
                  </a:lnTo>
                  <a:lnTo>
                    <a:pt x="48023" y="2658992"/>
                  </a:lnTo>
                  <a:lnTo>
                    <a:pt x="48250" y="2651007"/>
                  </a:lnTo>
                  <a:lnTo>
                    <a:pt x="48476" y="2643022"/>
                  </a:lnTo>
                  <a:lnTo>
                    <a:pt x="48701" y="2635037"/>
                  </a:lnTo>
                  <a:lnTo>
                    <a:pt x="48925" y="2627052"/>
                  </a:lnTo>
                  <a:lnTo>
                    <a:pt x="49147" y="2619067"/>
                  </a:lnTo>
                  <a:lnTo>
                    <a:pt x="49368" y="2611082"/>
                  </a:lnTo>
                  <a:lnTo>
                    <a:pt x="49588" y="2603097"/>
                  </a:lnTo>
                  <a:lnTo>
                    <a:pt x="49807" y="2595112"/>
                  </a:lnTo>
                  <a:lnTo>
                    <a:pt x="50024" y="2587127"/>
                  </a:lnTo>
                  <a:lnTo>
                    <a:pt x="50239" y="2579142"/>
                  </a:lnTo>
                  <a:lnTo>
                    <a:pt x="50453" y="2571157"/>
                  </a:lnTo>
                  <a:lnTo>
                    <a:pt x="50665" y="2563172"/>
                  </a:lnTo>
                  <a:lnTo>
                    <a:pt x="50876" y="2555187"/>
                  </a:lnTo>
                  <a:lnTo>
                    <a:pt x="51085" y="2547202"/>
                  </a:lnTo>
                  <a:lnTo>
                    <a:pt x="51293" y="2539217"/>
                  </a:lnTo>
                  <a:lnTo>
                    <a:pt x="51499" y="2531232"/>
                  </a:lnTo>
                  <a:lnTo>
                    <a:pt x="51704" y="2523247"/>
                  </a:lnTo>
                  <a:lnTo>
                    <a:pt x="51907" y="2515262"/>
                  </a:lnTo>
                  <a:lnTo>
                    <a:pt x="52109" y="2507277"/>
                  </a:lnTo>
                  <a:lnTo>
                    <a:pt x="52308" y="2499293"/>
                  </a:lnTo>
                  <a:lnTo>
                    <a:pt x="52505" y="2491308"/>
                  </a:lnTo>
                  <a:lnTo>
                    <a:pt x="52701" y="2483323"/>
                  </a:lnTo>
                  <a:lnTo>
                    <a:pt x="52894" y="2475338"/>
                  </a:lnTo>
                  <a:lnTo>
                    <a:pt x="53086" y="2467353"/>
                  </a:lnTo>
                  <a:lnTo>
                    <a:pt x="53275" y="2459368"/>
                  </a:lnTo>
                  <a:lnTo>
                    <a:pt x="53461" y="2451383"/>
                  </a:lnTo>
                  <a:lnTo>
                    <a:pt x="53644" y="2443398"/>
                  </a:lnTo>
                  <a:lnTo>
                    <a:pt x="53825" y="2435413"/>
                  </a:lnTo>
                  <a:lnTo>
                    <a:pt x="54004" y="2427428"/>
                  </a:lnTo>
                  <a:lnTo>
                    <a:pt x="54178" y="2419443"/>
                  </a:lnTo>
                  <a:lnTo>
                    <a:pt x="54350" y="2411458"/>
                  </a:lnTo>
                  <a:lnTo>
                    <a:pt x="54519" y="2403473"/>
                  </a:lnTo>
                  <a:lnTo>
                    <a:pt x="54685" y="2395488"/>
                  </a:lnTo>
                  <a:lnTo>
                    <a:pt x="54848" y="2387503"/>
                  </a:lnTo>
                  <a:lnTo>
                    <a:pt x="55007" y="2379518"/>
                  </a:lnTo>
                  <a:lnTo>
                    <a:pt x="55164" y="2371533"/>
                  </a:lnTo>
                  <a:lnTo>
                    <a:pt x="55319" y="2363548"/>
                  </a:lnTo>
                  <a:lnTo>
                    <a:pt x="55470" y="2355563"/>
                  </a:lnTo>
                  <a:lnTo>
                    <a:pt x="55620" y="2347578"/>
                  </a:lnTo>
                  <a:lnTo>
                    <a:pt x="55767" y="2339593"/>
                  </a:lnTo>
                  <a:lnTo>
                    <a:pt x="55913" y="2331608"/>
                  </a:lnTo>
                  <a:lnTo>
                    <a:pt x="56057" y="2323623"/>
                  </a:lnTo>
                  <a:lnTo>
                    <a:pt x="56201" y="2315638"/>
                  </a:lnTo>
                  <a:lnTo>
                    <a:pt x="56344" y="2307653"/>
                  </a:lnTo>
                  <a:lnTo>
                    <a:pt x="56486" y="2299668"/>
                  </a:lnTo>
                  <a:lnTo>
                    <a:pt x="56629" y="2291684"/>
                  </a:lnTo>
                  <a:lnTo>
                    <a:pt x="56773" y="2283699"/>
                  </a:lnTo>
                  <a:lnTo>
                    <a:pt x="56918" y="2275714"/>
                  </a:lnTo>
                  <a:lnTo>
                    <a:pt x="57065" y="2267729"/>
                  </a:lnTo>
                  <a:lnTo>
                    <a:pt x="57214" y="2259744"/>
                  </a:lnTo>
                  <a:lnTo>
                    <a:pt x="57365" y="2251759"/>
                  </a:lnTo>
                  <a:lnTo>
                    <a:pt x="57519" y="2243774"/>
                  </a:lnTo>
                  <a:lnTo>
                    <a:pt x="57677" y="2235789"/>
                  </a:lnTo>
                  <a:lnTo>
                    <a:pt x="57838" y="2227804"/>
                  </a:lnTo>
                  <a:lnTo>
                    <a:pt x="58004" y="2219819"/>
                  </a:lnTo>
                  <a:lnTo>
                    <a:pt x="58175" y="2211834"/>
                  </a:lnTo>
                  <a:lnTo>
                    <a:pt x="58349" y="2203849"/>
                  </a:lnTo>
                  <a:lnTo>
                    <a:pt x="58528" y="2195864"/>
                  </a:lnTo>
                  <a:lnTo>
                    <a:pt x="58713" y="2187879"/>
                  </a:lnTo>
                  <a:lnTo>
                    <a:pt x="58903" y="2179894"/>
                  </a:lnTo>
                  <a:lnTo>
                    <a:pt x="59098" y="2171909"/>
                  </a:lnTo>
                  <a:lnTo>
                    <a:pt x="59297" y="2163924"/>
                  </a:lnTo>
                  <a:lnTo>
                    <a:pt x="59502" y="2155939"/>
                  </a:lnTo>
                  <a:lnTo>
                    <a:pt x="59712" y="2147954"/>
                  </a:lnTo>
                  <a:lnTo>
                    <a:pt x="59927" y="2139969"/>
                  </a:lnTo>
                  <a:lnTo>
                    <a:pt x="60146" y="2131984"/>
                  </a:lnTo>
                  <a:lnTo>
                    <a:pt x="60369" y="2123999"/>
                  </a:lnTo>
                  <a:lnTo>
                    <a:pt x="60595" y="2116014"/>
                  </a:lnTo>
                  <a:lnTo>
                    <a:pt x="60826" y="2108029"/>
                  </a:lnTo>
                  <a:lnTo>
                    <a:pt x="61059" y="2100044"/>
                  </a:lnTo>
                  <a:lnTo>
                    <a:pt x="61295" y="2092059"/>
                  </a:lnTo>
                  <a:lnTo>
                    <a:pt x="61532" y="2084075"/>
                  </a:lnTo>
                  <a:lnTo>
                    <a:pt x="61771" y="2076090"/>
                  </a:lnTo>
                  <a:lnTo>
                    <a:pt x="62011" y="2068105"/>
                  </a:lnTo>
                  <a:lnTo>
                    <a:pt x="62251" y="2060120"/>
                  </a:lnTo>
                  <a:lnTo>
                    <a:pt x="62490" y="2052135"/>
                  </a:lnTo>
                  <a:lnTo>
                    <a:pt x="62729" y="2044150"/>
                  </a:lnTo>
                  <a:lnTo>
                    <a:pt x="62967" y="2036165"/>
                  </a:lnTo>
                  <a:lnTo>
                    <a:pt x="63202" y="2028180"/>
                  </a:lnTo>
                  <a:lnTo>
                    <a:pt x="63434" y="2020195"/>
                  </a:lnTo>
                  <a:lnTo>
                    <a:pt x="63664" y="2012210"/>
                  </a:lnTo>
                  <a:lnTo>
                    <a:pt x="63890" y="2004225"/>
                  </a:lnTo>
                  <a:lnTo>
                    <a:pt x="64112" y="1996240"/>
                  </a:lnTo>
                  <a:lnTo>
                    <a:pt x="64329" y="1988255"/>
                  </a:lnTo>
                  <a:lnTo>
                    <a:pt x="64542" y="1980270"/>
                  </a:lnTo>
                  <a:lnTo>
                    <a:pt x="64751" y="1972285"/>
                  </a:lnTo>
                  <a:lnTo>
                    <a:pt x="64955" y="1964300"/>
                  </a:lnTo>
                  <a:lnTo>
                    <a:pt x="65152" y="1956315"/>
                  </a:lnTo>
                  <a:lnTo>
                    <a:pt x="65345" y="1948330"/>
                  </a:lnTo>
                  <a:lnTo>
                    <a:pt x="65532" y="1940345"/>
                  </a:lnTo>
                  <a:lnTo>
                    <a:pt x="65715" y="1932360"/>
                  </a:lnTo>
                  <a:lnTo>
                    <a:pt x="65893" y="1924375"/>
                  </a:lnTo>
                  <a:lnTo>
                    <a:pt x="66065" y="1916390"/>
                  </a:lnTo>
                  <a:lnTo>
                    <a:pt x="66232" y="1908405"/>
                  </a:lnTo>
                  <a:lnTo>
                    <a:pt x="66396" y="1900420"/>
                  </a:lnTo>
                  <a:lnTo>
                    <a:pt x="66556" y="1892435"/>
                  </a:lnTo>
                  <a:lnTo>
                    <a:pt x="66712" y="1884450"/>
                  </a:lnTo>
                  <a:lnTo>
                    <a:pt x="66864" y="1876465"/>
                  </a:lnTo>
                  <a:lnTo>
                    <a:pt x="67014" y="1868481"/>
                  </a:lnTo>
                  <a:lnTo>
                    <a:pt x="67162" y="1860496"/>
                  </a:lnTo>
                  <a:lnTo>
                    <a:pt x="67308" y="1852511"/>
                  </a:lnTo>
                  <a:lnTo>
                    <a:pt x="67452" y="1844526"/>
                  </a:lnTo>
                  <a:lnTo>
                    <a:pt x="67595" y="1836541"/>
                  </a:lnTo>
                  <a:lnTo>
                    <a:pt x="67738" y="1828556"/>
                  </a:lnTo>
                  <a:lnTo>
                    <a:pt x="67880" y="1820571"/>
                  </a:lnTo>
                  <a:lnTo>
                    <a:pt x="68023" y="1812586"/>
                  </a:lnTo>
                  <a:lnTo>
                    <a:pt x="68167" y="1804601"/>
                  </a:lnTo>
                  <a:lnTo>
                    <a:pt x="68311" y="1796616"/>
                  </a:lnTo>
                  <a:lnTo>
                    <a:pt x="68457" y="1788631"/>
                  </a:lnTo>
                  <a:lnTo>
                    <a:pt x="68604" y="1780646"/>
                  </a:lnTo>
                  <a:lnTo>
                    <a:pt x="68753" y="1772661"/>
                  </a:lnTo>
                  <a:lnTo>
                    <a:pt x="68903" y="1764676"/>
                  </a:lnTo>
                  <a:lnTo>
                    <a:pt x="69056" y="1756691"/>
                  </a:lnTo>
                  <a:lnTo>
                    <a:pt x="69211" y="1748706"/>
                  </a:lnTo>
                  <a:lnTo>
                    <a:pt x="69368" y="1740721"/>
                  </a:lnTo>
                  <a:lnTo>
                    <a:pt x="69526" y="1732736"/>
                  </a:lnTo>
                  <a:lnTo>
                    <a:pt x="69687" y="1724751"/>
                  </a:lnTo>
                  <a:lnTo>
                    <a:pt x="69850" y="1716766"/>
                  </a:lnTo>
                  <a:lnTo>
                    <a:pt x="70015" y="1708781"/>
                  </a:lnTo>
                  <a:lnTo>
                    <a:pt x="70181" y="1700796"/>
                  </a:lnTo>
                  <a:lnTo>
                    <a:pt x="70348" y="1692811"/>
                  </a:lnTo>
                  <a:lnTo>
                    <a:pt x="70517" y="1684826"/>
                  </a:lnTo>
                  <a:lnTo>
                    <a:pt x="70686" y="1676841"/>
                  </a:lnTo>
                  <a:lnTo>
                    <a:pt x="70857" y="1668856"/>
                  </a:lnTo>
                  <a:lnTo>
                    <a:pt x="71027" y="1660872"/>
                  </a:lnTo>
                  <a:lnTo>
                    <a:pt x="71198" y="1652887"/>
                  </a:lnTo>
                  <a:lnTo>
                    <a:pt x="71369" y="1644902"/>
                  </a:lnTo>
                  <a:lnTo>
                    <a:pt x="71540" y="1636917"/>
                  </a:lnTo>
                  <a:lnTo>
                    <a:pt x="71710" y="1628932"/>
                  </a:lnTo>
                  <a:lnTo>
                    <a:pt x="71879" y="1620947"/>
                  </a:lnTo>
                  <a:lnTo>
                    <a:pt x="72048" y="1612962"/>
                  </a:lnTo>
                  <a:lnTo>
                    <a:pt x="72215" y="1604977"/>
                  </a:lnTo>
                  <a:lnTo>
                    <a:pt x="72381" y="1596992"/>
                  </a:lnTo>
                  <a:lnTo>
                    <a:pt x="72546" y="1589007"/>
                  </a:lnTo>
                  <a:lnTo>
                    <a:pt x="72709" y="1581022"/>
                  </a:lnTo>
                  <a:lnTo>
                    <a:pt x="72871" y="1573037"/>
                  </a:lnTo>
                  <a:lnTo>
                    <a:pt x="73030" y="1565052"/>
                  </a:lnTo>
                  <a:lnTo>
                    <a:pt x="73188" y="1557067"/>
                  </a:lnTo>
                  <a:lnTo>
                    <a:pt x="73345" y="1549082"/>
                  </a:lnTo>
                  <a:lnTo>
                    <a:pt x="73499" y="1541097"/>
                  </a:lnTo>
                  <a:lnTo>
                    <a:pt x="73652" y="1533112"/>
                  </a:lnTo>
                  <a:lnTo>
                    <a:pt x="73803" y="1525127"/>
                  </a:lnTo>
                  <a:lnTo>
                    <a:pt x="73953" y="1517142"/>
                  </a:lnTo>
                  <a:lnTo>
                    <a:pt x="74101" y="1509157"/>
                  </a:lnTo>
                  <a:lnTo>
                    <a:pt x="74249" y="1501172"/>
                  </a:lnTo>
                  <a:lnTo>
                    <a:pt x="74395" y="1493187"/>
                  </a:lnTo>
                  <a:lnTo>
                    <a:pt x="74540" y="1485202"/>
                  </a:lnTo>
                  <a:lnTo>
                    <a:pt x="74684" y="1477217"/>
                  </a:lnTo>
                  <a:lnTo>
                    <a:pt x="74827" y="1469232"/>
                  </a:lnTo>
                  <a:lnTo>
                    <a:pt x="74971" y="1461247"/>
                  </a:lnTo>
                  <a:lnTo>
                    <a:pt x="75113" y="1453263"/>
                  </a:lnTo>
                  <a:lnTo>
                    <a:pt x="75256" y="1445278"/>
                  </a:lnTo>
                  <a:lnTo>
                    <a:pt x="75399" y="1437293"/>
                  </a:lnTo>
                  <a:lnTo>
                    <a:pt x="75542" y="1429308"/>
                  </a:lnTo>
                  <a:lnTo>
                    <a:pt x="75685" y="1421323"/>
                  </a:lnTo>
                  <a:lnTo>
                    <a:pt x="75829" y="1413338"/>
                  </a:lnTo>
                  <a:lnTo>
                    <a:pt x="75973" y="1405353"/>
                  </a:lnTo>
                  <a:lnTo>
                    <a:pt x="76118" y="1397368"/>
                  </a:lnTo>
                  <a:lnTo>
                    <a:pt x="76264" y="1389383"/>
                  </a:lnTo>
                  <a:lnTo>
                    <a:pt x="76410" y="1381398"/>
                  </a:lnTo>
                  <a:lnTo>
                    <a:pt x="76556" y="1373413"/>
                  </a:lnTo>
                  <a:lnTo>
                    <a:pt x="76704" y="1365428"/>
                  </a:lnTo>
                  <a:lnTo>
                    <a:pt x="76851" y="1357443"/>
                  </a:lnTo>
                  <a:lnTo>
                    <a:pt x="76999" y="1349458"/>
                  </a:lnTo>
                  <a:lnTo>
                    <a:pt x="77147" y="1341473"/>
                  </a:lnTo>
                  <a:lnTo>
                    <a:pt x="77295" y="1333488"/>
                  </a:lnTo>
                  <a:lnTo>
                    <a:pt x="77443" y="1325503"/>
                  </a:lnTo>
                  <a:lnTo>
                    <a:pt x="77590" y="1317518"/>
                  </a:lnTo>
                  <a:lnTo>
                    <a:pt x="77736" y="1309533"/>
                  </a:lnTo>
                  <a:lnTo>
                    <a:pt x="77882" y="1301548"/>
                  </a:lnTo>
                  <a:lnTo>
                    <a:pt x="78027" y="1293563"/>
                  </a:lnTo>
                  <a:lnTo>
                    <a:pt x="78170" y="1285578"/>
                  </a:lnTo>
                  <a:lnTo>
                    <a:pt x="78312" y="1277593"/>
                  </a:lnTo>
                  <a:lnTo>
                    <a:pt x="78452" y="1269608"/>
                  </a:lnTo>
                  <a:lnTo>
                    <a:pt x="78589" y="1261623"/>
                  </a:lnTo>
                  <a:lnTo>
                    <a:pt x="78724" y="1253638"/>
                  </a:lnTo>
                  <a:lnTo>
                    <a:pt x="78857" y="1245654"/>
                  </a:lnTo>
                  <a:lnTo>
                    <a:pt x="78987" y="1237669"/>
                  </a:lnTo>
                  <a:lnTo>
                    <a:pt x="79115" y="1229684"/>
                  </a:lnTo>
                  <a:lnTo>
                    <a:pt x="79239" y="1221699"/>
                  </a:lnTo>
                  <a:lnTo>
                    <a:pt x="79359" y="1213714"/>
                  </a:lnTo>
                  <a:lnTo>
                    <a:pt x="79477" y="1205729"/>
                  </a:lnTo>
                  <a:lnTo>
                    <a:pt x="79591" y="1197744"/>
                  </a:lnTo>
                  <a:lnTo>
                    <a:pt x="79703" y="1189759"/>
                  </a:lnTo>
                  <a:lnTo>
                    <a:pt x="79810" y="1181774"/>
                  </a:lnTo>
                  <a:lnTo>
                    <a:pt x="79913" y="1173789"/>
                  </a:lnTo>
                  <a:lnTo>
                    <a:pt x="80014" y="1165804"/>
                  </a:lnTo>
                  <a:lnTo>
                    <a:pt x="80111" y="1157819"/>
                  </a:lnTo>
                  <a:lnTo>
                    <a:pt x="80204" y="1149834"/>
                  </a:lnTo>
                  <a:lnTo>
                    <a:pt x="80294" y="1141849"/>
                  </a:lnTo>
                  <a:lnTo>
                    <a:pt x="80381" y="1133864"/>
                  </a:lnTo>
                  <a:lnTo>
                    <a:pt x="80464" y="1125879"/>
                  </a:lnTo>
                  <a:lnTo>
                    <a:pt x="80544" y="1117894"/>
                  </a:lnTo>
                  <a:lnTo>
                    <a:pt x="80621" y="1109909"/>
                  </a:lnTo>
                  <a:lnTo>
                    <a:pt x="80694" y="1101924"/>
                  </a:lnTo>
                  <a:lnTo>
                    <a:pt x="80764" y="1093939"/>
                  </a:lnTo>
                  <a:lnTo>
                    <a:pt x="80832" y="1085954"/>
                  </a:lnTo>
                  <a:lnTo>
                    <a:pt x="80896" y="1077969"/>
                  </a:lnTo>
                  <a:lnTo>
                    <a:pt x="80958" y="1069984"/>
                  </a:lnTo>
                  <a:lnTo>
                    <a:pt x="81016" y="1061999"/>
                  </a:lnTo>
                  <a:lnTo>
                    <a:pt x="81072" y="1054014"/>
                  </a:lnTo>
                  <a:lnTo>
                    <a:pt x="81125" y="1046029"/>
                  </a:lnTo>
                  <a:lnTo>
                    <a:pt x="81176" y="1038045"/>
                  </a:lnTo>
                  <a:lnTo>
                    <a:pt x="81224" y="1030060"/>
                  </a:lnTo>
                  <a:lnTo>
                    <a:pt x="81269" y="1022075"/>
                  </a:lnTo>
                  <a:lnTo>
                    <a:pt x="81312" y="1014090"/>
                  </a:lnTo>
                  <a:lnTo>
                    <a:pt x="81352" y="1006105"/>
                  </a:lnTo>
                  <a:lnTo>
                    <a:pt x="81390" y="998120"/>
                  </a:lnTo>
                  <a:lnTo>
                    <a:pt x="81427" y="990135"/>
                  </a:lnTo>
                  <a:lnTo>
                    <a:pt x="81460" y="982150"/>
                  </a:lnTo>
                  <a:lnTo>
                    <a:pt x="81492" y="974165"/>
                  </a:lnTo>
                  <a:lnTo>
                    <a:pt x="81522" y="966180"/>
                  </a:lnTo>
                  <a:lnTo>
                    <a:pt x="81550" y="958195"/>
                  </a:lnTo>
                  <a:lnTo>
                    <a:pt x="81577" y="950210"/>
                  </a:lnTo>
                  <a:lnTo>
                    <a:pt x="81602" y="942225"/>
                  </a:lnTo>
                  <a:lnTo>
                    <a:pt x="81626" y="934240"/>
                  </a:lnTo>
                  <a:lnTo>
                    <a:pt x="81649" y="926255"/>
                  </a:lnTo>
                  <a:lnTo>
                    <a:pt x="81671" y="918270"/>
                  </a:lnTo>
                  <a:lnTo>
                    <a:pt x="81692" y="910285"/>
                  </a:lnTo>
                  <a:lnTo>
                    <a:pt x="81713" y="902300"/>
                  </a:lnTo>
                  <a:lnTo>
                    <a:pt x="81734" y="894315"/>
                  </a:lnTo>
                  <a:lnTo>
                    <a:pt x="81755" y="886330"/>
                  </a:lnTo>
                  <a:lnTo>
                    <a:pt x="81776" y="878345"/>
                  </a:lnTo>
                  <a:lnTo>
                    <a:pt x="81798" y="870360"/>
                  </a:lnTo>
                  <a:lnTo>
                    <a:pt x="81820" y="862375"/>
                  </a:lnTo>
                  <a:lnTo>
                    <a:pt x="81844" y="854390"/>
                  </a:lnTo>
                  <a:lnTo>
                    <a:pt x="81868" y="846405"/>
                  </a:lnTo>
                  <a:lnTo>
                    <a:pt x="81894" y="838420"/>
                  </a:lnTo>
                  <a:lnTo>
                    <a:pt x="81922" y="830436"/>
                  </a:lnTo>
                  <a:lnTo>
                    <a:pt x="81951" y="822451"/>
                  </a:lnTo>
                  <a:lnTo>
                    <a:pt x="81982" y="814466"/>
                  </a:lnTo>
                  <a:lnTo>
                    <a:pt x="82015" y="806481"/>
                  </a:lnTo>
                  <a:lnTo>
                    <a:pt x="82050" y="798496"/>
                  </a:lnTo>
                  <a:lnTo>
                    <a:pt x="82087" y="790511"/>
                  </a:lnTo>
                  <a:lnTo>
                    <a:pt x="82126" y="782526"/>
                  </a:lnTo>
                  <a:lnTo>
                    <a:pt x="82168" y="774541"/>
                  </a:lnTo>
                  <a:lnTo>
                    <a:pt x="82211" y="766556"/>
                  </a:lnTo>
                  <a:lnTo>
                    <a:pt x="82257" y="758571"/>
                  </a:lnTo>
                  <a:lnTo>
                    <a:pt x="82305" y="750586"/>
                  </a:lnTo>
                  <a:lnTo>
                    <a:pt x="82355" y="742601"/>
                  </a:lnTo>
                  <a:lnTo>
                    <a:pt x="82407" y="734616"/>
                  </a:lnTo>
                  <a:lnTo>
                    <a:pt x="82461" y="726631"/>
                  </a:lnTo>
                  <a:lnTo>
                    <a:pt x="82516" y="718646"/>
                  </a:lnTo>
                  <a:lnTo>
                    <a:pt x="82574" y="710661"/>
                  </a:lnTo>
                  <a:lnTo>
                    <a:pt x="82632" y="702676"/>
                  </a:lnTo>
                  <a:lnTo>
                    <a:pt x="82692" y="694691"/>
                  </a:lnTo>
                  <a:lnTo>
                    <a:pt x="82753" y="686706"/>
                  </a:lnTo>
                  <a:lnTo>
                    <a:pt x="82815" y="678721"/>
                  </a:lnTo>
                  <a:lnTo>
                    <a:pt x="82878" y="670736"/>
                  </a:lnTo>
                  <a:lnTo>
                    <a:pt x="82941" y="662751"/>
                  </a:lnTo>
                  <a:lnTo>
                    <a:pt x="83004" y="654766"/>
                  </a:lnTo>
                  <a:lnTo>
                    <a:pt x="83068" y="646781"/>
                  </a:lnTo>
                  <a:lnTo>
                    <a:pt x="83132" y="638796"/>
                  </a:lnTo>
                  <a:lnTo>
                    <a:pt x="83195" y="630811"/>
                  </a:lnTo>
                  <a:lnTo>
                    <a:pt x="83259" y="622827"/>
                  </a:lnTo>
                  <a:lnTo>
                    <a:pt x="83321" y="614842"/>
                  </a:lnTo>
                  <a:lnTo>
                    <a:pt x="83384" y="606857"/>
                  </a:lnTo>
                  <a:lnTo>
                    <a:pt x="83445" y="598872"/>
                  </a:lnTo>
                  <a:lnTo>
                    <a:pt x="83505" y="590887"/>
                  </a:lnTo>
                  <a:lnTo>
                    <a:pt x="83564" y="582902"/>
                  </a:lnTo>
                  <a:lnTo>
                    <a:pt x="83622" y="574917"/>
                  </a:lnTo>
                  <a:lnTo>
                    <a:pt x="83679" y="566932"/>
                  </a:lnTo>
                  <a:lnTo>
                    <a:pt x="83735" y="558947"/>
                  </a:lnTo>
                  <a:lnTo>
                    <a:pt x="83788" y="550962"/>
                  </a:lnTo>
                  <a:lnTo>
                    <a:pt x="83840" y="542977"/>
                  </a:lnTo>
                  <a:lnTo>
                    <a:pt x="83890" y="534992"/>
                  </a:lnTo>
                  <a:lnTo>
                    <a:pt x="83939" y="527007"/>
                  </a:lnTo>
                  <a:lnTo>
                    <a:pt x="83985" y="519022"/>
                  </a:lnTo>
                  <a:lnTo>
                    <a:pt x="84030" y="511037"/>
                  </a:lnTo>
                  <a:lnTo>
                    <a:pt x="84072" y="503052"/>
                  </a:lnTo>
                  <a:lnTo>
                    <a:pt x="84112" y="495067"/>
                  </a:lnTo>
                  <a:lnTo>
                    <a:pt x="84151" y="487082"/>
                  </a:lnTo>
                  <a:lnTo>
                    <a:pt x="84186" y="479097"/>
                  </a:lnTo>
                  <a:lnTo>
                    <a:pt x="84220" y="471112"/>
                  </a:lnTo>
                  <a:lnTo>
                    <a:pt x="84251" y="463127"/>
                  </a:lnTo>
                  <a:lnTo>
                    <a:pt x="84281" y="455142"/>
                  </a:lnTo>
                  <a:lnTo>
                    <a:pt x="84308" y="447157"/>
                  </a:lnTo>
                  <a:lnTo>
                    <a:pt x="84332" y="439172"/>
                  </a:lnTo>
                  <a:lnTo>
                    <a:pt x="84354" y="431187"/>
                  </a:lnTo>
                  <a:lnTo>
                    <a:pt x="84375" y="423202"/>
                  </a:lnTo>
                  <a:lnTo>
                    <a:pt x="84393" y="415218"/>
                  </a:lnTo>
                  <a:lnTo>
                    <a:pt x="84409" y="407233"/>
                  </a:lnTo>
                  <a:lnTo>
                    <a:pt x="84423" y="399248"/>
                  </a:lnTo>
                  <a:lnTo>
                    <a:pt x="84435" y="391263"/>
                  </a:lnTo>
                  <a:lnTo>
                    <a:pt x="84446" y="383278"/>
                  </a:lnTo>
                  <a:lnTo>
                    <a:pt x="84455" y="375293"/>
                  </a:lnTo>
                  <a:lnTo>
                    <a:pt x="84462" y="367308"/>
                  </a:lnTo>
                  <a:lnTo>
                    <a:pt x="84468" y="359323"/>
                  </a:lnTo>
                  <a:lnTo>
                    <a:pt x="84472" y="351338"/>
                  </a:lnTo>
                  <a:lnTo>
                    <a:pt x="84476" y="343353"/>
                  </a:lnTo>
                  <a:lnTo>
                    <a:pt x="84478" y="335368"/>
                  </a:lnTo>
                  <a:lnTo>
                    <a:pt x="84479" y="327383"/>
                  </a:lnTo>
                  <a:lnTo>
                    <a:pt x="84480" y="319398"/>
                  </a:lnTo>
                  <a:lnTo>
                    <a:pt x="84480" y="311413"/>
                  </a:lnTo>
                  <a:lnTo>
                    <a:pt x="84480" y="303428"/>
                  </a:lnTo>
                  <a:lnTo>
                    <a:pt x="84479" y="295443"/>
                  </a:lnTo>
                  <a:lnTo>
                    <a:pt x="84479" y="287458"/>
                  </a:lnTo>
                  <a:lnTo>
                    <a:pt x="84478" y="279473"/>
                  </a:lnTo>
                  <a:lnTo>
                    <a:pt x="84478" y="271488"/>
                  </a:lnTo>
                  <a:lnTo>
                    <a:pt x="84478" y="263503"/>
                  </a:lnTo>
                  <a:lnTo>
                    <a:pt x="84478" y="255518"/>
                  </a:lnTo>
                  <a:lnTo>
                    <a:pt x="84478" y="247533"/>
                  </a:lnTo>
                  <a:lnTo>
                    <a:pt x="84480" y="239548"/>
                  </a:lnTo>
                  <a:lnTo>
                    <a:pt x="84481" y="231563"/>
                  </a:lnTo>
                  <a:lnTo>
                    <a:pt x="84484" y="223578"/>
                  </a:lnTo>
                  <a:lnTo>
                    <a:pt x="84487" y="215593"/>
                  </a:lnTo>
                  <a:lnTo>
                    <a:pt x="84491" y="207609"/>
                  </a:lnTo>
                  <a:lnTo>
                    <a:pt x="84497" y="199624"/>
                  </a:lnTo>
                  <a:lnTo>
                    <a:pt x="84502" y="191639"/>
                  </a:lnTo>
                  <a:lnTo>
                    <a:pt x="84509" y="183654"/>
                  </a:lnTo>
                  <a:lnTo>
                    <a:pt x="84516" y="175669"/>
                  </a:lnTo>
                  <a:lnTo>
                    <a:pt x="84525" y="167684"/>
                  </a:lnTo>
                  <a:lnTo>
                    <a:pt x="84534" y="159699"/>
                  </a:lnTo>
                  <a:lnTo>
                    <a:pt x="84543" y="151714"/>
                  </a:lnTo>
                  <a:lnTo>
                    <a:pt x="84554" y="143729"/>
                  </a:lnTo>
                  <a:lnTo>
                    <a:pt x="84565" y="135744"/>
                  </a:lnTo>
                  <a:lnTo>
                    <a:pt x="84576" y="127759"/>
                  </a:lnTo>
                  <a:lnTo>
                    <a:pt x="84588" y="119774"/>
                  </a:lnTo>
                  <a:lnTo>
                    <a:pt x="84601" y="111789"/>
                  </a:lnTo>
                  <a:lnTo>
                    <a:pt x="84614" y="103804"/>
                  </a:lnTo>
                  <a:lnTo>
                    <a:pt x="84627" y="95819"/>
                  </a:lnTo>
                  <a:lnTo>
                    <a:pt x="84641" y="87834"/>
                  </a:lnTo>
                  <a:lnTo>
                    <a:pt x="84654" y="79849"/>
                  </a:lnTo>
                  <a:lnTo>
                    <a:pt x="84668" y="71864"/>
                  </a:lnTo>
                  <a:lnTo>
                    <a:pt x="84682" y="63879"/>
                  </a:lnTo>
                  <a:lnTo>
                    <a:pt x="84696" y="55894"/>
                  </a:lnTo>
                  <a:lnTo>
                    <a:pt x="84709" y="47909"/>
                  </a:lnTo>
                  <a:lnTo>
                    <a:pt x="84723" y="39924"/>
                  </a:lnTo>
                  <a:lnTo>
                    <a:pt x="84737" y="31939"/>
                  </a:lnTo>
                  <a:lnTo>
                    <a:pt x="84750" y="23954"/>
                  </a:lnTo>
                  <a:lnTo>
                    <a:pt x="84763" y="15969"/>
                  </a:lnTo>
                  <a:lnTo>
                    <a:pt x="84776" y="7984"/>
                  </a:lnTo>
                  <a:lnTo>
                    <a:pt x="84788" y="0"/>
                  </a:lnTo>
                  <a:lnTo>
                    <a:pt x="85233" y="0"/>
                  </a:lnTo>
                  <a:lnTo>
                    <a:pt x="85246" y="7984"/>
                  </a:lnTo>
                  <a:lnTo>
                    <a:pt x="85258" y="15969"/>
                  </a:lnTo>
                  <a:lnTo>
                    <a:pt x="85272" y="23954"/>
                  </a:lnTo>
                  <a:lnTo>
                    <a:pt x="85285" y="31939"/>
                  </a:lnTo>
                  <a:lnTo>
                    <a:pt x="85298" y="39924"/>
                  </a:lnTo>
                  <a:lnTo>
                    <a:pt x="85312" y="47909"/>
                  </a:lnTo>
                  <a:lnTo>
                    <a:pt x="85326" y="55894"/>
                  </a:lnTo>
                  <a:lnTo>
                    <a:pt x="85340" y="63879"/>
                  </a:lnTo>
                  <a:lnTo>
                    <a:pt x="85353" y="71864"/>
                  </a:lnTo>
                  <a:lnTo>
                    <a:pt x="85367" y="79849"/>
                  </a:lnTo>
                  <a:lnTo>
                    <a:pt x="85381" y="87834"/>
                  </a:lnTo>
                  <a:lnTo>
                    <a:pt x="85394" y="95819"/>
                  </a:lnTo>
                  <a:lnTo>
                    <a:pt x="85408" y="103804"/>
                  </a:lnTo>
                  <a:lnTo>
                    <a:pt x="85420" y="111789"/>
                  </a:lnTo>
                  <a:lnTo>
                    <a:pt x="85433" y="119774"/>
                  </a:lnTo>
                  <a:lnTo>
                    <a:pt x="85445" y="127759"/>
                  </a:lnTo>
                  <a:lnTo>
                    <a:pt x="85457" y="135744"/>
                  </a:lnTo>
                  <a:lnTo>
                    <a:pt x="85468" y="143729"/>
                  </a:lnTo>
                  <a:lnTo>
                    <a:pt x="85478" y="151714"/>
                  </a:lnTo>
                  <a:lnTo>
                    <a:pt x="85488" y="159699"/>
                  </a:lnTo>
                  <a:lnTo>
                    <a:pt x="85497" y="167684"/>
                  </a:lnTo>
                  <a:lnTo>
                    <a:pt x="85505" y="175669"/>
                  </a:lnTo>
                  <a:lnTo>
                    <a:pt x="85513" y="183654"/>
                  </a:lnTo>
                  <a:lnTo>
                    <a:pt x="85519" y="191639"/>
                  </a:lnTo>
                  <a:lnTo>
                    <a:pt x="85525" y="199624"/>
                  </a:lnTo>
                  <a:lnTo>
                    <a:pt x="85530" y="207609"/>
                  </a:lnTo>
                  <a:lnTo>
                    <a:pt x="85534" y="215593"/>
                  </a:lnTo>
                  <a:lnTo>
                    <a:pt x="85537" y="223578"/>
                  </a:lnTo>
                  <a:lnTo>
                    <a:pt x="85540" y="231563"/>
                  </a:lnTo>
                  <a:lnTo>
                    <a:pt x="85542" y="239548"/>
                  </a:lnTo>
                  <a:lnTo>
                    <a:pt x="85543" y="247533"/>
                  </a:lnTo>
                  <a:lnTo>
                    <a:pt x="85544" y="255518"/>
                  </a:lnTo>
                  <a:lnTo>
                    <a:pt x="85544" y="263503"/>
                  </a:lnTo>
                  <a:lnTo>
                    <a:pt x="85544" y="271488"/>
                  </a:lnTo>
                  <a:lnTo>
                    <a:pt x="85543" y="279473"/>
                  </a:lnTo>
                  <a:lnTo>
                    <a:pt x="85543" y="287458"/>
                  </a:lnTo>
                  <a:lnTo>
                    <a:pt x="85542" y="295443"/>
                  </a:lnTo>
                  <a:lnTo>
                    <a:pt x="85541" y="303428"/>
                  </a:lnTo>
                  <a:lnTo>
                    <a:pt x="85541" y="311413"/>
                  </a:lnTo>
                  <a:lnTo>
                    <a:pt x="85541" y="319398"/>
                  </a:lnTo>
                  <a:lnTo>
                    <a:pt x="85542" y="327383"/>
                  </a:lnTo>
                  <a:lnTo>
                    <a:pt x="85544" y="335368"/>
                  </a:lnTo>
                  <a:lnTo>
                    <a:pt x="85546" y="343353"/>
                  </a:lnTo>
                  <a:lnTo>
                    <a:pt x="85549" y="351338"/>
                  </a:lnTo>
                  <a:lnTo>
                    <a:pt x="85554" y="359323"/>
                  </a:lnTo>
                  <a:lnTo>
                    <a:pt x="85559" y="367308"/>
                  </a:lnTo>
                  <a:lnTo>
                    <a:pt x="85567" y="375293"/>
                  </a:lnTo>
                  <a:lnTo>
                    <a:pt x="85575" y="383278"/>
                  </a:lnTo>
                  <a:lnTo>
                    <a:pt x="85586" y="391263"/>
                  </a:lnTo>
                  <a:lnTo>
                    <a:pt x="85598" y="399248"/>
                  </a:lnTo>
                  <a:lnTo>
                    <a:pt x="85612" y="407233"/>
                  </a:lnTo>
                  <a:lnTo>
                    <a:pt x="85628" y="415218"/>
                  </a:lnTo>
                  <a:lnTo>
                    <a:pt x="85647" y="423202"/>
                  </a:lnTo>
                  <a:lnTo>
                    <a:pt x="85667" y="431187"/>
                  </a:lnTo>
                  <a:lnTo>
                    <a:pt x="85689" y="439172"/>
                  </a:lnTo>
                  <a:lnTo>
                    <a:pt x="85714" y="447157"/>
                  </a:lnTo>
                  <a:lnTo>
                    <a:pt x="85741" y="455142"/>
                  </a:lnTo>
                  <a:lnTo>
                    <a:pt x="85770" y="463127"/>
                  </a:lnTo>
                  <a:lnTo>
                    <a:pt x="85802" y="471112"/>
                  </a:lnTo>
                  <a:lnTo>
                    <a:pt x="85835" y="479097"/>
                  </a:lnTo>
                  <a:lnTo>
                    <a:pt x="85871" y="487082"/>
                  </a:lnTo>
                  <a:lnTo>
                    <a:pt x="85909" y="495067"/>
                  </a:lnTo>
                  <a:lnTo>
                    <a:pt x="85949" y="503052"/>
                  </a:lnTo>
                  <a:lnTo>
                    <a:pt x="85992" y="511037"/>
                  </a:lnTo>
                  <a:lnTo>
                    <a:pt x="86036" y="519022"/>
                  </a:lnTo>
                  <a:lnTo>
                    <a:pt x="86082" y="527007"/>
                  </a:lnTo>
                  <a:lnTo>
                    <a:pt x="86131" y="534992"/>
                  </a:lnTo>
                  <a:lnTo>
                    <a:pt x="86181" y="542977"/>
                  </a:lnTo>
                  <a:lnTo>
                    <a:pt x="86233" y="550962"/>
                  </a:lnTo>
                  <a:lnTo>
                    <a:pt x="86287" y="558947"/>
                  </a:lnTo>
                  <a:lnTo>
                    <a:pt x="86342" y="566932"/>
                  </a:lnTo>
                  <a:lnTo>
                    <a:pt x="86399" y="574917"/>
                  </a:lnTo>
                  <a:lnTo>
                    <a:pt x="86457" y="582902"/>
                  </a:lnTo>
                  <a:lnTo>
                    <a:pt x="86516" y="590887"/>
                  </a:lnTo>
                  <a:lnTo>
                    <a:pt x="86577" y="598872"/>
                  </a:lnTo>
                  <a:lnTo>
                    <a:pt x="86638" y="606857"/>
                  </a:lnTo>
                  <a:lnTo>
                    <a:pt x="86700" y="614842"/>
                  </a:lnTo>
                  <a:lnTo>
                    <a:pt x="86763" y="622827"/>
                  </a:lnTo>
                  <a:lnTo>
                    <a:pt x="86826" y="630811"/>
                  </a:lnTo>
                  <a:lnTo>
                    <a:pt x="86890" y="638796"/>
                  </a:lnTo>
                  <a:lnTo>
                    <a:pt x="86953" y="646781"/>
                  </a:lnTo>
                  <a:lnTo>
                    <a:pt x="87017" y="654766"/>
                  </a:lnTo>
                  <a:lnTo>
                    <a:pt x="87081" y="662751"/>
                  </a:lnTo>
                  <a:lnTo>
                    <a:pt x="87144" y="670736"/>
                  </a:lnTo>
                  <a:lnTo>
                    <a:pt x="87206" y="678721"/>
                  </a:lnTo>
                  <a:lnTo>
                    <a:pt x="87268" y="686706"/>
                  </a:lnTo>
                  <a:lnTo>
                    <a:pt x="87329" y="694691"/>
                  </a:lnTo>
                  <a:lnTo>
                    <a:pt x="87389" y="702676"/>
                  </a:lnTo>
                  <a:lnTo>
                    <a:pt x="87448" y="710661"/>
                  </a:lnTo>
                  <a:lnTo>
                    <a:pt x="87505" y="718646"/>
                  </a:lnTo>
                  <a:lnTo>
                    <a:pt x="87560" y="726631"/>
                  </a:lnTo>
                  <a:lnTo>
                    <a:pt x="87614" y="734616"/>
                  </a:lnTo>
                  <a:lnTo>
                    <a:pt x="87666" y="742601"/>
                  </a:lnTo>
                  <a:lnTo>
                    <a:pt x="87716" y="750586"/>
                  </a:lnTo>
                  <a:lnTo>
                    <a:pt x="87764" y="758571"/>
                  </a:lnTo>
                  <a:lnTo>
                    <a:pt x="87810" y="766556"/>
                  </a:lnTo>
                  <a:lnTo>
                    <a:pt x="87854" y="774541"/>
                  </a:lnTo>
                  <a:lnTo>
                    <a:pt x="87895" y="782526"/>
                  </a:lnTo>
                  <a:lnTo>
                    <a:pt x="87935" y="790511"/>
                  </a:lnTo>
                  <a:lnTo>
                    <a:pt x="87972" y="798496"/>
                  </a:lnTo>
                  <a:lnTo>
                    <a:pt x="88007" y="806481"/>
                  </a:lnTo>
                  <a:lnTo>
                    <a:pt x="88039" y="814466"/>
                  </a:lnTo>
                  <a:lnTo>
                    <a:pt x="88070" y="822451"/>
                  </a:lnTo>
                  <a:lnTo>
                    <a:pt x="88100" y="830436"/>
                  </a:lnTo>
                  <a:lnTo>
                    <a:pt x="88127" y="838420"/>
                  </a:lnTo>
                  <a:lnTo>
                    <a:pt x="88153" y="846405"/>
                  </a:lnTo>
                  <a:lnTo>
                    <a:pt x="88178" y="854390"/>
                  </a:lnTo>
                  <a:lnTo>
                    <a:pt x="88201" y="862375"/>
                  </a:lnTo>
                  <a:lnTo>
                    <a:pt x="88224" y="870360"/>
                  </a:lnTo>
                  <a:lnTo>
                    <a:pt x="88245" y="878345"/>
                  </a:lnTo>
                  <a:lnTo>
                    <a:pt x="88266" y="886330"/>
                  </a:lnTo>
                  <a:lnTo>
                    <a:pt x="88287" y="894315"/>
                  </a:lnTo>
                  <a:lnTo>
                    <a:pt x="88308" y="902300"/>
                  </a:lnTo>
                  <a:lnTo>
                    <a:pt x="88329" y="910285"/>
                  </a:lnTo>
                  <a:lnTo>
                    <a:pt x="88351" y="918270"/>
                  </a:lnTo>
                  <a:lnTo>
                    <a:pt x="88373" y="926255"/>
                  </a:lnTo>
                  <a:lnTo>
                    <a:pt x="88396" y="934240"/>
                  </a:lnTo>
                  <a:lnTo>
                    <a:pt x="88420" y="942225"/>
                  </a:lnTo>
                  <a:lnTo>
                    <a:pt x="88445" y="950210"/>
                  </a:lnTo>
                  <a:lnTo>
                    <a:pt x="88471" y="958195"/>
                  </a:lnTo>
                  <a:lnTo>
                    <a:pt x="88500" y="966180"/>
                  </a:lnTo>
                  <a:lnTo>
                    <a:pt x="88530" y="974165"/>
                  </a:lnTo>
                  <a:lnTo>
                    <a:pt x="88561" y="982150"/>
                  </a:lnTo>
                  <a:lnTo>
                    <a:pt x="88595" y="990135"/>
                  </a:lnTo>
                  <a:lnTo>
                    <a:pt x="88631" y="998120"/>
                  </a:lnTo>
                  <a:lnTo>
                    <a:pt x="88669" y="1006105"/>
                  </a:lnTo>
                  <a:lnTo>
                    <a:pt x="88710" y="1014090"/>
                  </a:lnTo>
                  <a:lnTo>
                    <a:pt x="88752" y="1022075"/>
                  </a:lnTo>
                  <a:lnTo>
                    <a:pt x="88797" y="1030060"/>
                  </a:lnTo>
                  <a:lnTo>
                    <a:pt x="88846" y="1038045"/>
                  </a:lnTo>
                  <a:lnTo>
                    <a:pt x="88896" y="1046029"/>
                  </a:lnTo>
                  <a:lnTo>
                    <a:pt x="88949" y="1054014"/>
                  </a:lnTo>
                  <a:lnTo>
                    <a:pt x="89005" y="1061999"/>
                  </a:lnTo>
                  <a:lnTo>
                    <a:pt x="89063" y="1069984"/>
                  </a:lnTo>
                  <a:lnTo>
                    <a:pt x="89125" y="1077969"/>
                  </a:lnTo>
                  <a:lnTo>
                    <a:pt x="89190" y="1085954"/>
                  </a:lnTo>
                  <a:lnTo>
                    <a:pt x="89257" y="1093939"/>
                  </a:lnTo>
                  <a:lnTo>
                    <a:pt x="89327" y="1101924"/>
                  </a:lnTo>
                  <a:lnTo>
                    <a:pt x="89401" y="1109909"/>
                  </a:lnTo>
                  <a:lnTo>
                    <a:pt x="89478" y="1117894"/>
                  </a:lnTo>
                  <a:lnTo>
                    <a:pt x="89558" y="1125879"/>
                  </a:lnTo>
                  <a:lnTo>
                    <a:pt x="89641" y="1133864"/>
                  </a:lnTo>
                  <a:lnTo>
                    <a:pt x="89727" y="1141849"/>
                  </a:lnTo>
                  <a:lnTo>
                    <a:pt x="89817" y="1149834"/>
                  </a:lnTo>
                  <a:lnTo>
                    <a:pt x="89911" y="1157819"/>
                  </a:lnTo>
                  <a:lnTo>
                    <a:pt x="90008" y="1165804"/>
                  </a:lnTo>
                  <a:lnTo>
                    <a:pt x="90108" y="1173789"/>
                  </a:lnTo>
                  <a:lnTo>
                    <a:pt x="90211" y="1181774"/>
                  </a:lnTo>
                  <a:lnTo>
                    <a:pt x="90319" y="1189759"/>
                  </a:lnTo>
                  <a:lnTo>
                    <a:pt x="90430" y="1197744"/>
                  </a:lnTo>
                  <a:lnTo>
                    <a:pt x="90544" y="1205729"/>
                  </a:lnTo>
                  <a:lnTo>
                    <a:pt x="90662" y="1213714"/>
                  </a:lnTo>
                  <a:lnTo>
                    <a:pt x="90783" y="1221699"/>
                  </a:lnTo>
                  <a:lnTo>
                    <a:pt x="90907" y="1229684"/>
                  </a:lnTo>
                  <a:lnTo>
                    <a:pt x="91034" y="1237669"/>
                  </a:lnTo>
                  <a:lnTo>
                    <a:pt x="91164" y="1245654"/>
                  </a:lnTo>
                  <a:lnTo>
                    <a:pt x="91297" y="1253638"/>
                  </a:lnTo>
                  <a:lnTo>
                    <a:pt x="91432" y="1261623"/>
                  </a:lnTo>
                  <a:lnTo>
                    <a:pt x="91570" y="1269608"/>
                  </a:lnTo>
                  <a:lnTo>
                    <a:pt x="91710" y="1277593"/>
                  </a:lnTo>
                  <a:lnTo>
                    <a:pt x="91851" y="1285578"/>
                  </a:lnTo>
                  <a:lnTo>
                    <a:pt x="91995" y="1293563"/>
                  </a:lnTo>
                  <a:lnTo>
                    <a:pt x="92139" y="1301548"/>
                  </a:lnTo>
                  <a:lnTo>
                    <a:pt x="92285" y="1309533"/>
                  </a:lnTo>
                  <a:lnTo>
                    <a:pt x="92432" y="1317518"/>
                  </a:lnTo>
                  <a:lnTo>
                    <a:pt x="92579" y="1325503"/>
                  </a:lnTo>
                  <a:lnTo>
                    <a:pt x="92727" y="1333488"/>
                  </a:lnTo>
                  <a:lnTo>
                    <a:pt x="92875" y="1341473"/>
                  </a:lnTo>
                  <a:lnTo>
                    <a:pt x="93023" y="1349458"/>
                  </a:lnTo>
                  <a:lnTo>
                    <a:pt x="93170" y="1357443"/>
                  </a:lnTo>
                  <a:lnTo>
                    <a:pt x="93318" y="1365428"/>
                  </a:lnTo>
                  <a:lnTo>
                    <a:pt x="93465" y="1373413"/>
                  </a:lnTo>
                  <a:lnTo>
                    <a:pt x="93612" y="1381398"/>
                  </a:lnTo>
                  <a:lnTo>
                    <a:pt x="93758" y="1389383"/>
                  </a:lnTo>
                  <a:lnTo>
                    <a:pt x="93903" y="1397368"/>
                  </a:lnTo>
                  <a:lnTo>
                    <a:pt x="94048" y="1405353"/>
                  </a:lnTo>
                  <a:lnTo>
                    <a:pt x="94192" y="1413338"/>
                  </a:lnTo>
                  <a:lnTo>
                    <a:pt x="94336" y="1421323"/>
                  </a:lnTo>
                  <a:lnTo>
                    <a:pt x="94479" y="1429308"/>
                  </a:lnTo>
                  <a:lnTo>
                    <a:pt x="94622" y="1437293"/>
                  </a:lnTo>
                  <a:lnTo>
                    <a:pt x="94765" y="1445278"/>
                  </a:lnTo>
                  <a:lnTo>
                    <a:pt x="94908" y="1453263"/>
                  </a:lnTo>
                  <a:lnTo>
                    <a:pt x="95051" y="1461247"/>
                  </a:lnTo>
                  <a:lnTo>
                    <a:pt x="95194" y="1469232"/>
                  </a:lnTo>
                  <a:lnTo>
                    <a:pt x="95338" y="1477217"/>
                  </a:lnTo>
                  <a:lnTo>
                    <a:pt x="95482" y="1485202"/>
                  </a:lnTo>
                  <a:lnTo>
                    <a:pt x="95627" y="1493187"/>
                  </a:lnTo>
                  <a:lnTo>
                    <a:pt x="95773" y="1501172"/>
                  </a:lnTo>
                  <a:lnTo>
                    <a:pt x="95920" y="1509157"/>
                  </a:lnTo>
                  <a:lnTo>
                    <a:pt x="96068" y="1517142"/>
                  </a:lnTo>
                  <a:lnTo>
                    <a:pt x="96218" y="1525127"/>
                  </a:lnTo>
                  <a:lnTo>
                    <a:pt x="96369" y="1533112"/>
                  </a:lnTo>
                  <a:lnTo>
                    <a:pt x="96522" y="1541097"/>
                  </a:lnTo>
                  <a:lnTo>
                    <a:pt x="96677" y="1549082"/>
                  </a:lnTo>
                  <a:lnTo>
                    <a:pt x="96833" y="1557067"/>
                  </a:lnTo>
                  <a:lnTo>
                    <a:pt x="96991" y="1565052"/>
                  </a:lnTo>
                  <a:lnTo>
                    <a:pt x="97151" y="1573037"/>
                  </a:lnTo>
                  <a:lnTo>
                    <a:pt x="97312" y="1581022"/>
                  </a:lnTo>
                  <a:lnTo>
                    <a:pt x="97475" y="1589007"/>
                  </a:lnTo>
                  <a:lnTo>
                    <a:pt x="97640" y="1596992"/>
                  </a:lnTo>
                  <a:lnTo>
                    <a:pt x="97806" y="1604977"/>
                  </a:lnTo>
                  <a:lnTo>
                    <a:pt x="97973" y="1612962"/>
                  </a:lnTo>
                  <a:lnTo>
                    <a:pt x="98142" y="1620947"/>
                  </a:lnTo>
                  <a:lnTo>
                    <a:pt x="98311" y="1628932"/>
                  </a:lnTo>
                  <a:lnTo>
                    <a:pt x="98482" y="1636917"/>
                  </a:lnTo>
                  <a:lnTo>
                    <a:pt x="98652" y="1644902"/>
                  </a:lnTo>
                  <a:lnTo>
                    <a:pt x="98823" y="1652887"/>
                  </a:lnTo>
                  <a:lnTo>
                    <a:pt x="98994" y="1660872"/>
                  </a:lnTo>
                  <a:lnTo>
                    <a:pt x="99165" y="1668856"/>
                  </a:lnTo>
                  <a:lnTo>
                    <a:pt x="99335" y="1676841"/>
                  </a:lnTo>
                  <a:lnTo>
                    <a:pt x="99505" y="1684826"/>
                  </a:lnTo>
                  <a:lnTo>
                    <a:pt x="99674" y="1692811"/>
                  </a:lnTo>
                  <a:lnTo>
                    <a:pt x="99841" y="1700796"/>
                  </a:lnTo>
                  <a:lnTo>
                    <a:pt x="100007" y="1708781"/>
                  </a:lnTo>
                  <a:lnTo>
                    <a:pt x="100171" y="1716766"/>
                  </a:lnTo>
                  <a:lnTo>
                    <a:pt x="100334" y="1724751"/>
                  </a:lnTo>
                  <a:lnTo>
                    <a:pt x="100495" y="1732736"/>
                  </a:lnTo>
                  <a:lnTo>
                    <a:pt x="100654" y="1740721"/>
                  </a:lnTo>
                  <a:lnTo>
                    <a:pt x="100810" y="1748706"/>
                  </a:lnTo>
                  <a:lnTo>
                    <a:pt x="100965" y="1756691"/>
                  </a:lnTo>
                  <a:lnTo>
                    <a:pt x="101118" y="1764676"/>
                  </a:lnTo>
                  <a:lnTo>
                    <a:pt x="101269" y="1772661"/>
                  </a:lnTo>
                  <a:lnTo>
                    <a:pt x="101417" y="1780646"/>
                  </a:lnTo>
                  <a:lnTo>
                    <a:pt x="101565" y="1788631"/>
                  </a:lnTo>
                  <a:lnTo>
                    <a:pt x="101710" y="1796616"/>
                  </a:lnTo>
                  <a:lnTo>
                    <a:pt x="101855" y="1804601"/>
                  </a:lnTo>
                  <a:lnTo>
                    <a:pt x="101998" y="1812586"/>
                  </a:lnTo>
                  <a:lnTo>
                    <a:pt x="102141" y="1820571"/>
                  </a:lnTo>
                  <a:lnTo>
                    <a:pt x="102284" y="1828556"/>
                  </a:lnTo>
                  <a:lnTo>
                    <a:pt x="102426" y="1836541"/>
                  </a:lnTo>
                  <a:lnTo>
                    <a:pt x="102570" y="1844526"/>
                  </a:lnTo>
                  <a:lnTo>
                    <a:pt x="102714" y="1852511"/>
                  </a:lnTo>
                  <a:lnTo>
                    <a:pt x="102860" y="1860496"/>
                  </a:lnTo>
                  <a:lnTo>
                    <a:pt x="103007" y="1868481"/>
                  </a:lnTo>
                  <a:lnTo>
                    <a:pt x="103157" y="1876465"/>
                  </a:lnTo>
                  <a:lnTo>
                    <a:pt x="103309" y="1884450"/>
                  </a:lnTo>
                  <a:lnTo>
                    <a:pt x="103466" y="1892435"/>
                  </a:lnTo>
                  <a:lnTo>
                    <a:pt x="103625" y="1900420"/>
                  </a:lnTo>
                  <a:lnTo>
                    <a:pt x="103789" y="1908405"/>
                  </a:lnTo>
                  <a:lnTo>
                    <a:pt x="103957" y="1916390"/>
                  </a:lnTo>
                  <a:lnTo>
                    <a:pt x="104129" y="1924375"/>
                  </a:lnTo>
                  <a:lnTo>
                    <a:pt x="104306" y="1932360"/>
                  </a:lnTo>
                  <a:lnTo>
                    <a:pt x="104489" y="1940345"/>
                  </a:lnTo>
                  <a:lnTo>
                    <a:pt x="104677" y="1948330"/>
                  </a:lnTo>
                  <a:lnTo>
                    <a:pt x="104869" y="1956315"/>
                  </a:lnTo>
                  <a:lnTo>
                    <a:pt x="105067" y="1964300"/>
                  </a:lnTo>
                  <a:lnTo>
                    <a:pt x="105271" y="1972285"/>
                  </a:lnTo>
                  <a:lnTo>
                    <a:pt x="105479" y="1980270"/>
                  </a:lnTo>
                  <a:lnTo>
                    <a:pt x="105692" y="1988255"/>
                  </a:lnTo>
                  <a:lnTo>
                    <a:pt x="105909" y="1996240"/>
                  </a:lnTo>
                  <a:lnTo>
                    <a:pt x="106131" y="2004225"/>
                  </a:lnTo>
                  <a:lnTo>
                    <a:pt x="106358" y="2012210"/>
                  </a:lnTo>
                  <a:lnTo>
                    <a:pt x="106587" y="2020195"/>
                  </a:lnTo>
                  <a:lnTo>
                    <a:pt x="106820" y="2028180"/>
                  </a:lnTo>
                  <a:lnTo>
                    <a:pt x="107055" y="2036165"/>
                  </a:lnTo>
                  <a:lnTo>
                    <a:pt x="107292" y="2044150"/>
                  </a:lnTo>
                  <a:lnTo>
                    <a:pt x="107531" y="2052135"/>
                  </a:lnTo>
                  <a:lnTo>
                    <a:pt x="107771" y="2060120"/>
                  </a:lnTo>
                  <a:lnTo>
                    <a:pt x="108011" y="2068105"/>
                  </a:lnTo>
                  <a:lnTo>
                    <a:pt x="108250" y="2076090"/>
                  </a:lnTo>
                  <a:lnTo>
                    <a:pt x="108489" y="2084075"/>
                  </a:lnTo>
                  <a:lnTo>
                    <a:pt x="108727" y="2092059"/>
                  </a:lnTo>
                  <a:lnTo>
                    <a:pt x="108962" y="2100044"/>
                  </a:lnTo>
                  <a:lnTo>
                    <a:pt x="109196" y="2108029"/>
                  </a:lnTo>
                  <a:lnTo>
                    <a:pt x="109426" y="2116014"/>
                  </a:lnTo>
                  <a:lnTo>
                    <a:pt x="109653" y="2123999"/>
                  </a:lnTo>
                  <a:lnTo>
                    <a:pt x="109876" y="2131984"/>
                  </a:lnTo>
                  <a:lnTo>
                    <a:pt x="110094" y="2139969"/>
                  </a:lnTo>
                  <a:lnTo>
                    <a:pt x="110309" y="2147954"/>
                  </a:lnTo>
                  <a:lnTo>
                    <a:pt x="110520" y="2155939"/>
                  </a:lnTo>
                  <a:lnTo>
                    <a:pt x="110724" y="2163924"/>
                  </a:lnTo>
                  <a:lnTo>
                    <a:pt x="110923" y="2171909"/>
                  </a:lnTo>
                  <a:lnTo>
                    <a:pt x="111118" y="2179894"/>
                  </a:lnTo>
                  <a:lnTo>
                    <a:pt x="111308" y="2187879"/>
                  </a:lnTo>
                  <a:lnTo>
                    <a:pt x="111493" y="2195864"/>
                  </a:lnTo>
                  <a:lnTo>
                    <a:pt x="111672" y="2203849"/>
                  </a:lnTo>
                  <a:lnTo>
                    <a:pt x="111847" y="2211834"/>
                  </a:lnTo>
                  <a:lnTo>
                    <a:pt x="112017" y="2219819"/>
                  </a:lnTo>
                  <a:lnTo>
                    <a:pt x="112183" y="2227804"/>
                  </a:lnTo>
                  <a:lnTo>
                    <a:pt x="112345" y="2235789"/>
                  </a:lnTo>
                  <a:lnTo>
                    <a:pt x="112502" y="2243774"/>
                  </a:lnTo>
                  <a:lnTo>
                    <a:pt x="112656" y="2251759"/>
                  </a:lnTo>
                  <a:lnTo>
                    <a:pt x="112808" y="2259744"/>
                  </a:lnTo>
                  <a:lnTo>
                    <a:pt x="112957" y="2267729"/>
                  </a:lnTo>
                  <a:lnTo>
                    <a:pt x="113104" y="2275714"/>
                  </a:lnTo>
                  <a:lnTo>
                    <a:pt x="113248" y="2283699"/>
                  </a:lnTo>
                  <a:lnTo>
                    <a:pt x="113392" y="2291684"/>
                  </a:lnTo>
                  <a:lnTo>
                    <a:pt x="113535" y="2299668"/>
                  </a:lnTo>
                  <a:lnTo>
                    <a:pt x="113678" y="2307653"/>
                  </a:lnTo>
                  <a:lnTo>
                    <a:pt x="113821" y="2315638"/>
                  </a:lnTo>
                  <a:lnTo>
                    <a:pt x="113964" y="2323623"/>
                  </a:lnTo>
                  <a:lnTo>
                    <a:pt x="114109" y="2331608"/>
                  </a:lnTo>
                  <a:lnTo>
                    <a:pt x="114254" y="2339593"/>
                  </a:lnTo>
                  <a:lnTo>
                    <a:pt x="114401" y="2347578"/>
                  </a:lnTo>
                  <a:lnTo>
                    <a:pt x="114551" y="2355563"/>
                  </a:lnTo>
                  <a:lnTo>
                    <a:pt x="114703" y="2363548"/>
                  </a:lnTo>
                  <a:lnTo>
                    <a:pt x="114857" y="2371533"/>
                  </a:lnTo>
                  <a:lnTo>
                    <a:pt x="115014" y="2379518"/>
                  </a:lnTo>
                  <a:lnTo>
                    <a:pt x="115173" y="2387503"/>
                  </a:lnTo>
                  <a:lnTo>
                    <a:pt x="115336" y="2395488"/>
                  </a:lnTo>
                  <a:lnTo>
                    <a:pt x="115502" y="2403473"/>
                  </a:lnTo>
                  <a:lnTo>
                    <a:pt x="115671" y="2411458"/>
                  </a:lnTo>
                  <a:lnTo>
                    <a:pt x="115843" y="2419443"/>
                  </a:lnTo>
                  <a:lnTo>
                    <a:pt x="116018" y="2427428"/>
                  </a:lnTo>
                  <a:lnTo>
                    <a:pt x="116196" y="2435413"/>
                  </a:lnTo>
                  <a:lnTo>
                    <a:pt x="116377" y="2443398"/>
                  </a:lnTo>
                  <a:lnTo>
                    <a:pt x="116561" y="2451383"/>
                  </a:lnTo>
                  <a:lnTo>
                    <a:pt x="116747" y="2459368"/>
                  </a:lnTo>
                  <a:lnTo>
                    <a:pt x="116935" y="2467353"/>
                  </a:lnTo>
                  <a:lnTo>
                    <a:pt x="117127" y="2475338"/>
                  </a:lnTo>
                  <a:lnTo>
                    <a:pt x="117321" y="2483323"/>
                  </a:lnTo>
                  <a:lnTo>
                    <a:pt x="117516" y="2491308"/>
                  </a:lnTo>
                  <a:lnTo>
                    <a:pt x="117714" y="2499293"/>
                  </a:lnTo>
                  <a:lnTo>
                    <a:pt x="117913" y="2507277"/>
                  </a:lnTo>
                  <a:lnTo>
                    <a:pt x="118114" y="2515262"/>
                  </a:lnTo>
                  <a:lnTo>
                    <a:pt x="118317" y="2523247"/>
                  </a:lnTo>
                  <a:lnTo>
                    <a:pt x="118522" y="2531232"/>
                  </a:lnTo>
                  <a:lnTo>
                    <a:pt x="118728" y="2539217"/>
                  </a:lnTo>
                  <a:lnTo>
                    <a:pt x="118936" y="2547202"/>
                  </a:lnTo>
                  <a:lnTo>
                    <a:pt x="119145" y="2555187"/>
                  </a:lnTo>
                  <a:lnTo>
                    <a:pt x="119356" y="2563172"/>
                  </a:lnTo>
                  <a:lnTo>
                    <a:pt x="119569" y="2571157"/>
                  </a:lnTo>
                  <a:lnTo>
                    <a:pt x="119782" y="2579142"/>
                  </a:lnTo>
                  <a:lnTo>
                    <a:pt x="119998" y="2587127"/>
                  </a:lnTo>
                  <a:lnTo>
                    <a:pt x="120215" y="2595112"/>
                  </a:lnTo>
                  <a:lnTo>
                    <a:pt x="120433" y="2603097"/>
                  </a:lnTo>
                  <a:lnTo>
                    <a:pt x="120653" y="2611082"/>
                  </a:lnTo>
                  <a:lnTo>
                    <a:pt x="120874" y="2619067"/>
                  </a:lnTo>
                  <a:lnTo>
                    <a:pt x="121097" y="2627052"/>
                  </a:lnTo>
                  <a:lnTo>
                    <a:pt x="121321" y="2635037"/>
                  </a:lnTo>
                  <a:lnTo>
                    <a:pt x="121546" y="2643022"/>
                  </a:lnTo>
                  <a:lnTo>
                    <a:pt x="121772" y="2651007"/>
                  </a:lnTo>
                  <a:lnTo>
                    <a:pt x="121999" y="2658992"/>
                  </a:lnTo>
                  <a:lnTo>
                    <a:pt x="122226" y="2666977"/>
                  </a:lnTo>
                  <a:lnTo>
                    <a:pt x="122455" y="2674962"/>
                  </a:lnTo>
                  <a:lnTo>
                    <a:pt x="122683" y="2682947"/>
                  </a:lnTo>
                  <a:lnTo>
                    <a:pt x="122912" y="2690932"/>
                  </a:lnTo>
                  <a:lnTo>
                    <a:pt x="123140" y="2698917"/>
                  </a:lnTo>
                  <a:lnTo>
                    <a:pt x="123368" y="2706902"/>
                  </a:lnTo>
                  <a:lnTo>
                    <a:pt x="123594" y="2714886"/>
                  </a:lnTo>
                  <a:lnTo>
                    <a:pt x="123820" y="2722871"/>
                  </a:lnTo>
                  <a:lnTo>
                    <a:pt x="124045" y="2730856"/>
                  </a:lnTo>
                  <a:lnTo>
                    <a:pt x="124268" y="2738841"/>
                  </a:lnTo>
                  <a:lnTo>
                    <a:pt x="124488" y="2746826"/>
                  </a:lnTo>
                  <a:lnTo>
                    <a:pt x="124706" y="2754811"/>
                  </a:lnTo>
                  <a:lnTo>
                    <a:pt x="124922" y="2762796"/>
                  </a:lnTo>
                  <a:lnTo>
                    <a:pt x="125135" y="2770781"/>
                  </a:lnTo>
                  <a:lnTo>
                    <a:pt x="125346" y="2778766"/>
                  </a:lnTo>
                  <a:lnTo>
                    <a:pt x="125553" y="2786751"/>
                  </a:lnTo>
                  <a:lnTo>
                    <a:pt x="125757" y="2794736"/>
                  </a:lnTo>
                  <a:lnTo>
                    <a:pt x="125957" y="2802721"/>
                  </a:lnTo>
                  <a:lnTo>
                    <a:pt x="126155" y="2810706"/>
                  </a:lnTo>
                  <a:lnTo>
                    <a:pt x="126350" y="2818691"/>
                  </a:lnTo>
                  <a:lnTo>
                    <a:pt x="126540" y="2826676"/>
                  </a:lnTo>
                  <a:lnTo>
                    <a:pt x="126728" y="2834661"/>
                  </a:lnTo>
                  <a:lnTo>
                    <a:pt x="126913" y="2842646"/>
                  </a:lnTo>
                  <a:lnTo>
                    <a:pt x="127095" y="2850631"/>
                  </a:lnTo>
                  <a:lnTo>
                    <a:pt x="127274" y="2858616"/>
                  </a:lnTo>
                  <a:lnTo>
                    <a:pt x="127450" y="2866601"/>
                  </a:lnTo>
                  <a:lnTo>
                    <a:pt x="127625" y="2874586"/>
                  </a:lnTo>
                  <a:lnTo>
                    <a:pt x="127798" y="2882571"/>
                  </a:lnTo>
                  <a:lnTo>
                    <a:pt x="127969" y="2890556"/>
                  </a:lnTo>
                  <a:lnTo>
                    <a:pt x="128138" y="2898541"/>
                  </a:lnTo>
                  <a:lnTo>
                    <a:pt x="128307" y="2906526"/>
                  </a:lnTo>
                  <a:lnTo>
                    <a:pt x="128474" y="2914511"/>
                  </a:lnTo>
                  <a:lnTo>
                    <a:pt x="128642" y="2922495"/>
                  </a:lnTo>
                  <a:lnTo>
                    <a:pt x="128809" y="2930480"/>
                  </a:lnTo>
                  <a:lnTo>
                    <a:pt x="128976" y="2938465"/>
                  </a:lnTo>
                  <a:lnTo>
                    <a:pt x="129143" y="2946450"/>
                  </a:lnTo>
                  <a:lnTo>
                    <a:pt x="129311" y="2954435"/>
                  </a:lnTo>
                  <a:lnTo>
                    <a:pt x="129480" y="2962420"/>
                  </a:lnTo>
                  <a:lnTo>
                    <a:pt x="129649" y="2970405"/>
                  </a:lnTo>
                  <a:lnTo>
                    <a:pt x="129820" y="2978390"/>
                  </a:lnTo>
                  <a:lnTo>
                    <a:pt x="129993" y="2986375"/>
                  </a:lnTo>
                  <a:lnTo>
                    <a:pt x="130166" y="2994360"/>
                  </a:lnTo>
                  <a:lnTo>
                    <a:pt x="130342" y="3002345"/>
                  </a:lnTo>
                  <a:lnTo>
                    <a:pt x="130519" y="3010330"/>
                  </a:lnTo>
                  <a:lnTo>
                    <a:pt x="130698" y="3018315"/>
                  </a:lnTo>
                  <a:lnTo>
                    <a:pt x="130879" y="3026300"/>
                  </a:lnTo>
                  <a:lnTo>
                    <a:pt x="131063" y="3034285"/>
                  </a:lnTo>
                  <a:lnTo>
                    <a:pt x="131248" y="3042270"/>
                  </a:lnTo>
                  <a:lnTo>
                    <a:pt x="131435" y="3050255"/>
                  </a:lnTo>
                  <a:lnTo>
                    <a:pt x="131624" y="3058240"/>
                  </a:lnTo>
                  <a:lnTo>
                    <a:pt x="131816" y="3066225"/>
                  </a:lnTo>
                  <a:lnTo>
                    <a:pt x="132010" y="3074210"/>
                  </a:lnTo>
                  <a:lnTo>
                    <a:pt x="132206" y="3082195"/>
                  </a:lnTo>
                  <a:lnTo>
                    <a:pt x="132403" y="3090180"/>
                  </a:lnTo>
                  <a:lnTo>
                    <a:pt x="132603" y="3098165"/>
                  </a:lnTo>
                  <a:lnTo>
                    <a:pt x="132805" y="3106150"/>
                  </a:lnTo>
                  <a:lnTo>
                    <a:pt x="133009" y="3114135"/>
                  </a:lnTo>
                  <a:lnTo>
                    <a:pt x="133214" y="3122120"/>
                  </a:lnTo>
                  <a:lnTo>
                    <a:pt x="133420" y="3130104"/>
                  </a:lnTo>
                  <a:lnTo>
                    <a:pt x="133628" y="3138089"/>
                  </a:lnTo>
                  <a:lnTo>
                    <a:pt x="133836" y="3146074"/>
                  </a:lnTo>
                  <a:lnTo>
                    <a:pt x="134045" y="3154059"/>
                  </a:lnTo>
                  <a:lnTo>
                    <a:pt x="134255" y="3162044"/>
                  </a:lnTo>
                  <a:lnTo>
                    <a:pt x="134464" y="3170029"/>
                  </a:lnTo>
                  <a:lnTo>
                    <a:pt x="134672" y="3178014"/>
                  </a:lnTo>
                  <a:lnTo>
                    <a:pt x="134879" y="3185999"/>
                  </a:lnTo>
                  <a:lnTo>
                    <a:pt x="135084" y="3193984"/>
                  </a:lnTo>
                  <a:lnTo>
                    <a:pt x="135288" y="3201969"/>
                  </a:lnTo>
                  <a:lnTo>
                    <a:pt x="135489" y="3209954"/>
                  </a:lnTo>
                  <a:lnTo>
                    <a:pt x="135686" y="3217939"/>
                  </a:lnTo>
                  <a:lnTo>
                    <a:pt x="135879" y="3225924"/>
                  </a:lnTo>
                  <a:lnTo>
                    <a:pt x="136069" y="3233909"/>
                  </a:lnTo>
                  <a:lnTo>
                    <a:pt x="136253" y="3241894"/>
                  </a:lnTo>
                  <a:lnTo>
                    <a:pt x="136432" y="3249879"/>
                  </a:lnTo>
                  <a:lnTo>
                    <a:pt x="136604" y="3257864"/>
                  </a:lnTo>
                  <a:lnTo>
                    <a:pt x="136771" y="3265849"/>
                  </a:lnTo>
                  <a:lnTo>
                    <a:pt x="136931" y="3273834"/>
                  </a:lnTo>
                  <a:lnTo>
                    <a:pt x="137084" y="3281819"/>
                  </a:lnTo>
                  <a:lnTo>
                    <a:pt x="137228" y="3289804"/>
                  </a:lnTo>
                  <a:lnTo>
                    <a:pt x="137364" y="3297789"/>
                  </a:lnTo>
                  <a:lnTo>
                    <a:pt x="137493" y="3305774"/>
                  </a:lnTo>
                  <a:lnTo>
                    <a:pt x="137614" y="3313759"/>
                  </a:lnTo>
                  <a:lnTo>
                    <a:pt x="137727" y="3321744"/>
                  </a:lnTo>
                  <a:lnTo>
                    <a:pt x="137830" y="3329729"/>
                  </a:lnTo>
                  <a:lnTo>
                    <a:pt x="137926" y="3337713"/>
                  </a:lnTo>
                  <a:lnTo>
                    <a:pt x="138013" y="3345698"/>
                  </a:lnTo>
                  <a:lnTo>
                    <a:pt x="138094" y="3353683"/>
                  </a:lnTo>
                  <a:lnTo>
                    <a:pt x="138167" y="3361668"/>
                  </a:lnTo>
                  <a:lnTo>
                    <a:pt x="138230" y="3369653"/>
                  </a:lnTo>
                  <a:lnTo>
                    <a:pt x="138288" y="3377638"/>
                  </a:lnTo>
                  <a:lnTo>
                    <a:pt x="138339" y="3385623"/>
                  </a:lnTo>
                  <a:lnTo>
                    <a:pt x="138384" y="3393608"/>
                  </a:lnTo>
                  <a:lnTo>
                    <a:pt x="138422" y="3401593"/>
                  </a:lnTo>
                  <a:lnTo>
                    <a:pt x="138455" y="3409578"/>
                  </a:lnTo>
                  <a:lnTo>
                    <a:pt x="138482" y="3417563"/>
                  </a:lnTo>
                  <a:lnTo>
                    <a:pt x="138505" y="3425548"/>
                  </a:lnTo>
                  <a:lnTo>
                    <a:pt x="138525" y="3433533"/>
                  </a:lnTo>
                  <a:lnTo>
                    <a:pt x="138540" y="3441518"/>
                  </a:lnTo>
                  <a:lnTo>
                    <a:pt x="138551" y="3449503"/>
                  </a:lnTo>
                  <a:lnTo>
                    <a:pt x="138559" y="3457488"/>
                  </a:lnTo>
                  <a:lnTo>
                    <a:pt x="138566" y="3465473"/>
                  </a:lnTo>
                  <a:lnTo>
                    <a:pt x="138570" y="3473458"/>
                  </a:lnTo>
                  <a:lnTo>
                    <a:pt x="138572" y="3481443"/>
                  </a:lnTo>
                  <a:lnTo>
                    <a:pt x="138572" y="3489428"/>
                  </a:lnTo>
                  <a:lnTo>
                    <a:pt x="138572" y="3497413"/>
                  </a:lnTo>
                  <a:lnTo>
                    <a:pt x="138571" y="3505398"/>
                  </a:lnTo>
                  <a:lnTo>
                    <a:pt x="138569" y="3513383"/>
                  </a:lnTo>
                  <a:lnTo>
                    <a:pt x="138568" y="3521368"/>
                  </a:lnTo>
                  <a:lnTo>
                    <a:pt x="138568" y="3529353"/>
                  </a:lnTo>
                  <a:lnTo>
                    <a:pt x="138568" y="3537338"/>
                  </a:lnTo>
                  <a:lnTo>
                    <a:pt x="138570" y="3545322"/>
                  </a:lnTo>
                  <a:lnTo>
                    <a:pt x="138574" y="3553307"/>
                  </a:lnTo>
                  <a:lnTo>
                    <a:pt x="138580" y="3561292"/>
                  </a:lnTo>
                  <a:lnTo>
                    <a:pt x="138590" y="3569277"/>
                  </a:lnTo>
                  <a:lnTo>
                    <a:pt x="138603" y="3577262"/>
                  </a:lnTo>
                  <a:lnTo>
                    <a:pt x="138620" y="3585247"/>
                  </a:lnTo>
                  <a:lnTo>
                    <a:pt x="138641" y="3593232"/>
                  </a:lnTo>
                  <a:lnTo>
                    <a:pt x="138669" y="3601217"/>
                  </a:lnTo>
                  <a:lnTo>
                    <a:pt x="138704" y="3609202"/>
                  </a:lnTo>
                  <a:lnTo>
                    <a:pt x="138745" y="3617187"/>
                  </a:lnTo>
                  <a:lnTo>
                    <a:pt x="138794" y="3625172"/>
                  </a:lnTo>
                  <a:lnTo>
                    <a:pt x="138851" y="3633157"/>
                  </a:lnTo>
                  <a:lnTo>
                    <a:pt x="138921" y="3641142"/>
                  </a:lnTo>
                  <a:lnTo>
                    <a:pt x="139003" y="3649127"/>
                  </a:lnTo>
                  <a:lnTo>
                    <a:pt x="139096" y="3657112"/>
                  </a:lnTo>
                  <a:lnTo>
                    <a:pt x="139202" y="3665097"/>
                  </a:lnTo>
                  <a:lnTo>
                    <a:pt x="139324" y="3673082"/>
                  </a:lnTo>
                  <a:lnTo>
                    <a:pt x="139467" y="3681067"/>
                  </a:lnTo>
                  <a:lnTo>
                    <a:pt x="139628" y="3689052"/>
                  </a:lnTo>
                  <a:lnTo>
                    <a:pt x="139809" y="3697037"/>
                  </a:lnTo>
                  <a:lnTo>
                    <a:pt x="140011" y="3705022"/>
                  </a:lnTo>
                  <a:lnTo>
                    <a:pt x="140239" y="3713007"/>
                  </a:lnTo>
                  <a:lnTo>
                    <a:pt x="140499" y="3720992"/>
                  </a:lnTo>
                  <a:lnTo>
                    <a:pt x="140787" y="3728977"/>
                  </a:lnTo>
                  <a:lnTo>
                    <a:pt x="141106" y="3736962"/>
                  </a:lnTo>
                  <a:lnTo>
                    <a:pt x="141457" y="3744947"/>
                  </a:lnTo>
                  <a:lnTo>
                    <a:pt x="141848" y="3752931"/>
                  </a:lnTo>
                  <a:lnTo>
                    <a:pt x="142284" y="3760916"/>
                  </a:lnTo>
                  <a:lnTo>
                    <a:pt x="142760" y="3768901"/>
                  </a:lnTo>
                  <a:lnTo>
                    <a:pt x="143279" y="3776886"/>
                  </a:lnTo>
                  <a:lnTo>
                    <a:pt x="143842" y="3784871"/>
                  </a:lnTo>
                  <a:lnTo>
                    <a:pt x="144460" y="3792856"/>
                  </a:lnTo>
                  <a:lnTo>
                    <a:pt x="145134" y="3800841"/>
                  </a:lnTo>
                  <a:lnTo>
                    <a:pt x="145857" y="3808826"/>
                  </a:lnTo>
                  <a:lnTo>
                    <a:pt x="146631" y="3816811"/>
                  </a:lnTo>
                  <a:lnTo>
                    <a:pt x="147456" y="3824796"/>
                  </a:lnTo>
                  <a:lnTo>
                    <a:pt x="148344" y="3832781"/>
                  </a:lnTo>
                  <a:lnTo>
                    <a:pt x="149287" y="3840766"/>
                  </a:lnTo>
                  <a:lnTo>
                    <a:pt x="150279" y="3848751"/>
                  </a:lnTo>
                  <a:lnTo>
                    <a:pt x="151316" y="3856736"/>
                  </a:lnTo>
                  <a:lnTo>
                    <a:pt x="152398" y="3864721"/>
                  </a:lnTo>
                  <a:lnTo>
                    <a:pt x="153530" y="3872706"/>
                  </a:lnTo>
                  <a:lnTo>
                    <a:pt x="154696" y="3880691"/>
                  </a:lnTo>
                  <a:lnTo>
                    <a:pt x="155890" y="3888676"/>
                  </a:lnTo>
                  <a:lnTo>
                    <a:pt x="157103" y="3896661"/>
                  </a:lnTo>
                  <a:lnTo>
                    <a:pt x="158332" y="3904646"/>
                  </a:lnTo>
                  <a:lnTo>
                    <a:pt x="159564" y="3912631"/>
                  </a:lnTo>
                  <a:lnTo>
                    <a:pt x="160786" y="3920616"/>
                  </a:lnTo>
                  <a:lnTo>
                    <a:pt x="161989" y="3928601"/>
                  </a:lnTo>
                  <a:lnTo>
                    <a:pt x="163162" y="3936586"/>
                  </a:lnTo>
                  <a:lnTo>
                    <a:pt x="164294" y="3944571"/>
                  </a:lnTo>
                  <a:lnTo>
                    <a:pt x="165353" y="3952556"/>
                  </a:lnTo>
                  <a:lnTo>
                    <a:pt x="166339" y="3960540"/>
                  </a:lnTo>
                  <a:lnTo>
                    <a:pt x="167241" y="3968525"/>
                  </a:lnTo>
                  <a:lnTo>
                    <a:pt x="168048" y="3976510"/>
                  </a:lnTo>
                  <a:lnTo>
                    <a:pt x="168740" y="3984495"/>
                  </a:lnTo>
                  <a:lnTo>
                    <a:pt x="169275" y="3992480"/>
                  </a:lnTo>
                  <a:lnTo>
                    <a:pt x="169673" y="4000465"/>
                  </a:lnTo>
                  <a:lnTo>
                    <a:pt x="169925" y="4008450"/>
                  </a:lnTo>
                  <a:lnTo>
                    <a:pt x="170022" y="4016435"/>
                  </a:lnTo>
                  <a:lnTo>
                    <a:pt x="169934" y="4024420"/>
                  </a:lnTo>
                  <a:lnTo>
                    <a:pt x="169634" y="4032405"/>
                  </a:lnTo>
                  <a:lnTo>
                    <a:pt x="169154" y="4040390"/>
                  </a:lnTo>
                  <a:lnTo>
                    <a:pt x="168493" y="4048375"/>
                  </a:lnTo>
                  <a:lnTo>
                    <a:pt x="167647" y="4056360"/>
                  </a:lnTo>
                  <a:lnTo>
                    <a:pt x="166583" y="4064345"/>
                  </a:lnTo>
                  <a:lnTo>
                    <a:pt x="165305" y="4072330"/>
                  </a:lnTo>
                  <a:lnTo>
                    <a:pt x="163848" y="4080315"/>
                  </a:lnTo>
                  <a:close/>
                </a:path>
              </a:pathLst>
            </a:custGeom>
            <a:solidFill>
              <a:srgbClr val="42A0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5557954" y="2562877"/>
              <a:ext cx="116651" cy="3813210"/>
            </a:xfrm>
            <a:custGeom>
              <a:avLst/>
              <a:gdLst/>
              <a:ahLst/>
              <a:cxnLst/>
              <a:rect l="0" t="0" r="0" b="0"/>
              <a:pathLst>
                <a:path w="116651" h="3813210">
                  <a:moveTo>
                    <a:pt x="6256" y="3813210"/>
                  </a:moveTo>
                  <a:lnTo>
                    <a:pt x="5419" y="3805748"/>
                  </a:lnTo>
                  <a:lnTo>
                    <a:pt x="4635" y="3798285"/>
                  </a:lnTo>
                  <a:lnTo>
                    <a:pt x="3908" y="3790823"/>
                  </a:lnTo>
                  <a:lnTo>
                    <a:pt x="3261" y="3783361"/>
                  </a:lnTo>
                  <a:lnTo>
                    <a:pt x="2669" y="3775899"/>
                  </a:lnTo>
                  <a:lnTo>
                    <a:pt x="2133" y="3768436"/>
                  </a:lnTo>
                  <a:lnTo>
                    <a:pt x="1658" y="3760974"/>
                  </a:lnTo>
                  <a:lnTo>
                    <a:pt x="1259" y="3753512"/>
                  </a:lnTo>
                  <a:lnTo>
                    <a:pt x="914" y="3746050"/>
                  </a:lnTo>
                  <a:lnTo>
                    <a:pt x="620" y="3738587"/>
                  </a:lnTo>
                  <a:lnTo>
                    <a:pt x="388" y="3731125"/>
                  </a:lnTo>
                  <a:lnTo>
                    <a:pt x="220" y="3723663"/>
                  </a:lnTo>
                  <a:lnTo>
                    <a:pt x="99" y="3716201"/>
                  </a:lnTo>
                  <a:lnTo>
                    <a:pt x="22" y="3708738"/>
                  </a:lnTo>
                  <a:lnTo>
                    <a:pt x="0" y="3701276"/>
                  </a:lnTo>
                  <a:lnTo>
                    <a:pt x="27" y="3693814"/>
                  </a:lnTo>
                  <a:lnTo>
                    <a:pt x="90" y="3686352"/>
                  </a:lnTo>
                  <a:lnTo>
                    <a:pt x="189" y="3678889"/>
                  </a:lnTo>
                  <a:lnTo>
                    <a:pt x="328" y="3671427"/>
                  </a:lnTo>
                  <a:lnTo>
                    <a:pt x="502" y="3663965"/>
                  </a:lnTo>
                  <a:lnTo>
                    <a:pt x="700" y="3656503"/>
                  </a:lnTo>
                  <a:lnTo>
                    <a:pt x="921" y="3649040"/>
                  </a:lnTo>
                  <a:lnTo>
                    <a:pt x="1169" y="3641578"/>
                  </a:lnTo>
                  <a:lnTo>
                    <a:pt x="1436" y="3634116"/>
                  </a:lnTo>
                  <a:lnTo>
                    <a:pt x="1715" y="3626654"/>
                  </a:lnTo>
                  <a:lnTo>
                    <a:pt x="2007" y="3619191"/>
                  </a:lnTo>
                  <a:lnTo>
                    <a:pt x="2310" y="3611729"/>
                  </a:lnTo>
                  <a:lnTo>
                    <a:pt x="2619" y="3604267"/>
                  </a:lnTo>
                  <a:lnTo>
                    <a:pt x="2931" y="3596805"/>
                  </a:lnTo>
                  <a:lnTo>
                    <a:pt x="3245" y="3589342"/>
                  </a:lnTo>
                  <a:lnTo>
                    <a:pt x="3557" y="3581880"/>
                  </a:lnTo>
                  <a:lnTo>
                    <a:pt x="3866" y="3574418"/>
                  </a:lnTo>
                  <a:lnTo>
                    <a:pt x="4171" y="3566956"/>
                  </a:lnTo>
                  <a:lnTo>
                    <a:pt x="4469" y="3559493"/>
                  </a:lnTo>
                  <a:lnTo>
                    <a:pt x="4757" y="3552031"/>
                  </a:lnTo>
                  <a:lnTo>
                    <a:pt x="5036" y="3544569"/>
                  </a:lnTo>
                  <a:lnTo>
                    <a:pt x="5305" y="3537107"/>
                  </a:lnTo>
                  <a:lnTo>
                    <a:pt x="5563" y="3529644"/>
                  </a:lnTo>
                  <a:lnTo>
                    <a:pt x="5805" y="3522182"/>
                  </a:lnTo>
                  <a:lnTo>
                    <a:pt x="6034" y="3514720"/>
                  </a:lnTo>
                  <a:lnTo>
                    <a:pt x="6252" y="3507258"/>
                  </a:lnTo>
                  <a:lnTo>
                    <a:pt x="6456" y="3499795"/>
                  </a:lnTo>
                  <a:lnTo>
                    <a:pt x="6642" y="3492333"/>
                  </a:lnTo>
                  <a:lnTo>
                    <a:pt x="6815" y="3484871"/>
                  </a:lnTo>
                  <a:lnTo>
                    <a:pt x="6976" y="3477409"/>
                  </a:lnTo>
                  <a:lnTo>
                    <a:pt x="7121" y="3469946"/>
                  </a:lnTo>
                  <a:lnTo>
                    <a:pt x="7251" y="3462484"/>
                  </a:lnTo>
                  <a:lnTo>
                    <a:pt x="7368" y="3455022"/>
                  </a:lnTo>
                  <a:lnTo>
                    <a:pt x="7473" y="3447560"/>
                  </a:lnTo>
                  <a:lnTo>
                    <a:pt x="7565" y="3440097"/>
                  </a:lnTo>
                  <a:lnTo>
                    <a:pt x="7642" y="3432635"/>
                  </a:lnTo>
                  <a:lnTo>
                    <a:pt x="7709" y="3425173"/>
                  </a:lnTo>
                  <a:lnTo>
                    <a:pt x="7765" y="3417711"/>
                  </a:lnTo>
                  <a:lnTo>
                    <a:pt x="7809" y="3410248"/>
                  </a:lnTo>
                  <a:lnTo>
                    <a:pt x="7842" y="3402786"/>
                  </a:lnTo>
                  <a:lnTo>
                    <a:pt x="7867" y="3395324"/>
                  </a:lnTo>
                  <a:lnTo>
                    <a:pt x="7883" y="3387862"/>
                  </a:lnTo>
                  <a:lnTo>
                    <a:pt x="7888" y="3380399"/>
                  </a:lnTo>
                  <a:lnTo>
                    <a:pt x="7884" y="3372937"/>
                  </a:lnTo>
                  <a:lnTo>
                    <a:pt x="7874" y="3365475"/>
                  </a:lnTo>
                  <a:lnTo>
                    <a:pt x="7857" y="3358013"/>
                  </a:lnTo>
                  <a:lnTo>
                    <a:pt x="7832" y="3350550"/>
                  </a:lnTo>
                  <a:lnTo>
                    <a:pt x="7800" y="3343088"/>
                  </a:lnTo>
                  <a:lnTo>
                    <a:pt x="7763" y="3335626"/>
                  </a:lnTo>
                  <a:lnTo>
                    <a:pt x="7720" y="3328164"/>
                  </a:lnTo>
                  <a:lnTo>
                    <a:pt x="7670" y="3320701"/>
                  </a:lnTo>
                  <a:lnTo>
                    <a:pt x="7616" y="3313239"/>
                  </a:lnTo>
                  <a:lnTo>
                    <a:pt x="7558" y="3305777"/>
                  </a:lnTo>
                  <a:lnTo>
                    <a:pt x="7495" y="3298315"/>
                  </a:lnTo>
                  <a:lnTo>
                    <a:pt x="7427" y="3290852"/>
                  </a:lnTo>
                  <a:lnTo>
                    <a:pt x="7356" y="3283390"/>
                  </a:lnTo>
                  <a:lnTo>
                    <a:pt x="7281" y="3275928"/>
                  </a:lnTo>
                  <a:lnTo>
                    <a:pt x="7203" y="3268466"/>
                  </a:lnTo>
                  <a:lnTo>
                    <a:pt x="7121" y="3261003"/>
                  </a:lnTo>
                  <a:lnTo>
                    <a:pt x="7037" y="3253541"/>
                  </a:lnTo>
                  <a:lnTo>
                    <a:pt x="6950" y="3246079"/>
                  </a:lnTo>
                  <a:lnTo>
                    <a:pt x="6861" y="3238617"/>
                  </a:lnTo>
                  <a:lnTo>
                    <a:pt x="6770" y="3231154"/>
                  </a:lnTo>
                  <a:lnTo>
                    <a:pt x="6677" y="3223692"/>
                  </a:lnTo>
                  <a:lnTo>
                    <a:pt x="6583" y="3216230"/>
                  </a:lnTo>
                  <a:lnTo>
                    <a:pt x="6487" y="3208768"/>
                  </a:lnTo>
                  <a:lnTo>
                    <a:pt x="6390" y="3201305"/>
                  </a:lnTo>
                  <a:lnTo>
                    <a:pt x="6293" y="3193843"/>
                  </a:lnTo>
                  <a:lnTo>
                    <a:pt x="6195" y="3186381"/>
                  </a:lnTo>
                  <a:lnTo>
                    <a:pt x="6097" y="3178919"/>
                  </a:lnTo>
                  <a:lnTo>
                    <a:pt x="5999" y="3171456"/>
                  </a:lnTo>
                  <a:lnTo>
                    <a:pt x="5901" y="3163994"/>
                  </a:lnTo>
                  <a:lnTo>
                    <a:pt x="5804" y="3156532"/>
                  </a:lnTo>
                  <a:lnTo>
                    <a:pt x="5709" y="3149070"/>
                  </a:lnTo>
                  <a:lnTo>
                    <a:pt x="5614" y="3141607"/>
                  </a:lnTo>
                  <a:lnTo>
                    <a:pt x="5521" y="3134145"/>
                  </a:lnTo>
                  <a:lnTo>
                    <a:pt x="5429" y="3126683"/>
                  </a:lnTo>
                  <a:lnTo>
                    <a:pt x="5340" y="3119221"/>
                  </a:lnTo>
                  <a:lnTo>
                    <a:pt x="5253" y="3111758"/>
                  </a:lnTo>
                  <a:lnTo>
                    <a:pt x="5168" y="3104296"/>
                  </a:lnTo>
                  <a:lnTo>
                    <a:pt x="5086" y="3096834"/>
                  </a:lnTo>
                  <a:lnTo>
                    <a:pt x="5007" y="3089372"/>
                  </a:lnTo>
                  <a:lnTo>
                    <a:pt x="4932" y="3081909"/>
                  </a:lnTo>
                  <a:lnTo>
                    <a:pt x="4860" y="3074447"/>
                  </a:lnTo>
                  <a:lnTo>
                    <a:pt x="4790" y="3066985"/>
                  </a:lnTo>
                  <a:lnTo>
                    <a:pt x="4726" y="3059523"/>
                  </a:lnTo>
                  <a:lnTo>
                    <a:pt x="4666" y="3052060"/>
                  </a:lnTo>
                  <a:lnTo>
                    <a:pt x="4609" y="3044598"/>
                  </a:lnTo>
                  <a:lnTo>
                    <a:pt x="4557" y="3037136"/>
                  </a:lnTo>
                  <a:lnTo>
                    <a:pt x="4510" y="3029674"/>
                  </a:lnTo>
                  <a:lnTo>
                    <a:pt x="4467" y="3022211"/>
                  </a:lnTo>
                  <a:lnTo>
                    <a:pt x="4428" y="3014749"/>
                  </a:lnTo>
                  <a:lnTo>
                    <a:pt x="4395" y="3007287"/>
                  </a:lnTo>
                  <a:lnTo>
                    <a:pt x="4367" y="2999825"/>
                  </a:lnTo>
                  <a:lnTo>
                    <a:pt x="4344" y="2992362"/>
                  </a:lnTo>
                  <a:lnTo>
                    <a:pt x="4326" y="2984900"/>
                  </a:lnTo>
                  <a:lnTo>
                    <a:pt x="4313" y="2977438"/>
                  </a:lnTo>
                  <a:lnTo>
                    <a:pt x="4307" y="2969976"/>
                  </a:lnTo>
                  <a:lnTo>
                    <a:pt x="4305" y="2962513"/>
                  </a:lnTo>
                  <a:lnTo>
                    <a:pt x="4308" y="2955051"/>
                  </a:lnTo>
                  <a:lnTo>
                    <a:pt x="4318" y="2947589"/>
                  </a:lnTo>
                  <a:lnTo>
                    <a:pt x="4334" y="2940127"/>
                  </a:lnTo>
                  <a:lnTo>
                    <a:pt x="4355" y="2932664"/>
                  </a:lnTo>
                  <a:lnTo>
                    <a:pt x="4381" y="2925202"/>
                  </a:lnTo>
                  <a:lnTo>
                    <a:pt x="4414" y="2917740"/>
                  </a:lnTo>
                  <a:lnTo>
                    <a:pt x="4453" y="2910278"/>
                  </a:lnTo>
                  <a:lnTo>
                    <a:pt x="4498" y="2902815"/>
                  </a:lnTo>
                  <a:lnTo>
                    <a:pt x="4548" y="2895353"/>
                  </a:lnTo>
                  <a:lnTo>
                    <a:pt x="4605" y="2887891"/>
                  </a:lnTo>
                  <a:lnTo>
                    <a:pt x="4668" y="2880429"/>
                  </a:lnTo>
                  <a:lnTo>
                    <a:pt x="4737" y="2872966"/>
                  </a:lnTo>
                  <a:lnTo>
                    <a:pt x="4811" y="2865504"/>
                  </a:lnTo>
                  <a:lnTo>
                    <a:pt x="4893" y="2858042"/>
                  </a:lnTo>
                  <a:lnTo>
                    <a:pt x="4981" y="2850580"/>
                  </a:lnTo>
                  <a:lnTo>
                    <a:pt x="5075" y="2843117"/>
                  </a:lnTo>
                  <a:lnTo>
                    <a:pt x="5173" y="2835655"/>
                  </a:lnTo>
                  <a:lnTo>
                    <a:pt x="5280" y="2828193"/>
                  </a:lnTo>
                  <a:lnTo>
                    <a:pt x="5392" y="2820731"/>
                  </a:lnTo>
                  <a:lnTo>
                    <a:pt x="5509" y="2813268"/>
                  </a:lnTo>
                  <a:lnTo>
                    <a:pt x="5631" y="2805806"/>
                  </a:lnTo>
                  <a:lnTo>
                    <a:pt x="5762" y="2798344"/>
                  </a:lnTo>
                  <a:lnTo>
                    <a:pt x="5897" y="2790882"/>
                  </a:lnTo>
                  <a:lnTo>
                    <a:pt x="6036" y="2783419"/>
                  </a:lnTo>
                  <a:lnTo>
                    <a:pt x="6181" y="2775957"/>
                  </a:lnTo>
                  <a:lnTo>
                    <a:pt x="6333" y="2768495"/>
                  </a:lnTo>
                  <a:lnTo>
                    <a:pt x="6488" y="2761033"/>
                  </a:lnTo>
                  <a:lnTo>
                    <a:pt x="6648" y="2753570"/>
                  </a:lnTo>
                  <a:lnTo>
                    <a:pt x="6813" y="2746108"/>
                  </a:lnTo>
                  <a:lnTo>
                    <a:pt x="6982" y="2738646"/>
                  </a:lnTo>
                  <a:lnTo>
                    <a:pt x="7156" y="2731184"/>
                  </a:lnTo>
                  <a:lnTo>
                    <a:pt x="7332" y="2723721"/>
                  </a:lnTo>
                  <a:lnTo>
                    <a:pt x="7512" y="2716259"/>
                  </a:lnTo>
                  <a:lnTo>
                    <a:pt x="7696" y="2708797"/>
                  </a:lnTo>
                  <a:lnTo>
                    <a:pt x="7883" y="2701335"/>
                  </a:lnTo>
                  <a:lnTo>
                    <a:pt x="8072" y="2693872"/>
                  </a:lnTo>
                  <a:lnTo>
                    <a:pt x="8263" y="2686410"/>
                  </a:lnTo>
                  <a:lnTo>
                    <a:pt x="8457" y="2678948"/>
                  </a:lnTo>
                  <a:lnTo>
                    <a:pt x="8652" y="2671486"/>
                  </a:lnTo>
                  <a:lnTo>
                    <a:pt x="8848" y="2664023"/>
                  </a:lnTo>
                  <a:lnTo>
                    <a:pt x="9046" y="2656561"/>
                  </a:lnTo>
                  <a:lnTo>
                    <a:pt x="9244" y="2649099"/>
                  </a:lnTo>
                  <a:lnTo>
                    <a:pt x="9443" y="2641636"/>
                  </a:lnTo>
                  <a:lnTo>
                    <a:pt x="9642" y="2634174"/>
                  </a:lnTo>
                  <a:lnTo>
                    <a:pt x="9841" y="2626712"/>
                  </a:lnTo>
                  <a:lnTo>
                    <a:pt x="10040" y="2619250"/>
                  </a:lnTo>
                  <a:lnTo>
                    <a:pt x="10239" y="2611787"/>
                  </a:lnTo>
                  <a:lnTo>
                    <a:pt x="10436" y="2604325"/>
                  </a:lnTo>
                  <a:lnTo>
                    <a:pt x="10633" y="2596863"/>
                  </a:lnTo>
                  <a:lnTo>
                    <a:pt x="10828" y="2589401"/>
                  </a:lnTo>
                  <a:lnTo>
                    <a:pt x="11022" y="2581938"/>
                  </a:lnTo>
                  <a:lnTo>
                    <a:pt x="11215" y="2574476"/>
                  </a:lnTo>
                  <a:lnTo>
                    <a:pt x="11406" y="2567014"/>
                  </a:lnTo>
                  <a:lnTo>
                    <a:pt x="11595" y="2559552"/>
                  </a:lnTo>
                  <a:lnTo>
                    <a:pt x="11783" y="2552089"/>
                  </a:lnTo>
                  <a:lnTo>
                    <a:pt x="11969" y="2544627"/>
                  </a:lnTo>
                  <a:lnTo>
                    <a:pt x="12152" y="2537165"/>
                  </a:lnTo>
                  <a:lnTo>
                    <a:pt x="12334" y="2529703"/>
                  </a:lnTo>
                  <a:lnTo>
                    <a:pt x="12514" y="2522240"/>
                  </a:lnTo>
                  <a:lnTo>
                    <a:pt x="12692" y="2514778"/>
                  </a:lnTo>
                  <a:lnTo>
                    <a:pt x="12868" y="2507316"/>
                  </a:lnTo>
                  <a:lnTo>
                    <a:pt x="13042" y="2499854"/>
                  </a:lnTo>
                  <a:lnTo>
                    <a:pt x="13214" y="2492391"/>
                  </a:lnTo>
                  <a:lnTo>
                    <a:pt x="13385" y="2484929"/>
                  </a:lnTo>
                  <a:lnTo>
                    <a:pt x="13554" y="2477467"/>
                  </a:lnTo>
                  <a:lnTo>
                    <a:pt x="13721" y="2470005"/>
                  </a:lnTo>
                  <a:lnTo>
                    <a:pt x="13887" y="2462542"/>
                  </a:lnTo>
                  <a:lnTo>
                    <a:pt x="14052" y="2455080"/>
                  </a:lnTo>
                  <a:lnTo>
                    <a:pt x="14215" y="2447618"/>
                  </a:lnTo>
                  <a:lnTo>
                    <a:pt x="14378" y="2440156"/>
                  </a:lnTo>
                  <a:lnTo>
                    <a:pt x="14540" y="2432693"/>
                  </a:lnTo>
                  <a:lnTo>
                    <a:pt x="14700" y="2425231"/>
                  </a:lnTo>
                  <a:lnTo>
                    <a:pt x="14861" y="2417769"/>
                  </a:lnTo>
                  <a:lnTo>
                    <a:pt x="15021" y="2410307"/>
                  </a:lnTo>
                  <a:lnTo>
                    <a:pt x="15181" y="2402844"/>
                  </a:lnTo>
                  <a:lnTo>
                    <a:pt x="15340" y="2395382"/>
                  </a:lnTo>
                  <a:lnTo>
                    <a:pt x="15500" y="2387920"/>
                  </a:lnTo>
                  <a:lnTo>
                    <a:pt x="15660" y="2380458"/>
                  </a:lnTo>
                  <a:lnTo>
                    <a:pt x="15821" y="2372995"/>
                  </a:lnTo>
                  <a:lnTo>
                    <a:pt x="15982" y="2365533"/>
                  </a:lnTo>
                  <a:lnTo>
                    <a:pt x="16144" y="2358071"/>
                  </a:lnTo>
                  <a:lnTo>
                    <a:pt x="16307" y="2350609"/>
                  </a:lnTo>
                  <a:lnTo>
                    <a:pt x="16470" y="2343146"/>
                  </a:lnTo>
                  <a:lnTo>
                    <a:pt x="16636" y="2335684"/>
                  </a:lnTo>
                  <a:lnTo>
                    <a:pt x="16803" y="2328222"/>
                  </a:lnTo>
                  <a:lnTo>
                    <a:pt x="16971" y="2320760"/>
                  </a:lnTo>
                  <a:lnTo>
                    <a:pt x="17140" y="2313297"/>
                  </a:lnTo>
                  <a:lnTo>
                    <a:pt x="17312" y="2305835"/>
                  </a:lnTo>
                  <a:lnTo>
                    <a:pt x="17486" y="2298373"/>
                  </a:lnTo>
                  <a:lnTo>
                    <a:pt x="17662" y="2290911"/>
                  </a:lnTo>
                  <a:lnTo>
                    <a:pt x="17840" y="2283448"/>
                  </a:lnTo>
                  <a:lnTo>
                    <a:pt x="18021" y="2275986"/>
                  </a:lnTo>
                  <a:lnTo>
                    <a:pt x="18204" y="2268524"/>
                  </a:lnTo>
                  <a:lnTo>
                    <a:pt x="18389" y="2261062"/>
                  </a:lnTo>
                  <a:lnTo>
                    <a:pt x="18577" y="2253599"/>
                  </a:lnTo>
                  <a:lnTo>
                    <a:pt x="18768" y="2246137"/>
                  </a:lnTo>
                  <a:lnTo>
                    <a:pt x="18961" y="2238675"/>
                  </a:lnTo>
                  <a:lnTo>
                    <a:pt x="19158" y="2231213"/>
                  </a:lnTo>
                  <a:lnTo>
                    <a:pt x="19356" y="2223750"/>
                  </a:lnTo>
                  <a:lnTo>
                    <a:pt x="19559" y="2216288"/>
                  </a:lnTo>
                  <a:lnTo>
                    <a:pt x="19764" y="2208826"/>
                  </a:lnTo>
                  <a:lnTo>
                    <a:pt x="19972" y="2201364"/>
                  </a:lnTo>
                  <a:lnTo>
                    <a:pt x="20182" y="2193901"/>
                  </a:lnTo>
                  <a:lnTo>
                    <a:pt x="20396" y="2186439"/>
                  </a:lnTo>
                  <a:lnTo>
                    <a:pt x="20612" y="2178977"/>
                  </a:lnTo>
                  <a:lnTo>
                    <a:pt x="20831" y="2171515"/>
                  </a:lnTo>
                  <a:lnTo>
                    <a:pt x="21053" y="2164052"/>
                  </a:lnTo>
                  <a:lnTo>
                    <a:pt x="21277" y="2156590"/>
                  </a:lnTo>
                  <a:lnTo>
                    <a:pt x="21504" y="2149128"/>
                  </a:lnTo>
                  <a:lnTo>
                    <a:pt x="21732" y="2141666"/>
                  </a:lnTo>
                  <a:lnTo>
                    <a:pt x="21964" y="2134203"/>
                  </a:lnTo>
                  <a:lnTo>
                    <a:pt x="22197" y="2126741"/>
                  </a:lnTo>
                  <a:lnTo>
                    <a:pt x="22432" y="2119279"/>
                  </a:lnTo>
                  <a:lnTo>
                    <a:pt x="22668" y="2111817"/>
                  </a:lnTo>
                  <a:lnTo>
                    <a:pt x="22906" y="2104354"/>
                  </a:lnTo>
                  <a:lnTo>
                    <a:pt x="23145" y="2096892"/>
                  </a:lnTo>
                  <a:lnTo>
                    <a:pt x="23386" y="2089430"/>
                  </a:lnTo>
                  <a:lnTo>
                    <a:pt x="23627" y="2081968"/>
                  </a:lnTo>
                  <a:lnTo>
                    <a:pt x="23868" y="2074505"/>
                  </a:lnTo>
                  <a:lnTo>
                    <a:pt x="24110" y="2067043"/>
                  </a:lnTo>
                  <a:lnTo>
                    <a:pt x="24352" y="2059581"/>
                  </a:lnTo>
                  <a:lnTo>
                    <a:pt x="24595" y="2052119"/>
                  </a:lnTo>
                  <a:lnTo>
                    <a:pt x="24836" y="2044656"/>
                  </a:lnTo>
                  <a:lnTo>
                    <a:pt x="25077" y="2037194"/>
                  </a:lnTo>
                  <a:lnTo>
                    <a:pt x="25318" y="2029732"/>
                  </a:lnTo>
                  <a:lnTo>
                    <a:pt x="25557" y="2022270"/>
                  </a:lnTo>
                  <a:lnTo>
                    <a:pt x="25795" y="2014807"/>
                  </a:lnTo>
                  <a:lnTo>
                    <a:pt x="26032" y="2007345"/>
                  </a:lnTo>
                  <a:lnTo>
                    <a:pt x="26268" y="1999883"/>
                  </a:lnTo>
                  <a:lnTo>
                    <a:pt x="26502" y="1992421"/>
                  </a:lnTo>
                  <a:lnTo>
                    <a:pt x="26733" y="1984958"/>
                  </a:lnTo>
                  <a:lnTo>
                    <a:pt x="26963" y="1977496"/>
                  </a:lnTo>
                  <a:lnTo>
                    <a:pt x="27190" y="1970034"/>
                  </a:lnTo>
                  <a:lnTo>
                    <a:pt x="27416" y="1962572"/>
                  </a:lnTo>
                  <a:lnTo>
                    <a:pt x="27639" y="1955109"/>
                  </a:lnTo>
                  <a:lnTo>
                    <a:pt x="27859" y="1947647"/>
                  </a:lnTo>
                  <a:lnTo>
                    <a:pt x="28078" y="1940185"/>
                  </a:lnTo>
                  <a:lnTo>
                    <a:pt x="28293" y="1932723"/>
                  </a:lnTo>
                  <a:lnTo>
                    <a:pt x="28506" y="1925260"/>
                  </a:lnTo>
                  <a:lnTo>
                    <a:pt x="28717" y="1917798"/>
                  </a:lnTo>
                  <a:lnTo>
                    <a:pt x="28926" y="1910336"/>
                  </a:lnTo>
                  <a:lnTo>
                    <a:pt x="29132" y="1902874"/>
                  </a:lnTo>
                  <a:lnTo>
                    <a:pt x="29335" y="1895411"/>
                  </a:lnTo>
                  <a:lnTo>
                    <a:pt x="29537" y="1887949"/>
                  </a:lnTo>
                  <a:lnTo>
                    <a:pt x="29736" y="1880487"/>
                  </a:lnTo>
                  <a:lnTo>
                    <a:pt x="29933" y="1873025"/>
                  </a:lnTo>
                  <a:lnTo>
                    <a:pt x="30128" y="1865562"/>
                  </a:lnTo>
                  <a:lnTo>
                    <a:pt x="30321" y="1858100"/>
                  </a:lnTo>
                  <a:lnTo>
                    <a:pt x="30513" y="1850638"/>
                  </a:lnTo>
                  <a:lnTo>
                    <a:pt x="30703" y="1843176"/>
                  </a:lnTo>
                  <a:lnTo>
                    <a:pt x="30892" y="1835713"/>
                  </a:lnTo>
                  <a:lnTo>
                    <a:pt x="31080" y="1828251"/>
                  </a:lnTo>
                  <a:lnTo>
                    <a:pt x="31266" y="1820789"/>
                  </a:lnTo>
                  <a:lnTo>
                    <a:pt x="31452" y="1813327"/>
                  </a:lnTo>
                  <a:lnTo>
                    <a:pt x="31637" y="1805864"/>
                  </a:lnTo>
                  <a:lnTo>
                    <a:pt x="31821" y="1798402"/>
                  </a:lnTo>
                  <a:lnTo>
                    <a:pt x="32006" y="1790940"/>
                  </a:lnTo>
                  <a:lnTo>
                    <a:pt x="32190" y="1783478"/>
                  </a:lnTo>
                  <a:lnTo>
                    <a:pt x="32374" y="1776015"/>
                  </a:lnTo>
                  <a:lnTo>
                    <a:pt x="32559" y="1768553"/>
                  </a:lnTo>
                  <a:lnTo>
                    <a:pt x="32743" y="1761091"/>
                  </a:lnTo>
                  <a:lnTo>
                    <a:pt x="32929" y="1753629"/>
                  </a:lnTo>
                  <a:lnTo>
                    <a:pt x="33115" y="1746166"/>
                  </a:lnTo>
                  <a:lnTo>
                    <a:pt x="33303" y="1738704"/>
                  </a:lnTo>
                  <a:lnTo>
                    <a:pt x="33491" y="1731242"/>
                  </a:lnTo>
                  <a:lnTo>
                    <a:pt x="33680" y="1723780"/>
                  </a:lnTo>
                  <a:lnTo>
                    <a:pt x="33871" y="1716317"/>
                  </a:lnTo>
                  <a:lnTo>
                    <a:pt x="34064" y="1708855"/>
                  </a:lnTo>
                  <a:lnTo>
                    <a:pt x="34258" y="1701393"/>
                  </a:lnTo>
                  <a:lnTo>
                    <a:pt x="34453" y="1693931"/>
                  </a:lnTo>
                  <a:lnTo>
                    <a:pt x="34651" y="1686468"/>
                  </a:lnTo>
                  <a:lnTo>
                    <a:pt x="34850" y="1679006"/>
                  </a:lnTo>
                  <a:lnTo>
                    <a:pt x="35052" y="1671544"/>
                  </a:lnTo>
                  <a:lnTo>
                    <a:pt x="35255" y="1664082"/>
                  </a:lnTo>
                  <a:lnTo>
                    <a:pt x="35461" y="1656619"/>
                  </a:lnTo>
                  <a:lnTo>
                    <a:pt x="35668" y="1649157"/>
                  </a:lnTo>
                  <a:lnTo>
                    <a:pt x="35877" y="1641695"/>
                  </a:lnTo>
                  <a:lnTo>
                    <a:pt x="36089" y="1634233"/>
                  </a:lnTo>
                  <a:lnTo>
                    <a:pt x="36303" y="1626770"/>
                  </a:lnTo>
                  <a:lnTo>
                    <a:pt x="36518" y="1619308"/>
                  </a:lnTo>
                  <a:lnTo>
                    <a:pt x="36736" y="1611846"/>
                  </a:lnTo>
                  <a:lnTo>
                    <a:pt x="36956" y="1604384"/>
                  </a:lnTo>
                  <a:lnTo>
                    <a:pt x="37178" y="1596921"/>
                  </a:lnTo>
                  <a:lnTo>
                    <a:pt x="37401" y="1589459"/>
                  </a:lnTo>
                  <a:lnTo>
                    <a:pt x="37626" y="1581997"/>
                  </a:lnTo>
                  <a:lnTo>
                    <a:pt x="37853" y="1574535"/>
                  </a:lnTo>
                  <a:lnTo>
                    <a:pt x="38081" y="1567072"/>
                  </a:lnTo>
                  <a:lnTo>
                    <a:pt x="38310" y="1559610"/>
                  </a:lnTo>
                  <a:lnTo>
                    <a:pt x="38541" y="1552148"/>
                  </a:lnTo>
                  <a:lnTo>
                    <a:pt x="38773" y="1544686"/>
                  </a:lnTo>
                  <a:lnTo>
                    <a:pt x="39006" y="1537223"/>
                  </a:lnTo>
                  <a:lnTo>
                    <a:pt x="39240" y="1529761"/>
                  </a:lnTo>
                  <a:lnTo>
                    <a:pt x="39474" y="1522299"/>
                  </a:lnTo>
                  <a:lnTo>
                    <a:pt x="39709" y="1514837"/>
                  </a:lnTo>
                  <a:lnTo>
                    <a:pt x="39944" y="1507374"/>
                  </a:lnTo>
                  <a:lnTo>
                    <a:pt x="40179" y="1499912"/>
                  </a:lnTo>
                  <a:lnTo>
                    <a:pt x="40414" y="1492450"/>
                  </a:lnTo>
                  <a:lnTo>
                    <a:pt x="40649" y="1484988"/>
                  </a:lnTo>
                  <a:lnTo>
                    <a:pt x="40883" y="1477525"/>
                  </a:lnTo>
                  <a:lnTo>
                    <a:pt x="41117" y="1470063"/>
                  </a:lnTo>
                  <a:lnTo>
                    <a:pt x="41350" y="1462601"/>
                  </a:lnTo>
                  <a:lnTo>
                    <a:pt x="41581" y="1455139"/>
                  </a:lnTo>
                  <a:lnTo>
                    <a:pt x="41812" y="1447676"/>
                  </a:lnTo>
                  <a:lnTo>
                    <a:pt x="42042" y="1440214"/>
                  </a:lnTo>
                  <a:lnTo>
                    <a:pt x="42270" y="1432752"/>
                  </a:lnTo>
                  <a:lnTo>
                    <a:pt x="42496" y="1425290"/>
                  </a:lnTo>
                  <a:lnTo>
                    <a:pt x="42720" y="1417827"/>
                  </a:lnTo>
                  <a:lnTo>
                    <a:pt x="42943" y="1410365"/>
                  </a:lnTo>
                  <a:lnTo>
                    <a:pt x="43162" y="1402903"/>
                  </a:lnTo>
                  <a:lnTo>
                    <a:pt x="43380" y="1395441"/>
                  </a:lnTo>
                  <a:lnTo>
                    <a:pt x="43596" y="1387978"/>
                  </a:lnTo>
                  <a:lnTo>
                    <a:pt x="43808" y="1380516"/>
                  </a:lnTo>
                  <a:lnTo>
                    <a:pt x="44018" y="1373054"/>
                  </a:lnTo>
                  <a:lnTo>
                    <a:pt x="44225" y="1365592"/>
                  </a:lnTo>
                  <a:lnTo>
                    <a:pt x="44429" y="1358129"/>
                  </a:lnTo>
                  <a:lnTo>
                    <a:pt x="44629" y="1350667"/>
                  </a:lnTo>
                  <a:lnTo>
                    <a:pt x="44826" y="1343205"/>
                  </a:lnTo>
                  <a:lnTo>
                    <a:pt x="45021" y="1335743"/>
                  </a:lnTo>
                  <a:lnTo>
                    <a:pt x="45212" y="1328280"/>
                  </a:lnTo>
                  <a:lnTo>
                    <a:pt x="45398" y="1320818"/>
                  </a:lnTo>
                  <a:lnTo>
                    <a:pt x="45582" y="1313356"/>
                  </a:lnTo>
                  <a:lnTo>
                    <a:pt x="45762" y="1305893"/>
                  </a:lnTo>
                  <a:lnTo>
                    <a:pt x="45939" y="1298431"/>
                  </a:lnTo>
                  <a:lnTo>
                    <a:pt x="46111" y="1290969"/>
                  </a:lnTo>
                  <a:lnTo>
                    <a:pt x="46279" y="1283507"/>
                  </a:lnTo>
                  <a:lnTo>
                    <a:pt x="46444" y="1276044"/>
                  </a:lnTo>
                  <a:lnTo>
                    <a:pt x="46606" y="1268582"/>
                  </a:lnTo>
                  <a:lnTo>
                    <a:pt x="46763" y="1261120"/>
                  </a:lnTo>
                  <a:lnTo>
                    <a:pt x="46917" y="1253658"/>
                  </a:lnTo>
                  <a:lnTo>
                    <a:pt x="47068" y="1246195"/>
                  </a:lnTo>
                  <a:lnTo>
                    <a:pt x="47215" y="1238733"/>
                  </a:lnTo>
                  <a:lnTo>
                    <a:pt x="47357" y="1231271"/>
                  </a:lnTo>
                  <a:lnTo>
                    <a:pt x="47497" y="1223809"/>
                  </a:lnTo>
                  <a:lnTo>
                    <a:pt x="47633" y="1216346"/>
                  </a:lnTo>
                  <a:lnTo>
                    <a:pt x="47766" y="1208884"/>
                  </a:lnTo>
                  <a:lnTo>
                    <a:pt x="47896" y="1201422"/>
                  </a:lnTo>
                  <a:lnTo>
                    <a:pt x="48022" y="1193960"/>
                  </a:lnTo>
                  <a:lnTo>
                    <a:pt x="48146" y="1186497"/>
                  </a:lnTo>
                  <a:lnTo>
                    <a:pt x="48266" y="1179035"/>
                  </a:lnTo>
                  <a:lnTo>
                    <a:pt x="48383" y="1171573"/>
                  </a:lnTo>
                  <a:lnTo>
                    <a:pt x="48498" y="1164111"/>
                  </a:lnTo>
                  <a:lnTo>
                    <a:pt x="48610" y="1156648"/>
                  </a:lnTo>
                  <a:lnTo>
                    <a:pt x="48720" y="1149186"/>
                  </a:lnTo>
                  <a:lnTo>
                    <a:pt x="48827" y="1141724"/>
                  </a:lnTo>
                  <a:lnTo>
                    <a:pt x="48931" y="1134262"/>
                  </a:lnTo>
                  <a:lnTo>
                    <a:pt x="49034" y="1126799"/>
                  </a:lnTo>
                  <a:lnTo>
                    <a:pt x="49135" y="1119337"/>
                  </a:lnTo>
                  <a:lnTo>
                    <a:pt x="49233" y="1111875"/>
                  </a:lnTo>
                  <a:lnTo>
                    <a:pt x="49330" y="1104413"/>
                  </a:lnTo>
                  <a:lnTo>
                    <a:pt x="49425" y="1096950"/>
                  </a:lnTo>
                  <a:lnTo>
                    <a:pt x="49518" y="1089488"/>
                  </a:lnTo>
                  <a:lnTo>
                    <a:pt x="49609" y="1082026"/>
                  </a:lnTo>
                  <a:lnTo>
                    <a:pt x="49699" y="1074564"/>
                  </a:lnTo>
                  <a:lnTo>
                    <a:pt x="49788" y="1067101"/>
                  </a:lnTo>
                  <a:lnTo>
                    <a:pt x="49875" y="1059639"/>
                  </a:lnTo>
                  <a:lnTo>
                    <a:pt x="49960" y="1052177"/>
                  </a:lnTo>
                  <a:lnTo>
                    <a:pt x="50045" y="1044715"/>
                  </a:lnTo>
                  <a:lnTo>
                    <a:pt x="50128" y="1037252"/>
                  </a:lnTo>
                  <a:lnTo>
                    <a:pt x="50210" y="1029790"/>
                  </a:lnTo>
                  <a:lnTo>
                    <a:pt x="50290" y="1022328"/>
                  </a:lnTo>
                  <a:lnTo>
                    <a:pt x="50370" y="1014866"/>
                  </a:lnTo>
                  <a:lnTo>
                    <a:pt x="50449" y="1007403"/>
                  </a:lnTo>
                  <a:lnTo>
                    <a:pt x="50526" y="999941"/>
                  </a:lnTo>
                  <a:lnTo>
                    <a:pt x="50603" y="992479"/>
                  </a:lnTo>
                  <a:lnTo>
                    <a:pt x="50679" y="985017"/>
                  </a:lnTo>
                  <a:lnTo>
                    <a:pt x="50753" y="977554"/>
                  </a:lnTo>
                  <a:lnTo>
                    <a:pt x="50827" y="970092"/>
                  </a:lnTo>
                  <a:lnTo>
                    <a:pt x="50900" y="962630"/>
                  </a:lnTo>
                  <a:lnTo>
                    <a:pt x="50972" y="955168"/>
                  </a:lnTo>
                  <a:lnTo>
                    <a:pt x="51043" y="947705"/>
                  </a:lnTo>
                  <a:lnTo>
                    <a:pt x="51113" y="940243"/>
                  </a:lnTo>
                  <a:lnTo>
                    <a:pt x="51183" y="932781"/>
                  </a:lnTo>
                  <a:lnTo>
                    <a:pt x="51252" y="925319"/>
                  </a:lnTo>
                  <a:lnTo>
                    <a:pt x="51320" y="917856"/>
                  </a:lnTo>
                  <a:lnTo>
                    <a:pt x="51388" y="910394"/>
                  </a:lnTo>
                  <a:lnTo>
                    <a:pt x="51455" y="902932"/>
                  </a:lnTo>
                  <a:lnTo>
                    <a:pt x="51521" y="895470"/>
                  </a:lnTo>
                  <a:lnTo>
                    <a:pt x="51587" y="888007"/>
                  </a:lnTo>
                  <a:lnTo>
                    <a:pt x="51652" y="880545"/>
                  </a:lnTo>
                  <a:lnTo>
                    <a:pt x="51718" y="873083"/>
                  </a:lnTo>
                  <a:lnTo>
                    <a:pt x="51782" y="865621"/>
                  </a:lnTo>
                  <a:lnTo>
                    <a:pt x="51847" y="858158"/>
                  </a:lnTo>
                  <a:lnTo>
                    <a:pt x="51911" y="850696"/>
                  </a:lnTo>
                  <a:lnTo>
                    <a:pt x="51975" y="843234"/>
                  </a:lnTo>
                  <a:lnTo>
                    <a:pt x="52039" y="835772"/>
                  </a:lnTo>
                  <a:lnTo>
                    <a:pt x="52103" y="828309"/>
                  </a:lnTo>
                  <a:lnTo>
                    <a:pt x="52167" y="820847"/>
                  </a:lnTo>
                  <a:lnTo>
                    <a:pt x="52231" y="813385"/>
                  </a:lnTo>
                  <a:lnTo>
                    <a:pt x="52295" y="805923"/>
                  </a:lnTo>
                  <a:lnTo>
                    <a:pt x="52359" y="798460"/>
                  </a:lnTo>
                  <a:lnTo>
                    <a:pt x="52423" y="790998"/>
                  </a:lnTo>
                  <a:lnTo>
                    <a:pt x="52487" y="783536"/>
                  </a:lnTo>
                  <a:lnTo>
                    <a:pt x="52552" y="776074"/>
                  </a:lnTo>
                  <a:lnTo>
                    <a:pt x="52616" y="768611"/>
                  </a:lnTo>
                  <a:lnTo>
                    <a:pt x="52680" y="761149"/>
                  </a:lnTo>
                  <a:lnTo>
                    <a:pt x="52745" y="753687"/>
                  </a:lnTo>
                  <a:lnTo>
                    <a:pt x="52810" y="746225"/>
                  </a:lnTo>
                  <a:lnTo>
                    <a:pt x="52874" y="738762"/>
                  </a:lnTo>
                  <a:lnTo>
                    <a:pt x="52939" y="731300"/>
                  </a:lnTo>
                  <a:lnTo>
                    <a:pt x="53004" y="723838"/>
                  </a:lnTo>
                  <a:lnTo>
                    <a:pt x="53069" y="716376"/>
                  </a:lnTo>
                  <a:lnTo>
                    <a:pt x="53133" y="708913"/>
                  </a:lnTo>
                  <a:lnTo>
                    <a:pt x="53197" y="701451"/>
                  </a:lnTo>
                  <a:lnTo>
                    <a:pt x="53262" y="693989"/>
                  </a:lnTo>
                  <a:lnTo>
                    <a:pt x="53325" y="686527"/>
                  </a:lnTo>
                  <a:lnTo>
                    <a:pt x="53389" y="679064"/>
                  </a:lnTo>
                  <a:lnTo>
                    <a:pt x="53452" y="671602"/>
                  </a:lnTo>
                  <a:lnTo>
                    <a:pt x="53514" y="664140"/>
                  </a:lnTo>
                  <a:lnTo>
                    <a:pt x="53576" y="656678"/>
                  </a:lnTo>
                  <a:lnTo>
                    <a:pt x="53637" y="649215"/>
                  </a:lnTo>
                  <a:lnTo>
                    <a:pt x="53698" y="641753"/>
                  </a:lnTo>
                  <a:lnTo>
                    <a:pt x="53757" y="634291"/>
                  </a:lnTo>
                  <a:lnTo>
                    <a:pt x="53816" y="626829"/>
                  </a:lnTo>
                  <a:lnTo>
                    <a:pt x="53874" y="619366"/>
                  </a:lnTo>
                  <a:lnTo>
                    <a:pt x="53931" y="611904"/>
                  </a:lnTo>
                  <a:lnTo>
                    <a:pt x="53987" y="604442"/>
                  </a:lnTo>
                  <a:lnTo>
                    <a:pt x="54042" y="596980"/>
                  </a:lnTo>
                  <a:lnTo>
                    <a:pt x="54095" y="589517"/>
                  </a:lnTo>
                  <a:lnTo>
                    <a:pt x="54148" y="582055"/>
                  </a:lnTo>
                  <a:lnTo>
                    <a:pt x="54200" y="574593"/>
                  </a:lnTo>
                  <a:lnTo>
                    <a:pt x="54250" y="567131"/>
                  </a:lnTo>
                  <a:lnTo>
                    <a:pt x="54300" y="559668"/>
                  </a:lnTo>
                  <a:lnTo>
                    <a:pt x="54348" y="552206"/>
                  </a:lnTo>
                  <a:lnTo>
                    <a:pt x="54396" y="544744"/>
                  </a:lnTo>
                  <a:lnTo>
                    <a:pt x="54442" y="537282"/>
                  </a:lnTo>
                  <a:lnTo>
                    <a:pt x="54487" y="529819"/>
                  </a:lnTo>
                  <a:lnTo>
                    <a:pt x="54532" y="522357"/>
                  </a:lnTo>
                  <a:lnTo>
                    <a:pt x="54575" y="514895"/>
                  </a:lnTo>
                  <a:lnTo>
                    <a:pt x="54618" y="507433"/>
                  </a:lnTo>
                  <a:lnTo>
                    <a:pt x="54660" y="499970"/>
                  </a:lnTo>
                  <a:lnTo>
                    <a:pt x="54701" y="492508"/>
                  </a:lnTo>
                  <a:lnTo>
                    <a:pt x="54742" y="485046"/>
                  </a:lnTo>
                  <a:lnTo>
                    <a:pt x="54783" y="477584"/>
                  </a:lnTo>
                  <a:lnTo>
                    <a:pt x="54823" y="470121"/>
                  </a:lnTo>
                  <a:lnTo>
                    <a:pt x="54862" y="462659"/>
                  </a:lnTo>
                  <a:lnTo>
                    <a:pt x="54902" y="455197"/>
                  </a:lnTo>
                  <a:lnTo>
                    <a:pt x="54941" y="447735"/>
                  </a:lnTo>
                  <a:lnTo>
                    <a:pt x="54980" y="440272"/>
                  </a:lnTo>
                  <a:lnTo>
                    <a:pt x="55020" y="432810"/>
                  </a:lnTo>
                  <a:lnTo>
                    <a:pt x="55059" y="425348"/>
                  </a:lnTo>
                  <a:lnTo>
                    <a:pt x="55099" y="417886"/>
                  </a:lnTo>
                  <a:lnTo>
                    <a:pt x="55139" y="410423"/>
                  </a:lnTo>
                  <a:lnTo>
                    <a:pt x="55179" y="402961"/>
                  </a:lnTo>
                  <a:lnTo>
                    <a:pt x="55220" y="395499"/>
                  </a:lnTo>
                  <a:lnTo>
                    <a:pt x="55261" y="388037"/>
                  </a:lnTo>
                  <a:lnTo>
                    <a:pt x="55303" y="380574"/>
                  </a:lnTo>
                  <a:lnTo>
                    <a:pt x="55345" y="373112"/>
                  </a:lnTo>
                  <a:lnTo>
                    <a:pt x="55388" y="365650"/>
                  </a:lnTo>
                  <a:lnTo>
                    <a:pt x="55432" y="358188"/>
                  </a:lnTo>
                  <a:lnTo>
                    <a:pt x="55476" y="350725"/>
                  </a:lnTo>
                  <a:lnTo>
                    <a:pt x="55520" y="343263"/>
                  </a:lnTo>
                  <a:lnTo>
                    <a:pt x="55566" y="335801"/>
                  </a:lnTo>
                  <a:lnTo>
                    <a:pt x="55612" y="328339"/>
                  </a:lnTo>
                  <a:lnTo>
                    <a:pt x="55659" y="320876"/>
                  </a:lnTo>
                  <a:lnTo>
                    <a:pt x="55706" y="313414"/>
                  </a:lnTo>
                  <a:lnTo>
                    <a:pt x="55754" y="305952"/>
                  </a:lnTo>
                  <a:lnTo>
                    <a:pt x="55803" y="298490"/>
                  </a:lnTo>
                  <a:lnTo>
                    <a:pt x="55851" y="291027"/>
                  </a:lnTo>
                  <a:lnTo>
                    <a:pt x="55901" y="283565"/>
                  </a:lnTo>
                  <a:lnTo>
                    <a:pt x="55950" y="276103"/>
                  </a:lnTo>
                  <a:lnTo>
                    <a:pt x="56000" y="268641"/>
                  </a:lnTo>
                  <a:lnTo>
                    <a:pt x="56051" y="261178"/>
                  </a:lnTo>
                  <a:lnTo>
                    <a:pt x="56101" y="253716"/>
                  </a:lnTo>
                  <a:lnTo>
                    <a:pt x="56151" y="246254"/>
                  </a:lnTo>
                  <a:lnTo>
                    <a:pt x="56202" y="238792"/>
                  </a:lnTo>
                  <a:lnTo>
                    <a:pt x="56252" y="231329"/>
                  </a:lnTo>
                  <a:lnTo>
                    <a:pt x="56303" y="223867"/>
                  </a:lnTo>
                  <a:lnTo>
                    <a:pt x="56353" y="216405"/>
                  </a:lnTo>
                  <a:lnTo>
                    <a:pt x="56403" y="208943"/>
                  </a:lnTo>
                  <a:lnTo>
                    <a:pt x="56452" y="201480"/>
                  </a:lnTo>
                  <a:lnTo>
                    <a:pt x="56502" y="194018"/>
                  </a:lnTo>
                  <a:lnTo>
                    <a:pt x="56550" y="186556"/>
                  </a:lnTo>
                  <a:lnTo>
                    <a:pt x="56598" y="179094"/>
                  </a:lnTo>
                  <a:lnTo>
                    <a:pt x="56646" y="171631"/>
                  </a:lnTo>
                  <a:lnTo>
                    <a:pt x="56693" y="164169"/>
                  </a:lnTo>
                  <a:lnTo>
                    <a:pt x="56740" y="156707"/>
                  </a:lnTo>
                  <a:lnTo>
                    <a:pt x="56785" y="149245"/>
                  </a:lnTo>
                  <a:lnTo>
                    <a:pt x="56830" y="141782"/>
                  </a:lnTo>
                  <a:lnTo>
                    <a:pt x="56875" y="134320"/>
                  </a:lnTo>
                  <a:lnTo>
                    <a:pt x="56918" y="126858"/>
                  </a:lnTo>
                  <a:lnTo>
                    <a:pt x="56961" y="119396"/>
                  </a:lnTo>
                  <a:lnTo>
                    <a:pt x="57003" y="111933"/>
                  </a:lnTo>
                  <a:lnTo>
                    <a:pt x="57044" y="104471"/>
                  </a:lnTo>
                  <a:lnTo>
                    <a:pt x="57084" y="97009"/>
                  </a:lnTo>
                  <a:lnTo>
                    <a:pt x="57123" y="89547"/>
                  </a:lnTo>
                  <a:lnTo>
                    <a:pt x="57162" y="82084"/>
                  </a:lnTo>
                  <a:lnTo>
                    <a:pt x="57200" y="74622"/>
                  </a:lnTo>
                  <a:lnTo>
                    <a:pt x="57237" y="67160"/>
                  </a:lnTo>
                  <a:lnTo>
                    <a:pt x="57273" y="59698"/>
                  </a:lnTo>
                  <a:lnTo>
                    <a:pt x="57308" y="52235"/>
                  </a:lnTo>
                  <a:lnTo>
                    <a:pt x="57343" y="44773"/>
                  </a:lnTo>
                  <a:lnTo>
                    <a:pt x="57377" y="37311"/>
                  </a:lnTo>
                  <a:lnTo>
                    <a:pt x="57410" y="29849"/>
                  </a:lnTo>
                  <a:lnTo>
                    <a:pt x="57443" y="22386"/>
                  </a:lnTo>
                  <a:lnTo>
                    <a:pt x="57474" y="14924"/>
                  </a:lnTo>
                  <a:lnTo>
                    <a:pt x="57506" y="7462"/>
                  </a:lnTo>
                  <a:lnTo>
                    <a:pt x="57536" y="0"/>
                  </a:lnTo>
                  <a:lnTo>
                    <a:pt x="59114" y="0"/>
                  </a:lnTo>
                  <a:lnTo>
                    <a:pt x="59145" y="7462"/>
                  </a:lnTo>
                  <a:lnTo>
                    <a:pt x="59176" y="14924"/>
                  </a:lnTo>
                  <a:lnTo>
                    <a:pt x="59207" y="22386"/>
                  </a:lnTo>
                  <a:lnTo>
                    <a:pt x="59240" y="29849"/>
                  </a:lnTo>
                  <a:lnTo>
                    <a:pt x="59273" y="37311"/>
                  </a:lnTo>
                  <a:lnTo>
                    <a:pt x="59307" y="44773"/>
                  </a:lnTo>
                  <a:lnTo>
                    <a:pt x="59342" y="52235"/>
                  </a:lnTo>
                  <a:lnTo>
                    <a:pt x="59377" y="59698"/>
                  </a:lnTo>
                  <a:lnTo>
                    <a:pt x="59413" y="67160"/>
                  </a:lnTo>
                  <a:lnTo>
                    <a:pt x="59450" y="74622"/>
                  </a:lnTo>
                  <a:lnTo>
                    <a:pt x="59488" y="82084"/>
                  </a:lnTo>
                  <a:lnTo>
                    <a:pt x="59527" y="89547"/>
                  </a:lnTo>
                  <a:lnTo>
                    <a:pt x="59566" y="97009"/>
                  </a:lnTo>
                  <a:lnTo>
                    <a:pt x="59606" y="104471"/>
                  </a:lnTo>
                  <a:lnTo>
                    <a:pt x="59647" y="111933"/>
                  </a:lnTo>
                  <a:lnTo>
                    <a:pt x="59689" y="119396"/>
                  </a:lnTo>
                  <a:lnTo>
                    <a:pt x="59732" y="126858"/>
                  </a:lnTo>
                  <a:lnTo>
                    <a:pt x="59775" y="134320"/>
                  </a:lnTo>
                  <a:lnTo>
                    <a:pt x="59820" y="141782"/>
                  </a:lnTo>
                  <a:lnTo>
                    <a:pt x="59865" y="149245"/>
                  </a:lnTo>
                  <a:lnTo>
                    <a:pt x="59910" y="156707"/>
                  </a:lnTo>
                  <a:lnTo>
                    <a:pt x="59957" y="164169"/>
                  </a:lnTo>
                  <a:lnTo>
                    <a:pt x="60004" y="171631"/>
                  </a:lnTo>
                  <a:lnTo>
                    <a:pt x="60052" y="179094"/>
                  </a:lnTo>
                  <a:lnTo>
                    <a:pt x="60100" y="186556"/>
                  </a:lnTo>
                  <a:lnTo>
                    <a:pt x="60148" y="194018"/>
                  </a:lnTo>
                  <a:lnTo>
                    <a:pt x="60198" y="201480"/>
                  </a:lnTo>
                  <a:lnTo>
                    <a:pt x="60247" y="208943"/>
                  </a:lnTo>
                  <a:lnTo>
                    <a:pt x="60297" y="216405"/>
                  </a:lnTo>
                  <a:lnTo>
                    <a:pt x="60347" y="223867"/>
                  </a:lnTo>
                  <a:lnTo>
                    <a:pt x="60398" y="231329"/>
                  </a:lnTo>
                  <a:lnTo>
                    <a:pt x="60448" y="238792"/>
                  </a:lnTo>
                  <a:lnTo>
                    <a:pt x="60499" y="246254"/>
                  </a:lnTo>
                  <a:lnTo>
                    <a:pt x="60549" y="253716"/>
                  </a:lnTo>
                  <a:lnTo>
                    <a:pt x="60600" y="261178"/>
                  </a:lnTo>
                  <a:lnTo>
                    <a:pt x="60650" y="268641"/>
                  </a:lnTo>
                  <a:lnTo>
                    <a:pt x="60700" y="276103"/>
                  </a:lnTo>
                  <a:lnTo>
                    <a:pt x="60749" y="283565"/>
                  </a:lnTo>
                  <a:lnTo>
                    <a:pt x="60799" y="291027"/>
                  </a:lnTo>
                  <a:lnTo>
                    <a:pt x="60848" y="298490"/>
                  </a:lnTo>
                  <a:lnTo>
                    <a:pt x="60896" y="305952"/>
                  </a:lnTo>
                  <a:lnTo>
                    <a:pt x="60944" y="313414"/>
                  </a:lnTo>
                  <a:lnTo>
                    <a:pt x="60991" y="320876"/>
                  </a:lnTo>
                  <a:lnTo>
                    <a:pt x="61038" y="328339"/>
                  </a:lnTo>
                  <a:lnTo>
                    <a:pt x="61084" y="335801"/>
                  </a:lnTo>
                  <a:lnTo>
                    <a:pt x="61130" y="343263"/>
                  </a:lnTo>
                  <a:lnTo>
                    <a:pt x="61174" y="350725"/>
                  </a:lnTo>
                  <a:lnTo>
                    <a:pt x="61218" y="358188"/>
                  </a:lnTo>
                  <a:lnTo>
                    <a:pt x="61262" y="365650"/>
                  </a:lnTo>
                  <a:lnTo>
                    <a:pt x="61305" y="373112"/>
                  </a:lnTo>
                  <a:lnTo>
                    <a:pt x="61347" y="380574"/>
                  </a:lnTo>
                  <a:lnTo>
                    <a:pt x="61389" y="388037"/>
                  </a:lnTo>
                  <a:lnTo>
                    <a:pt x="61430" y="395499"/>
                  </a:lnTo>
                  <a:lnTo>
                    <a:pt x="61471" y="402961"/>
                  </a:lnTo>
                  <a:lnTo>
                    <a:pt x="61511" y="410423"/>
                  </a:lnTo>
                  <a:lnTo>
                    <a:pt x="61551" y="417886"/>
                  </a:lnTo>
                  <a:lnTo>
                    <a:pt x="61591" y="425348"/>
                  </a:lnTo>
                  <a:lnTo>
                    <a:pt x="61630" y="432810"/>
                  </a:lnTo>
                  <a:lnTo>
                    <a:pt x="61670" y="440272"/>
                  </a:lnTo>
                  <a:lnTo>
                    <a:pt x="61709" y="447735"/>
                  </a:lnTo>
                  <a:lnTo>
                    <a:pt x="61748" y="455197"/>
                  </a:lnTo>
                  <a:lnTo>
                    <a:pt x="61788" y="462659"/>
                  </a:lnTo>
                  <a:lnTo>
                    <a:pt x="61827" y="470121"/>
                  </a:lnTo>
                  <a:lnTo>
                    <a:pt x="61867" y="477584"/>
                  </a:lnTo>
                  <a:lnTo>
                    <a:pt x="61908" y="485046"/>
                  </a:lnTo>
                  <a:lnTo>
                    <a:pt x="61949" y="492508"/>
                  </a:lnTo>
                  <a:lnTo>
                    <a:pt x="61990" y="499970"/>
                  </a:lnTo>
                  <a:lnTo>
                    <a:pt x="62032" y="507433"/>
                  </a:lnTo>
                  <a:lnTo>
                    <a:pt x="62075" y="514895"/>
                  </a:lnTo>
                  <a:lnTo>
                    <a:pt x="62118" y="522357"/>
                  </a:lnTo>
                  <a:lnTo>
                    <a:pt x="62163" y="529819"/>
                  </a:lnTo>
                  <a:lnTo>
                    <a:pt x="62208" y="537282"/>
                  </a:lnTo>
                  <a:lnTo>
                    <a:pt x="62254" y="544744"/>
                  </a:lnTo>
                  <a:lnTo>
                    <a:pt x="62302" y="552206"/>
                  </a:lnTo>
                  <a:lnTo>
                    <a:pt x="62350" y="559668"/>
                  </a:lnTo>
                  <a:lnTo>
                    <a:pt x="62400" y="567131"/>
                  </a:lnTo>
                  <a:lnTo>
                    <a:pt x="62450" y="574593"/>
                  </a:lnTo>
                  <a:lnTo>
                    <a:pt x="62502" y="582055"/>
                  </a:lnTo>
                  <a:lnTo>
                    <a:pt x="62555" y="589517"/>
                  </a:lnTo>
                  <a:lnTo>
                    <a:pt x="62608" y="596980"/>
                  </a:lnTo>
                  <a:lnTo>
                    <a:pt x="62663" y="604442"/>
                  </a:lnTo>
                  <a:lnTo>
                    <a:pt x="62719" y="611904"/>
                  </a:lnTo>
                  <a:lnTo>
                    <a:pt x="62776" y="619366"/>
                  </a:lnTo>
                  <a:lnTo>
                    <a:pt x="62834" y="626829"/>
                  </a:lnTo>
                  <a:lnTo>
                    <a:pt x="62893" y="634291"/>
                  </a:lnTo>
                  <a:lnTo>
                    <a:pt x="62952" y="641753"/>
                  </a:lnTo>
                  <a:lnTo>
                    <a:pt x="63013" y="649215"/>
                  </a:lnTo>
                  <a:lnTo>
                    <a:pt x="63074" y="656678"/>
                  </a:lnTo>
                  <a:lnTo>
                    <a:pt x="63136" y="664140"/>
                  </a:lnTo>
                  <a:lnTo>
                    <a:pt x="63198" y="671602"/>
                  </a:lnTo>
                  <a:lnTo>
                    <a:pt x="63261" y="679064"/>
                  </a:lnTo>
                  <a:lnTo>
                    <a:pt x="63325" y="686527"/>
                  </a:lnTo>
                  <a:lnTo>
                    <a:pt x="63388" y="693989"/>
                  </a:lnTo>
                  <a:lnTo>
                    <a:pt x="63453" y="701451"/>
                  </a:lnTo>
                  <a:lnTo>
                    <a:pt x="63517" y="708913"/>
                  </a:lnTo>
                  <a:lnTo>
                    <a:pt x="63581" y="716376"/>
                  </a:lnTo>
                  <a:lnTo>
                    <a:pt x="63646" y="723838"/>
                  </a:lnTo>
                  <a:lnTo>
                    <a:pt x="63711" y="731300"/>
                  </a:lnTo>
                  <a:lnTo>
                    <a:pt x="63776" y="738762"/>
                  </a:lnTo>
                  <a:lnTo>
                    <a:pt x="63840" y="746225"/>
                  </a:lnTo>
                  <a:lnTo>
                    <a:pt x="63905" y="753687"/>
                  </a:lnTo>
                  <a:lnTo>
                    <a:pt x="63970" y="761149"/>
                  </a:lnTo>
                  <a:lnTo>
                    <a:pt x="64034" y="768611"/>
                  </a:lnTo>
                  <a:lnTo>
                    <a:pt x="64099" y="776074"/>
                  </a:lnTo>
                  <a:lnTo>
                    <a:pt x="64163" y="783536"/>
                  </a:lnTo>
                  <a:lnTo>
                    <a:pt x="64227" y="790998"/>
                  </a:lnTo>
                  <a:lnTo>
                    <a:pt x="64291" y="798460"/>
                  </a:lnTo>
                  <a:lnTo>
                    <a:pt x="64355" y="805923"/>
                  </a:lnTo>
                  <a:lnTo>
                    <a:pt x="64419" y="813385"/>
                  </a:lnTo>
                  <a:lnTo>
                    <a:pt x="64483" y="820847"/>
                  </a:lnTo>
                  <a:lnTo>
                    <a:pt x="64547" y="828309"/>
                  </a:lnTo>
                  <a:lnTo>
                    <a:pt x="64611" y="835772"/>
                  </a:lnTo>
                  <a:lnTo>
                    <a:pt x="64675" y="843234"/>
                  </a:lnTo>
                  <a:lnTo>
                    <a:pt x="64739" y="850696"/>
                  </a:lnTo>
                  <a:lnTo>
                    <a:pt x="64803" y="858158"/>
                  </a:lnTo>
                  <a:lnTo>
                    <a:pt x="64868" y="865621"/>
                  </a:lnTo>
                  <a:lnTo>
                    <a:pt x="64932" y="873083"/>
                  </a:lnTo>
                  <a:lnTo>
                    <a:pt x="64998" y="880545"/>
                  </a:lnTo>
                  <a:lnTo>
                    <a:pt x="65063" y="888007"/>
                  </a:lnTo>
                  <a:lnTo>
                    <a:pt x="65129" y="895470"/>
                  </a:lnTo>
                  <a:lnTo>
                    <a:pt x="65196" y="902932"/>
                  </a:lnTo>
                  <a:lnTo>
                    <a:pt x="65263" y="910394"/>
                  </a:lnTo>
                  <a:lnTo>
                    <a:pt x="65330" y="917856"/>
                  </a:lnTo>
                  <a:lnTo>
                    <a:pt x="65398" y="925319"/>
                  </a:lnTo>
                  <a:lnTo>
                    <a:pt x="65467" y="932781"/>
                  </a:lnTo>
                  <a:lnTo>
                    <a:pt x="65537" y="940243"/>
                  </a:lnTo>
                  <a:lnTo>
                    <a:pt x="65607" y="947705"/>
                  </a:lnTo>
                  <a:lnTo>
                    <a:pt x="65678" y="955168"/>
                  </a:lnTo>
                  <a:lnTo>
                    <a:pt x="65750" y="962630"/>
                  </a:lnTo>
                  <a:lnTo>
                    <a:pt x="65823" y="970092"/>
                  </a:lnTo>
                  <a:lnTo>
                    <a:pt x="65897" y="977554"/>
                  </a:lnTo>
                  <a:lnTo>
                    <a:pt x="65972" y="985017"/>
                  </a:lnTo>
                  <a:lnTo>
                    <a:pt x="66047" y="992479"/>
                  </a:lnTo>
                  <a:lnTo>
                    <a:pt x="66124" y="999941"/>
                  </a:lnTo>
                  <a:lnTo>
                    <a:pt x="66201" y="1007403"/>
                  </a:lnTo>
                  <a:lnTo>
                    <a:pt x="66280" y="1014866"/>
                  </a:lnTo>
                  <a:lnTo>
                    <a:pt x="66360" y="1022328"/>
                  </a:lnTo>
                  <a:lnTo>
                    <a:pt x="66440" y="1029790"/>
                  </a:lnTo>
                  <a:lnTo>
                    <a:pt x="66522" y="1037252"/>
                  </a:lnTo>
                  <a:lnTo>
                    <a:pt x="66605" y="1044715"/>
                  </a:lnTo>
                  <a:lnTo>
                    <a:pt x="66690" y="1052177"/>
                  </a:lnTo>
                  <a:lnTo>
                    <a:pt x="66776" y="1059639"/>
                  </a:lnTo>
                  <a:lnTo>
                    <a:pt x="66862" y="1067101"/>
                  </a:lnTo>
                  <a:lnTo>
                    <a:pt x="66951" y="1074564"/>
                  </a:lnTo>
                  <a:lnTo>
                    <a:pt x="67041" y="1082026"/>
                  </a:lnTo>
                  <a:lnTo>
                    <a:pt x="67132" y="1089488"/>
                  </a:lnTo>
                  <a:lnTo>
                    <a:pt x="67225" y="1096950"/>
                  </a:lnTo>
                  <a:lnTo>
                    <a:pt x="67320" y="1104413"/>
                  </a:lnTo>
                  <a:lnTo>
                    <a:pt x="67417" y="1111875"/>
                  </a:lnTo>
                  <a:lnTo>
                    <a:pt x="67515" y="1119337"/>
                  </a:lnTo>
                  <a:lnTo>
                    <a:pt x="67616" y="1126799"/>
                  </a:lnTo>
                  <a:lnTo>
                    <a:pt x="67719" y="1134262"/>
                  </a:lnTo>
                  <a:lnTo>
                    <a:pt x="67823" y="1141724"/>
                  </a:lnTo>
                  <a:lnTo>
                    <a:pt x="67930" y="1149186"/>
                  </a:lnTo>
                  <a:lnTo>
                    <a:pt x="68040" y="1156648"/>
                  </a:lnTo>
                  <a:lnTo>
                    <a:pt x="68152" y="1164111"/>
                  </a:lnTo>
                  <a:lnTo>
                    <a:pt x="68267" y="1171573"/>
                  </a:lnTo>
                  <a:lnTo>
                    <a:pt x="68384" y="1179035"/>
                  </a:lnTo>
                  <a:lnTo>
                    <a:pt x="68505" y="1186497"/>
                  </a:lnTo>
                  <a:lnTo>
                    <a:pt x="68628" y="1193960"/>
                  </a:lnTo>
                  <a:lnTo>
                    <a:pt x="68754" y="1201422"/>
                  </a:lnTo>
                  <a:lnTo>
                    <a:pt x="68884" y="1208884"/>
                  </a:lnTo>
                  <a:lnTo>
                    <a:pt x="69017" y="1216346"/>
                  </a:lnTo>
                  <a:lnTo>
                    <a:pt x="69153" y="1223809"/>
                  </a:lnTo>
                  <a:lnTo>
                    <a:pt x="69293" y="1231271"/>
                  </a:lnTo>
                  <a:lnTo>
                    <a:pt x="69435" y="1238733"/>
                  </a:lnTo>
                  <a:lnTo>
                    <a:pt x="69582" y="1246195"/>
                  </a:lnTo>
                  <a:lnTo>
                    <a:pt x="69733" y="1253658"/>
                  </a:lnTo>
                  <a:lnTo>
                    <a:pt x="69887" y="1261120"/>
                  </a:lnTo>
                  <a:lnTo>
                    <a:pt x="70044" y="1268582"/>
                  </a:lnTo>
                  <a:lnTo>
                    <a:pt x="70206" y="1276044"/>
                  </a:lnTo>
                  <a:lnTo>
                    <a:pt x="70371" y="1283507"/>
                  </a:lnTo>
                  <a:lnTo>
                    <a:pt x="70539" y="1290969"/>
                  </a:lnTo>
                  <a:lnTo>
                    <a:pt x="70711" y="1298431"/>
                  </a:lnTo>
                  <a:lnTo>
                    <a:pt x="70888" y="1305893"/>
                  </a:lnTo>
                  <a:lnTo>
                    <a:pt x="71068" y="1313356"/>
                  </a:lnTo>
                  <a:lnTo>
                    <a:pt x="71252" y="1320818"/>
                  </a:lnTo>
                  <a:lnTo>
                    <a:pt x="71438" y="1328280"/>
                  </a:lnTo>
                  <a:lnTo>
                    <a:pt x="71630" y="1335743"/>
                  </a:lnTo>
                  <a:lnTo>
                    <a:pt x="71824" y="1343205"/>
                  </a:lnTo>
                  <a:lnTo>
                    <a:pt x="72021" y="1350667"/>
                  </a:lnTo>
                  <a:lnTo>
                    <a:pt x="72221" y="1358129"/>
                  </a:lnTo>
                  <a:lnTo>
                    <a:pt x="72426" y="1365592"/>
                  </a:lnTo>
                  <a:lnTo>
                    <a:pt x="72632" y="1373054"/>
                  </a:lnTo>
                  <a:lnTo>
                    <a:pt x="72842" y="1380516"/>
                  </a:lnTo>
                  <a:lnTo>
                    <a:pt x="73054" y="1387978"/>
                  </a:lnTo>
                  <a:lnTo>
                    <a:pt x="73270" y="1395441"/>
                  </a:lnTo>
                  <a:lnTo>
                    <a:pt x="73488" y="1402903"/>
                  </a:lnTo>
                  <a:lnTo>
                    <a:pt x="73707" y="1410365"/>
                  </a:lnTo>
                  <a:lnTo>
                    <a:pt x="73930" y="1417827"/>
                  </a:lnTo>
                  <a:lnTo>
                    <a:pt x="74154" y="1425290"/>
                  </a:lnTo>
                  <a:lnTo>
                    <a:pt x="74380" y="1432752"/>
                  </a:lnTo>
                  <a:lnTo>
                    <a:pt x="74608" y="1440214"/>
                  </a:lnTo>
                  <a:lnTo>
                    <a:pt x="74838" y="1447676"/>
                  </a:lnTo>
                  <a:lnTo>
                    <a:pt x="75069" y="1455139"/>
                  </a:lnTo>
                  <a:lnTo>
                    <a:pt x="75301" y="1462601"/>
                  </a:lnTo>
                  <a:lnTo>
                    <a:pt x="75533" y="1470063"/>
                  </a:lnTo>
                  <a:lnTo>
                    <a:pt x="75767" y="1477525"/>
                  </a:lnTo>
                  <a:lnTo>
                    <a:pt x="76002" y="1484988"/>
                  </a:lnTo>
                  <a:lnTo>
                    <a:pt x="76236" y="1492450"/>
                  </a:lnTo>
                  <a:lnTo>
                    <a:pt x="76471" y="1499912"/>
                  </a:lnTo>
                  <a:lnTo>
                    <a:pt x="76706" y="1507374"/>
                  </a:lnTo>
                  <a:lnTo>
                    <a:pt x="76941" y="1514837"/>
                  </a:lnTo>
                  <a:lnTo>
                    <a:pt x="77176" y="1522299"/>
                  </a:lnTo>
                  <a:lnTo>
                    <a:pt x="77410" y="1529761"/>
                  </a:lnTo>
                  <a:lnTo>
                    <a:pt x="77644" y="1537223"/>
                  </a:lnTo>
                  <a:lnTo>
                    <a:pt x="77877" y="1544686"/>
                  </a:lnTo>
                  <a:lnTo>
                    <a:pt x="78109" y="1552148"/>
                  </a:lnTo>
                  <a:lnTo>
                    <a:pt x="78340" y="1559610"/>
                  </a:lnTo>
                  <a:lnTo>
                    <a:pt x="78569" y="1567072"/>
                  </a:lnTo>
                  <a:lnTo>
                    <a:pt x="78797" y="1574535"/>
                  </a:lnTo>
                  <a:lnTo>
                    <a:pt x="79024" y="1581997"/>
                  </a:lnTo>
                  <a:lnTo>
                    <a:pt x="79249" y="1589459"/>
                  </a:lnTo>
                  <a:lnTo>
                    <a:pt x="79472" y="1596921"/>
                  </a:lnTo>
                  <a:lnTo>
                    <a:pt x="79694" y="1604384"/>
                  </a:lnTo>
                  <a:lnTo>
                    <a:pt x="79914" y="1611846"/>
                  </a:lnTo>
                  <a:lnTo>
                    <a:pt x="80132" y="1619308"/>
                  </a:lnTo>
                  <a:lnTo>
                    <a:pt x="80347" y="1626770"/>
                  </a:lnTo>
                  <a:lnTo>
                    <a:pt x="80561" y="1634233"/>
                  </a:lnTo>
                  <a:lnTo>
                    <a:pt x="80773" y="1641695"/>
                  </a:lnTo>
                  <a:lnTo>
                    <a:pt x="80982" y="1649157"/>
                  </a:lnTo>
                  <a:lnTo>
                    <a:pt x="81189" y="1656619"/>
                  </a:lnTo>
                  <a:lnTo>
                    <a:pt x="81395" y="1664082"/>
                  </a:lnTo>
                  <a:lnTo>
                    <a:pt x="81599" y="1671544"/>
                  </a:lnTo>
                  <a:lnTo>
                    <a:pt x="81800" y="1679006"/>
                  </a:lnTo>
                  <a:lnTo>
                    <a:pt x="81999" y="1686468"/>
                  </a:lnTo>
                  <a:lnTo>
                    <a:pt x="82197" y="1693931"/>
                  </a:lnTo>
                  <a:lnTo>
                    <a:pt x="82393" y="1701393"/>
                  </a:lnTo>
                  <a:lnTo>
                    <a:pt x="82586" y="1708855"/>
                  </a:lnTo>
                  <a:lnTo>
                    <a:pt x="82779" y="1716317"/>
                  </a:lnTo>
                  <a:lnTo>
                    <a:pt x="82970" y="1723780"/>
                  </a:lnTo>
                  <a:lnTo>
                    <a:pt x="83159" y="1731242"/>
                  </a:lnTo>
                  <a:lnTo>
                    <a:pt x="83347" y="1738704"/>
                  </a:lnTo>
                  <a:lnTo>
                    <a:pt x="83535" y="1746166"/>
                  </a:lnTo>
                  <a:lnTo>
                    <a:pt x="83721" y="1753629"/>
                  </a:lnTo>
                  <a:lnTo>
                    <a:pt x="83907" y="1761091"/>
                  </a:lnTo>
                  <a:lnTo>
                    <a:pt x="84091" y="1768553"/>
                  </a:lnTo>
                  <a:lnTo>
                    <a:pt x="84276" y="1776015"/>
                  </a:lnTo>
                  <a:lnTo>
                    <a:pt x="84460" y="1783478"/>
                  </a:lnTo>
                  <a:lnTo>
                    <a:pt x="84644" y="1790940"/>
                  </a:lnTo>
                  <a:lnTo>
                    <a:pt x="84829" y="1798402"/>
                  </a:lnTo>
                  <a:lnTo>
                    <a:pt x="85013" y="1805864"/>
                  </a:lnTo>
                  <a:lnTo>
                    <a:pt x="85198" y="1813327"/>
                  </a:lnTo>
                  <a:lnTo>
                    <a:pt x="85384" y="1820789"/>
                  </a:lnTo>
                  <a:lnTo>
                    <a:pt x="85570" y="1828251"/>
                  </a:lnTo>
                  <a:lnTo>
                    <a:pt x="85758" y="1835713"/>
                  </a:lnTo>
                  <a:lnTo>
                    <a:pt x="85947" y="1843176"/>
                  </a:lnTo>
                  <a:lnTo>
                    <a:pt x="86137" y="1850638"/>
                  </a:lnTo>
                  <a:lnTo>
                    <a:pt x="86329" y="1858100"/>
                  </a:lnTo>
                  <a:lnTo>
                    <a:pt x="86522" y="1865562"/>
                  </a:lnTo>
                  <a:lnTo>
                    <a:pt x="86717" y="1873025"/>
                  </a:lnTo>
                  <a:lnTo>
                    <a:pt x="86914" y="1880487"/>
                  </a:lnTo>
                  <a:lnTo>
                    <a:pt x="87114" y="1887949"/>
                  </a:lnTo>
                  <a:lnTo>
                    <a:pt x="87315" y="1895411"/>
                  </a:lnTo>
                  <a:lnTo>
                    <a:pt x="87518" y="1902874"/>
                  </a:lnTo>
                  <a:lnTo>
                    <a:pt x="87724" y="1910336"/>
                  </a:lnTo>
                  <a:lnTo>
                    <a:pt x="87933" y="1917798"/>
                  </a:lnTo>
                  <a:lnTo>
                    <a:pt x="88144" y="1925260"/>
                  </a:lnTo>
                  <a:lnTo>
                    <a:pt x="88357" y="1932723"/>
                  </a:lnTo>
                  <a:lnTo>
                    <a:pt x="88572" y="1940185"/>
                  </a:lnTo>
                  <a:lnTo>
                    <a:pt x="88791" y="1947647"/>
                  </a:lnTo>
                  <a:lnTo>
                    <a:pt x="89011" y="1955109"/>
                  </a:lnTo>
                  <a:lnTo>
                    <a:pt x="89234" y="1962572"/>
                  </a:lnTo>
                  <a:lnTo>
                    <a:pt x="89460" y="1970034"/>
                  </a:lnTo>
                  <a:lnTo>
                    <a:pt x="89687" y="1977496"/>
                  </a:lnTo>
                  <a:lnTo>
                    <a:pt x="89917" y="1984958"/>
                  </a:lnTo>
                  <a:lnTo>
                    <a:pt x="90149" y="1992421"/>
                  </a:lnTo>
                  <a:lnTo>
                    <a:pt x="90382" y="1999883"/>
                  </a:lnTo>
                  <a:lnTo>
                    <a:pt x="90618" y="2007345"/>
                  </a:lnTo>
                  <a:lnTo>
                    <a:pt x="90855" y="2014807"/>
                  </a:lnTo>
                  <a:lnTo>
                    <a:pt x="91093" y="2022270"/>
                  </a:lnTo>
                  <a:lnTo>
                    <a:pt x="91332" y="2029732"/>
                  </a:lnTo>
                  <a:lnTo>
                    <a:pt x="91573" y="2037194"/>
                  </a:lnTo>
                  <a:lnTo>
                    <a:pt x="91814" y="2044656"/>
                  </a:lnTo>
                  <a:lnTo>
                    <a:pt x="92055" y="2052119"/>
                  </a:lnTo>
                  <a:lnTo>
                    <a:pt x="92298" y="2059581"/>
                  </a:lnTo>
                  <a:lnTo>
                    <a:pt x="92540" y="2067043"/>
                  </a:lnTo>
                  <a:lnTo>
                    <a:pt x="92782" y="2074505"/>
                  </a:lnTo>
                  <a:lnTo>
                    <a:pt x="93023" y="2081968"/>
                  </a:lnTo>
                  <a:lnTo>
                    <a:pt x="93264" y="2089430"/>
                  </a:lnTo>
                  <a:lnTo>
                    <a:pt x="93505" y="2096892"/>
                  </a:lnTo>
                  <a:lnTo>
                    <a:pt x="93744" y="2104354"/>
                  </a:lnTo>
                  <a:lnTo>
                    <a:pt x="93982" y="2111817"/>
                  </a:lnTo>
                  <a:lnTo>
                    <a:pt x="94218" y="2119279"/>
                  </a:lnTo>
                  <a:lnTo>
                    <a:pt x="94453" y="2126741"/>
                  </a:lnTo>
                  <a:lnTo>
                    <a:pt x="94686" y="2134203"/>
                  </a:lnTo>
                  <a:lnTo>
                    <a:pt x="94918" y="2141666"/>
                  </a:lnTo>
                  <a:lnTo>
                    <a:pt x="95146" y="2149128"/>
                  </a:lnTo>
                  <a:lnTo>
                    <a:pt x="95373" y="2156590"/>
                  </a:lnTo>
                  <a:lnTo>
                    <a:pt x="95597" y="2164052"/>
                  </a:lnTo>
                  <a:lnTo>
                    <a:pt x="95819" y="2171515"/>
                  </a:lnTo>
                  <a:lnTo>
                    <a:pt x="96038" y="2178977"/>
                  </a:lnTo>
                  <a:lnTo>
                    <a:pt x="96254" y="2186439"/>
                  </a:lnTo>
                  <a:lnTo>
                    <a:pt x="96468" y="2193901"/>
                  </a:lnTo>
                  <a:lnTo>
                    <a:pt x="96679" y="2201364"/>
                  </a:lnTo>
                  <a:lnTo>
                    <a:pt x="96886" y="2208826"/>
                  </a:lnTo>
                  <a:lnTo>
                    <a:pt x="97091" y="2216288"/>
                  </a:lnTo>
                  <a:lnTo>
                    <a:pt x="97294" y="2223750"/>
                  </a:lnTo>
                  <a:lnTo>
                    <a:pt x="97493" y="2231213"/>
                  </a:lnTo>
                  <a:lnTo>
                    <a:pt x="97689" y="2238675"/>
                  </a:lnTo>
                  <a:lnTo>
                    <a:pt x="97882" y="2246137"/>
                  </a:lnTo>
                  <a:lnTo>
                    <a:pt x="98073" y="2253599"/>
                  </a:lnTo>
                  <a:lnTo>
                    <a:pt x="98261" y="2261062"/>
                  </a:lnTo>
                  <a:lnTo>
                    <a:pt x="98446" y="2268524"/>
                  </a:lnTo>
                  <a:lnTo>
                    <a:pt x="98629" y="2275986"/>
                  </a:lnTo>
                  <a:lnTo>
                    <a:pt x="98810" y="2283448"/>
                  </a:lnTo>
                  <a:lnTo>
                    <a:pt x="98988" y="2290911"/>
                  </a:lnTo>
                  <a:lnTo>
                    <a:pt x="99164" y="2298373"/>
                  </a:lnTo>
                  <a:lnTo>
                    <a:pt x="99338" y="2305835"/>
                  </a:lnTo>
                  <a:lnTo>
                    <a:pt x="99510" y="2313297"/>
                  </a:lnTo>
                  <a:lnTo>
                    <a:pt x="99679" y="2320760"/>
                  </a:lnTo>
                  <a:lnTo>
                    <a:pt x="99848" y="2328222"/>
                  </a:lnTo>
                  <a:lnTo>
                    <a:pt x="100014" y="2335684"/>
                  </a:lnTo>
                  <a:lnTo>
                    <a:pt x="100180" y="2343146"/>
                  </a:lnTo>
                  <a:lnTo>
                    <a:pt x="100343" y="2350609"/>
                  </a:lnTo>
                  <a:lnTo>
                    <a:pt x="100506" y="2358071"/>
                  </a:lnTo>
                  <a:lnTo>
                    <a:pt x="100668" y="2365533"/>
                  </a:lnTo>
                  <a:lnTo>
                    <a:pt x="100829" y="2372995"/>
                  </a:lnTo>
                  <a:lnTo>
                    <a:pt x="100990" y="2380458"/>
                  </a:lnTo>
                  <a:lnTo>
                    <a:pt x="101150" y="2387920"/>
                  </a:lnTo>
                  <a:lnTo>
                    <a:pt x="101310" y="2395382"/>
                  </a:lnTo>
                  <a:lnTo>
                    <a:pt x="101470" y="2402844"/>
                  </a:lnTo>
                  <a:lnTo>
                    <a:pt x="101629" y="2410307"/>
                  </a:lnTo>
                  <a:lnTo>
                    <a:pt x="101789" y="2417769"/>
                  </a:lnTo>
                  <a:lnTo>
                    <a:pt x="101950" y="2425231"/>
                  </a:lnTo>
                  <a:lnTo>
                    <a:pt x="102111" y="2432693"/>
                  </a:lnTo>
                  <a:lnTo>
                    <a:pt x="102272" y="2440156"/>
                  </a:lnTo>
                  <a:lnTo>
                    <a:pt x="102435" y="2447618"/>
                  </a:lnTo>
                  <a:lnTo>
                    <a:pt x="102598" y="2455080"/>
                  </a:lnTo>
                  <a:lnTo>
                    <a:pt x="102763" y="2462542"/>
                  </a:lnTo>
                  <a:lnTo>
                    <a:pt x="102929" y="2470005"/>
                  </a:lnTo>
                  <a:lnTo>
                    <a:pt x="103096" y="2477467"/>
                  </a:lnTo>
                  <a:lnTo>
                    <a:pt x="103265" y="2484929"/>
                  </a:lnTo>
                  <a:lnTo>
                    <a:pt x="103436" y="2492391"/>
                  </a:lnTo>
                  <a:lnTo>
                    <a:pt x="103608" y="2499854"/>
                  </a:lnTo>
                  <a:lnTo>
                    <a:pt x="103782" y="2507316"/>
                  </a:lnTo>
                  <a:lnTo>
                    <a:pt x="103958" y="2514778"/>
                  </a:lnTo>
                  <a:lnTo>
                    <a:pt x="104136" y="2522240"/>
                  </a:lnTo>
                  <a:lnTo>
                    <a:pt x="104316" y="2529703"/>
                  </a:lnTo>
                  <a:lnTo>
                    <a:pt x="104498" y="2537165"/>
                  </a:lnTo>
                  <a:lnTo>
                    <a:pt x="104681" y="2544627"/>
                  </a:lnTo>
                  <a:lnTo>
                    <a:pt x="104867" y="2552089"/>
                  </a:lnTo>
                  <a:lnTo>
                    <a:pt x="105055" y="2559552"/>
                  </a:lnTo>
                  <a:lnTo>
                    <a:pt x="105244" y="2567014"/>
                  </a:lnTo>
                  <a:lnTo>
                    <a:pt x="105435" y="2574476"/>
                  </a:lnTo>
                  <a:lnTo>
                    <a:pt x="105628" y="2581938"/>
                  </a:lnTo>
                  <a:lnTo>
                    <a:pt x="105822" y="2589401"/>
                  </a:lnTo>
                  <a:lnTo>
                    <a:pt x="106017" y="2596863"/>
                  </a:lnTo>
                  <a:lnTo>
                    <a:pt x="106214" y="2604325"/>
                  </a:lnTo>
                  <a:lnTo>
                    <a:pt x="106412" y="2611787"/>
                  </a:lnTo>
                  <a:lnTo>
                    <a:pt x="106610" y="2619250"/>
                  </a:lnTo>
                  <a:lnTo>
                    <a:pt x="106809" y="2626712"/>
                  </a:lnTo>
                  <a:lnTo>
                    <a:pt x="107008" y="2634174"/>
                  </a:lnTo>
                  <a:lnTo>
                    <a:pt x="107207" y="2641636"/>
                  </a:lnTo>
                  <a:lnTo>
                    <a:pt x="107406" y="2649099"/>
                  </a:lnTo>
                  <a:lnTo>
                    <a:pt x="107604" y="2656561"/>
                  </a:lnTo>
                  <a:lnTo>
                    <a:pt x="107802" y="2664023"/>
                  </a:lnTo>
                  <a:lnTo>
                    <a:pt x="107998" y="2671486"/>
                  </a:lnTo>
                  <a:lnTo>
                    <a:pt x="108193" y="2678948"/>
                  </a:lnTo>
                  <a:lnTo>
                    <a:pt x="108387" y="2686410"/>
                  </a:lnTo>
                  <a:lnTo>
                    <a:pt x="108578" y="2693872"/>
                  </a:lnTo>
                  <a:lnTo>
                    <a:pt x="108767" y="2701335"/>
                  </a:lnTo>
                  <a:lnTo>
                    <a:pt x="108954" y="2708797"/>
                  </a:lnTo>
                  <a:lnTo>
                    <a:pt x="109138" y="2716259"/>
                  </a:lnTo>
                  <a:lnTo>
                    <a:pt x="109318" y="2723721"/>
                  </a:lnTo>
                  <a:lnTo>
                    <a:pt x="109494" y="2731184"/>
                  </a:lnTo>
                  <a:lnTo>
                    <a:pt x="109668" y="2738646"/>
                  </a:lnTo>
                  <a:lnTo>
                    <a:pt x="109837" y="2746108"/>
                  </a:lnTo>
                  <a:lnTo>
                    <a:pt x="110002" y="2753570"/>
                  </a:lnTo>
                  <a:lnTo>
                    <a:pt x="110162" y="2761033"/>
                  </a:lnTo>
                  <a:lnTo>
                    <a:pt x="110317" y="2768495"/>
                  </a:lnTo>
                  <a:lnTo>
                    <a:pt x="110469" y="2775957"/>
                  </a:lnTo>
                  <a:lnTo>
                    <a:pt x="110614" y="2783419"/>
                  </a:lnTo>
                  <a:lnTo>
                    <a:pt x="110753" y="2790882"/>
                  </a:lnTo>
                  <a:lnTo>
                    <a:pt x="110888" y="2798344"/>
                  </a:lnTo>
                  <a:lnTo>
                    <a:pt x="111019" y="2805806"/>
                  </a:lnTo>
                  <a:lnTo>
                    <a:pt x="111141" y="2813268"/>
                  </a:lnTo>
                  <a:lnTo>
                    <a:pt x="111258" y="2820731"/>
                  </a:lnTo>
                  <a:lnTo>
                    <a:pt x="111370" y="2828193"/>
                  </a:lnTo>
                  <a:lnTo>
                    <a:pt x="111477" y="2835655"/>
                  </a:lnTo>
                  <a:lnTo>
                    <a:pt x="111575" y="2843117"/>
                  </a:lnTo>
                  <a:lnTo>
                    <a:pt x="111669" y="2850580"/>
                  </a:lnTo>
                  <a:lnTo>
                    <a:pt x="111757" y="2858042"/>
                  </a:lnTo>
                  <a:lnTo>
                    <a:pt x="111839" y="2865504"/>
                  </a:lnTo>
                  <a:lnTo>
                    <a:pt x="111913" y="2872966"/>
                  </a:lnTo>
                  <a:lnTo>
                    <a:pt x="111982" y="2880429"/>
                  </a:lnTo>
                  <a:lnTo>
                    <a:pt x="112045" y="2887891"/>
                  </a:lnTo>
                  <a:lnTo>
                    <a:pt x="112102" y="2895353"/>
                  </a:lnTo>
                  <a:lnTo>
                    <a:pt x="112152" y="2902815"/>
                  </a:lnTo>
                  <a:lnTo>
                    <a:pt x="112197" y="2910278"/>
                  </a:lnTo>
                  <a:lnTo>
                    <a:pt x="112236" y="2917740"/>
                  </a:lnTo>
                  <a:lnTo>
                    <a:pt x="112269" y="2925202"/>
                  </a:lnTo>
                  <a:lnTo>
                    <a:pt x="112295" y="2932664"/>
                  </a:lnTo>
                  <a:lnTo>
                    <a:pt x="112316" y="2940127"/>
                  </a:lnTo>
                  <a:lnTo>
                    <a:pt x="112332" y="2947589"/>
                  </a:lnTo>
                  <a:lnTo>
                    <a:pt x="112342" y="2955051"/>
                  </a:lnTo>
                  <a:lnTo>
                    <a:pt x="112345" y="2962513"/>
                  </a:lnTo>
                  <a:lnTo>
                    <a:pt x="112344" y="2969976"/>
                  </a:lnTo>
                  <a:lnTo>
                    <a:pt x="112337" y="2977438"/>
                  </a:lnTo>
                  <a:lnTo>
                    <a:pt x="112324" y="2984900"/>
                  </a:lnTo>
                  <a:lnTo>
                    <a:pt x="112306" y="2992362"/>
                  </a:lnTo>
                  <a:lnTo>
                    <a:pt x="112283" y="2999825"/>
                  </a:lnTo>
                  <a:lnTo>
                    <a:pt x="112255" y="3007287"/>
                  </a:lnTo>
                  <a:lnTo>
                    <a:pt x="112222" y="3014749"/>
                  </a:lnTo>
                  <a:lnTo>
                    <a:pt x="112183" y="3022211"/>
                  </a:lnTo>
                  <a:lnTo>
                    <a:pt x="112140" y="3029674"/>
                  </a:lnTo>
                  <a:lnTo>
                    <a:pt x="112094" y="3037136"/>
                  </a:lnTo>
                  <a:lnTo>
                    <a:pt x="112041" y="3044598"/>
                  </a:lnTo>
                  <a:lnTo>
                    <a:pt x="111984" y="3052060"/>
                  </a:lnTo>
                  <a:lnTo>
                    <a:pt x="111924" y="3059523"/>
                  </a:lnTo>
                  <a:lnTo>
                    <a:pt x="111860" y="3066985"/>
                  </a:lnTo>
                  <a:lnTo>
                    <a:pt x="111790" y="3074447"/>
                  </a:lnTo>
                  <a:lnTo>
                    <a:pt x="111718" y="3081909"/>
                  </a:lnTo>
                  <a:lnTo>
                    <a:pt x="111643" y="3089372"/>
                  </a:lnTo>
                  <a:lnTo>
                    <a:pt x="111564" y="3096834"/>
                  </a:lnTo>
                  <a:lnTo>
                    <a:pt x="111482" y="3104296"/>
                  </a:lnTo>
                  <a:lnTo>
                    <a:pt x="111397" y="3111758"/>
                  </a:lnTo>
                  <a:lnTo>
                    <a:pt x="111310" y="3119221"/>
                  </a:lnTo>
                  <a:lnTo>
                    <a:pt x="111221" y="3126683"/>
                  </a:lnTo>
                  <a:lnTo>
                    <a:pt x="111129" y="3134145"/>
                  </a:lnTo>
                  <a:lnTo>
                    <a:pt x="111036" y="3141607"/>
                  </a:lnTo>
                  <a:lnTo>
                    <a:pt x="110942" y="3149070"/>
                  </a:lnTo>
                  <a:lnTo>
                    <a:pt x="110846" y="3156532"/>
                  </a:lnTo>
                  <a:lnTo>
                    <a:pt x="110749" y="3163994"/>
                  </a:lnTo>
                  <a:lnTo>
                    <a:pt x="110651" y="3171456"/>
                  </a:lnTo>
                  <a:lnTo>
                    <a:pt x="110553" y="3178919"/>
                  </a:lnTo>
                  <a:lnTo>
                    <a:pt x="110455" y="3186381"/>
                  </a:lnTo>
                  <a:lnTo>
                    <a:pt x="110357" y="3193843"/>
                  </a:lnTo>
                  <a:lnTo>
                    <a:pt x="110260" y="3201305"/>
                  </a:lnTo>
                  <a:lnTo>
                    <a:pt x="110163" y="3208768"/>
                  </a:lnTo>
                  <a:lnTo>
                    <a:pt x="110067" y="3216230"/>
                  </a:lnTo>
                  <a:lnTo>
                    <a:pt x="109973" y="3223692"/>
                  </a:lnTo>
                  <a:lnTo>
                    <a:pt x="109880" y="3231154"/>
                  </a:lnTo>
                  <a:lnTo>
                    <a:pt x="109789" y="3238617"/>
                  </a:lnTo>
                  <a:lnTo>
                    <a:pt x="109700" y="3246079"/>
                  </a:lnTo>
                  <a:lnTo>
                    <a:pt x="109613" y="3253541"/>
                  </a:lnTo>
                  <a:lnTo>
                    <a:pt x="109529" y="3261003"/>
                  </a:lnTo>
                  <a:lnTo>
                    <a:pt x="109447" y="3268466"/>
                  </a:lnTo>
                  <a:lnTo>
                    <a:pt x="109369" y="3275928"/>
                  </a:lnTo>
                  <a:lnTo>
                    <a:pt x="109295" y="3283390"/>
                  </a:lnTo>
                  <a:lnTo>
                    <a:pt x="109223" y="3290852"/>
                  </a:lnTo>
                  <a:lnTo>
                    <a:pt x="109155" y="3298315"/>
                  </a:lnTo>
                  <a:lnTo>
                    <a:pt x="109092" y="3305777"/>
                  </a:lnTo>
                  <a:lnTo>
                    <a:pt x="109034" y="3313239"/>
                  </a:lnTo>
                  <a:lnTo>
                    <a:pt x="108980" y="3320701"/>
                  </a:lnTo>
                  <a:lnTo>
                    <a:pt x="108930" y="3328164"/>
                  </a:lnTo>
                  <a:lnTo>
                    <a:pt x="108887" y="3335626"/>
                  </a:lnTo>
                  <a:lnTo>
                    <a:pt x="108850" y="3343088"/>
                  </a:lnTo>
                  <a:lnTo>
                    <a:pt x="108818" y="3350550"/>
                  </a:lnTo>
                  <a:lnTo>
                    <a:pt x="108793" y="3358013"/>
                  </a:lnTo>
                  <a:lnTo>
                    <a:pt x="108776" y="3365475"/>
                  </a:lnTo>
                  <a:lnTo>
                    <a:pt x="108766" y="3372937"/>
                  </a:lnTo>
                  <a:lnTo>
                    <a:pt x="108762" y="3380399"/>
                  </a:lnTo>
                  <a:lnTo>
                    <a:pt x="108768" y="3387862"/>
                  </a:lnTo>
                  <a:lnTo>
                    <a:pt x="108783" y="3395324"/>
                  </a:lnTo>
                  <a:lnTo>
                    <a:pt x="108808" y="3402786"/>
                  </a:lnTo>
                  <a:lnTo>
                    <a:pt x="108841" y="3410248"/>
                  </a:lnTo>
                  <a:lnTo>
                    <a:pt x="108885" y="3417711"/>
                  </a:lnTo>
                  <a:lnTo>
                    <a:pt x="108941" y="3425173"/>
                  </a:lnTo>
                  <a:lnTo>
                    <a:pt x="109008" y="3432635"/>
                  </a:lnTo>
                  <a:lnTo>
                    <a:pt x="109085" y="3440097"/>
                  </a:lnTo>
                  <a:lnTo>
                    <a:pt x="109177" y="3447560"/>
                  </a:lnTo>
                  <a:lnTo>
                    <a:pt x="109282" y="3455022"/>
                  </a:lnTo>
                  <a:lnTo>
                    <a:pt x="109399" y="3462484"/>
                  </a:lnTo>
                  <a:lnTo>
                    <a:pt x="109529" y="3469946"/>
                  </a:lnTo>
                  <a:lnTo>
                    <a:pt x="109674" y="3477409"/>
                  </a:lnTo>
                  <a:lnTo>
                    <a:pt x="109835" y="3484871"/>
                  </a:lnTo>
                  <a:lnTo>
                    <a:pt x="110008" y="3492333"/>
                  </a:lnTo>
                  <a:lnTo>
                    <a:pt x="110194" y="3499795"/>
                  </a:lnTo>
                  <a:lnTo>
                    <a:pt x="110398" y="3507258"/>
                  </a:lnTo>
                  <a:lnTo>
                    <a:pt x="110616" y="3514720"/>
                  </a:lnTo>
                  <a:lnTo>
                    <a:pt x="110845" y="3522182"/>
                  </a:lnTo>
                  <a:lnTo>
                    <a:pt x="111087" y="3529644"/>
                  </a:lnTo>
                  <a:lnTo>
                    <a:pt x="111345" y="3537107"/>
                  </a:lnTo>
                  <a:lnTo>
                    <a:pt x="111614" y="3544569"/>
                  </a:lnTo>
                  <a:lnTo>
                    <a:pt x="111893" y="3552031"/>
                  </a:lnTo>
                  <a:lnTo>
                    <a:pt x="112181" y="3559493"/>
                  </a:lnTo>
                  <a:lnTo>
                    <a:pt x="112479" y="3566956"/>
                  </a:lnTo>
                  <a:lnTo>
                    <a:pt x="112784" y="3574418"/>
                  </a:lnTo>
                  <a:lnTo>
                    <a:pt x="113093" y="3581880"/>
                  </a:lnTo>
                  <a:lnTo>
                    <a:pt x="113405" y="3589342"/>
                  </a:lnTo>
                  <a:lnTo>
                    <a:pt x="113719" y="3596805"/>
                  </a:lnTo>
                  <a:lnTo>
                    <a:pt x="114031" y="3604267"/>
                  </a:lnTo>
                  <a:lnTo>
                    <a:pt x="114340" y="3611729"/>
                  </a:lnTo>
                  <a:lnTo>
                    <a:pt x="114643" y="3619191"/>
                  </a:lnTo>
                  <a:lnTo>
                    <a:pt x="114935" y="3626654"/>
                  </a:lnTo>
                  <a:lnTo>
                    <a:pt x="115214" y="3634116"/>
                  </a:lnTo>
                  <a:lnTo>
                    <a:pt x="115481" y="3641578"/>
                  </a:lnTo>
                  <a:lnTo>
                    <a:pt x="115729" y="3649040"/>
                  </a:lnTo>
                  <a:lnTo>
                    <a:pt x="115950" y="3656503"/>
                  </a:lnTo>
                  <a:lnTo>
                    <a:pt x="116148" y="3663965"/>
                  </a:lnTo>
                  <a:lnTo>
                    <a:pt x="116322" y="3671427"/>
                  </a:lnTo>
                  <a:lnTo>
                    <a:pt x="116461" y="3678889"/>
                  </a:lnTo>
                  <a:lnTo>
                    <a:pt x="116560" y="3686352"/>
                  </a:lnTo>
                  <a:lnTo>
                    <a:pt x="116623" y="3693814"/>
                  </a:lnTo>
                  <a:lnTo>
                    <a:pt x="116651" y="3701276"/>
                  </a:lnTo>
                  <a:lnTo>
                    <a:pt x="116628" y="3708738"/>
                  </a:lnTo>
                  <a:lnTo>
                    <a:pt x="116551" y="3716201"/>
                  </a:lnTo>
                  <a:lnTo>
                    <a:pt x="116430" y="3723663"/>
                  </a:lnTo>
                  <a:lnTo>
                    <a:pt x="116263" y="3731125"/>
                  </a:lnTo>
                  <a:lnTo>
                    <a:pt x="116030" y="3738587"/>
                  </a:lnTo>
                  <a:lnTo>
                    <a:pt x="115736" y="3746050"/>
                  </a:lnTo>
                  <a:lnTo>
                    <a:pt x="115391" y="3753512"/>
                  </a:lnTo>
                  <a:lnTo>
                    <a:pt x="114992" y="3760974"/>
                  </a:lnTo>
                  <a:lnTo>
                    <a:pt x="114517" y="3768436"/>
                  </a:lnTo>
                  <a:lnTo>
                    <a:pt x="113981" y="3775899"/>
                  </a:lnTo>
                  <a:lnTo>
                    <a:pt x="113389" y="3783361"/>
                  </a:lnTo>
                  <a:lnTo>
                    <a:pt x="112742" y="3790823"/>
                  </a:lnTo>
                  <a:lnTo>
                    <a:pt x="112015" y="3798285"/>
                  </a:lnTo>
                  <a:lnTo>
                    <a:pt x="111231" y="3805748"/>
                  </a:lnTo>
                  <a:lnTo>
                    <a:pt x="110394" y="3813210"/>
                  </a:lnTo>
                  <a:close/>
                </a:path>
              </a:pathLst>
            </a:custGeom>
            <a:solidFill>
              <a:srgbClr val="8B93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5769519" y="2700277"/>
              <a:ext cx="204647" cy="3678611"/>
            </a:xfrm>
            <a:custGeom>
              <a:avLst/>
              <a:gdLst/>
              <a:ahLst/>
              <a:cxnLst/>
              <a:rect l="0" t="0" r="0" b="0"/>
              <a:pathLst>
                <a:path w="204647" h="3678611">
                  <a:moveTo>
                    <a:pt x="5648" y="3678611"/>
                  </a:moveTo>
                  <a:lnTo>
                    <a:pt x="4296" y="3671412"/>
                  </a:lnTo>
                  <a:lnTo>
                    <a:pt x="3109" y="3664213"/>
                  </a:lnTo>
                  <a:lnTo>
                    <a:pt x="2104" y="3657014"/>
                  </a:lnTo>
                  <a:lnTo>
                    <a:pt x="1332" y="3649815"/>
                  </a:lnTo>
                  <a:lnTo>
                    <a:pt x="730" y="3642616"/>
                  </a:lnTo>
                  <a:lnTo>
                    <a:pt x="297" y="3635417"/>
                  </a:lnTo>
                  <a:lnTo>
                    <a:pt x="34" y="3628219"/>
                  </a:lnTo>
                  <a:lnTo>
                    <a:pt x="0" y="3621020"/>
                  </a:lnTo>
                  <a:lnTo>
                    <a:pt x="129" y="3613821"/>
                  </a:lnTo>
                  <a:lnTo>
                    <a:pt x="412" y="3606622"/>
                  </a:lnTo>
                  <a:lnTo>
                    <a:pt x="842" y="3599423"/>
                  </a:lnTo>
                  <a:lnTo>
                    <a:pt x="1450" y="3592224"/>
                  </a:lnTo>
                  <a:lnTo>
                    <a:pt x="2207" y="3585026"/>
                  </a:lnTo>
                  <a:lnTo>
                    <a:pt x="3083" y="3577827"/>
                  </a:lnTo>
                  <a:lnTo>
                    <a:pt x="4070" y="3570628"/>
                  </a:lnTo>
                  <a:lnTo>
                    <a:pt x="5173" y="3563429"/>
                  </a:lnTo>
                  <a:lnTo>
                    <a:pt x="6390" y="3556230"/>
                  </a:lnTo>
                  <a:lnTo>
                    <a:pt x="7681" y="3549031"/>
                  </a:lnTo>
                  <a:lnTo>
                    <a:pt x="9038" y="3541832"/>
                  </a:lnTo>
                  <a:lnTo>
                    <a:pt x="10455" y="3534634"/>
                  </a:lnTo>
                  <a:lnTo>
                    <a:pt x="11933" y="3527435"/>
                  </a:lnTo>
                  <a:lnTo>
                    <a:pt x="13441" y="3520236"/>
                  </a:lnTo>
                  <a:lnTo>
                    <a:pt x="14970" y="3513037"/>
                  </a:lnTo>
                  <a:lnTo>
                    <a:pt x="16513" y="3505838"/>
                  </a:lnTo>
                  <a:lnTo>
                    <a:pt x="18060" y="3498639"/>
                  </a:lnTo>
                  <a:lnTo>
                    <a:pt x="19596" y="3491441"/>
                  </a:lnTo>
                  <a:lnTo>
                    <a:pt x="21116" y="3484242"/>
                  </a:lnTo>
                  <a:lnTo>
                    <a:pt x="22614" y="3477043"/>
                  </a:lnTo>
                  <a:lnTo>
                    <a:pt x="24076" y="3469844"/>
                  </a:lnTo>
                  <a:lnTo>
                    <a:pt x="25491" y="3462645"/>
                  </a:lnTo>
                  <a:lnTo>
                    <a:pt x="26863" y="3455446"/>
                  </a:lnTo>
                  <a:lnTo>
                    <a:pt x="28187" y="3448247"/>
                  </a:lnTo>
                  <a:lnTo>
                    <a:pt x="29456" y="3441049"/>
                  </a:lnTo>
                  <a:lnTo>
                    <a:pt x="30651" y="3433850"/>
                  </a:lnTo>
                  <a:lnTo>
                    <a:pt x="31787" y="3426651"/>
                  </a:lnTo>
                  <a:lnTo>
                    <a:pt x="32863" y="3419452"/>
                  </a:lnTo>
                  <a:lnTo>
                    <a:pt x="33878" y="3412253"/>
                  </a:lnTo>
                  <a:lnTo>
                    <a:pt x="34807" y="3405054"/>
                  </a:lnTo>
                  <a:lnTo>
                    <a:pt x="35671" y="3397856"/>
                  </a:lnTo>
                  <a:lnTo>
                    <a:pt x="36474" y="3390657"/>
                  </a:lnTo>
                  <a:lnTo>
                    <a:pt x="37216" y="3383458"/>
                  </a:lnTo>
                  <a:lnTo>
                    <a:pt x="37882" y="3376259"/>
                  </a:lnTo>
                  <a:lnTo>
                    <a:pt x="38482" y="3369060"/>
                  </a:lnTo>
                  <a:lnTo>
                    <a:pt x="39026" y="3361861"/>
                  </a:lnTo>
                  <a:lnTo>
                    <a:pt x="39517" y="3354662"/>
                  </a:lnTo>
                  <a:lnTo>
                    <a:pt x="39949" y="3347464"/>
                  </a:lnTo>
                  <a:lnTo>
                    <a:pt x="40320" y="3340265"/>
                  </a:lnTo>
                  <a:lnTo>
                    <a:pt x="40647" y="3333066"/>
                  </a:lnTo>
                  <a:lnTo>
                    <a:pt x="40932" y="3325867"/>
                  </a:lnTo>
                  <a:lnTo>
                    <a:pt x="41176" y="3318668"/>
                  </a:lnTo>
                  <a:lnTo>
                    <a:pt x="41371" y="3311469"/>
                  </a:lnTo>
                  <a:lnTo>
                    <a:pt x="41535" y="3304270"/>
                  </a:lnTo>
                  <a:lnTo>
                    <a:pt x="41670" y="3297072"/>
                  </a:lnTo>
                  <a:lnTo>
                    <a:pt x="41779" y="3289873"/>
                  </a:lnTo>
                  <a:lnTo>
                    <a:pt x="41857" y="3282674"/>
                  </a:lnTo>
                  <a:lnTo>
                    <a:pt x="41915" y="3275475"/>
                  </a:lnTo>
                  <a:lnTo>
                    <a:pt x="41956" y="3268276"/>
                  </a:lnTo>
                  <a:lnTo>
                    <a:pt x="41984" y="3261077"/>
                  </a:lnTo>
                  <a:lnTo>
                    <a:pt x="41997" y="3253879"/>
                  </a:lnTo>
                  <a:lnTo>
                    <a:pt x="42001" y="3246680"/>
                  </a:lnTo>
                  <a:lnTo>
                    <a:pt x="41999" y="3239481"/>
                  </a:lnTo>
                  <a:lnTo>
                    <a:pt x="41994" y="3232282"/>
                  </a:lnTo>
                  <a:lnTo>
                    <a:pt x="41986" y="3225083"/>
                  </a:lnTo>
                  <a:lnTo>
                    <a:pt x="41979" y="3217884"/>
                  </a:lnTo>
                  <a:lnTo>
                    <a:pt x="41974" y="3210685"/>
                  </a:lnTo>
                  <a:lnTo>
                    <a:pt x="41974" y="3203487"/>
                  </a:lnTo>
                  <a:lnTo>
                    <a:pt x="41978" y="3196288"/>
                  </a:lnTo>
                  <a:lnTo>
                    <a:pt x="41992" y="3189089"/>
                  </a:lnTo>
                  <a:lnTo>
                    <a:pt x="42014" y="3181890"/>
                  </a:lnTo>
                  <a:lnTo>
                    <a:pt x="42045" y="3174691"/>
                  </a:lnTo>
                  <a:lnTo>
                    <a:pt x="42085" y="3167492"/>
                  </a:lnTo>
                  <a:lnTo>
                    <a:pt x="42139" y="3160294"/>
                  </a:lnTo>
                  <a:lnTo>
                    <a:pt x="42205" y="3153095"/>
                  </a:lnTo>
                  <a:lnTo>
                    <a:pt x="42282" y="3145896"/>
                  </a:lnTo>
                  <a:lnTo>
                    <a:pt x="42370" y="3138697"/>
                  </a:lnTo>
                  <a:lnTo>
                    <a:pt x="42472" y="3131498"/>
                  </a:lnTo>
                  <a:lnTo>
                    <a:pt x="42588" y="3124299"/>
                  </a:lnTo>
                  <a:lnTo>
                    <a:pt x="42716" y="3117100"/>
                  </a:lnTo>
                  <a:lnTo>
                    <a:pt x="42854" y="3109902"/>
                  </a:lnTo>
                  <a:lnTo>
                    <a:pt x="43004" y="3102703"/>
                  </a:lnTo>
                  <a:lnTo>
                    <a:pt x="43168" y="3095504"/>
                  </a:lnTo>
                  <a:lnTo>
                    <a:pt x="43341" y="3088305"/>
                  </a:lnTo>
                  <a:lnTo>
                    <a:pt x="43523" y="3081106"/>
                  </a:lnTo>
                  <a:lnTo>
                    <a:pt x="43714" y="3073907"/>
                  </a:lnTo>
                  <a:lnTo>
                    <a:pt x="43914" y="3066709"/>
                  </a:lnTo>
                  <a:lnTo>
                    <a:pt x="44121" y="3059510"/>
                  </a:lnTo>
                  <a:lnTo>
                    <a:pt x="44334" y="3052311"/>
                  </a:lnTo>
                  <a:lnTo>
                    <a:pt x="44552" y="3045112"/>
                  </a:lnTo>
                  <a:lnTo>
                    <a:pt x="44774" y="3037913"/>
                  </a:lnTo>
                  <a:lnTo>
                    <a:pt x="44999" y="3030714"/>
                  </a:lnTo>
                  <a:lnTo>
                    <a:pt x="45226" y="3023515"/>
                  </a:lnTo>
                  <a:lnTo>
                    <a:pt x="45453" y="3016317"/>
                  </a:lnTo>
                  <a:lnTo>
                    <a:pt x="45680" y="3009118"/>
                  </a:lnTo>
                  <a:lnTo>
                    <a:pt x="45906" y="3001919"/>
                  </a:lnTo>
                  <a:lnTo>
                    <a:pt x="46130" y="2994720"/>
                  </a:lnTo>
                  <a:lnTo>
                    <a:pt x="46350" y="2987521"/>
                  </a:lnTo>
                  <a:lnTo>
                    <a:pt x="46567" y="2980322"/>
                  </a:lnTo>
                  <a:lnTo>
                    <a:pt x="46778" y="2973124"/>
                  </a:lnTo>
                  <a:lnTo>
                    <a:pt x="46983" y="2965925"/>
                  </a:lnTo>
                  <a:lnTo>
                    <a:pt x="47183" y="2958726"/>
                  </a:lnTo>
                  <a:lnTo>
                    <a:pt x="47376" y="2951527"/>
                  </a:lnTo>
                  <a:lnTo>
                    <a:pt x="47562" y="2944328"/>
                  </a:lnTo>
                  <a:lnTo>
                    <a:pt x="47739" y="2937129"/>
                  </a:lnTo>
                  <a:lnTo>
                    <a:pt x="47910" y="2929930"/>
                  </a:lnTo>
                  <a:lnTo>
                    <a:pt x="48075" y="2922732"/>
                  </a:lnTo>
                  <a:lnTo>
                    <a:pt x="48231" y="2915533"/>
                  </a:lnTo>
                  <a:lnTo>
                    <a:pt x="48379" y="2908334"/>
                  </a:lnTo>
                  <a:lnTo>
                    <a:pt x="48521" y="2901135"/>
                  </a:lnTo>
                  <a:lnTo>
                    <a:pt x="48658" y="2893936"/>
                  </a:lnTo>
                  <a:lnTo>
                    <a:pt x="48789" y="2886737"/>
                  </a:lnTo>
                  <a:lnTo>
                    <a:pt x="48913" y="2879538"/>
                  </a:lnTo>
                  <a:lnTo>
                    <a:pt x="49035" y="2872340"/>
                  </a:lnTo>
                  <a:lnTo>
                    <a:pt x="49153" y="2865141"/>
                  </a:lnTo>
                  <a:lnTo>
                    <a:pt x="49269" y="2857942"/>
                  </a:lnTo>
                  <a:lnTo>
                    <a:pt x="49385" y="2850743"/>
                  </a:lnTo>
                  <a:lnTo>
                    <a:pt x="49500" y="2843544"/>
                  </a:lnTo>
                  <a:lnTo>
                    <a:pt x="49617" y="2836345"/>
                  </a:lnTo>
                  <a:lnTo>
                    <a:pt x="49736" y="2829147"/>
                  </a:lnTo>
                  <a:lnTo>
                    <a:pt x="49860" y="2821948"/>
                  </a:lnTo>
                  <a:lnTo>
                    <a:pt x="49989" y="2814749"/>
                  </a:lnTo>
                  <a:lnTo>
                    <a:pt x="50125" y="2807550"/>
                  </a:lnTo>
                  <a:lnTo>
                    <a:pt x="50267" y="2800351"/>
                  </a:lnTo>
                  <a:lnTo>
                    <a:pt x="50418" y="2793152"/>
                  </a:lnTo>
                  <a:lnTo>
                    <a:pt x="50581" y="2785953"/>
                  </a:lnTo>
                  <a:lnTo>
                    <a:pt x="50755" y="2778755"/>
                  </a:lnTo>
                  <a:lnTo>
                    <a:pt x="50940" y="2771556"/>
                  </a:lnTo>
                  <a:lnTo>
                    <a:pt x="51136" y="2764357"/>
                  </a:lnTo>
                  <a:lnTo>
                    <a:pt x="51350" y="2757158"/>
                  </a:lnTo>
                  <a:lnTo>
                    <a:pt x="51578" y="2749959"/>
                  </a:lnTo>
                  <a:lnTo>
                    <a:pt x="51819" y="2742760"/>
                  </a:lnTo>
                  <a:lnTo>
                    <a:pt x="52074" y="2735562"/>
                  </a:lnTo>
                  <a:lnTo>
                    <a:pt x="52347" y="2728363"/>
                  </a:lnTo>
                  <a:lnTo>
                    <a:pt x="52636" y="2721164"/>
                  </a:lnTo>
                  <a:lnTo>
                    <a:pt x="52940" y="2713965"/>
                  </a:lnTo>
                  <a:lnTo>
                    <a:pt x="53257" y="2706766"/>
                  </a:lnTo>
                  <a:lnTo>
                    <a:pt x="53590" y="2699567"/>
                  </a:lnTo>
                  <a:lnTo>
                    <a:pt x="53939" y="2692368"/>
                  </a:lnTo>
                  <a:lnTo>
                    <a:pt x="54301" y="2685170"/>
                  </a:lnTo>
                  <a:lnTo>
                    <a:pt x="54674" y="2677971"/>
                  </a:lnTo>
                  <a:lnTo>
                    <a:pt x="55059" y="2670772"/>
                  </a:lnTo>
                  <a:lnTo>
                    <a:pt x="55458" y="2663573"/>
                  </a:lnTo>
                  <a:lnTo>
                    <a:pt x="55864" y="2656374"/>
                  </a:lnTo>
                  <a:lnTo>
                    <a:pt x="56279" y="2649175"/>
                  </a:lnTo>
                  <a:lnTo>
                    <a:pt x="56700" y="2641977"/>
                  </a:lnTo>
                  <a:lnTo>
                    <a:pt x="57128" y="2634778"/>
                  </a:lnTo>
                  <a:lnTo>
                    <a:pt x="57560" y="2627579"/>
                  </a:lnTo>
                  <a:lnTo>
                    <a:pt x="57994" y="2620380"/>
                  </a:lnTo>
                  <a:lnTo>
                    <a:pt x="58430" y="2613181"/>
                  </a:lnTo>
                  <a:lnTo>
                    <a:pt x="58865" y="2605982"/>
                  </a:lnTo>
                  <a:lnTo>
                    <a:pt x="59298" y="2598783"/>
                  </a:lnTo>
                  <a:lnTo>
                    <a:pt x="59727" y="2591585"/>
                  </a:lnTo>
                  <a:lnTo>
                    <a:pt x="60153" y="2584386"/>
                  </a:lnTo>
                  <a:lnTo>
                    <a:pt x="60572" y="2577187"/>
                  </a:lnTo>
                  <a:lnTo>
                    <a:pt x="60983" y="2569988"/>
                  </a:lnTo>
                  <a:lnTo>
                    <a:pt x="61385" y="2562789"/>
                  </a:lnTo>
                  <a:lnTo>
                    <a:pt x="61778" y="2555590"/>
                  </a:lnTo>
                  <a:lnTo>
                    <a:pt x="62162" y="2548392"/>
                  </a:lnTo>
                  <a:lnTo>
                    <a:pt x="62530" y="2541193"/>
                  </a:lnTo>
                  <a:lnTo>
                    <a:pt x="62886" y="2533994"/>
                  </a:lnTo>
                  <a:lnTo>
                    <a:pt x="63231" y="2526795"/>
                  </a:lnTo>
                  <a:lnTo>
                    <a:pt x="63562" y="2519596"/>
                  </a:lnTo>
                  <a:lnTo>
                    <a:pt x="63877" y="2512397"/>
                  </a:lnTo>
                  <a:lnTo>
                    <a:pt x="64176" y="2505198"/>
                  </a:lnTo>
                  <a:lnTo>
                    <a:pt x="64462" y="2498000"/>
                  </a:lnTo>
                  <a:lnTo>
                    <a:pt x="64734" y="2490801"/>
                  </a:lnTo>
                  <a:lnTo>
                    <a:pt x="64989" y="2483602"/>
                  </a:lnTo>
                  <a:lnTo>
                    <a:pt x="65228" y="2476403"/>
                  </a:lnTo>
                  <a:lnTo>
                    <a:pt x="65454" y="2469204"/>
                  </a:lnTo>
                  <a:lnTo>
                    <a:pt x="65667" y="2462005"/>
                  </a:lnTo>
                  <a:lnTo>
                    <a:pt x="65867" y="2454806"/>
                  </a:lnTo>
                  <a:lnTo>
                    <a:pt x="66050" y="2447608"/>
                  </a:lnTo>
                  <a:lnTo>
                    <a:pt x="66222" y="2440409"/>
                  </a:lnTo>
                  <a:lnTo>
                    <a:pt x="66383" y="2433210"/>
                  </a:lnTo>
                  <a:lnTo>
                    <a:pt x="66534" y="2426011"/>
                  </a:lnTo>
                  <a:lnTo>
                    <a:pt x="66673" y="2418812"/>
                  </a:lnTo>
                  <a:lnTo>
                    <a:pt x="66803" y="2411613"/>
                  </a:lnTo>
                  <a:lnTo>
                    <a:pt x="66925" y="2404415"/>
                  </a:lnTo>
                  <a:lnTo>
                    <a:pt x="67041" y="2397216"/>
                  </a:lnTo>
                  <a:lnTo>
                    <a:pt x="67149" y="2390017"/>
                  </a:lnTo>
                  <a:lnTo>
                    <a:pt x="67251" y="2382818"/>
                  </a:lnTo>
                  <a:lnTo>
                    <a:pt x="67349" y="2375619"/>
                  </a:lnTo>
                  <a:lnTo>
                    <a:pt x="67444" y="2368420"/>
                  </a:lnTo>
                  <a:lnTo>
                    <a:pt x="67536" y="2361221"/>
                  </a:lnTo>
                  <a:lnTo>
                    <a:pt x="67626" y="2354023"/>
                  </a:lnTo>
                  <a:lnTo>
                    <a:pt x="67715" y="2346824"/>
                  </a:lnTo>
                  <a:lnTo>
                    <a:pt x="67804" y="2339625"/>
                  </a:lnTo>
                  <a:lnTo>
                    <a:pt x="67893" y="2332426"/>
                  </a:lnTo>
                  <a:lnTo>
                    <a:pt x="67984" y="2325227"/>
                  </a:lnTo>
                  <a:lnTo>
                    <a:pt x="68076" y="2318028"/>
                  </a:lnTo>
                  <a:lnTo>
                    <a:pt x="68170" y="2310830"/>
                  </a:lnTo>
                  <a:lnTo>
                    <a:pt x="68267" y="2303631"/>
                  </a:lnTo>
                  <a:lnTo>
                    <a:pt x="68368" y="2296432"/>
                  </a:lnTo>
                  <a:lnTo>
                    <a:pt x="68473" y="2289233"/>
                  </a:lnTo>
                  <a:lnTo>
                    <a:pt x="68582" y="2282034"/>
                  </a:lnTo>
                  <a:lnTo>
                    <a:pt x="68694" y="2274835"/>
                  </a:lnTo>
                  <a:lnTo>
                    <a:pt x="68811" y="2267636"/>
                  </a:lnTo>
                  <a:lnTo>
                    <a:pt x="68934" y="2260438"/>
                  </a:lnTo>
                  <a:lnTo>
                    <a:pt x="69060" y="2253239"/>
                  </a:lnTo>
                  <a:lnTo>
                    <a:pt x="69191" y="2246040"/>
                  </a:lnTo>
                  <a:lnTo>
                    <a:pt x="69327" y="2238841"/>
                  </a:lnTo>
                  <a:lnTo>
                    <a:pt x="69468" y="2231642"/>
                  </a:lnTo>
                  <a:lnTo>
                    <a:pt x="69614" y="2224443"/>
                  </a:lnTo>
                  <a:lnTo>
                    <a:pt x="69764" y="2217245"/>
                  </a:lnTo>
                  <a:lnTo>
                    <a:pt x="69918" y="2210046"/>
                  </a:lnTo>
                  <a:lnTo>
                    <a:pt x="70077" y="2202847"/>
                  </a:lnTo>
                  <a:lnTo>
                    <a:pt x="70240" y="2195648"/>
                  </a:lnTo>
                  <a:lnTo>
                    <a:pt x="70407" y="2188449"/>
                  </a:lnTo>
                  <a:lnTo>
                    <a:pt x="70577" y="2181250"/>
                  </a:lnTo>
                  <a:lnTo>
                    <a:pt x="70751" y="2174051"/>
                  </a:lnTo>
                  <a:lnTo>
                    <a:pt x="70929" y="2166853"/>
                  </a:lnTo>
                  <a:lnTo>
                    <a:pt x="71109" y="2159654"/>
                  </a:lnTo>
                  <a:lnTo>
                    <a:pt x="71292" y="2152455"/>
                  </a:lnTo>
                  <a:lnTo>
                    <a:pt x="71477" y="2145256"/>
                  </a:lnTo>
                  <a:lnTo>
                    <a:pt x="71665" y="2138057"/>
                  </a:lnTo>
                  <a:lnTo>
                    <a:pt x="71856" y="2130858"/>
                  </a:lnTo>
                  <a:lnTo>
                    <a:pt x="72047" y="2123660"/>
                  </a:lnTo>
                  <a:lnTo>
                    <a:pt x="72241" y="2116461"/>
                  </a:lnTo>
                  <a:lnTo>
                    <a:pt x="72436" y="2109262"/>
                  </a:lnTo>
                  <a:lnTo>
                    <a:pt x="72633" y="2102063"/>
                  </a:lnTo>
                  <a:lnTo>
                    <a:pt x="72830" y="2094864"/>
                  </a:lnTo>
                  <a:lnTo>
                    <a:pt x="73029" y="2087665"/>
                  </a:lnTo>
                  <a:lnTo>
                    <a:pt x="73228" y="2080466"/>
                  </a:lnTo>
                  <a:lnTo>
                    <a:pt x="73428" y="2073268"/>
                  </a:lnTo>
                  <a:lnTo>
                    <a:pt x="73628" y="2066069"/>
                  </a:lnTo>
                  <a:lnTo>
                    <a:pt x="73828" y="2058870"/>
                  </a:lnTo>
                  <a:lnTo>
                    <a:pt x="74029" y="2051671"/>
                  </a:lnTo>
                  <a:lnTo>
                    <a:pt x="74229" y="2044472"/>
                  </a:lnTo>
                  <a:lnTo>
                    <a:pt x="74429" y="2037273"/>
                  </a:lnTo>
                  <a:lnTo>
                    <a:pt x="74628" y="2030074"/>
                  </a:lnTo>
                  <a:lnTo>
                    <a:pt x="74827" y="2022876"/>
                  </a:lnTo>
                  <a:lnTo>
                    <a:pt x="75024" y="2015677"/>
                  </a:lnTo>
                  <a:lnTo>
                    <a:pt x="75221" y="2008478"/>
                  </a:lnTo>
                  <a:lnTo>
                    <a:pt x="75417" y="2001279"/>
                  </a:lnTo>
                  <a:lnTo>
                    <a:pt x="75612" y="1994080"/>
                  </a:lnTo>
                  <a:lnTo>
                    <a:pt x="75805" y="1986881"/>
                  </a:lnTo>
                  <a:lnTo>
                    <a:pt x="75996" y="1979683"/>
                  </a:lnTo>
                  <a:lnTo>
                    <a:pt x="76186" y="1972484"/>
                  </a:lnTo>
                  <a:lnTo>
                    <a:pt x="76375" y="1965285"/>
                  </a:lnTo>
                  <a:lnTo>
                    <a:pt x="76561" y="1958086"/>
                  </a:lnTo>
                  <a:lnTo>
                    <a:pt x="76745" y="1950887"/>
                  </a:lnTo>
                  <a:lnTo>
                    <a:pt x="76928" y="1943688"/>
                  </a:lnTo>
                  <a:lnTo>
                    <a:pt x="77109" y="1936489"/>
                  </a:lnTo>
                  <a:lnTo>
                    <a:pt x="77288" y="1929291"/>
                  </a:lnTo>
                  <a:lnTo>
                    <a:pt x="77464" y="1922092"/>
                  </a:lnTo>
                  <a:lnTo>
                    <a:pt x="77639" y="1914893"/>
                  </a:lnTo>
                  <a:lnTo>
                    <a:pt x="77812" y="1907694"/>
                  </a:lnTo>
                  <a:lnTo>
                    <a:pt x="77983" y="1900495"/>
                  </a:lnTo>
                  <a:lnTo>
                    <a:pt x="78153" y="1893296"/>
                  </a:lnTo>
                  <a:lnTo>
                    <a:pt x="78320" y="1886098"/>
                  </a:lnTo>
                  <a:lnTo>
                    <a:pt x="78487" y="1878899"/>
                  </a:lnTo>
                  <a:lnTo>
                    <a:pt x="78653" y="1871700"/>
                  </a:lnTo>
                  <a:lnTo>
                    <a:pt x="78817" y="1864501"/>
                  </a:lnTo>
                  <a:lnTo>
                    <a:pt x="78980" y="1857302"/>
                  </a:lnTo>
                  <a:lnTo>
                    <a:pt x="79143" y="1850103"/>
                  </a:lnTo>
                  <a:lnTo>
                    <a:pt x="79306" y="1842904"/>
                  </a:lnTo>
                  <a:lnTo>
                    <a:pt x="79468" y="1835706"/>
                  </a:lnTo>
                  <a:lnTo>
                    <a:pt x="79630" y="1828507"/>
                  </a:lnTo>
                  <a:lnTo>
                    <a:pt x="79793" y="1821308"/>
                  </a:lnTo>
                  <a:lnTo>
                    <a:pt x="79956" y="1814109"/>
                  </a:lnTo>
                  <a:lnTo>
                    <a:pt x="80120" y="1806910"/>
                  </a:lnTo>
                  <a:lnTo>
                    <a:pt x="80285" y="1799711"/>
                  </a:lnTo>
                  <a:lnTo>
                    <a:pt x="80451" y="1792513"/>
                  </a:lnTo>
                  <a:lnTo>
                    <a:pt x="80618" y="1785314"/>
                  </a:lnTo>
                  <a:lnTo>
                    <a:pt x="80786" y="1778115"/>
                  </a:lnTo>
                  <a:lnTo>
                    <a:pt x="80956" y="1770916"/>
                  </a:lnTo>
                  <a:lnTo>
                    <a:pt x="81128" y="1763717"/>
                  </a:lnTo>
                  <a:lnTo>
                    <a:pt x="81301" y="1756518"/>
                  </a:lnTo>
                  <a:lnTo>
                    <a:pt x="81477" y="1749319"/>
                  </a:lnTo>
                  <a:lnTo>
                    <a:pt x="81654" y="1742121"/>
                  </a:lnTo>
                  <a:lnTo>
                    <a:pt x="81833" y="1734922"/>
                  </a:lnTo>
                  <a:lnTo>
                    <a:pt x="82013" y="1727723"/>
                  </a:lnTo>
                  <a:lnTo>
                    <a:pt x="82196" y="1720524"/>
                  </a:lnTo>
                  <a:lnTo>
                    <a:pt x="82380" y="1713325"/>
                  </a:lnTo>
                  <a:lnTo>
                    <a:pt x="82565" y="1706126"/>
                  </a:lnTo>
                  <a:lnTo>
                    <a:pt x="82753" y="1698928"/>
                  </a:lnTo>
                  <a:lnTo>
                    <a:pt x="82941" y="1691729"/>
                  </a:lnTo>
                  <a:lnTo>
                    <a:pt x="83131" y="1684530"/>
                  </a:lnTo>
                  <a:lnTo>
                    <a:pt x="83321" y="1677331"/>
                  </a:lnTo>
                  <a:lnTo>
                    <a:pt x="83513" y="1670132"/>
                  </a:lnTo>
                  <a:lnTo>
                    <a:pt x="83706" y="1662933"/>
                  </a:lnTo>
                  <a:lnTo>
                    <a:pt x="83899" y="1655734"/>
                  </a:lnTo>
                  <a:lnTo>
                    <a:pt x="84092" y="1648536"/>
                  </a:lnTo>
                  <a:lnTo>
                    <a:pt x="84286" y="1641337"/>
                  </a:lnTo>
                  <a:lnTo>
                    <a:pt x="84480" y="1634138"/>
                  </a:lnTo>
                  <a:lnTo>
                    <a:pt x="84674" y="1626939"/>
                  </a:lnTo>
                  <a:lnTo>
                    <a:pt x="84868" y="1619740"/>
                  </a:lnTo>
                  <a:lnTo>
                    <a:pt x="85062" y="1612541"/>
                  </a:lnTo>
                  <a:lnTo>
                    <a:pt x="85255" y="1605342"/>
                  </a:lnTo>
                  <a:lnTo>
                    <a:pt x="85448" y="1598144"/>
                  </a:lnTo>
                  <a:lnTo>
                    <a:pt x="85641" y="1590945"/>
                  </a:lnTo>
                  <a:lnTo>
                    <a:pt x="85833" y="1583746"/>
                  </a:lnTo>
                  <a:lnTo>
                    <a:pt x="86025" y="1576547"/>
                  </a:lnTo>
                  <a:lnTo>
                    <a:pt x="86216" y="1569348"/>
                  </a:lnTo>
                  <a:lnTo>
                    <a:pt x="86406" y="1562149"/>
                  </a:lnTo>
                  <a:lnTo>
                    <a:pt x="86595" y="1554951"/>
                  </a:lnTo>
                  <a:lnTo>
                    <a:pt x="86784" y="1547752"/>
                  </a:lnTo>
                  <a:lnTo>
                    <a:pt x="86972" y="1540553"/>
                  </a:lnTo>
                  <a:lnTo>
                    <a:pt x="87160" y="1533354"/>
                  </a:lnTo>
                  <a:lnTo>
                    <a:pt x="87347" y="1526155"/>
                  </a:lnTo>
                  <a:lnTo>
                    <a:pt x="87533" y="1518956"/>
                  </a:lnTo>
                  <a:lnTo>
                    <a:pt x="87718" y="1511757"/>
                  </a:lnTo>
                  <a:lnTo>
                    <a:pt x="87903" y="1504559"/>
                  </a:lnTo>
                  <a:lnTo>
                    <a:pt x="88086" y="1497360"/>
                  </a:lnTo>
                  <a:lnTo>
                    <a:pt x="88269" y="1490161"/>
                  </a:lnTo>
                  <a:lnTo>
                    <a:pt x="88451" y="1482962"/>
                  </a:lnTo>
                  <a:lnTo>
                    <a:pt x="88632" y="1475763"/>
                  </a:lnTo>
                  <a:lnTo>
                    <a:pt x="88813" y="1468564"/>
                  </a:lnTo>
                  <a:lnTo>
                    <a:pt x="88992" y="1461366"/>
                  </a:lnTo>
                  <a:lnTo>
                    <a:pt x="89171" y="1454167"/>
                  </a:lnTo>
                  <a:lnTo>
                    <a:pt x="89348" y="1446968"/>
                  </a:lnTo>
                  <a:lnTo>
                    <a:pt x="89525" y="1439769"/>
                  </a:lnTo>
                  <a:lnTo>
                    <a:pt x="89700" y="1432570"/>
                  </a:lnTo>
                  <a:lnTo>
                    <a:pt x="89874" y="1425371"/>
                  </a:lnTo>
                  <a:lnTo>
                    <a:pt x="90047" y="1418172"/>
                  </a:lnTo>
                  <a:lnTo>
                    <a:pt x="90218" y="1410974"/>
                  </a:lnTo>
                  <a:lnTo>
                    <a:pt x="90389" y="1403775"/>
                  </a:lnTo>
                  <a:lnTo>
                    <a:pt x="90557" y="1396576"/>
                  </a:lnTo>
                  <a:lnTo>
                    <a:pt x="90725" y="1389377"/>
                  </a:lnTo>
                  <a:lnTo>
                    <a:pt x="90891" y="1382178"/>
                  </a:lnTo>
                  <a:lnTo>
                    <a:pt x="91056" y="1374979"/>
                  </a:lnTo>
                  <a:lnTo>
                    <a:pt x="91220" y="1367781"/>
                  </a:lnTo>
                  <a:lnTo>
                    <a:pt x="91382" y="1360582"/>
                  </a:lnTo>
                  <a:lnTo>
                    <a:pt x="91543" y="1353383"/>
                  </a:lnTo>
                  <a:lnTo>
                    <a:pt x="91703" y="1346184"/>
                  </a:lnTo>
                  <a:lnTo>
                    <a:pt x="91861" y="1338985"/>
                  </a:lnTo>
                  <a:lnTo>
                    <a:pt x="92019" y="1331786"/>
                  </a:lnTo>
                  <a:lnTo>
                    <a:pt x="92175" y="1324587"/>
                  </a:lnTo>
                  <a:lnTo>
                    <a:pt x="92331" y="1317389"/>
                  </a:lnTo>
                  <a:lnTo>
                    <a:pt x="92486" y="1310190"/>
                  </a:lnTo>
                  <a:lnTo>
                    <a:pt x="92640" y="1302991"/>
                  </a:lnTo>
                  <a:lnTo>
                    <a:pt x="92793" y="1295792"/>
                  </a:lnTo>
                  <a:lnTo>
                    <a:pt x="92947" y="1288593"/>
                  </a:lnTo>
                  <a:lnTo>
                    <a:pt x="93100" y="1281394"/>
                  </a:lnTo>
                  <a:lnTo>
                    <a:pt x="93252" y="1274196"/>
                  </a:lnTo>
                  <a:lnTo>
                    <a:pt x="93405" y="1266997"/>
                  </a:lnTo>
                  <a:lnTo>
                    <a:pt x="93559" y="1259798"/>
                  </a:lnTo>
                  <a:lnTo>
                    <a:pt x="93712" y="1252599"/>
                  </a:lnTo>
                  <a:lnTo>
                    <a:pt x="93866" y="1245400"/>
                  </a:lnTo>
                  <a:lnTo>
                    <a:pt x="94021" y="1238201"/>
                  </a:lnTo>
                  <a:lnTo>
                    <a:pt x="94176" y="1231002"/>
                  </a:lnTo>
                  <a:lnTo>
                    <a:pt x="94332" y="1223804"/>
                  </a:lnTo>
                  <a:lnTo>
                    <a:pt x="94489" y="1216605"/>
                  </a:lnTo>
                  <a:lnTo>
                    <a:pt x="94646" y="1209406"/>
                  </a:lnTo>
                  <a:lnTo>
                    <a:pt x="94805" y="1202207"/>
                  </a:lnTo>
                  <a:lnTo>
                    <a:pt x="94965" y="1195008"/>
                  </a:lnTo>
                  <a:lnTo>
                    <a:pt x="95125" y="1187809"/>
                  </a:lnTo>
                  <a:lnTo>
                    <a:pt x="95286" y="1180610"/>
                  </a:lnTo>
                  <a:lnTo>
                    <a:pt x="95449" y="1173412"/>
                  </a:lnTo>
                  <a:lnTo>
                    <a:pt x="95611" y="1166213"/>
                  </a:lnTo>
                  <a:lnTo>
                    <a:pt x="95775" y="1159014"/>
                  </a:lnTo>
                  <a:lnTo>
                    <a:pt x="95939" y="1151815"/>
                  </a:lnTo>
                  <a:lnTo>
                    <a:pt x="96103" y="1144616"/>
                  </a:lnTo>
                  <a:lnTo>
                    <a:pt x="96267" y="1137417"/>
                  </a:lnTo>
                  <a:lnTo>
                    <a:pt x="96431" y="1130219"/>
                  </a:lnTo>
                  <a:lnTo>
                    <a:pt x="96595" y="1123020"/>
                  </a:lnTo>
                  <a:lnTo>
                    <a:pt x="96759" y="1115821"/>
                  </a:lnTo>
                  <a:lnTo>
                    <a:pt x="96921" y="1108622"/>
                  </a:lnTo>
                  <a:lnTo>
                    <a:pt x="97083" y="1101423"/>
                  </a:lnTo>
                  <a:lnTo>
                    <a:pt x="97243" y="1094224"/>
                  </a:lnTo>
                  <a:lnTo>
                    <a:pt x="97401" y="1087025"/>
                  </a:lnTo>
                  <a:lnTo>
                    <a:pt x="97557" y="1079827"/>
                  </a:lnTo>
                  <a:lnTo>
                    <a:pt x="97712" y="1072628"/>
                  </a:lnTo>
                  <a:lnTo>
                    <a:pt x="97864" y="1065429"/>
                  </a:lnTo>
                  <a:lnTo>
                    <a:pt x="98013" y="1058230"/>
                  </a:lnTo>
                  <a:lnTo>
                    <a:pt x="98159" y="1051031"/>
                  </a:lnTo>
                  <a:lnTo>
                    <a:pt x="98302" y="1043832"/>
                  </a:lnTo>
                  <a:lnTo>
                    <a:pt x="98442" y="1036634"/>
                  </a:lnTo>
                  <a:lnTo>
                    <a:pt x="98577" y="1029435"/>
                  </a:lnTo>
                  <a:lnTo>
                    <a:pt x="98709" y="1022236"/>
                  </a:lnTo>
                  <a:lnTo>
                    <a:pt x="98837" y="1015037"/>
                  </a:lnTo>
                  <a:lnTo>
                    <a:pt x="98961" y="1007838"/>
                  </a:lnTo>
                  <a:lnTo>
                    <a:pt x="99080" y="1000639"/>
                  </a:lnTo>
                  <a:lnTo>
                    <a:pt x="99195" y="993440"/>
                  </a:lnTo>
                  <a:lnTo>
                    <a:pt x="99306" y="986242"/>
                  </a:lnTo>
                  <a:lnTo>
                    <a:pt x="99412" y="979043"/>
                  </a:lnTo>
                  <a:lnTo>
                    <a:pt x="99514" y="971844"/>
                  </a:lnTo>
                  <a:lnTo>
                    <a:pt x="99610" y="964645"/>
                  </a:lnTo>
                  <a:lnTo>
                    <a:pt x="99703" y="957446"/>
                  </a:lnTo>
                  <a:lnTo>
                    <a:pt x="99791" y="950247"/>
                  </a:lnTo>
                  <a:lnTo>
                    <a:pt x="99875" y="943049"/>
                  </a:lnTo>
                  <a:lnTo>
                    <a:pt x="99954" y="935850"/>
                  </a:lnTo>
                  <a:lnTo>
                    <a:pt x="100029" y="928651"/>
                  </a:lnTo>
                  <a:lnTo>
                    <a:pt x="100100" y="921452"/>
                  </a:lnTo>
                  <a:lnTo>
                    <a:pt x="100168" y="914253"/>
                  </a:lnTo>
                  <a:lnTo>
                    <a:pt x="100231" y="907054"/>
                  </a:lnTo>
                  <a:lnTo>
                    <a:pt x="100291" y="899855"/>
                  </a:lnTo>
                  <a:lnTo>
                    <a:pt x="100347" y="892657"/>
                  </a:lnTo>
                  <a:lnTo>
                    <a:pt x="100400" y="885458"/>
                  </a:lnTo>
                  <a:lnTo>
                    <a:pt x="100450" y="878259"/>
                  </a:lnTo>
                  <a:lnTo>
                    <a:pt x="100497" y="871060"/>
                  </a:lnTo>
                  <a:lnTo>
                    <a:pt x="100541" y="863861"/>
                  </a:lnTo>
                  <a:lnTo>
                    <a:pt x="100583" y="856662"/>
                  </a:lnTo>
                  <a:lnTo>
                    <a:pt x="100621" y="849464"/>
                  </a:lnTo>
                  <a:lnTo>
                    <a:pt x="100658" y="842265"/>
                  </a:lnTo>
                  <a:lnTo>
                    <a:pt x="100692" y="835066"/>
                  </a:lnTo>
                  <a:lnTo>
                    <a:pt x="100725" y="827867"/>
                  </a:lnTo>
                  <a:lnTo>
                    <a:pt x="100755" y="820668"/>
                  </a:lnTo>
                  <a:lnTo>
                    <a:pt x="100784" y="813469"/>
                  </a:lnTo>
                  <a:lnTo>
                    <a:pt x="100810" y="806270"/>
                  </a:lnTo>
                  <a:lnTo>
                    <a:pt x="100836" y="799072"/>
                  </a:lnTo>
                  <a:lnTo>
                    <a:pt x="100860" y="791873"/>
                  </a:lnTo>
                  <a:lnTo>
                    <a:pt x="100882" y="784674"/>
                  </a:lnTo>
                  <a:lnTo>
                    <a:pt x="100904" y="777475"/>
                  </a:lnTo>
                  <a:lnTo>
                    <a:pt x="100924" y="770276"/>
                  </a:lnTo>
                  <a:lnTo>
                    <a:pt x="100943" y="763077"/>
                  </a:lnTo>
                  <a:lnTo>
                    <a:pt x="100961" y="755878"/>
                  </a:lnTo>
                  <a:lnTo>
                    <a:pt x="100979" y="748680"/>
                  </a:lnTo>
                  <a:lnTo>
                    <a:pt x="100995" y="741481"/>
                  </a:lnTo>
                  <a:lnTo>
                    <a:pt x="101011" y="734282"/>
                  </a:lnTo>
                  <a:lnTo>
                    <a:pt x="101026" y="727083"/>
                  </a:lnTo>
                  <a:lnTo>
                    <a:pt x="101041" y="719884"/>
                  </a:lnTo>
                  <a:lnTo>
                    <a:pt x="101055" y="712685"/>
                  </a:lnTo>
                  <a:lnTo>
                    <a:pt x="101069" y="705487"/>
                  </a:lnTo>
                  <a:lnTo>
                    <a:pt x="101083" y="698288"/>
                  </a:lnTo>
                  <a:lnTo>
                    <a:pt x="101096" y="691089"/>
                  </a:lnTo>
                  <a:lnTo>
                    <a:pt x="101109" y="683890"/>
                  </a:lnTo>
                  <a:lnTo>
                    <a:pt x="101123" y="676691"/>
                  </a:lnTo>
                  <a:lnTo>
                    <a:pt x="101136" y="669492"/>
                  </a:lnTo>
                  <a:lnTo>
                    <a:pt x="101150" y="662293"/>
                  </a:lnTo>
                  <a:lnTo>
                    <a:pt x="101163" y="655095"/>
                  </a:lnTo>
                  <a:lnTo>
                    <a:pt x="101178" y="647896"/>
                  </a:lnTo>
                  <a:lnTo>
                    <a:pt x="101192" y="640697"/>
                  </a:lnTo>
                  <a:lnTo>
                    <a:pt x="101207" y="633498"/>
                  </a:lnTo>
                  <a:lnTo>
                    <a:pt x="101223" y="626299"/>
                  </a:lnTo>
                  <a:lnTo>
                    <a:pt x="101239" y="619100"/>
                  </a:lnTo>
                  <a:lnTo>
                    <a:pt x="101256" y="611902"/>
                  </a:lnTo>
                  <a:lnTo>
                    <a:pt x="101273" y="604703"/>
                  </a:lnTo>
                  <a:lnTo>
                    <a:pt x="101292" y="597504"/>
                  </a:lnTo>
                  <a:lnTo>
                    <a:pt x="101311" y="590305"/>
                  </a:lnTo>
                  <a:lnTo>
                    <a:pt x="101331" y="583106"/>
                  </a:lnTo>
                  <a:lnTo>
                    <a:pt x="101351" y="575907"/>
                  </a:lnTo>
                  <a:lnTo>
                    <a:pt x="101373" y="568708"/>
                  </a:lnTo>
                  <a:lnTo>
                    <a:pt x="101395" y="561510"/>
                  </a:lnTo>
                  <a:lnTo>
                    <a:pt x="101418" y="554311"/>
                  </a:lnTo>
                  <a:lnTo>
                    <a:pt x="101441" y="547112"/>
                  </a:lnTo>
                  <a:lnTo>
                    <a:pt x="101466" y="539913"/>
                  </a:lnTo>
                  <a:lnTo>
                    <a:pt x="101491" y="532714"/>
                  </a:lnTo>
                  <a:lnTo>
                    <a:pt x="101516" y="525515"/>
                  </a:lnTo>
                  <a:lnTo>
                    <a:pt x="101542" y="518317"/>
                  </a:lnTo>
                  <a:lnTo>
                    <a:pt x="101569" y="511118"/>
                  </a:lnTo>
                  <a:lnTo>
                    <a:pt x="101596" y="503919"/>
                  </a:lnTo>
                  <a:lnTo>
                    <a:pt x="101623" y="496720"/>
                  </a:lnTo>
                  <a:lnTo>
                    <a:pt x="101650" y="489521"/>
                  </a:lnTo>
                  <a:lnTo>
                    <a:pt x="101677" y="482322"/>
                  </a:lnTo>
                  <a:lnTo>
                    <a:pt x="101705" y="475123"/>
                  </a:lnTo>
                  <a:lnTo>
                    <a:pt x="101732" y="467925"/>
                  </a:lnTo>
                  <a:lnTo>
                    <a:pt x="101759" y="460726"/>
                  </a:lnTo>
                  <a:lnTo>
                    <a:pt x="101786" y="453527"/>
                  </a:lnTo>
                  <a:lnTo>
                    <a:pt x="101812" y="446328"/>
                  </a:lnTo>
                  <a:lnTo>
                    <a:pt x="101838" y="439129"/>
                  </a:lnTo>
                  <a:lnTo>
                    <a:pt x="101863" y="431930"/>
                  </a:lnTo>
                  <a:lnTo>
                    <a:pt x="101887" y="424732"/>
                  </a:lnTo>
                  <a:lnTo>
                    <a:pt x="101911" y="417533"/>
                  </a:lnTo>
                  <a:lnTo>
                    <a:pt x="101934" y="410334"/>
                  </a:lnTo>
                  <a:lnTo>
                    <a:pt x="101956" y="403135"/>
                  </a:lnTo>
                  <a:lnTo>
                    <a:pt x="101977" y="395936"/>
                  </a:lnTo>
                  <a:lnTo>
                    <a:pt x="101997" y="388737"/>
                  </a:lnTo>
                  <a:lnTo>
                    <a:pt x="102016" y="381538"/>
                  </a:lnTo>
                  <a:lnTo>
                    <a:pt x="102033" y="374340"/>
                  </a:lnTo>
                  <a:lnTo>
                    <a:pt x="102050" y="367141"/>
                  </a:lnTo>
                  <a:lnTo>
                    <a:pt x="102065" y="359942"/>
                  </a:lnTo>
                  <a:lnTo>
                    <a:pt x="102079" y="352743"/>
                  </a:lnTo>
                  <a:lnTo>
                    <a:pt x="102092" y="345544"/>
                  </a:lnTo>
                  <a:lnTo>
                    <a:pt x="102103" y="338345"/>
                  </a:lnTo>
                  <a:lnTo>
                    <a:pt x="102113" y="331146"/>
                  </a:lnTo>
                  <a:lnTo>
                    <a:pt x="102121" y="323948"/>
                  </a:lnTo>
                  <a:lnTo>
                    <a:pt x="102128" y="316749"/>
                  </a:lnTo>
                  <a:lnTo>
                    <a:pt x="102134" y="309550"/>
                  </a:lnTo>
                  <a:lnTo>
                    <a:pt x="102138" y="302351"/>
                  </a:lnTo>
                  <a:lnTo>
                    <a:pt x="102141" y="295152"/>
                  </a:lnTo>
                  <a:lnTo>
                    <a:pt x="102143" y="287953"/>
                  </a:lnTo>
                  <a:lnTo>
                    <a:pt x="102143" y="280755"/>
                  </a:lnTo>
                  <a:lnTo>
                    <a:pt x="102142" y="273556"/>
                  </a:lnTo>
                  <a:lnTo>
                    <a:pt x="102140" y="266357"/>
                  </a:lnTo>
                  <a:lnTo>
                    <a:pt x="102136" y="259158"/>
                  </a:lnTo>
                  <a:lnTo>
                    <a:pt x="102131" y="251959"/>
                  </a:lnTo>
                  <a:lnTo>
                    <a:pt x="102125" y="244760"/>
                  </a:lnTo>
                  <a:lnTo>
                    <a:pt x="102118" y="237561"/>
                  </a:lnTo>
                  <a:lnTo>
                    <a:pt x="102110" y="230363"/>
                  </a:lnTo>
                  <a:lnTo>
                    <a:pt x="102100" y="223164"/>
                  </a:lnTo>
                  <a:lnTo>
                    <a:pt x="102090" y="215965"/>
                  </a:lnTo>
                  <a:lnTo>
                    <a:pt x="102079" y="208766"/>
                  </a:lnTo>
                  <a:lnTo>
                    <a:pt x="102067" y="201567"/>
                  </a:lnTo>
                  <a:lnTo>
                    <a:pt x="102055" y="194368"/>
                  </a:lnTo>
                  <a:lnTo>
                    <a:pt x="102041" y="187170"/>
                  </a:lnTo>
                  <a:lnTo>
                    <a:pt x="102028" y="179971"/>
                  </a:lnTo>
                  <a:lnTo>
                    <a:pt x="102014" y="172772"/>
                  </a:lnTo>
                  <a:lnTo>
                    <a:pt x="101999" y="165573"/>
                  </a:lnTo>
                  <a:lnTo>
                    <a:pt x="101984" y="158374"/>
                  </a:lnTo>
                  <a:lnTo>
                    <a:pt x="101969" y="151175"/>
                  </a:lnTo>
                  <a:lnTo>
                    <a:pt x="101955" y="143976"/>
                  </a:lnTo>
                  <a:lnTo>
                    <a:pt x="101940" y="136778"/>
                  </a:lnTo>
                  <a:lnTo>
                    <a:pt x="101925" y="129579"/>
                  </a:lnTo>
                  <a:lnTo>
                    <a:pt x="101911" y="122380"/>
                  </a:lnTo>
                  <a:lnTo>
                    <a:pt x="101897" y="115181"/>
                  </a:lnTo>
                  <a:lnTo>
                    <a:pt x="101883" y="107982"/>
                  </a:lnTo>
                  <a:lnTo>
                    <a:pt x="101871" y="100783"/>
                  </a:lnTo>
                  <a:lnTo>
                    <a:pt x="101859" y="93585"/>
                  </a:lnTo>
                  <a:lnTo>
                    <a:pt x="101847" y="86386"/>
                  </a:lnTo>
                  <a:lnTo>
                    <a:pt x="101837" y="79187"/>
                  </a:lnTo>
                  <a:lnTo>
                    <a:pt x="101828" y="71988"/>
                  </a:lnTo>
                  <a:lnTo>
                    <a:pt x="101819" y="64789"/>
                  </a:lnTo>
                  <a:lnTo>
                    <a:pt x="101812" y="57590"/>
                  </a:lnTo>
                  <a:lnTo>
                    <a:pt x="101806" y="50391"/>
                  </a:lnTo>
                  <a:lnTo>
                    <a:pt x="101802" y="43193"/>
                  </a:lnTo>
                  <a:lnTo>
                    <a:pt x="101798" y="35994"/>
                  </a:lnTo>
                  <a:lnTo>
                    <a:pt x="101796" y="28795"/>
                  </a:lnTo>
                  <a:lnTo>
                    <a:pt x="101795" y="21596"/>
                  </a:lnTo>
                  <a:lnTo>
                    <a:pt x="101796" y="14397"/>
                  </a:lnTo>
                  <a:lnTo>
                    <a:pt x="101798" y="7198"/>
                  </a:lnTo>
                  <a:lnTo>
                    <a:pt x="101801" y="0"/>
                  </a:lnTo>
                  <a:lnTo>
                    <a:pt x="102845" y="0"/>
                  </a:lnTo>
                  <a:lnTo>
                    <a:pt x="102848" y="7198"/>
                  </a:lnTo>
                  <a:lnTo>
                    <a:pt x="102850" y="14397"/>
                  </a:lnTo>
                  <a:lnTo>
                    <a:pt x="102851" y="21596"/>
                  </a:lnTo>
                  <a:lnTo>
                    <a:pt x="102850" y="28795"/>
                  </a:lnTo>
                  <a:lnTo>
                    <a:pt x="102848" y="35994"/>
                  </a:lnTo>
                  <a:lnTo>
                    <a:pt x="102844" y="43193"/>
                  </a:lnTo>
                  <a:lnTo>
                    <a:pt x="102840" y="50391"/>
                  </a:lnTo>
                  <a:lnTo>
                    <a:pt x="102834" y="57590"/>
                  </a:lnTo>
                  <a:lnTo>
                    <a:pt x="102827" y="64789"/>
                  </a:lnTo>
                  <a:lnTo>
                    <a:pt x="102818" y="71988"/>
                  </a:lnTo>
                  <a:lnTo>
                    <a:pt x="102809" y="79187"/>
                  </a:lnTo>
                  <a:lnTo>
                    <a:pt x="102799" y="86386"/>
                  </a:lnTo>
                  <a:lnTo>
                    <a:pt x="102788" y="93585"/>
                  </a:lnTo>
                  <a:lnTo>
                    <a:pt x="102775" y="100783"/>
                  </a:lnTo>
                  <a:lnTo>
                    <a:pt x="102763" y="107982"/>
                  </a:lnTo>
                  <a:lnTo>
                    <a:pt x="102749" y="115181"/>
                  </a:lnTo>
                  <a:lnTo>
                    <a:pt x="102735" y="122380"/>
                  </a:lnTo>
                  <a:lnTo>
                    <a:pt x="102721" y="129579"/>
                  </a:lnTo>
                  <a:lnTo>
                    <a:pt x="102706" y="136778"/>
                  </a:lnTo>
                  <a:lnTo>
                    <a:pt x="102692" y="143976"/>
                  </a:lnTo>
                  <a:lnTo>
                    <a:pt x="102677" y="151175"/>
                  </a:lnTo>
                  <a:lnTo>
                    <a:pt x="102662" y="158374"/>
                  </a:lnTo>
                  <a:lnTo>
                    <a:pt x="102647" y="165573"/>
                  </a:lnTo>
                  <a:lnTo>
                    <a:pt x="102632" y="172772"/>
                  </a:lnTo>
                  <a:lnTo>
                    <a:pt x="102618" y="179971"/>
                  </a:lnTo>
                  <a:lnTo>
                    <a:pt x="102605" y="187170"/>
                  </a:lnTo>
                  <a:lnTo>
                    <a:pt x="102591" y="194368"/>
                  </a:lnTo>
                  <a:lnTo>
                    <a:pt x="102579" y="201567"/>
                  </a:lnTo>
                  <a:lnTo>
                    <a:pt x="102567" y="208766"/>
                  </a:lnTo>
                  <a:lnTo>
                    <a:pt x="102556" y="215965"/>
                  </a:lnTo>
                  <a:lnTo>
                    <a:pt x="102546" y="223164"/>
                  </a:lnTo>
                  <a:lnTo>
                    <a:pt x="102536" y="230363"/>
                  </a:lnTo>
                  <a:lnTo>
                    <a:pt x="102528" y="237561"/>
                  </a:lnTo>
                  <a:lnTo>
                    <a:pt x="102521" y="244760"/>
                  </a:lnTo>
                  <a:lnTo>
                    <a:pt x="102515" y="251959"/>
                  </a:lnTo>
                  <a:lnTo>
                    <a:pt x="102510" y="259158"/>
                  </a:lnTo>
                  <a:lnTo>
                    <a:pt x="102506" y="266357"/>
                  </a:lnTo>
                  <a:lnTo>
                    <a:pt x="102504" y="273556"/>
                  </a:lnTo>
                  <a:lnTo>
                    <a:pt x="102503" y="280755"/>
                  </a:lnTo>
                  <a:lnTo>
                    <a:pt x="102503" y="287953"/>
                  </a:lnTo>
                  <a:lnTo>
                    <a:pt x="102505" y="295152"/>
                  </a:lnTo>
                  <a:lnTo>
                    <a:pt x="102508" y="302351"/>
                  </a:lnTo>
                  <a:lnTo>
                    <a:pt x="102512" y="309550"/>
                  </a:lnTo>
                  <a:lnTo>
                    <a:pt x="102518" y="316749"/>
                  </a:lnTo>
                  <a:lnTo>
                    <a:pt x="102525" y="323948"/>
                  </a:lnTo>
                  <a:lnTo>
                    <a:pt x="102533" y="331146"/>
                  </a:lnTo>
                  <a:lnTo>
                    <a:pt x="102543" y="338345"/>
                  </a:lnTo>
                  <a:lnTo>
                    <a:pt x="102554" y="345544"/>
                  </a:lnTo>
                  <a:lnTo>
                    <a:pt x="102567" y="352743"/>
                  </a:lnTo>
                  <a:lnTo>
                    <a:pt x="102581" y="359942"/>
                  </a:lnTo>
                  <a:lnTo>
                    <a:pt x="102596" y="367141"/>
                  </a:lnTo>
                  <a:lnTo>
                    <a:pt x="102613" y="374340"/>
                  </a:lnTo>
                  <a:lnTo>
                    <a:pt x="102630" y="381538"/>
                  </a:lnTo>
                  <a:lnTo>
                    <a:pt x="102649" y="388737"/>
                  </a:lnTo>
                  <a:lnTo>
                    <a:pt x="102669" y="395936"/>
                  </a:lnTo>
                  <a:lnTo>
                    <a:pt x="102690" y="403135"/>
                  </a:lnTo>
                  <a:lnTo>
                    <a:pt x="102712" y="410334"/>
                  </a:lnTo>
                  <a:lnTo>
                    <a:pt x="102735" y="417533"/>
                  </a:lnTo>
                  <a:lnTo>
                    <a:pt x="102759" y="424732"/>
                  </a:lnTo>
                  <a:lnTo>
                    <a:pt x="102783" y="431930"/>
                  </a:lnTo>
                  <a:lnTo>
                    <a:pt x="102808" y="439129"/>
                  </a:lnTo>
                  <a:lnTo>
                    <a:pt x="102834" y="446328"/>
                  </a:lnTo>
                  <a:lnTo>
                    <a:pt x="102860" y="453527"/>
                  </a:lnTo>
                  <a:lnTo>
                    <a:pt x="102887" y="460726"/>
                  </a:lnTo>
                  <a:lnTo>
                    <a:pt x="102914" y="467925"/>
                  </a:lnTo>
                  <a:lnTo>
                    <a:pt x="102941" y="475123"/>
                  </a:lnTo>
                  <a:lnTo>
                    <a:pt x="102969" y="482322"/>
                  </a:lnTo>
                  <a:lnTo>
                    <a:pt x="102996" y="489521"/>
                  </a:lnTo>
                  <a:lnTo>
                    <a:pt x="103023" y="496720"/>
                  </a:lnTo>
                  <a:lnTo>
                    <a:pt x="103050" y="503919"/>
                  </a:lnTo>
                  <a:lnTo>
                    <a:pt x="103077" y="511118"/>
                  </a:lnTo>
                  <a:lnTo>
                    <a:pt x="103104" y="518317"/>
                  </a:lnTo>
                  <a:lnTo>
                    <a:pt x="103130" y="525515"/>
                  </a:lnTo>
                  <a:lnTo>
                    <a:pt x="103155" y="532714"/>
                  </a:lnTo>
                  <a:lnTo>
                    <a:pt x="103180" y="539913"/>
                  </a:lnTo>
                  <a:lnTo>
                    <a:pt x="103205" y="547112"/>
                  </a:lnTo>
                  <a:lnTo>
                    <a:pt x="103228" y="554311"/>
                  </a:lnTo>
                  <a:lnTo>
                    <a:pt x="103251" y="561510"/>
                  </a:lnTo>
                  <a:lnTo>
                    <a:pt x="103273" y="568708"/>
                  </a:lnTo>
                  <a:lnTo>
                    <a:pt x="103295" y="575907"/>
                  </a:lnTo>
                  <a:lnTo>
                    <a:pt x="103316" y="583106"/>
                  </a:lnTo>
                  <a:lnTo>
                    <a:pt x="103335" y="590305"/>
                  </a:lnTo>
                  <a:lnTo>
                    <a:pt x="103354" y="597504"/>
                  </a:lnTo>
                  <a:lnTo>
                    <a:pt x="103373" y="604703"/>
                  </a:lnTo>
                  <a:lnTo>
                    <a:pt x="103390" y="611902"/>
                  </a:lnTo>
                  <a:lnTo>
                    <a:pt x="103407" y="619100"/>
                  </a:lnTo>
                  <a:lnTo>
                    <a:pt x="103423" y="626299"/>
                  </a:lnTo>
                  <a:lnTo>
                    <a:pt x="103439" y="633498"/>
                  </a:lnTo>
                  <a:lnTo>
                    <a:pt x="103454" y="640697"/>
                  </a:lnTo>
                  <a:lnTo>
                    <a:pt x="103468" y="647896"/>
                  </a:lnTo>
                  <a:lnTo>
                    <a:pt x="103483" y="655095"/>
                  </a:lnTo>
                  <a:lnTo>
                    <a:pt x="103496" y="662293"/>
                  </a:lnTo>
                  <a:lnTo>
                    <a:pt x="103510" y="669492"/>
                  </a:lnTo>
                  <a:lnTo>
                    <a:pt x="103523" y="676691"/>
                  </a:lnTo>
                  <a:lnTo>
                    <a:pt x="103537" y="683890"/>
                  </a:lnTo>
                  <a:lnTo>
                    <a:pt x="103550" y="691089"/>
                  </a:lnTo>
                  <a:lnTo>
                    <a:pt x="103563" y="698288"/>
                  </a:lnTo>
                  <a:lnTo>
                    <a:pt x="103577" y="705487"/>
                  </a:lnTo>
                  <a:lnTo>
                    <a:pt x="103591" y="712685"/>
                  </a:lnTo>
                  <a:lnTo>
                    <a:pt x="103605" y="719884"/>
                  </a:lnTo>
                  <a:lnTo>
                    <a:pt x="103620" y="727083"/>
                  </a:lnTo>
                  <a:lnTo>
                    <a:pt x="103635" y="734282"/>
                  </a:lnTo>
                  <a:lnTo>
                    <a:pt x="103651" y="741481"/>
                  </a:lnTo>
                  <a:lnTo>
                    <a:pt x="103667" y="748680"/>
                  </a:lnTo>
                  <a:lnTo>
                    <a:pt x="103685" y="755878"/>
                  </a:lnTo>
                  <a:lnTo>
                    <a:pt x="103703" y="763077"/>
                  </a:lnTo>
                  <a:lnTo>
                    <a:pt x="103722" y="770276"/>
                  </a:lnTo>
                  <a:lnTo>
                    <a:pt x="103742" y="777475"/>
                  </a:lnTo>
                  <a:lnTo>
                    <a:pt x="103764" y="784674"/>
                  </a:lnTo>
                  <a:lnTo>
                    <a:pt x="103786" y="791873"/>
                  </a:lnTo>
                  <a:lnTo>
                    <a:pt x="103810" y="799072"/>
                  </a:lnTo>
                  <a:lnTo>
                    <a:pt x="103836" y="806270"/>
                  </a:lnTo>
                  <a:lnTo>
                    <a:pt x="103862" y="813469"/>
                  </a:lnTo>
                  <a:lnTo>
                    <a:pt x="103891" y="820668"/>
                  </a:lnTo>
                  <a:lnTo>
                    <a:pt x="103921" y="827867"/>
                  </a:lnTo>
                  <a:lnTo>
                    <a:pt x="103954" y="835066"/>
                  </a:lnTo>
                  <a:lnTo>
                    <a:pt x="103988" y="842265"/>
                  </a:lnTo>
                  <a:lnTo>
                    <a:pt x="104025" y="849464"/>
                  </a:lnTo>
                  <a:lnTo>
                    <a:pt x="104064" y="856662"/>
                  </a:lnTo>
                  <a:lnTo>
                    <a:pt x="104105" y="863861"/>
                  </a:lnTo>
                  <a:lnTo>
                    <a:pt x="104149" y="871060"/>
                  </a:lnTo>
                  <a:lnTo>
                    <a:pt x="104196" y="878259"/>
                  </a:lnTo>
                  <a:lnTo>
                    <a:pt x="104246" y="885458"/>
                  </a:lnTo>
                  <a:lnTo>
                    <a:pt x="104299" y="892657"/>
                  </a:lnTo>
                  <a:lnTo>
                    <a:pt x="104355" y="899855"/>
                  </a:lnTo>
                  <a:lnTo>
                    <a:pt x="104415" y="907054"/>
                  </a:lnTo>
                  <a:lnTo>
                    <a:pt x="104478" y="914253"/>
                  </a:lnTo>
                  <a:lnTo>
                    <a:pt x="104546" y="921452"/>
                  </a:lnTo>
                  <a:lnTo>
                    <a:pt x="104617" y="928651"/>
                  </a:lnTo>
                  <a:lnTo>
                    <a:pt x="104692" y="935850"/>
                  </a:lnTo>
                  <a:lnTo>
                    <a:pt x="104771" y="943049"/>
                  </a:lnTo>
                  <a:lnTo>
                    <a:pt x="104855" y="950247"/>
                  </a:lnTo>
                  <a:lnTo>
                    <a:pt x="104943" y="957446"/>
                  </a:lnTo>
                  <a:lnTo>
                    <a:pt x="105036" y="964645"/>
                  </a:lnTo>
                  <a:lnTo>
                    <a:pt x="105132" y="971844"/>
                  </a:lnTo>
                  <a:lnTo>
                    <a:pt x="105234" y="979043"/>
                  </a:lnTo>
                  <a:lnTo>
                    <a:pt x="105340" y="986242"/>
                  </a:lnTo>
                  <a:lnTo>
                    <a:pt x="105451" y="993440"/>
                  </a:lnTo>
                  <a:lnTo>
                    <a:pt x="105566" y="1000639"/>
                  </a:lnTo>
                  <a:lnTo>
                    <a:pt x="105685" y="1007838"/>
                  </a:lnTo>
                  <a:lnTo>
                    <a:pt x="105809" y="1015037"/>
                  </a:lnTo>
                  <a:lnTo>
                    <a:pt x="105937" y="1022236"/>
                  </a:lnTo>
                  <a:lnTo>
                    <a:pt x="106069" y="1029435"/>
                  </a:lnTo>
                  <a:lnTo>
                    <a:pt x="106204" y="1036634"/>
                  </a:lnTo>
                  <a:lnTo>
                    <a:pt x="106344" y="1043832"/>
                  </a:lnTo>
                  <a:lnTo>
                    <a:pt x="106487" y="1051031"/>
                  </a:lnTo>
                  <a:lnTo>
                    <a:pt x="106633" y="1058230"/>
                  </a:lnTo>
                  <a:lnTo>
                    <a:pt x="106782" y="1065429"/>
                  </a:lnTo>
                  <a:lnTo>
                    <a:pt x="106934" y="1072628"/>
                  </a:lnTo>
                  <a:lnTo>
                    <a:pt x="107089" y="1079827"/>
                  </a:lnTo>
                  <a:lnTo>
                    <a:pt x="107245" y="1087025"/>
                  </a:lnTo>
                  <a:lnTo>
                    <a:pt x="107403" y="1094224"/>
                  </a:lnTo>
                  <a:lnTo>
                    <a:pt x="107563" y="1101423"/>
                  </a:lnTo>
                  <a:lnTo>
                    <a:pt x="107725" y="1108622"/>
                  </a:lnTo>
                  <a:lnTo>
                    <a:pt x="107887" y="1115821"/>
                  </a:lnTo>
                  <a:lnTo>
                    <a:pt x="108051" y="1123020"/>
                  </a:lnTo>
                  <a:lnTo>
                    <a:pt x="108215" y="1130219"/>
                  </a:lnTo>
                  <a:lnTo>
                    <a:pt x="108379" y="1137417"/>
                  </a:lnTo>
                  <a:lnTo>
                    <a:pt x="108543" y="1144616"/>
                  </a:lnTo>
                  <a:lnTo>
                    <a:pt x="108707" y="1151815"/>
                  </a:lnTo>
                  <a:lnTo>
                    <a:pt x="108871" y="1159014"/>
                  </a:lnTo>
                  <a:lnTo>
                    <a:pt x="109035" y="1166213"/>
                  </a:lnTo>
                  <a:lnTo>
                    <a:pt x="109197" y="1173412"/>
                  </a:lnTo>
                  <a:lnTo>
                    <a:pt x="109360" y="1180610"/>
                  </a:lnTo>
                  <a:lnTo>
                    <a:pt x="109521" y="1187809"/>
                  </a:lnTo>
                  <a:lnTo>
                    <a:pt x="109682" y="1195008"/>
                  </a:lnTo>
                  <a:lnTo>
                    <a:pt x="109841" y="1202207"/>
                  </a:lnTo>
                  <a:lnTo>
                    <a:pt x="110000" y="1209406"/>
                  </a:lnTo>
                  <a:lnTo>
                    <a:pt x="110157" y="1216605"/>
                  </a:lnTo>
                  <a:lnTo>
                    <a:pt x="110314" y="1223804"/>
                  </a:lnTo>
                  <a:lnTo>
                    <a:pt x="110470" y="1231002"/>
                  </a:lnTo>
                  <a:lnTo>
                    <a:pt x="110625" y="1238201"/>
                  </a:lnTo>
                  <a:lnTo>
                    <a:pt x="110780" y="1245400"/>
                  </a:lnTo>
                  <a:lnTo>
                    <a:pt x="110934" y="1252599"/>
                  </a:lnTo>
                  <a:lnTo>
                    <a:pt x="111087" y="1259798"/>
                  </a:lnTo>
                  <a:lnTo>
                    <a:pt x="111241" y="1266997"/>
                  </a:lnTo>
                  <a:lnTo>
                    <a:pt x="111394" y="1274196"/>
                  </a:lnTo>
                  <a:lnTo>
                    <a:pt x="111546" y="1281394"/>
                  </a:lnTo>
                  <a:lnTo>
                    <a:pt x="111699" y="1288593"/>
                  </a:lnTo>
                  <a:lnTo>
                    <a:pt x="111853" y="1295792"/>
                  </a:lnTo>
                  <a:lnTo>
                    <a:pt x="112006" y="1302991"/>
                  </a:lnTo>
                  <a:lnTo>
                    <a:pt x="112160" y="1310190"/>
                  </a:lnTo>
                  <a:lnTo>
                    <a:pt x="112315" y="1317389"/>
                  </a:lnTo>
                  <a:lnTo>
                    <a:pt x="112471" y="1324587"/>
                  </a:lnTo>
                  <a:lnTo>
                    <a:pt x="112627" y="1331786"/>
                  </a:lnTo>
                  <a:lnTo>
                    <a:pt x="112785" y="1338985"/>
                  </a:lnTo>
                  <a:lnTo>
                    <a:pt x="112943" y="1346184"/>
                  </a:lnTo>
                  <a:lnTo>
                    <a:pt x="113103" y="1353383"/>
                  </a:lnTo>
                  <a:lnTo>
                    <a:pt x="113264" y="1360582"/>
                  </a:lnTo>
                  <a:lnTo>
                    <a:pt x="113426" y="1367781"/>
                  </a:lnTo>
                  <a:lnTo>
                    <a:pt x="113590" y="1374979"/>
                  </a:lnTo>
                  <a:lnTo>
                    <a:pt x="113755" y="1382178"/>
                  </a:lnTo>
                  <a:lnTo>
                    <a:pt x="113921" y="1389377"/>
                  </a:lnTo>
                  <a:lnTo>
                    <a:pt x="114089" y="1396576"/>
                  </a:lnTo>
                  <a:lnTo>
                    <a:pt x="114257" y="1403775"/>
                  </a:lnTo>
                  <a:lnTo>
                    <a:pt x="114428" y="1410974"/>
                  </a:lnTo>
                  <a:lnTo>
                    <a:pt x="114599" y="1418172"/>
                  </a:lnTo>
                  <a:lnTo>
                    <a:pt x="114772" y="1425371"/>
                  </a:lnTo>
                  <a:lnTo>
                    <a:pt x="114946" y="1432570"/>
                  </a:lnTo>
                  <a:lnTo>
                    <a:pt x="115121" y="1439769"/>
                  </a:lnTo>
                  <a:lnTo>
                    <a:pt x="115298" y="1446968"/>
                  </a:lnTo>
                  <a:lnTo>
                    <a:pt x="115475" y="1454167"/>
                  </a:lnTo>
                  <a:lnTo>
                    <a:pt x="115654" y="1461366"/>
                  </a:lnTo>
                  <a:lnTo>
                    <a:pt x="115833" y="1468564"/>
                  </a:lnTo>
                  <a:lnTo>
                    <a:pt x="116014" y="1475763"/>
                  </a:lnTo>
                  <a:lnTo>
                    <a:pt x="116195" y="1482962"/>
                  </a:lnTo>
                  <a:lnTo>
                    <a:pt x="116377" y="1490161"/>
                  </a:lnTo>
                  <a:lnTo>
                    <a:pt x="116560" y="1497360"/>
                  </a:lnTo>
                  <a:lnTo>
                    <a:pt x="116744" y="1504559"/>
                  </a:lnTo>
                  <a:lnTo>
                    <a:pt x="116928" y="1511757"/>
                  </a:lnTo>
                  <a:lnTo>
                    <a:pt x="117113" y="1518956"/>
                  </a:lnTo>
                  <a:lnTo>
                    <a:pt x="117299" y="1526155"/>
                  </a:lnTo>
                  <a:lnTo>
                    <a:pt x="117486" y="1533354"/>
                  </a:lnTo>
                  <a:lnTo>
                    <a:pt x="117674" y="1540553"/>
                  </a:lnTo>
                  <a:lnTo>
                    <a:pt x="117862" y="1547752"/>
                  </a:lnTo>
                  <a:lnTo>
                    <a:pt x="118051" y="1554951"/>
                  </a:lnTo>
                  <a:lnTo>
                    <a:pt x="118240" y="1562149"/>
                  </a:lnTo>
                  <a:lnTo>
                    <a:pt x="118430" y="1569348"/>
                  </a:lnTo>
                  <a:lnTo>
                    <a:pt x="118621" y="1576547"/>
                  </a:lnTo>
                  <a:lnTo>
                    <a:pt x="118813" y="1583746"/>
                  </a:lnTo>
                  <a:lnTo>
                    <a:pt x="119005" y="1590945"/>
                  </a:lnTo>
                  <a:lnTo>
                    <a:pt x="119198" y="1598144"/>
                  </a:lnTo>
                  <a:lnTo>
                    <a:pt x="119391" y="1605342"/>
                  </a:lnTo>
                  <a:lnTo>
                    <a:pt x="119584" y="1612541"/>
                  </a:lnTo>
                  <a:lnTo>
                    <a:pt x="119778" y="1619740"/>
                  </a:lnTo>
                  <a:lnTo>
                    <a:pt x="119972" y="1626939"/>
                  </a:lnTo>
                  <a:lnTo>
                    <a:pt x="120166" y="1634138"/>
                  </a:lnTo>
                  <a:lnTo>
                    <a:pt x="120360" y="1641337"/>
                  </a:lnTo>
                  <a:lnTo>
                    <a:pt x="120554" y="1648536"/>
                  </a:lnTo>
                  <a:lnTo>
                    <a:pt x="120747" y="1655734"/>
                  </a:lnTo>
                  <a:lnTo>
                    <a:pt x="120940" y="1662933"/>
                  </a:lnTo>
                  <a:lnTo>
                    <a:pt x="121133" y="1670132"/>
                  </a:lnTo>
                  <a:lnTo>
                    <a:pt x="121325" y="1677331"/>
                  </a:lnTo>
                  <a:lnTo>
                    <a:pt x="121516" y="1684530"/>
                  </a:lnTo>
                  <a:lnTo>
                    <a:pt x="121705" y="1691729"/>
                  </a:lnTo>
                  <a:lnTo>
                    <a:pt x="121893" y="1698928"/>
                  </a:lnTo>
                  <a:lnTo>
                    <a:pt x="122081" y="1706126"/>
                  </a:lnTo>
                  <a:lnTo>
                    <a:pt x="122266" y="1713325"/>
                  </a:lnTo>
                  <a:lnTo>
                    <a:pt x="122450" y="1720524"/>
                  </a:lnTo>
                  <a:lnTo>
                    <a:pt x="122633" y="1727723"/>
                  </a:lnTo>
                  <a:lnTo>
                    <a:pt x="122813" y="1734922"/>
                  </a:lnTo>
                  <a:lnTo>
                    <a:pt x="122992" y="1742121"/>
                  </a:lnTo>
                  <a:lnTo>
                    <a:pt x="123170" y="1749319"/>
                  </a:lnTo>
                  <a:lnTo>
                    <a:pt x="123345" y="1756518"/>
                  </a:lnTo>
                  <a:lnTo>
                    <a:pt x="123518" y="1763717"/>
                  </a:lnTo>
                  <a:lnTo>
                    <a:pt x="123690" y="1770916"/>
                  </a:lnTo>
                  <a:lnTo>
                    <a:pt x="123860" y="1778115"/>
                  </a:lnTo>
                  <a:lnTo>
                    <a:pt x="124028" y="1785314"/>
                  </a:lnTo>
                  <a:lnTo>
                    <a:pt x="124196" y="1792513"/>
                  </a:lnTo>
                  <a:lnTo>
                    <a:pt x="124361" y="1799711"/>
                  </a:lnTo>
                  <a:lnTo>
                    <a:pt x="124526" y="1806910"/>
                  </a:lnTo>
                  <a:lnTo>
                    <a:pt x="124690" y="1814109"/>
                  </a:lnTo>
                  <a:lnTo>
                    <a:pt x="124853" y="1821308"/>
                  </a:lnTo>
                  <a:lnTo>
                    <a:pt x="125016" y="1828507"/>
                  </a:lnTo>
                  <a:lnTo>
                    <a:pt x="125178" y="1835706"/>
                  </a:lnTo>
                  <a:lnTo>
                    <a:pt x="125340" y="1842904"/>
                  </a:lnTo>
                  <a:lnTo>
                    <a:pt x="125503" y="1850103"/>
                  </a:lnTo>
                  <a:lnTo>
                    <a:pt x="125666" y="1857302"/>
                  </a:lnTo>
                  <a:lnTo>
                    <a:pt x="125829" y="1864501"/>
                  </a:lnTo>
                  <a:lnTo>
                    <a:pt x="125993" y="1871700"/>
                  </a:lnTo>
                  <a:lnTo>
                    <a:pt x="126159" y="1878899"/>
                  </a:lnTo>
                  <a:lnTo>
                    <a:pt x="126326" y="1886098"/>
                  </a:lnTo>
                  <a:lnTo>
                    <a:pt x="126493" y="1893296"/>
                  </a:lnTo>
                  <a:lnTo>
                    <a:pt x="126663" y="1900495"/>
                  </a:lnTo>
                  <a:lnTo>
                    <a:pt x="126834" y="1907694"/>
                  </a:lnTo>
                  <a:lnTo>
                    <a:pt x="127007" y="1914893"/>
                  </a:lnTo>
                  <a:lnTo>
                    <a:pt x="127182" y="1922092"/>
                  </a:lnTo>
                  <a:lnTo>
                    <a:pt x="127358" y="1929291"/>
                  </a:lnTo>
                  <a:lnTo>
                    <a:pt x="127537" y="1936489"/>
                  </a:lnTo>
                  <a:lnTo>
                    <a:pt x="127718" y="1943688"/>
                  </a:lnTo>
                  <a:lnTo>
                    <a:pt x="127901" y="1950887"/>
                  </a:lnTo>
                  <a:lnTo>
                    <a:pt x="128085" y="1958086"/>
                  </a:lnTo>
                  <a:lnTo>
                    <a:pt x="128271" y="1965285"/>
                  </a:lnTo>
                  <a:lnTo>
                    <a:pt x="128460" y="1972484"/>
                  </a:lnTo>
                  <a:lnTo>
                    <a:pt x="128650" y="1979683"/>
                  </a:lnTo>
                  <a:lnTo>
                    <a:pt x="128841" y="1986881"/>
                  </a:lnTo>
                  <a:lnTo>
                    <a:pt x="129034" y="1994080"/>
                  </a:lnTo>
                  <a:lnTo>
                    <a:pt x="129229" y="2001279"/>
                  </a:lnTo>
                  <a:lnTo>
                    <a:pt x="129425" y="2008478"/>
                  </a:lnTo>
                  <a:lnTo>
                    <a:pt x="129622" y="2015677"/>
                  </a:lnTo>
                  <a:lnTo>
                    <a:pt x="129819" y="2022876"/>
                  </a:lnTo>
                  <a:lnTo>
                    <a:pt x="130018" y="2030074"/>
                  </a:lnTo>
                  <a:lnTo>
                    <a:pt x="130217" y="2037273"/>
                  </a:lnTo>
                  <a:lnTo>
                    <a:pt x="130417" y="2044472"/>
                  </a:lnTo>
                  <a:lnTo>
                    <a:pt x="130617" y="2051671"/>
                  </a:lnTo>
                  <a:lnTo>
                    <a:pt x="130818" y="2058870"/>
                  </a:lnTo>
                  <a:lnTo>
                    <a:pt x="131018" y="2066069"/>
                  </a:lnTo>
                  <a:lnTo>
                    <a:pt x="131218" y="2073268"/>
                  </a:lnTo>
                  <a:lnTo>
                    <a:pt x="131418" y="2080466"/>
                  </a:lnTo>
                  <a:lnTo>
                    <a:pt x="131617" y="2087665"/>
                  </a:lnTo>
                  <a:lnTo>
                    <a:pt x="131816" y="2094864"/>
                  </a:lnTo>
                  <a:lnTo>
                    <a:pt x="132013" y="2102063"/>
                  </a:lnTo>
                  <a:lnTo>
                    <a:pt x="132210" y="2109262"/>
                  </a:lnTo>
                  <a:lnTo>
                    <a:pt x="132405" y="2116461"/>
                  </a:lnTo>
                  <a:lnTo>
                    <a:pt x="132599" y="2123660"/>
                  </a:lnTo>
                  <a:lnTo>
                    <a:pt x="132791" y="2130858"/>
                  </a:lnTo>
                  <a:lnTo>
                    <a:pt x="132981" y="2138057"/>
                  </a:lnTo>
                  <a:lnTo>
                    <a:pt x="133169" y="2145256"/>
                  </a:lnTo>
                  <a:lnTo>
                    <a:pt x="133354" y="2152455"/>
                  </a:lnTo>
                  <a:lnTo>
                    <a:pt x="133537" y="2159654"/>
                  </a:lnTo>
                  <a:lnTo>
                    <a:pt x="133717" y="2166853"/>
                  </a:lnTo>
                  <a:lnTo>
                    <a:pt x="133895" y="2174051"/>
                  </a:lnTo>
                  <a:lnTo>
                    <a:pt x="134069" y="2181250"/>
                  </a:lnTo>
                  <a:lnTo>
                    <a:pt x="134239" y="2188449"/>
                  </a:lnTo>
                  <a:lnTo>
                    <a:pt x="134406" y="2195648"/>
                  </a:lnTo>
                  <a:lnTo>
                    <a:pt x="134569" y="2202847"/>
                  </a:lnTo>
                  <a:lnTo>
                    <a:pt x="134728" y="2210046"/>
                  </a:lnTo>
                  <a:lnTo>
                    <a:pt x="134882" y="2217245"/>
                  </a:lnTo>
                  <a:lnTo>
                    <a:pt x="135032" y="2224443"/>
                  </a:lnTo>
                  <a:lnTo>
                    <a:pt x="135178" y="2231642"/>
                  </a:lnTo>
                  <a:lnTo>
                    <a:pt x="135319" y="2238841"/>
                  </a:lnTo>
                  <a:lnTo>
                    <a:pt x="135455" y="2246040"/>
                  </a:lnTo>
                  <a:lnTo>
                    <a:pt x="135586" y="2253239"/>
                  </a:lnTo>
                  <a:lnTo>
                    <a:pt x="135713" y="2260438"/>
                  </a:lnTo>
                  <a:lnTo>
                    <a:pt x="135835" y="2267636"/>
                  </a:lnTo>
                  <a:lnTo>
                    <a:pt x="135952" y="2274835"/>
                  </a:lnTo>
                  <a:lnTo>
                    <a:pt x="136064" y="2282034"/>
                  </a:lnTo>
                  <a:lnTo>
                    <a:pt x="136173" y="2289233"/>
                  </a:lnTo>
                  <a:lnTo>
                    <a:pt x="136278" y="2296432"/>
                  </a:lnTo>
                  <a:lnTo>
                    <a:pt x="136379" y="2303631"/>
                  </a:lnTo>
                  <a:lnTo>
                    <a:pt x="136476" y="2310830"/>
                  </a:lnTo>
                  <a:lnTo>
                    <a:pt x="136570" y="2318028"/>
                  </a:lnTo>
                  <a:lnTo>
                    <a:pt x="136663" y="2325227"/>
                  </a:lnTo>
                  <a:lnTo>
                    <a:pt x="136753" y="2332426"/>
                  </a:lnTo>
                  <a:lnTo>
                    <a:pt x="136842" y="2339625"/>
                  </a:lnTo>
                  <a:lnTo>
                    <a:pt x="136931" y="2346824"/>
                  </a:lnTo>
                  <a:lnTo>
                    <a:pt x="137020" y="2354023"/>
                  </a:lnTo>
                  <a:lnTo>
                    <a:pt x="137110" y="2361221"/>
                  </a:lnTo>
                  <a:lnTo>
                    <a:pt x="137202" y="2368420"/>
                  </a:lnTo>
                  <a:lnTo>
                    <a:pt x="137297" y="2375619"/>
                  </a:lnTo>
                  <a:lnTo>
                    <a:pt x="137395" y="2382818"/>
                  </a:lnTo>
                  <a:lnTo>
                    <a:pt x="137497" y="2390017"/>
                  </a:lnTo>
                  <a:lnTo>
                    <a:pt x="137605" y="2397216"/>
                  </a:lnTo>
                  <a:lnTo>
                    <a:pt x="137721" y="2404415"/>
                  </a:lnTo>
                  <a:lnTo>
                    <a:pt x="137843" y="2411613"/>
                  </a:lnTo>
                  <a:lnTo>
                    <a:pt x="137973" y="2418812"/>
                  </a:lnTo>
                  <a:lnTo>
                    <a:pt x="138112" y="2426011"/>
                  </a:lnTo>
                  <a:lnTo>
                    <a:pt x="138263" y="2433210"/>
                  </a:lnTo>
                  <a:lnTo>
                    <a:pt x="138424" y="2440409"/>
                  </a:lnTo>
                  <a:lnTo>
                    <a:pt x="138596" y="2447608"/>
                  </a:lnTo>
                  <a:lnTo>
                    <a:pt x="138780" y="2454806"/>
                  </a:lnTo>
                  <a:lnTo>
                    <a:pt x="138979" y="2462005"/>
                  </a:lnTo>
                  <a:lnTo>
                    <a:pt x="139192" y="2469204"/>
                  </a:lnTo>
                  <a:lnTo>
                    <a:pt x="139418" y="2476403"/>
                  </a:lnTo>
                  <a:lnTo>
                    <a:pt x="139657" y="2483602"/>
                  </a:lnTo>
                  <a:lnTo>
                    <a:pt x="139912" y="2490801"/>
                  </a:lnTo>
                  <a:lnTo>
                    <a:pt x="140184" y="2498000"/>
                  </a:lnTo>
                  <a:lnTo>
                    <a:pt x="140470" y="2505198"/>
                  </a:lnTo>
                  <a:lnTo>
                    <a:pt x="140769" y="2512397"/>
                  </a:lnTo>
                  <a:lnTo>
                    <a:pt x="141084" y="2519596"/>
                  </a:lnTo>
                  <a:lnTo>
                    <a:pt x="141415" y="2526795"/>
                  </a:lnTo>
                  <a:lnTo>
                    <a:pt x="141760" y="2533994"/>
                  </a:lnTo>
                  <a:lnTo>
                    <a:pt x="142116" y="2541193"/>
                  </a:lnTo>
                  <a:lnTo>
                    <a:pt x="142484" y="2548392"/>
                  </a:lnTo>
                  <a:lnTo>
                    <a:pt x="142868" y="2555590"/>
                  </a:lnTo>
                  <a:lnTo>
                    <a:pt x="143261" y="2562789"/>
                  </a:lnTo>
                  <a:lnTo>
                    <a:pt x="143663" y="2569988"/>
                  </a:lnTo>
                  <a:lnTo>
                    <a:pt x="144074" y="2577187"/>
                  </a:lnTo>
                  <a:lnTo>
                    <a:pt x="144493" y="2584386"/>
                  </a:lnTo>
                  <a:lnTo>
                    <a:pt x="144919" y="2591585"/>
                  </a:lnTo>
                  <a:lnTo>
                    <a:pt x="145348" y="2598783"/>
                  </a:lnTo>
                  <a:lnTo>
                    <a:pt x="145781" y="2605982"/>
                  </a:lnTo>
                  <a:lnTo>
                    <a:pt x="146217" y="2613181"/>
                  </a:lnTo>
                  <a:lnTo>
                    <a:pt x="146652" y="2620380"/>
                  </a:lnTo>
                  <a:lnTo>
                    <a:pt x="147086" y="2627579"/>
                  </a:lnTo>
                  <a:lnTo>
                    <a:pt x="147518" y="2634778"/>
                  </a:lnTo>
                  <a:lnTo>
                    <a:pt x="147946" y="2641977"/>
                  </a:lnTo>
                  <a:lnTo>
                    <a:pt x="148367" y="2649175"/>
                  </a:lnTo>
                  <a:lnTo>
                    <a:pt x="148782" y="2656374"/>
                  </a:lnTo>
                  <a:lnTo>
                    <a:pt x="149189" y="2663573"/>
                  </a:lnTo>
                  <a:lnTo>
                    <a:pt x="149587" y="2670772"/>
                  </a:lnTo>
                  <a:lnTo>
                    <a:pt x="149972" y="2677971"/>
                  </a:lnTo>
                  <a:lnTo>
                    <a:pt x="150345" y="2685170"/>
                  </a:lnTo>
                  <a:lnTo>
                    <a:pt x="150707" y="2692368"/>
                  </a:lnTo>
                  <a:lnTo>
                    <a:pt x="151056" y="2699567"/>
                  </a:lnTo>
                  <a:lnTo>
                    <a:pt x="151389" y="2706766"/>
                  </a:lnTo>
                  <a:lnTo>
                    <a:pt x="151706" y="2713965"/>
                  </a:lnTo>
                  <a:lnTo>
                    <a:pt x="152010" y="2721164"/>
                  </a:lnTo>
                  <a:lnTo>
                    <a:pt x="152299" y="2728363"/>
                  </a:lnTo>
                  <a:lnTo>
                    <a:pt x="152572" y="2735562"/>
                  </a:lnTo>
                  <a:lnTo>
                    <a:pt x="152827" y="2742760"/>
                  </a:lnTo>
                  <a:lnTo>
                    <a:pt x="153068" y="2749959"/>
                  </a:lnTo>
                  <a:lnTo>
                    <a:pt x="153296" y="2757158"/>
                  </a:lnTo>
                  <a:lnTo>
                    <a:pt x="153510" y="2764357"/>
                  </a:lnTo>
                  <a:lnTo>
                    <a:pt x="153706" y="2771556"/>
                  </a:lnTo>
                  <a:lnTo>
                    <a:pt x="153891" y="2778755"/>
                  </a:lnTo>
                  <a:lnTo>
                    <a:pt x="154065" y="2785953"/>
                  </a:lnTo>
                  <a:lnTo>
                    <a:pt x="154228" y="2793152"/>
                  </a:lnTo>
                  <a:lnTo>
                    <a:pt x="154379" y="2800351"/>
                  </a:lnTo>
                  <a:lnTo>
                    <a:pt x="154522" y="2807550"/>
                  </a:lnTo>
                  <a:lnTo>
                    <a:pt x="154657" y="2814749"/>
                  </a:lnTo>
                  <a:lnTo>
                    <a:pt x="154786" y="2821948"/>
                  </a:lnTo>
                  <a:lnTo>
                    <a:pt x="154910" y="2829147"/>
                  </a:lnTo>
                  <a:lnTo>
                    <a:pt x="155029" y="2836345"/>
                  </a:lnTo>
                  <a:lnTo>
                    <a:pt x="155146" y="2843544"/>
                  </a:lnTo>
                  <a:lnTo>
                    <a:pt x="155261" y="2850743"/>
                  </a:lnTo>
                  <a:lnTo>
                    <a:pt x="155377" y="2857942"/>
                  </a:lnTo>
                  <a:lnTo>
                    <a:pt x="155493" y="2865141"/>
                  </a:lnTo>
                  <a:lnTo>
                    <a:pt x="155611" y="2872340"/>
                  </a:lnTo>
                  <a:lnTo>
                    <a:pt x="155733" y="2879538"/>
                  </a:lnTo>
                  <a:lnTo>
                    <a:pt x="155858" y="2886737"/>
                  </a:lnTo>
                  <a:lnTo>
                    <a:pt x="155988" y="2893936"/>
                  </a:lnTo>
                  <a:lnTo>
                    <a:pt x="156125" y="2901135"/>
                  </a:lnTo>
                  <a:lnTo>
                    <a:pt x="156267" y="2908334"/>
                  </a:lnTo>
                  <a:lnTo>
                    <a:pt x="156415" y="2915533"/>
                  </a:lnTo>
                  <a:lnTo>
                    <a:pt x="156572" y="2922732"/>
                  </a:lnTo>
                  <a:lnTo>
                    <a:pt x="156736" y="2929930"/>
                  </a:lnTo>
                  <a:lnTo>
                    <a:pt x="156907" y="2937129"/>
                  </a:lnTo>
                  <a:lnTo>
                    <a:pt x="157084" y="2944328"/>
                  </a:lnTo>
                  <a:lnTo>
                    <a:pt x="157270" y="2951527"/>
                  </a:lnTo>
                  <a:lnTo>
                    <a:pt x="157464" y="2958726"/>
                  </a:lnTo>
                  <a:lnTo>
                    <a:pt x="157663" y="2965925"/>
                  </a:lnTo>
                  <a:lnTo>
                    <a:pt x="157868" y="2973124"/>
                  </a:lnTo>
                  <a:lnTo>
                    <a:pt x="158079" y="2980322"/>
                  </a:lnTo>
                  <a:lnTo>
                    <a:pt x="158296" y="2987521"/>
                  </a:lnTo>
                  <a:lnTo>
                    <a:pt x="158517" y="2994720"/>
                  </a:lnTo>
                  <a:lnTo>
                    <a:pt x="158740" y="3001919"/>
                  </a:lnTo>
                  <a:lnTo>
                    <a:pt x="158966" y="3009118"/>
                  </a:lnTo>
                  <a:lnTo>
                    <a:pt x="159193" y="3016317"/>
                  </a:lnTo>
                  <a:lnTo>
                    <a:pt x="159420" y="3023515"/>
                  </a:lnTo>
                  <a:lnTo>
                    <a:pt x="159647" y="3030714"/>
                  </a:lnTo>
                  <a:lnTo>
                    <a:pt x="159872" y="3037913"/>
                  </a:lnTo>
                  <a:lnTo>
                    <a:pt x="160094" y="3045112"/>
                  </a:lnTo>
                  <a:lnTo>
                    <a:pt x="160312" y="3052311"/>
                  </a:lnTo>
                  <a:lnTo>
                    <a:pt x="160525" y="3059510"/>
                  </a:lnTo>
                  <a:lnTo>
                    <a:pt x="160732" y="3066709"/>
                  </a:lnTo>
                  <a:lnTo>
                    <a:pt x="160932" y="3073907"/>
                  </a:lnTo>
                  <a:lnTo>
                    <a:pt x="161123" y="3081106"/>
                  </a:lnTo>
                  <a:lnTo>
                    <a:pt x="161305" y="3088305"/>
                  </a:lnTo>
                  <a:lnTo>
                    <a:pt x="161478" y="3095504"/>
                  </a:lnTo>
                  <a:lnTo>
                    <a:pt x="161642" y="3102703"/>
                  </a:lnTo>
                  <a:lnTo>
                    <a:pt x="161792" y="3109902"/>
                  </a:lnTo>
                  <a:lnTo>
                    <a:pt x="161930" y="3117100"/>
                  </a:lnTo>
                  <a:lnTo>
                    <a:pt x="162058" y="3124299"/>
                  </a:lnTo>
                  <a:lnTo>
                    <a:pt x="162174" y="3131498"/>
                  </a:lnTo>
                  <a:lnTo>
                    <a:pt x="162276" y="3138697"/>
                  </a:lnTo>
                  <a:lnTo>
                    <a:pt x="162364" y="3145896"/>
                  </a:lnTo>
                  <a:lnTo>
                    <a:pt x="162441" y="3153095"/>
                  </a:lnTo>
                  <a:lnTo>
                    <a:pt x="162507" y="3160294"/>
                  </a:lnTo>
                  <a:lnTo>
                    <a:pt x="162561" y="3167492"/>
                  </a:lnTo>
                  <a:lnTo>
                    <a:pt x="162601" y="3174691"/>
                  </a:lnTo>
                  <a:lnTo>
                    <a:pt x="162632" y="3181890"/>
                  </a:lnTo>
                  <a:lnTo>
                    <a:pt x="162654" y="3189089"/>
                  </a:lnTo>
                  <a:lnTo>
                    <a:pt x="162668" y="3196288"/>
                  </a:lnTo>
                  <a:lnTo>
                    <a:pt x="162672" y="3203487"/>
                  </a:lnTo>
                  <a:lnTo>
                    <a:pt x="162672" y="3210685"/>
                  </a:lnTo>
                  <a:lnTo>
                    <a:pt x="162667" y="3217884"/>
                  </a:lnTo>
                  <a:lnTo>
                    <a:pt x="162660" y="3225083"/>
                  </a:lnTo>
                  <a:lnTo>
                    <a:pt x="162652" y="3232282"/>
                  </a:lnTo>
                  <a:lnTo>
                    <a:pt x="162647" y="3239481"/>
                  </a:lnTo>
                  <a:lnTo>
                    <a:pt x="162645" y="3246680"/>
                  </a:lnTo>
                  <a:lnTo>
                    <a:pt x="162649" y="3253879"/>
                  </a:lnTo>
                  <a:lnTo>
                    <a:pt x="162662" y="3261077"/>
                  </a:lnTo>
                  <a:lnTo>
                    <a:pt x="162690" y="3268276"/>
                  </a:lnTo>
                  <a:lnTo>
                    <a:pt x="162731" y="3275475"/>
                  </a:lnTo>
                  <a:lnTo>
                    <a:pt x="162789" y="3282674"/>
                  </a:lnTo>
                  <a:lnTo>
                    <a:pt x="162867" y="3289873"/>
                  </a:lnTo>
                  <a:lnTo>
                    <a:pt x="162976" y="3297072"/>
                  </a:lnTo>
                  <a:lnTo>
                    <a:pt x="163111" y="3304270"/>
                  </a:lnTo>
                  <a:lnTo>
                    <a:pt x="163275" y="3311469"/>
                  </a:lnTo>
                  <a:lnTo>
                    <a:pt x="163470" y="3318668"/>
                  </a:lnTo>
                  <a:lnTo>
                    <a:pt x="163714" y="3325867"/>
                  </a:lnTo>
                  <a:lnTo>
                    <a:pt x="163999" y="3333066"/>
                  </a:lnTo>
                  <a:lnTo>
                    <a:pt x="164326" y="3340265"/>
                  </a:lnTo>
                  <a:lnTo>
                    <a:pt x="164697" y="3347464"/>
                  </a:lnTo>
                  <a:lnTo>
                    <a:pt x="165129" y="3354662"/>
                  </a:lnTo>
                  <a:lnTo>
                    <a:pt x="165620" y="3361861"/>
                  </a:lnTo>
                  <a:lnTo>
                    <a:pt x="166164" y="3369060"/>
                  </a:lnTo>
                  <a:lnTo>
                    <a:pt x="166764" y="3376259"/>
                  </a:lnTo>
                  <a:lnTo>
                    <a:pt x="167430" y="3383458"/>
                  </a:lnTo>
                  <a:lnTo>
                    <a:pt x="168172" y="3390657"/>
                  </a:lnTo>
                  <a:lnTo>
                    <a:pt x="168975" y="3397856"/>
                  </a:lnTo>
                  <a:lnTo>
                    <a:pt x="169839" y="3405054"/>
                  </a:lnTo>
                  <a:lnTo>
                    <a:pt x="170768" y="3412253"/>
                  </a:lnTo>
                  <a:lnTo>
                    <a:pt x="171783" y="3419452"/>
                  </a:lnTo>
                  <a:lnTo>
                    <a:pt x="172859" y="3426651"/>
                  </a:lnTo>
                  <a:lnTo>
                    <a:pt x="173995" y="3433850"/>
                  </a:lnTo>
                  <a:lnTo>
                    <a:pt x="175190" y="3441049"/>
                  </a:lnTo>
                  <a:lnTo>
                    <a:pt x="176459" y="3448247"/>
                  </a:lnTo>
                  <a:lnTo>
                    <a:pt x="177783" y="3455446"/>
                  </a:lnTo>
                  <a:lnTo>
                    <a:pt x="179155" y="3462645"/>
                  </a:lnTo>
                  <a:lnTo>
                    <a:pt x="180570" y="3469844"/>
                  </a:lnTo>
                  <a:lnTo>
                    <a:pt x="182032" y="3477043"/>
                  </a:lnTo>
                  <a:lnTo>
                    <a:pt x="183530" y="3484242"/>
                  </a:lnTo>
                  <a:lnTo>
                    <a:pt x="185050" y="3491441"/>
                  </a:lnTo>
                  <a:lnTo>
                    <a:pt x="186586" y="3498639"/>
                  </a:lnTo>
                  <a:lnTo>
                    <a:pt x="188133" y="3505838"/>
                  </a:lnTo>
                  <a:lnTo>
                    <a:pt x="189676" y="3513037"/>
                  </a:lnTo>
                  <a:lnTo>
                    <a:pt x="191205" y="3520236"/>
                  </a:lnTo>
                  <a:lnTo>
                    <a:pt x="192713" y="3527435"/>
                  </a:lnTo>
                  <a:lnTo>
                    <a:pt x="194191" y="3534634"/>
                  </a:lnTo>
                  <a:lnTo>
                    <a:pt x="195608" y="3541832"/>
                  </a:lnTo>
                  <a:lnTo>
                    <a:pt x="196965" y="3549031"/>
                  </a:lnTo>
                  <a:lnTo>
                    <a:pt x="198256" y="3556230"/>
                  </a:lnTo>
                  <a:lnTo>
                    <a:pt x="199473" y="3563429"/>
                  </a:lnTo>
                  <a:lnTo>
                    <a:pt x="200576" y="3570628"/>
                  </a:lnTo>
                  <a:lnTo>
                    <a:pt x="201563" y="3577827"/>
                  </a:lnTo>
                  <a:lnTo>
                    <a:pt x="202439" y="3585026"/>
                  </a:lnTo>
                  <a:lnTo>
                    <a:pt x="203196" y="3592224"/>
                  </a:lnTo>
                  <a:lnTo>
                    <a:pt x="203804" y="3599423"/>
                  </a:lnTo>
                  <a:lnTo>
                    <a:pt x="204234" y="3606622"/>
                  </a:lnTo>
                  <a:lnTo>
                    <a:pt x="204517" y="3613821"/>
                  </a:lnTo>
                  <a:lnTo>
                    <a:pt x="204647" y="3621020"/>
                  </a:lnTo>
                  <a:lnTo>
                    <a:pt x="204612" y="3628219"/>
                  </a:lnTo>
                  <a:lnTo>
                    <a:pt x="204349" y="3635417"/>
                  </a:lnTo>
                  <a:lnTo>
                    <a:pt x="203916" y="3642616"/>
                  </a:lnTo>
                  <a:lnTo>
                    <a:pt x="203314" y="3649815"/>
                  </a:lnTo>
                  <a:lnTo>
                    <a:pt x="202542" y="3657014"/>
                  </a:lnTo>
                  <a:lnTo>
                    <a:pt x="201537" y="3664213"/>
                  </a:lnTo>
                  <a:lnTo>
                    <a:pt x="200350" y="3671412"/>
                  </a:lnTo>
                  <a:lnTo>
                    <a:pt x="198998" y="3678611"/>
                  </a:lnTo>
                  <a:close/>
                </a:path>
              </a:pathLst>
            </a:custGeom>
            <a:solidFill>
              <a:srgbClr val="B684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6076549" y="2004885"/>
              <a:ext cx="101713" cy="4372644"/>
            </a:xfrm>
            <a:custGeom>
              <a:avLst/>
              <a:gdLst/>
              <a:ahLst/>
              <a:cxnLst/>
              <a:rect l="0" t="0" r="0" b="0"/>
              <a:pathLst>
                <a:path w="101713" h="4372644">
                  <a:moveTo>
                    <a:pt x="5191" y="4372644"/>
                  </a:moveTo>
                  <a:lnTo>
                    <a:pt x="4426" y="4364087"/>
                  </a:lnTo>
                  <a:lnTo>
                    <a:pt x="3725" y="4355530"/>
                  </a:lnTo>
                  <a:lnTo>
                    <a:pt x="3092" y="4346973"/>
                  </a:lnTo>
                  <a:lnTo>
                    <a:pt x="2515" y="4338416"/>
                  </a:lnTo>
                  <a:lnTo>
                    <a:pt x="1993" y="4329859"/>
                  </a:lnTo>
                  <a:lnTo>
                    <a:pt x="1538" y="4321302"/>
                  </a:lnTo>
                  <a:lnTo>
                    <a:pt x="1153" y="4312745"/>
                  </a:lnTo>
                  <a:lnTo>
                    <a:pt x="822" y="4304188"/>
                  </a:lnTo>
                  <a:lnTo>
                    <a:pt x="544" y="4295631"/>
                  </a:lnTo>
                  <a:lnTo>
                    <a:pt x="327" y="4287073"/>
                  </a:lnTo>
                  <a:lnTo>
                    <a:pt x="175" y="4278516"/>
                  </a:lnTo>
                  <a:lnTo>
                    <a:pt x="69" y="4269959"/>
                  </a:lnTo>
                  <a:lnTo>
                    <a:pt x="9" y="4261402"/>
                  </a:lnTo>
                  <a:lnTo>
                    <a:pt x="0" y="4252845"/>
                  </a:lnTo>
                  <a:lnTo>
                    <a:pt x="42" y="4244288"/>
                  </a:lnTo>
                  <a:lnTo>
                    <a:pt x="120" y="4235731"/>
                  </a:lnTo>
                  <a:lnTo>
                    <a:pt x="233" y="4227174"/>
                  </a:lnTo>
                  <a:lnTo>
                    <a:pt x="382" y="4218617"/>
                  </a:lnTo>
                  <a:lnTo>
                    <a:pt x="567" y="4210060"/>
                  </a:lnTo>
                  <a:lnTo>
                    <a:pt x="775" y="4201503"/>
                  </a:lnTo>
                  <a:lnTo>
                    <a:pt x="1004" y="4192946"/>
                  </a:lnTo>
                  <a:lnTo>
                    <a:pt x="1254" y="4184389"/>
                  </a:lnTo>
                  <a:lnTo>
                    <a:pt x="1523" y="4175832"/>
                  </a:lnTo>
                  <a:lnTo>
                    <a:pt x="1803" y="4167275"/>
                  </a:lnTo>
                  <a:lnTo>
                    <a:pt x="2091" y="4158718"/>
                  </a:lnTo>
                  <a:lnTo>
                    <a:pt x="2385" y="4150161"/>
                  </a:lnTo>
                  <a:lnTo>
                    <a:pt x="2683" y="4141604"/>
                  </a:lnTo>
                  <a:lnTo>
                    <a:pt x="2980" y="4133047"/>
                  </a:lnTo>
                  <a:lnTo>
                    <a:pt x="3275" y="4124490"/>
                  </a:lnTo>
                  <a:lnTo>
                    <a:pt x="3566" y="4115933"/>
                  </a:lnTo>
                  <a:lnTo>
                    <a:pt x="3847" y="4107376"/>
                  </a:lnTo>
                  <a:lnTo>
                    <a:pt x="4119" y="4098819"/>
                  </a:lnTo>
                  <a:lnTo>
                    <a:pt x="4382" y="4090262"/>
                  </a:lnTo>
                  <a:lnTo>
                    <a:pt x="4632" y="4081705"/>
                  </a:lnTo>
                  <a:lnTo>
                    <a:pt x="4864" y="4073148"/>
                  </a:lnTo>
                  <a:lnTo>
                    <a:pt x="5083" y="4064591"/>
                  </a:lnTo>
                  <a:lnTo>
                    <a:pt x="5287" y="4056034"/>
                  </a:lnTo>
                  <a:lnTo>
                    <a:pt x="5475" y="4047477"/>
                  </a:lnTo>
                  <a:lnTo>
                    <a:pt x="5641" y="4038920"/>
                  </a:lnTo>
                  <a:lnTo>
                    <a:pt x="5791" y="4030362"/>
                  </a:lnTo>
                  <a:lnTo>
                    <a:pt x="5925" y="4021805"/>
                  </a:lnTo>
                  <a:lnTo>
                    <a:pt x="6042" y="4013248"/>
                  </a:lnTo>
                  <a:lnTo>
                    <a:pt x="6136" y="4004691"/>
                  </a:lnTo>
                  <a:lnTo>
                    <a:pt x="6214" y="3996134"/>
                  </a:lnTo>
                  <a:lnTo>
                    <a:pt x="6277" y="3987577"/>
                  </a:lnTo>
                  <a:lnTo>
                    <a:pt x="6324" y="3979020"/>
                  </a:lnTo>
                  <a:lnTo>
                    <a:pt x="6350" y="3970463"/>
                  </a:lnTo>
                  <a:lnTo>
                    <a:pt x="6362" y="3961906"/>
                  </a:lnTo>
                  <a:lnTo>
                    <a:pt x="6361" y="3953349"/>
                  </a:lnTo>
                  <a:lnTo>
                    <a:pt x="6346" y="3944792"/>
                  </a:lnTo>
                  <a:lnTo>
                    <a:pt x="6314" y="3936235"/>
                  </a:lnTo>
                  <a:lnTo>
                    <a:pt x="6271" y="3927678"/>
                  </a:lnTo>
                  <a:lnTo>
                    <a:pt x="6217" y="3919121"/>
                  </a:lnTo>
                  <a:lnTo>
                    <a:pt x="6153" y="3910564"/>
                  </a:lnTo>
                  <a:lnTo>
                    <a:pt x="6075" y="3902007"/>
                  </a:lnTo>
                  <a:lnTo>
                    <a:pt x="5990" y="3893450"/>
                  </a:lnTo>
                  <a:lnTo>
                    <a:pt x="5897" y="3884893"/>
                  </a:lnTo>
                  <a:lnTo>
                    <a:pt x="5797" y="3876336"/>
                  </a:lnTo>
                  <a:lnTo>
                    <a:pt x="5689" y="3867779"/>
                  </a:lnTo>
                  <a:lnTo>
                    <a:pt x="5575" y="3859222"/>
                  </a:lnTo>
                  <a:lnTo>
                    <a:pt x="5458" y="3850665"/>
                  </a:lnTo>
                  <a:lnTo>
                    <a:pt x="5336" y="3842108"/>
                  </a:lnTo>
                  <a:lnTo>
                    <a:pt x="5210" y="3833551"/>
                  </a:lnTo>
                  <a:lnTo>
                    <a:pt x="5083" y="3824994"/>
                  </a:lnTo>
                  <a:lnTo>
                    <a:pt x="4953" y="3816437"/>
                  </a:lnTo>
                  <a:lnTo>
                    <a:pt x="4823" y="3807880"/>
                  </a:lnTo>
                  <a:lnTo>
                    <a:pt x="4693" y="3799323"/>
                  </a:lnTo>
                  <a:lnTo>
                    <a:pt x="4564" y="3790766"/>
                  </a:lnTo>
                  <a:lnTo>
                    <a:pt x="4437" y="3782208"/>
                  </a:lnTo>
                  <a:lnTo>
                    <a:pt x="4311" y="3773651"/>
                  </a:lnTo>
                  <a:lnTo>
                    <a:pt x="4189" y="3765094"/>
                  </a:lnTo>
                  <a:lnTo>
                    <a:pt x="4071" y="3756537"/>
                  </a:lnTo>
                  <a:lnTo>
                    <a:pt x="3956" y="3747980"/>
                  </a:lnTo>
                  <a:lnTo>
                    <a:pt x="3846" y="3739423"/>
                  </a:lnTo>
                  <a:lnTo>
                    <a:pt x="3743" y="3730866"/>
                  </a:lnTo>
                  <a:lnTo>
                    <a:pt x="3646" y="3722309"/>
                  </a:lnTo>
                  <a:lnTo>
                    <a:pt x="3554" y="3713752"/>
                  </a:lnTo>
                  <a:lnTo>
                    <a:pt x="3469" y="3705195"/>
                  </a:lnTo>
                  <a:lnTo>
                    <a:pt x="3394" y="3696638"/>
                  </a:lnTo>
                  <a:lnTo>
                    <a:pt x="3327" y="3688081"/>
                  </a:lnTo>
                  <a:lnTo>
                    <a:pt x="3267" y="3679524"/>
                  </a:lnTo>
                  <a:lnTo>
                    <a:pt x="3214" y="3670967"/>
                  </a:lnTo>
                  <a:lnTo>
                    <a:pt x="3174" y="3662410"/>
                  </a:lnTo>
                  <a:lnTo>
                    <a:pt x="3142" y="3653853"/>
                  </a:lnTo>
                  <a:lnTo>
                    <a:pt x="3118" y="3645296"/>
                  </a:lnTo>
                  <a:lnTo>
                    <a:pt x="3103" y="3636739"/>
                  </a:lnTo>
                  <a:lnTo>
                    <a:pt x="3100" y="3628182"/>
                  </a:lnTo>
                  <a:lnTo>
                    <a:pt x="3106" y="3619625"/>
                  </a:lnTo>
                  <a:lnTo>
                    <a:pt x="3121" y="3611068"/>
                  </a:lnTo>
                  <a:lnTo>
                    <a:pt x="3144" y="3602511"/>
                  </a:lnTo>
                  <a:lnTo>
                    <a:pt x="3179" y="3593954"/>
                  </a:lnTo>
                  <a:lnTo>
                    <a:pt x="3222" y="3585397"/>
                  </a:lnTo>
                  <a:lnTo>
                    <a:pt x="3274" y="3576840"/>
                  </a:lnTo>
                  <a:lnTo>
                    <a:pt x="3333" y="3568283"/>
                  </a:lnTo>
                  <a:lnTo>
                    <a:pt x="3402" y="3559726"/>
                  </a:lnTo>
                  <a:lnTo>
                    <a:pt x="3478" y="3551169"/>
                  </a:lnTo>
                  <a:lnTo>
                    <a:pt x="3561" y="3542612"/>
                  </a:lnTo>
                  <a:lnTo>
                    <a:pt x="3650" y="3534055"/>
                  </a:lnTo>
                  <a:lnTo>
                    <a:pt x="3746" y="3525497"/>
                  </a:lnTo>
                  <a:lnTo>
                    <a:pt x="3847" y="3516940"/>
                  </a:lnTo>
                  <a:lnTo>
                    <a:pt x="3953" y="3508383"/>
                  </a:lnTo>
                  <a:lnTo>
                    <a:pt x="4062" y="3499826"/>
                  </a:lnTo>
                  <a:lnTo>
                    <a:pt x="4176" y="3491269"/>
                  </a:lnTo>
                  <a:lnTo>
                    <a:pt x="4292" y="3482712"/>
                  </a:lnTo>
                  <a:lnTo>
                    <a:pt x="4410" y="3474155"/>
                  </a:lnTo>
                  <a:lnTo>
                    <a:pt x="4529" y="3465598"/>
                  </a:lnTo>
                  <a:lnTo>
                    <a:pt x="4649" y="3457041"/>
                  </a:lnTo>
                  <a:lnTo>
                    <a:pt x="4768" y="3448484"/>
                  </a:lnTo>
                  <a:lnTo>
                    <a:pt x="4886" y="3439927"/>
                  </a:lnTo>
                  <a:lnTo>
                    <a:pt x="5003" y="3431370"/>
                  </a:lnTo>
                  <a:lnTo>
                    <a:pt x="5117" y="3422813"/>
                  </a:lnTo>
                  <a:lnTo>
                    <a:pt x="5227" y="3414256"/>
                  </a:lnTo>
                  <a:lnTo>
                    <a:pt x="5334" y="3405699"/>
                  </a:lnTo>
                  <a:lnTo>
                    <a:pt x="5437" y="3397142"/>
                  </a:lnTo>
                  <a:lnTo>
                    <a:pt x="5534" y="3388585"/>
                  </a:lnTo>
                  <a:lnTo>
                    <a:pt x="5624" y="3380028"/>
                  </a:lnTo>
                  <a:lnTo>
                    <a:pt x="5709" y="3371471"/>
                  </a:lnTo>
                  <a:lnTo>
                    <a:pt x="5787" y="3362914"/>
                  </a:lnTo>
                  <a:lnTo>
                    <a:pt x="5857" y="3354357"/>
                  </a:lnTo>
                  <a:lnTo>
                    <a:pt x="5919" y="3345800"/>
                  </a:lnTo>
                  <a:lnTo>
                    <a:pt x="5973" y="3337243"/>
                  </a:lnTo>
                  <a:lnTo>
                    <a:pt x="6020" y="3328686"/>
                  </a:lnTo>
                  <a:lnTo>
                    <a:pt x="6058" y="3320129"/>
                  </a:lnTo>
                  <a:lnTo>
                    <a:pt x="6085" y="3311572"/>
                  </a:lnTo>
                  <a:lnTo>
                    <a:pt x="6105" y="3303015"/>
                  </a:lnTo>
                  <a:lnTo>
                    <a:pt x="6116" y="3294458"/>
                  </a:lnTo>
                  <a:lnTo>
                    <a:pt x="6118" y="3285901"/>
                  </a:lnTo>
                  <a:lnTo>
                    <a:pt x="6110" y="3277343"/>
                  </a:lnTo>
                  <a:lnTo>
                    <a:pt x="6095" y="3268786"/>
                  </a:lnTo>
                  <a:lnTo>
                    <a:pt x="6072" y="3260229"/>
                  </a:lnTo>
                  <a:lnTo>
                    <a:pt x="6041" y="3251672"/>
                  </a:lnTo>
                  <a:lnTo>
                    <a:pt x="6001" y="3243115"/>
                  </a:lnTo>
                  <a:lnTo>
                    <a:pt x="5955" y="3234558"/>
                  </a:lnTo>
                  <a:lnTo>
                    <a:pt x="5903" y="3226001"/>
                  </a:lnTo>
                  <a:lnTo>
                    <a:pt x="5845" y="3217444"/>
                  </a:lnTo>
                  <a:lnTo>
                    <a:pt x="5781" y="3208887"/>
                  </a:lnTo>
                  <a:lnTo>
                    <a:pt x="5713" y="3200330"/>
                  </a:lnTo>
                  <a:lnTo>
                    <a:pt x="5642" y="3191773"/>
                  </a:lnTo>
                  <a:lnTo>
                    <a:pt x="5568" y="3183216"/>
                  </a:lnTo>
                  <a:lnTo>
                    <a:pt x="5491" y="3174659"/>
                  </a:lnTo>
                  <a:lnTo>
                    <a:pt x="5414" y="3166102"/>
                  </a:lnTo>
                  <a:lnTo>
                    <a:pt x="5337" y="3157545"/>
                  </a:lnTo>
                  <a:lnTo>
                    <a:pt x="5260" y="3148988"/>
                  </a:lnTo>
                  <a:lnTo>
                    <a:pt x="5185" y="3140431"/>
                  </a:lnTo>
                  <a:lnTo>
                    <a:pt x="5113" y="3131874"/>
                  </a:lnTo>
                  <a:lnTo>
                    <a:pt x="5045" y="3123317"/>
                  </a:lnTo>
                  <a:lnTo>
                    <a:pt x="4980" y="3114760"/>
                  </a:lnTo>
                  <a:lnTo>
                    <a:pt x="4923" y="3106203"/>
                  </a:lnTo>
                  <a:lnTo>
                    <a:pt x="4871" y="3097646"/>
                  </a:lnTo>
                  <a:lnTo>
                    <a:pt x="4825" y="3089089"/>
                  </a:lnTo>
                  <a:lnTo>
                    <a:pt x="4788" y="3080532"/>
                  </a:lnTo>
                  <a:lnTo>
                    <a:pt x="4761" y="3071975"/>
                  </a:lnTo>
                  <a:lnTo>
                    <a:pt x="4742" y="3063418"/>
                  </a:lnTo>
                  <a:lnTo>
                    <a:pt x="4733" y="3054861"/>
                  </a:lnTo>
                  <a:lnTo>
                    <a:pt x="4734" y="3046304"/>
                  </a:lnTo>
                  <a:lnTo>
                    <a:pt x="4750" y="3037747"/>
                  </a:lnTo>
                  <a:lnTo>
                    <a:pt x="4775" y="3029190"/>
                  </a:lnTo>
                  <a:lnTo>
                    <a:pt x="4811" y="3020632"/>
                  </a:lnTo>
                  <a:lnTo>
                    <a:pt x="4860" y="3012075"/>
                  </a:lnTo>
                  <a:lnTo>
                    <a:pt x="4924" y="3003518"/>
                  </a:lnTo>
                  <a:lnTo>
                    <a:pt x="5000" y="2994961"/>
                  </a:lnTo>
                  <a:lnTo>
                    <a:pt x="5087" y="2986404"/>
                  </a:lnTo>
                  <a:lnTo>
                    <a:pt x="5186" y="2977847"/>
                  </a:lnTo>
                  <a:lnTo>
                    <a:pt x="5302" y="2969290"/>
                  </a:lnTo>
                  <a:lnTo>
                    <a:pt x="5428" y="2960733"/>
                  </a:lnTo>
                  <a:lnTo>
                    <a:pt x="5566" y="2952176"/>
                  </a:lnTo>
                  <a:lnTo>
                    <a:pt x="5715" y="2943619"/>
                  </a:lnTo>
                  <a:lnTo>
                    <a:pt x="5880" y="2935062"/>
                  </a:lnTo>
                  <a:lnTo>
                    <a:pt x="6054" y="2926505"/>
                  </a:lnTo>
                  <a:lnTo>
                    <a:pt x="6238" y="2917948"/>
                  </a:lnTo>
                  <a:lnTo>
                    <a:pt x="6432" y="2909391"/>
                  </a:lnTo>
                  <a:lnTo>
                    <a:pt x="6639" y="2900834"/>
                  </a:lnTo>
                  <a:lnTo>
                    <a:pt x="6853" y="2892277"/>
                  </a:lnTo>
                  <a:lnTo>
                    <a:pt x="7076" y="2883720"/>
                  </a:lnTo>
                  <a:lnTo>
                    <a:pt x="7306" y="2875163"/>
                  </a:lnTo>
                  <a:lnTo>
                    <a:pt x="7546" y="2866606"/>
                  </a:lnTo>
                  <a:lnTo>
                    <a:pt x="7791" y="2858049"/>
                  </a:lnTo>
                  <a:lnTo>
                    <a:pt x="8041" y="2849492"/>
                  </a:lnTo>
                  <a:lnTo>
                    <a:pt x="8297" y="2840935"/>
                  </a:lnTo>
                  <a:lnTo>
                    <a:pt x="8558" y="2832378"/>
                  </a:lnTo>
                  <a:lnTo>
                    <a:pt x="8823" y="2823821"/>
                  </a:lnTo>
                  <a:lnTo>
                    <a:pt x="9090" y="2815264"/>
                  </a:lnTo>
                  <a:lnTo>
                    <a:pt x="9360" y="2806707"/>
                  </a:lnTo>
                  <a:lnTo>
                    <a:pt x="9631" y="2798150"/>
                  </a:lnTo>
                  <a:lnTo>
                    <a:pt x="9904" y="2789593"/>
                  </a:lnTo>
                  <a:lnTo>
                    <a:pt x="10176" y="2781036"/>
                  </a:lnTo>
                  <a:lnTo>
                    <a:pt x="10449" y="2772478"/>
                  </a:lnTo>
                  <a:lnTo>
                    <a:pt x="10720" y="2763921"/>
                  </a:lnTo>
                  <a:lnTo>
                    <a:pt x="10990" y="2755364"/>
                  </a:lnTo>
                  <a:lnTo>
                    <a:pt x="11257" y="2746807"/>
                  </a:lnTo>
                  <a:lnTo>
                    <a:pt x="11523" y="2738250"/>
                  </a:lnTo>
                  <a:lnTo>
                    <a:pt x="11785" y="2729693"/>
                  </a:lnTo>
                  <a:lnTo>
                    <a:pt x="12043" y="2721136"/>
                  </a:lnTo>
                  <a:lnTo>
                    <a:pt x="12298" y="2712579"/>
                  </a:lnTo>
                  <a:lnTo>
                    <a:pt x="12549" y="2704022"/>
                  </a:lnTo>
                  <a:lnTo>
                    <a:pt x="12794" y="2695465"/>
                  </a:lnTo>
                  <a:lnTo>
                    <a:pt x="13034" y="2686908"/>
                  </a:lnTo>
                  <a:lnTo>
                    <a:pt x="13270" y="2678351"/>
                  </a:lnTo>
                  <a:lnTo>
                    <a:pt x="13502" y="2669794"/>
                  </a:lnTo>
                  <a:lnTo>
                    <a:pt x="13725" y="2661237"/>
                  </a:lnTo>
                  <a:lnTo>
                    <a:pt x="13944" y="2652680"/>
                  </a:lnTo>
                  <a:lnTo>
                    <a:pt x="14158" y="2644123"/>
                  </a:lnTo>
                  <a:lnTo>
                    <a:pt x="14366" y="2635566"/>
                  </a:lnTo>
                  <a:lnTo>
                    <a:pt x="14567" y="2627009"/>
                  </a:lnTo>
                  <a:lnTo>
                    <a:pt x="14763" y="2618452"/>
                  </a:lnTo>
                  <a:lnTo>
                    <a:pt x="14953" y="2609895"/>
                  </a:lnTo>
                  <a:lnTo>
                    <a:pt x="15139" y="2601338"/>
                  </a:lnTo>
                  <a:lnTo>
                    <a:pt x="15318" y="2592781"/>
                  </a:lnTo>
                  <a:lnTo>
                    <a:pt x="15491" y="2584224"/>
                  </a:lnTo>
                  <a:lnTo>
                    <a:pt x="15660" y="2575667"/>
                  </a:lnTo>
                  <a:lnTo>
                    <a:pt x="15825" y="2567110"/>
                  </a:lnTo>
                  <a:lnTo>
                    <a:pt x="15984" y="2558553"/>
                  </a:lnTo>
                  <a:lnTo>
                    <a:pt x="16138" y="2549996"/>
                  </a:lnTo>
                  <a:lnTo>
                    <a:pt x="16289" y="2541439"/>
                  </a:lnTo>
                  <a:lnTo>
                    <a:pt x="16437" y="2532882"/>
                  </a:lnTo>
                  <a:lnTo>
                    <a:pt x="16580" y="2524325"/>
                  </a:lnTo>
                  <a:lnTo>
                    <a:pt x="16720" y="2515767"/>
                  </a:lnTo>
                  <a:lnTo>
                    <a:pt x="16858" y="2507210"/>
                  </a:lnTo>
                  <a:lnTo>
                    <a:pt x="16994" y="2498653"/>
                  </a:lnTo>
                  <a:lnTo>
                    <a:pt x="17127" y="2490096"/>
                  </a:lnTo>
                  <a:lnTo>
                    <a:pt x="17259" y="2481539"/>
                  </a:lnTo>
                  <a:lnTo>
                    <a:pt x="17389" y="2472982"/>
                  </a:lnTo>
                  <a:lnTo>
                    <a:pt x="17519" y="2464425"/>
                  </a:lnTo>
                  <a:lnTo>
                    <a:pt x="17648" y="2455868"/>
                  </a:lnTo>
                  <a:lnTo>
                    <a:pt x="17777" y="2447311"/>
                  </a:lnTo>
                  <a:lnTo>
                    <a:pt x="17905" y="2438754"/>
                  </a:lnTo>
                  <a:lnTo>
                    <a:pt x="18034" y="2430197"/>
                  </a:lnTo>
                  <a:lnTo>
                    <a:pt x="18164" y="2421640"/>
                  </a:lnTo>
                  <a:lnTo>
                    <a:pt x="18295" y="2413083"/>
                  </a:lnTo>
                  <a:lnTo>
                    <a:pt x="18427" y="2404526"/>
                  </a:lnTo>
                  <a:lnTo>
                    <a:pt x="18561" y="2395969"/>
                  </a:lnTo>
                  <a:lnTo>
                    <a:pt x="18696" y="2387412"/>
                  </a:lnTo>
                  <a:lnTo>
                    <a:pt x="18833" y="2378855"/>
                  </a:lnTo>
                  <a:lnTo>
                    <a:pt x="18973" y="2370298"/>
                  </a:lnTo>
                  <a:lnTo>
                    <a:pt x="19114" y="2361741"/>
                  </a:lnTo>
                  <a:lnTo>
                    <a:pt x="19257" y="2353184"/>
                  </a:lnTo>
                  <a:lnTo>
                    <a:pt x="19404" y="2344627"/>
                  </a:lnTo>
                  <a:lnTo>
                    <a:pt x="19552" y="2336070"/>
                  </a:lnTo>
                  <a:lnTo>
                    <a:pt x="19703" y="2327513"/>
                  </a:lnTo>
                  <a:lnTo>
                    <a:pt x="19856" y="2318956"/>
                  </a:lnTo>
                  <a:lnTo>
                    <a:pt x="20012" y="2310399"/>
                  </a:lnTo>
                  <a:lnTo>
                    <a:pt x="20170" y="2301842"/>
                  </a:lnTo>
                  <a:lnTo>
                    <a:pt x="20330" y="2293285"/>
                  </a:lnTo>
                  <a:lnTo>
                    <a:pt x="20493" y="2284728"/>
                  </a:lnTo>
                  <a:lnTo>
                    <a:pt x="20658" y="2276171"/>
                  </a:lnTo>
                  <a:lnTo>
                    <a:pt x="20824" y="2267613"/>
                  </a:lnTo>
                  <a:lnTo>
                    <a:pt x="20992" y="2259056"/>
                  </a:lnTo>
                  <a:lnTo>
                    <a:pt x="21162" y="2250499"/>
                  </a:lnTo>
                  <a:lnTo>
                    <a:pt x="21334" y="2241942"/>
                  </a:lnTo>
                  <a:lnTo>
                    <a:pt x="21507" y="2233385"/>
                  </a:lnTo>
                  <a:lnTo>
                    <a:pt x="21681" y="2224828"/>
                  </a:lnTo>
                  <a:lnTo>
                    <a:pt x="21856" y="2216271"/>
                  </a:lnTo>
                  <a:lnTo>
                    <a:pt x="22032" y="2207714"/>
                  </a:lnTo>
                  <a:lnTo>
                    <a:pt x="22208" y="2199157"/>
                  </a:lnTo>
                  <a:lnTo>
                    <a:pt x="22385" y="2190600"/>
                  </a:lnTo>
                  <a:lnTo>
                    <a:pt x="22563" y="2182043"/>
                  </a:lnTo>
                  <a:lnTo>
                    <a:pt x="22740" y="2173486"/>
                  </a:lnTo>
                  <a:lnTo>
                    <a:pt x="22918" y="2164929"/>
                  </a:lnTo>
                  <a:lnTo>
                    <a:pt x="23097" y="2156372"/>
                  </a:lnTo>
                  <a:lnTo>
                    <a:pt x="23275" y="2147815"/>
                  </a:lnTo>
                  <a:lnTo>
                    <a:pt x="23453" y="2139258"/>
                  </a:lnTo>
                  <a:lnTo>
                    <a:pt x="23631" y="2130701"/>
                  </a:lnTo>
                  <a:lnTo>
                    <a:pt x="23810" y="2122144"/>
                  </a:lnTo>
                  <a:lnTo>
                    <a:pt x="23988" y="2113587"/>
                  </a:lnTo>
                  <a:lnTo>
                    <a:pt x="24167" y="2105030"/>
                  </a:lnTo>
                  <a:lnTo>
                    <a:pt x="24346" y="2096473"/>
                  </a:lnTo>
                  <a:lnTo>
                    <a:pt x="24526" y="2087916"/>
                  </a:lnTo>
                  <a:lnTo>
                    <a:pt x="24706" y="2079359"/>
                  </a:lnTo>
                  <a:lnTo>
                    <a:pt x="24887" y="2070802"/>
                  </a:lnTo>
                  <a:lnTo>
                    <a:pt x="25069" y="2062245"/>
                  </a:lnTo>
                  <a:lnTo>
                    <a:pt x="25253" y="2053688"/>
                  </a:lnTo>
                  <a:lnTo>
                    <a:pt x="25437" y="2045131"/>
                  </a:lnTo>
                  <a:lnTo>
                    <a:pt x="25624" y="2036574"/>
                  </a:lnTo>
                  <a:lnTo>
                    <a:pt x="25813" y="2028017"/>
                  </a:lnTo>
                  <a:lnTo>
                    <a:pt x="26004" y="2019460"/>
                  </a:lnTo>
                  <a:lnTo>
                    <a:pt x="26198" y="2010902"/>
                  </a:lnTo>
                  <a:lnTo>
                    <a:pt x="26395" y="2002345"/>
                  </a:lnTo>
                  <a:lnTo>
                    <a:pt x="26594" y="1993788"/>
                  </a:lnTo>
                  <a:lnTo>
                    <a:pt x="26797" y="1985231"/>
                  </a:lnTo>
                  <a:lnTo>
                    <a:pt x="27004" y="1976674"/>
                  </a:lnTo>
                  <a:lnTo>
                    <a:pt x="27216" y="1968117"/>
                  </a:lnTo>
                  <a:lnTo>
                    <a:pt x="27431" y="1959560"/>
                  </a:lnTo>
                  <a:lnTo>
                    <a:pt x="27650" y="1951003"/>
                  </a:lnTo>
                  <a:lnTo>
                    <a:pt x="27874" y="1942446"/>
                  </a:lnTo>
                  <a:lnTo>
                    <a:pt x="28103" y="1933889"/>
                  </a:lnTo>
                  <a:lnTo>
                    <a:pt x="28337" y="1925332"/>
                  </a:lnTo>
                  <a:lnTo>
                    <a:pt x="28575" y="1916775"/>
                  </a:lnTo>
                  <a:lnTo>
                    <a:pt x="28818" y="1908218"/>
                  </a:lnTo>
                  <a:lnTo>
                    <a:pt x="29067" y="1899661"/>
                  </a:lnTo>
                  <a:lnTo>
                    <a:pt x="29321" y="1891104"/>
                  </a:lnTo>
                  <a:lnTo>
                    <a:pt x="29579" y="1882547"/>
                  </a:lnTo>
                  <a:lnTo>
                    <a:pt x="29841" y="1873990"/>
                  </a:lnTo>
                  <a:lnTo>
                    <a:pt x="30109" y="1865433"/>
                  </a:lnTo>
                  <a:lnTo>
                    <a:pt x="30381" y="1856876"/>
                  </a:lnTo>
                  <a:lnTo>
                    <a:pt x="30657" y="1848319"/>
                  </a:lnTo>
                  <a:lnTo>
                    <a:pt x="30936" y="1839762"/>
                  </a:lnTo>
                  <a:lnTo>
                    <a:pt x="31220" y="1831205"/>
                  </a:lnTo>
                  <a:lnTo>
                    <a:pt x="31506" y="1822648"/>
                  </a:lnTo>
                  <a:lnTo>
                    <a:pt x="31795" y="1814091"/>
                  </a:lnTo>
                  <a:lnTo>
                    <a:pt x="32087" y="1805534"/>
                  </a:lnTo>
                  <a:lnTo>
                    <a:pt x="32381" y="1796977"/>
                  </a:lnTo>
                  <a:lnTo>
                    <a:pt x="32677" y="1788420"/>
                  </a:lnTo>
                  <a:lnTo>
                    <a:pt x="32973" y="1779863"/>
                  </a:lnTo>
                  <a:lnTo>
                    <a:pt x="33271" y="1771306"/>
                  </a:lnTo>
                  <a:lnTo>
                    <a:pt x="33568" y="1762748"/>
                  </a:lnTo>
                  <a:lnTo>
                    <a:pt x="33866" y="1754191"/>
                  </a:lnTo>
                  <a:lnTo>
                    <a:pt x="34163" y="1745634"/>
                  </a:lnTo>
                  <a:lnTo>
                    <a:pt x="34458" y="1737077"/>
                  </a:lnTo>
                  <a:lnTo>
                    <a:pt x="34752" y="1728520"/>
                  </a:lnTo>
                  <a:lnTo>
                    <a:pt x="35045" y="1719963"/>
                  </a:lnTo>
                  <a:lnTo>
                    <a:pt x="35335" y="1711406"/>
                  </a:lnTo>
                  <a:lnTo>
                    <a:pt x="35622" y="1702849"/>
                  </a:lnTo>
                  <a:lnTo>
                    <a:pt x="35906" y="1694292"/>
                  </a:lnTo>
                  <a:lnTo>
                    <a:pt x="36186" y="1685735"/>
                  </a:lnTo>
                  <a:lnTo>
                    <a:pt x="36463" y="1677178"/>
                  </a:lnTo>
                  <a:lnTo>
                    <a:pt x="36737" y="1668621"/>
                  </a:lnTo>
                  <a:lnTo>
                    <a:pt x="37005" y="1660064"/>
                  </a:lnTo>
                  <a:lnTo>
                    <a:pt x="37269" y="1651507"/>
                  </a:lnTo>
                  <a:lnTo>
                    <a:pt x="37529" y="1642950"/>
                  </a:lnTo>
                  <a:lnTo>
                    <a:pt x="37784" y="1634393"/>
                  </a:lnTo>
                  <a:lnTo>
                    <a:pt x="38033" y="1625836"/>
                  </a:lnTo>
                  <a:lnTo>
                    <a:pt x="38278" y="1617279"/>
                  </a:lnTo>
                  <a:lnTo>
                    <a:pt x="38518" y="1608722"/>
                  </a:lnTo>
                  <a:lnTo>
                    <a:pt x="38753" y="1600165"/>
                  </a:lnTo>
                  <a:lnTo>
                    <a:pt x="38982" y="1591608"/>
                  </a:lnTo>
                  <a:lnTo>
                    <a:pt x="39207" y="1583051"/>
                  </a:lnTo>
                  <a:lnTo>
                    <a:pt x="39427" y="1574494"/>
                  </a:lnTo>
                  <a:lnTo>
                    <a:pt x="39642" y="1565937"/>
                  </a:lnTo>
                  <a:lnTo>
                    <a:pt x="39852" y="1557380"/>
                  </a:lnTo>
                  <a:lnTo>
                    <a:pt x="40057" y="1548823"/>
                  </a:lnTo>
                  <a:lnTo>
                    <a:pt x="40258" y="1540266"/>
                  </a:lnTo>
                  <a:lnTo>
                    <a:pt x="40455" y="1531709"/>
                  </a:lnTo>
                  <a:lnTo>
                    <a:pt x="40647" y="1523152"/>
                  </a:lnTo>
                  <a:lnTo>
                    <a:pt x="40835" y="1514595"/>
                  </a:lnTo>
                  <a:lnTo>
                    <a:pt x="41019" y="1506037"/>
                  </a:lnTo>
                  <a:lnTo>
                    <a:pt x="41200" y="1497480"/>
                  </a:lnTo>
                  <a:lnTo>
                    <a:pt x="41377" y="1488923"/>
                  </a:lnTo>
                  <a:lnTo>
                    <a:pt x="41550" y="1480366"/>
                  </a:lnTo>
                  <a:lnTo>
                    <a:pt x="41720" y="1471809"/>
                  </a:lnTo>
                  <a:lnTo>
                    <a:pt x="41888" y="1463252"/>
                  </a:lnTo>
                  <a:lnTo>
                    <a:pt x="42051" y="1454695"/>
                  </a:lnTo>
                  <a:lnTo>
                    <a:pt x="42212" y="1446138"/>
                  </a:lnTo>
                  <a:lnTo>
                    <a:pt x="42370" y="1437581"/>
                  </a:lnTo>
                  <a:lnTo>
                    <a:pt x="42526" y="1429024"/>
                  </a:lnTo>
                  <a:lnTo>
                    <a:pt x="42678" y="1420467"/>
                  </a:lnTo>
                  <a:lnTo>
                    <a:pt x="42828" y="1411910"/>
                  </a:lnTo>
                  <a:lnTo>
                    <a:pt x="42976" y="1403353"/>
                  </a:lnTo>
                  <a:lnTo>
                    <a:pt x="43121" y="1394796"/>
                  </a:lnTo>
                  <a:lnTo>
                    <a:pt x="43264" y="1386239"/>
                  </a:lnTo>
                  <a:lnTo>
                    <a:pt x="43404" y="1377682"/>
                  </a:lnTo>
                  <a:lnTo>
                    <a:pt x="43542" y="1369125"/>
                  </a:lnTo>
                  <a:lnTo>
                    <a:pt x="43678" y="1360568"/>
                  </a:lnTo>
                  <a:lnTo>
                    <a:pt x="43810" y="1352011"/>
                  </a:lnTo>
                  <a:lnTo>
                    <a:pt x="43941" y="1343454"/>
                  </a:lnTo>
                  <a:lnTo>
                    <a:pt x="44069" y="1334897"/>
                  </a:lnTo>
                  <a:lnTo>
                    <a:pt x="44195" y="1326340"/>
                  </a:lnTo>
                  <a:lnTo>
                    <a:pt x="44318" y="1317783"/>
                  </a:lnTo>
                  <a:lnTo>
                    <a:pt x="44438" y="1309226"/>
                  </a:lnTo>
                  <a:lnTo>
                    <a:pt x="44556" y="1300669"/>
                  </a:lnTo>
                  <a:lnTo>
                    <a:pt x="44672" y="1292112"/>
                  </a:lnTo>
                  <a:lnTo>
                    <a:pt x="44784" y="1283555"/>
                  </a:lnTo>
                  <a:lnTo>
                    <a:pt x="44894" y="1274998"/>
                  </a:lnTo>
                  <a:lnTo>
                    <a:pt x="45001" y="1266441"/>
                  </a:lnTo>
                  <a:lnTo>
                    <a:pt x="45106" y="1257883"/>
                  </a:lnTo>
                  <a:lnTo>
                    <a:pt x="45208" y="1249326"/>
                  </a:lnTo>
                  <a:lnTo>
                    <a:pt x="45307" y="1240769"/>
                  </a:lnTo>
                  <a:lnTo>
                    <a:pt x="45403" y="1232212"/>
                  </a:lnTo>
                  <a:lnTo>
                    <a:pt x="45497" y="1223655"/>
                  </a:lnTo>
                  <a:lnTo>
                    <a:pt x="45588" y="1215098"/>
                  </a:lnTo>
                  <a:lnTo>
                    <a:pt x="45676" y="1206541"/>
                  </a:lnTo>
                  <a:lnTo>
                    <a:pt x="45762" y="1197984"/>
                  </a:lnTo>
                  <a:lnTo>
                    <a:pt x="45846" y="1189427"/>
                  </a:lnTo>
                  <a:lnTo>
                    <a:pt x="45926" y="1180870"/>
                  </a:lnTo>
                  <a:lnTo>
                    <a:pt x="46005" y="1172313"/>
                  </a:lnTo>
                  <a:lnTo>
                    <a:pt x="46081" y="1163756"/>
                  </a:lnTo>
                  <a:lnTo>
                    <a:pt x="46155" y="1155199"/>
                  </a:lnTo>
                  <a:lnTo>
                    <a:pt x="46227" y="1146642"/>
                  </a:lnTo>
                  <a:lnTo>
                    <a:pt x="46296" y="1138085"/>
                  </a:lnTo>
                  <a:lnTo>
                    <a:pt x="46364" y="1129528"/>
                  </a:lnTo>
                  <a:lnTo>
                    <a:pt x="46430" y="1120971"/>
                  </a:lnTo>
                  <a:lnTo>
                    <a:pt x="46494" y="1112414"/>
                  </a:lnTo>
                  <a:lnTo>
                    <a:pt x="46557" y="1103857"/>
                  </a:lnTo>
                  <a:lnTo>
                    <a:pt x="46618" y="1095300"/>
                  </a:lnTo>
                  <a:lnTo>
                    <a:pt x="46678" y="1086743"/>
                  </a:lnTo>
                  <a:lnTo>
                    <a:pt x="46737" y="1078186"/>
                  </a:lnTo>
                  <a:lnTo>
                    <a:pt x="46795" y="1069629"/>
                  </a:lnTo>
                  <a:lnTo>
                    <a:pt x="46852" y="1061072"/>
                  </a:lnTo>
                  <a:lnTo>
                    <a:pt x="46907" y="1052515"/>
                  </a:lnTo>
                  <a:lnTo>
                    <a:pt x="46963" y="1043958"/>
                  </a:lnTo>
                  <a:lnTo>
                    <a:pt x="47017" y="1035401"/>
                  </a:lnTo>
                  <a:lnTo>
                    <a:pt x="47071" y="1026844"/>
                  </a:lnTo>
                  <a:lnTo>
                    <a:pt x="47125" y="1018287"/>
                  </a:lnTo>
                  <a:lnTo>
                    <a:pt x="47179" y="1009730"/>
                  </a:lnTo>
                  <a:lnTo>
                    <a:pt x="47232" y="1001172"/>
                  </a:lnTo>
                  <a:lnTo>
                    <a:pt x="47285" y="992615"/>
                  </a:lnTo>
                  <a:lnTo>
                    <a:pt x="47338" y="984058"/>
                  </a:lnTo>
                  <a:lnTo>
                    <a:pt x="47392" y="975501"/>
                  </a:lnTo>
                  <a:lnTo>
                    <a:pt x="47445" y="966944"/>
                  </a:lnTo>
                  <a:lnTo>
                    <a:pt x="47499" y="958387"/>
                  </a:lnTo>
                  <a:lnTo>
                    <a:pt x="47553" y="949830"/>
                  </a:lnTo>
                  <a:lnTo>
                    <a:pt x="47607" y="941273"/>
                  </a:lnTo>
                  <a:lnTo>
                    <a:pt x="47662" y="932716"/>
                  </a:lnTo>
                  <a:lnTo>
                    <a:pt x="47718" y="924159"/>
                  </a:lnTo>
                  <a:lnTo>
                    <a:pt x="47773" y="915602"/>
                  </a:lnTo>
                  <a:lnTo>
                    <a:pt x="47829" y="907045"/>
                  </a:lnTo>
                  <a:lnTo>
                    <a:pt x="47886" y="898488"/>
                  </a:lnTo>
                  <a:lnTo>
                    <a:pt x="47943" y="889931"/>
                  </a:lnTo>
                  <a:lnTo>
                    <a:pt x="48001" y="881374"/>
                  </a:lnTo>
                  <a:lnTo>
                    <a:pt x="48059" y="872817"/>
                  </a:lnTo>
                  <a:lnTo>
                    <a:pt x="48118" y="864260"/>
                  </a:lnTo>
                  <a:lnTo>
                    <a:pt x="48177" y="855703"/>
                  </a:lnTo>
                  <a:lnTo>
                    <a:pt x="48237" y="847146"/>
                  </a:lnTo>
                  <a:lnTo>
                    <a:pt x="48297" y="838589"/>
                  </a:lnTo>
                  <a:lnTo>
                    <a:pt x="48357" y="830032"/>
                  </a:lnTo>
                  <a:lnTo>
                    <a:pt x="48418" y="821475"/>
                  </a:lnTo>
                  <a:lnTo>
                    <a:pt x="48479" y="812918"/>
                  </a:lnTo>
                  <a:lnTo>
                    <a:pt x="48540" y="804361"/>
                  </a:lnTo>
                  <a:lnTo>
                    <a:pt x="48602" y="795804"/>
                  </a:lnTo>
                  <a:lnTo>
                    <a:pt x="48663" y="787247"/>
                  </a:lnTo>
                  <a:lnTo>
                    <a:pt x="48725" y="778690"/>
                  </a:lnTo>
                  <a:lnTo>
                    <a:pt x="48786" y="770133"/>
                  </a:lnTo>
                  <a:lnTo>
                    <a:pt x="48847" y="761576"/>
                  </a:lnTo>
                  <a:lnTo>
                    <a:pt x="48908" y="753018"/>
                  </a:lnTo>
                  <a:lnTo>
                    <a:pt x="48969" y="744461"/>
                  </a:lnTo>
                  <a:lnTo>
                    <a:pt x="49030" y="735904"/>
                  </a:lnTo>
                  <a:lnTo>
                    <a:pt x="49089" y="727347"/>
                  </a:lnTo>
                  <a:lnTo>
                    <a:pt x="49149" y="718790"/>
                  </a:lnTo>
                  <a:lnTo>
                    <a:pt x="49207" y="710233"/>
                  </a:lnTo>
                  <a:lnTo>
                    <a:pt x="49265" y="701676"/>
                  </a:lnTo>
                  <a:lnTo>
                    <a:pt x="49322" y="693119"/>
                  </a:lnTo>
                  <a:lnTo>
                    <a:pt x="49378" y="684562"/>
                  </a:lnTo>
                  <a:lnTo>
                    <a:pt x="49433" y="676005"/>
                  </a:lnTo>
                  <a:lnTo>
                    <a:pt x="49486" y="667448"/>
                  </a:lnTo>
                  <a:lnTo>
                    <a:pt x="49539" y="658891"/>
                  </a:lnTo>
                  <a:lnTo>
                    <a:pt x="49590" y="650334"/>
                  </a:lnTo>
                  <a:lnTo>
                    <a:pt x="49639" y="641777"/>
                  </a:lnTo>
                  <a:lnTo>
                    <a:pt x="49688" y="633220"/>
                  </a:lnTo>
                  <a:lnTo>
                    <a:pt x="49734" y="624663"/>
                  </a:lnTo>
                  <a:lnTo>
                    <a:pt x="49779" y="616106"/>
                  </a:lnTo>
                  <a:lnTo>
                    <a:pt x="49822" y="607549"/>
                  </a:lnTo>
                  <a:lnTo>
                    <a:pt x="49864" y="598992"/>
                  </a:lnTo>
                  <a:lnTo>
                    <a:pt x="49903" y="590435"/>
                  </a:lnTo>
                  <a:lnTo>
                    <a:pt x="49941" y="581878"/>
                  </a:lnTo>
                  <a:lnTo>
                    <a:pt x="49976" y="573321"/>
                  </a:lnTo>
                  <a:lnTo>
                    <a:pt x="50011" y="564764"/>
                  </a:lnTo>
                  <a:lnTo>
                    <a:pt x="50042" y="556207"/>
                  </a:lnTo>
                  <a:lnTo>
                    <a:pt x="50072" y="547650"/>
                  </a:lnTo>
                  <a:lnTo>
                    <a:pt x="50100" y="539093"/>
                  </a:lnTo>
                  <a:lnTo>
                    <a:pt x="50126" y="530536"/>
                  </a:lnTo>
                  <a:lnTo>
                    <a:pt x="50150" y="521979"/>
                  </a:lnTo>
                  <a:lnTo>
                    <a:pt x="50172" y="513422"/>
                  </a:lnTo>
                  <a:lnTo>
                    <a:pt x="50192" y="504865"/>
                  </a:lnTo>
                  <a:lnTo>
                    <a:pt x="50211" y="496307"/>
                  </a:lnTo>
                  <a:lnTo>
                    <a:pt x="50227" y="487750"/>
                  </a:lnTo>
                  <a:lnTo>
                    <a:pt x="50242" y="479193"/>
                  </a:lnTo>
                  <a:lnTo>
                    <a:pt x="50255" y="470636"/>
                  </a:lnTo>
                  <a:lnTo>
                    <a:pt x="50267" y="462079"/>
                  </a:lnTo>
                  <a:lnTo>
                    <a:pt x="50277" y="453522"/>
                  </a:lnTo>
                  <a:lnTo>
                    <a:pt x="50285" y="444965"/>
                  </a:lnTo>
                  <a:lnTo>
                    <a:pt x="50292" y="436408"/>
                  </a:lnTo>
                  <a:lnTo>
                    <a:pt x="50298" y="427851"/>
                  </a:lnTo>
                  <a:lnTo>
                    <a:pt x="50303" y="419294"/>
                  </a:lnTo>
                  <a:lnTo>
                    <a:pt x="50306" y="410737"/>
                  </a:lnTo>
                  <a:lnTo>
                    <a:pt x="50309" y="402180"/>
                  </a:lnTo>
                  <a:lnTo>
                    <a:pt x="50311" y="393623"/>
                  </a:lnTo>
                  <a:lnTo>
                    <a:pt x="50311" y="385066"/>
                  </a:lnTo>
                  <a:lnTo>
                    <a:pt x="50311" y="376509"/>
                  </a:lnTo>
                  <a:lnTo>
                    <a:pt x="50311" y="367952"/>
                  </a:lnTo>
                  <a:lnTo>
                    <a:pt x="50310" y="359395"/>
                  </a:lnTo>
                  <a:lnTo>
                    <a:pt x="50309" y="350838"/>
                  </a:lnTo>
                  <a:lnTo>
                    <a:pt x="50307" y="342281"/>
                  </a:lnTo>
                  <a:lnTo>
                    <a:pt x="50305" y="333724"/>
                  </a:lnTo>
                  <a:lnTo>
                    <a:pt x="50303" y="325167"/>
                  </a:lnTo>
                  <a:lnTo>
                    <a:pt x="50301" y="316610"/>
                  </a:lnTo>
                  <a:lnTo>
                    <a:pt x="50299" y="308053"/>
                  </a:lnTo>
                  <a:lnTo>
                    <a:pt x="50297" y="299496"/>
                  </a:lnTo>
                  <a:lnTo>
                    <a:pt x="50295" y="290939"/>
                  </a:lnTo>
                  <a:lnTo>
                    <a:pt x="50293" y="282382"/>
                  </a:lnTo>
                  <a:lnTo>
                    <a:pt x="50292" y="273825"/>
                  </a:lnTo>
                  <a:lnTo>
                    <a:pt x="50291" y="265268"/>
                  </a:lnTo>
                  <a:lnTo>
                    <a:pt x="50290" y="256711"/>
                  </a:lnTo>
                  <a:lnTo>
                    <a:pt x="50290" y="248153"/>
                  </a:lnTo>
                  <a:lnTo>
                    <a:pt x="50290" y="239596"/>
                  </a:lnTo>
                  <a:lnTo>
                    <a:pt x="50291" y="231039"/>
                  </a:lnTo>
                  <a:lnTo>
                    <a:pt x="50292" y="222482"/>
                  </a:lnTo>
                  <a:lnTo>
                    <a:pt x="50294" y="213925"/>
                  </a:lnTo>
                  <a:lnTo>
                    <a:pt x="50296" y="205368"/>
                  </a:lnTo>
                  <a:lnTo>
                    <a:pt x="50298" y="196811"/>
                  </a:lnTo>
                  <a:lnTo>
                    <a:pt x="50302" y="188254"/>
                  </a:lnTo>
                  <a:lnTo>
                    <a:pt x="50306" y="179697"/>
                  </a:lnTo>
                  <a:lnTo>
                    <a:pt x="50310" y="171140"/>
                  </a:lnTo>
                  <a:lnTo>
                    <a:pt x="50315" y="162583"/>
                  </a:lnTo>
                  <a:lnTo>
                    <a:pt x="50320" y="154026"/>
                  </a:lnTo>
                  <a:lnTo>
                    <a:pt x="50326" y="145469"/>
                  </a:lnTo>
                  <a:lnTo>
                    <a:pt x="50333" y="136912"/>
                  </a:lnTo>
                  <a:lnTo>
                    <a:pt x="50340" y="128355"/>
                  </a:lnTo>
                  <a:lnTo>
                    <a:pt x="50347" y="119798"/>
                  </a:lnTo>
                  <a:lnTo>
                    <a:pt x="50355" y="111241"/>
                  </a:lnTo>
                  <a:lnTo>
                    <a:pt x="50363" y="102684"/>
                  </a:lnTo>
                  <a:lnTo>
                    <a:pt x="50372" y="94127"/>
                  </a:lnTo>
                  <a:lnTo>
                    <a:pt x="50381" y="85570"/>
                  </a:lnTo>
                  <a:lnTo>
                    <a:pt x="50390" y="77013"/>
                  </a:lnTo>
                  <a:lnTo>
                    <a:pt x="50400" y="68456"/>
                  </a:lnTo>
                  <a:lnTo>
                    <a:pt x="50410" y="59899"/>
                  </a:lnTo>
                  <a:lnTo>
                    <a:pt x="50420" y="51342"/>
                  </a:lnTo>
                  <a:lnTo>
                    <a:pt x="50431" y="42785"/>
                  </a:lnTo>
                  <a:lnTo>
                    <a:pt x="50441" y="34228"/>
                  </a:lnTo>
                  <a:lnTo>
                    <a:pt x="50452" y="25671"/>
                  </a:lnTo>
                  <a:lnTo>
                    <a:pt x="50464" y="17114"/>
                  </a:lnTo>
                  <a:lnTo>
                    <a:pt x="50475" y="8557"/>
                  </a:lnTo>
                  <a:lnTo>
                    <a:pt x="50486" y="0"/>
                  </a:lnTo>
                  <a:lnTo>
                    <a:pt x="51226" y="0"/>
                  </a:lnTo>
                  <a:lnTo>
                    <a:pt x="51238" y="8557"/>
                  </a:lnTo>
                  <a:lnTo>
                    <a:pt x="51249" y="17114"/>
                  </a:lnTo>
                  <a:lnTo>
                    <a:pt x="51260" y="25671"/>
                  </a:lnTo>
                  <a:lnTo>
                    <a:pt x="51271" y="34228"/>
                  </a:lnTo>
                  <a:lnTo>
                    <a:pt x="51282" y="42785"/>
                  </a:lnTo>
                  <a:lnTo>
                    <a:pt x="51293" y="51342"/>
                  </a:lnTo>
                  <a:lnTo>
                    <a:pt x="51303" y="59899"/>
                  </a:lnTo>
                  <a:lnTo>
                    <a:pt x="51313" y="68456"/>
                  </a:lnTo>
                  <a:lnTo>
                    <a:pt x="51323" y="77013"/>
                  </a:lnTo>
                  <a:lnTo>
                    <a:pt x="51332" y="85570"/>
                  </a:lnTo>
                  <a:lnTo>
                    <a:pt x="51341" y="94127"/>
                  </a:lnTo>
                  <a:lnTo>
                    <a:pt x="51350" y="102684"/>
                  </a:lnTo>
                  <a:lnTo>
                    <a:pt x="51358" y="111241"/>
                  </a:lnTo>
                  <a:lnTo>
                    <a:pt x="51366" y="119798"/>
                  </a:lnTo>
                  <a:lnTo>
                    <a:pt x="51373" y="128355"/>
                  </a:lnTo>
                  <a:lnTo>
                    <a:pt x="51380" y="136912"/>
                  </a:lnTo>
                  <a:lnTo>
                    <a:pt x="51386" y="145469"/>
                  </a:lnTo>
                  <a:lnTo>
                    <a:pt x="51392" y="154026"/>
                  </a:lnTo>
                  <a:lnTo>
                    <a:pt x="51398" y="162583"/>
                  </a:lnTo>
                  <a:lnTo>
                    <a:pt x="51403" y="171140"/>
                  </a:lnTo>
                  <a:lnTo>
                    <a:pt x="51407" y="179697"/>
                  </a:lnTo>
                  <a:lnTo>
                    <a:pt x="51411" y="188254"/>
                  </a:lnTo>
                  <a:lnTo>
                    <a:pt x="51414" y="196811"/>
                  </a:lnTo>
                  <a:lnTo>
                    <a:pt x="51417" y="205368"/>
                  </a:lnTo>
                  <a:lnTo>
                    <a:pt x="51419" y="213925"/>
                  </a:lnTo>
                  <a:lnTo>
                    <a:pt x="51421" y="222482"/>
                  </a:lnTo>
                  <a:lnTo>
                    <a:pt x="51422" y="231039"/>
                  </a:lnTo>
                  <a:lnTo>
                    <a:pt x="51423" y="239596"/>
                  </a:lnTo>
                  <a:lnTo>
                    <a:pt x="51423" y="248153"/>
                  </a:lnTo>
                  <a:lnTo>
                    <a:pt x="51423" y="256711"/>
                  </a:lnTo>
                  <a:lnTo>
                    <a:pt x="51422" y="265268"/>
                  </a:lnTo>
                  <a:lnTo>
                    <a:pt x="51421" y="273825"/>
                  </a:lnTo>
                  <a:lnTo>
                    <a:pt x="51419" y="282382"/>
                  </a:lnTo>
                  <a:lnTo>
                    <a:pt x="51418" y="290939"/>
                  </a:lnTo>
                  <a:lnTo>
                    <a:pt x="51416" y="299496"/>
                  </a:lnTo>
                  <a:lnTo>
                    <a:pt x="51414" y="308053"/>
                  </a:lnTo>
                  <a:lnTo>
                    <a:pt x="51412" y="316610"/>
                  </a:lnTo>
                  <a:lnTo>
                    <a:pt x="51410" y="325167"/>
                  </a:lnTo>
                  <a:lnTo>
                    <a:pt x="51408" y="333724"/>
                  </a:lnTo>
                  <a:lnTo>
                    <a:pt x="51406" y="342281"/>
                  </a:lnTo>
                  <a:lnTo>
                    <a:pt x="51404" y="350838"/>
                  </a:lnTo>
                  <a:lnTo>
                    <a:pt x="51403" y="359395"/>
                  </a:lnTo>
                  <a:lnTo>
                    <a:pt x="51402" y="367952"/>
                  </a:lnTo>
                  <a:lnTo>
                    <a:pt x="51401" y="376509"/>
                  </a:lnTo>
                  <a:lnTo>
                    <a:pt x="51401" y="385066"/>
                  </a:lnTo>
                  <a:lnTo>
                    <a:pt x="51402" y="393623"/>
                  </a:lnTo>
                  <a:lnTo>
                    <a:pt x="51404" y="402180"/>
                  </a:lnTo>
                  <a:lnTo>
                    <a:pt x="51406" y="410737"/>
                  </a:lnTo>
                  <a:lnTo>
                    <a:pt x="51410" y="419294"/>
                  </a:lnTo>
                  <a:lnTo>
                    <a:pt x="51414" y="427851"/>
                  </a:lnTo>
                  <a:lnTo>
                    <a:pt x="51420" y="436408"/>
                  </a:lnTo>
                  <a:lnTo>
                    <a:pt x="51428" y="444965"/>
                  </a:lnTo>
                  <a:lnTo>
                    <a:pt x="51436" y="453522"/>
                  </a:lnTo>
                  <a:lnTo>
                    <a:pt x="51446" y="462079"/>
                  </a:lnTo>
                  <a:lnTo>
                    <a:pt x="51457" y="470636"/>
                  </a:lnTo>
                  <a:lnTo>
                    <a:pt x="51471" y="479193"/>
                  </a:lnTo>
                  <a:lnTo>
                    <a:pt x="51485" y="487750"/>
                  </a:lnTo>
                  <a:lnTo>
                    <a:pt x="51502" y="496307"/>
                  </a:lnTo>
                  <a:lnTo>
                    <a:pt x="51520" y="504865"/>
                  </a:lnTo>
                  <a:lnTo>
                    <a:pt x="51541" y="513422"/>
                  </a:lnTo>
                  <a:lnTo>
                    <a:pt x="51563" y="521979"/>
                  </a:lnTo>
                  <a:lnTo>
                    <a:pt x="51586" y="530536"/>
                  </a:lnTo>
                  <a:lnTo>
                    <a:pt x="51613" y="539093"/>
                  </a:lnTo>
                  <a:lnTo>
                    <a:pt x="51641" y="547650"/>
                  </a:lnTo>
                  <a:lnTo>
                    <a:pt x="51670" y="556207"/>
                  </a:lnTo>
                  <a:lnTo>
                    <a:pt x="51702" y="564764"/>
                  </a:lnTo>
                  <a:lnTo>
                    <a:pt x="51736" y="573321"/>
                  </a:lnTo>
                  <a:lnTo>
                    <a:pt x="51772" y="581878"/>
                  </a:lnTo>
                  <a:lnTo>
                    <a:pt x="51810" y="590435"/>
                  </a:lnTo>
                  <a:lnTo>
                    <a:pt x="51849" y="598992"/>
                  </a:lnTo>
                  <a:lnTo>
                    <a:pt x="51891" y="607549"/>
                  </a:lnTo>
                  <a:lnTo>
                    <a:pt x="51934" y="616106"/>
                  </a:lnTo>
                  <a:lnTo>
                    <a:pt x="51979" y="624663"/>
                  </a:lnTo>
                  <a:lnTo>
                    <a:pt x="52025" y="633220"/>
                  </a:lnTo>
                  <a:lnTo>
                    <a:pt x="52073" y="641777"/>
                  </a:lnTo>
                  <a:lnTo>
                    <a:pt x="52123" y="650334"/>
                  </a:lnTo>
                  <a:lnTo>
                    <a:pt x="52174" y="658891"/>
                  </a:lnTo>
                  <a:lnTo>
                    <a:pt x="52226" y="667448"/>
                  </a:lnTo>
                  <a:lnTo>
                    <a:pt x="52280" y="676005"/>
                  </a:lnTo>
                  <a:lnTo>
                    <a:pt x="52335" y="684562"/>
                  </a:lnTo>
                  <a:lnTo>
                    <a:pt x="52391" y="693119"/>
                  </a:lnTo>
                  <a:lnTo>
                    <a:pt x="52448" y="701676"/>
                  </a:lnTo>
                  <a:lnTo>
                    <a:pt x="52505" y="710233"/>
                  </a:lnTo>
                  <a:lnTo>
                    <a:pt x="52564" y="718790"/>
                  </a:lnTo>
                  <a:lnTo>
                    <a:pt x="52623" y="727347"/>
                  </a:lnTo>
                  <a:lnTo>
                    <a:pt x="52683" y="735904"/>
                  </a:lnTo>
                  <a:lnTo>
                    <a:pt x="52743" y="744461"/>
                  </a:lnTo>
                  <a:lnTo>
                    <a:pt x="52804" y="753018"/>
                  </a:lnTo>
                  <a:lnTo>
                    <a:pt x="52865" y="761576"/>
                  </a:lnTo>
                  <a:lnTo>
                    <a:pt x="52927" y="770133"/>
                  </a:lnTo>
                  <a:lnTo>
                    <a:pt x="52988" y="778690"/>
                  </a:lnTo>
                  <a:lnTo>
                    <a:pt x="53050" y="787247"/>
                  </a:lnTo>
                  <a:lnTo>
                    <a:pt x="53111" y="795804"/>
                  </a:lnTo>
                  <a:lnTo>
                    <a:pt x="53172" y="804361"/>
                  </a:lnTo>
                  <a:lnTo>
                    <a:pt x="53234" y="812918"/>
                  </a:lnTo>
                  <a:lnTo>
                    <a:pt x="53295" y="821475"/>
                  </a:lnTo>
                  <a:lnTo>
                    <a:pt x="53355" y="830032"/>
                  </a:lnTo>
                  <a:lnTo>
                    <a:pt x="53416" y="838589"/>
                  </a:lnTo>
                  <a:lnTo>
                    <a:pt x="53476" y="847146"/>
                  </a:lnTo>
                  <a:lnTo>
                    <a:pt x="53536" y="855703"/>
                  </a:lnTo>
                  <a:lnTo>
                    <a:pt x="53595" y="864260"/>
                  </a:lnTo>
                  <a:lnTo>
                    <a:pt x="53654" y="872817"/>
                  </a:lnTo>
                  <a:lnTo>
                    <a:pt x="53712" y="881374"/>
                  </a:lnTo>
                  <a:lnTo>
                    <a:pt x="53769" y="889931"/>
                  </a:lnTo>
                  <a:lnTo>
                    <a:pt x="53827" y="898488"/>
                  </a:lnTo>
                  <a:lnTo>
                    <a:pt x="53883" y="907045"/>
                  </a:lnTo>
                  <a:lnTo>
                    <a:pt x="53939" y="915602"/>
                  </a:lnTo>
                  <a:lnTo>
                    <a:pt x="53995" y="924159"/>
                  </a:lnTo>
                  <a:lnTo>
                    <a:pt x="54050" y="932716"/>
                  </a:lnTo>
                  <a:lnTo>
                    <a:pt x="54105" y="941273"/>
                  </a:lnTo>
                  <a:lnTo>
                    <a:pt x="54160" y="949830"/>
                  </a:lnTo>
                  <a:lnTo>
                    <a:pt x="54214" y="958387"/>
                  </a:lnTo>
                  <a:lnTo>
                    <a:pt x="54267" y="966944"/>
                  </a:lnTo>
                  <a:lnTo>
                    <a:pt x="54321" y="975501"/>
                  </a:lnTo>
                  <a:lnTo>
                    <a:pt x="54374" y="984058"/>
                  </a:lnTo>
                  <a:lnTo>
                    <a:pt x="54427" y="992615"/>
                  </a:lnTo>
                  <a:lnTo>
                    <a:pt x="54481" y="1001172"/>
                  </a:lnTo>
                  <a:lnTo>
                    <a:pt x="54534" y="1009730"/>
                  </a:lnTo>
                  <a:lnTo>
                    <a:pt x="54588" y="1018287"/>
                  </a:lnTo>
                  <a:lnTo>
                    <a:pt x="54641" y="1026844"/>
                  </a:lnTo>
                  <a:lnTo>
                    <a:pt x="54695" y="1035401"/>
                  </a:lnTo>
                  <a:lnTo>
                    <a:pt x="54750" y="1043958"/>
                  </a:lnTo>
                  <a:lnTo>
                    <a:pt x="54805" y="1052515"/>
                  </a:lnTo>
                  <a:lnTo>
                    <a:pt x="54861" y="1061072"/>
                  </a:lnTo>
                  <a:lnTo>
                    <a:pt x="54918" y="1069629"/>
                  </a:lnTo>
                  <a:lnTo>
                    <a:pt x="54975" y="1078186"/>
                  </a:lnTo>
                  <a:lnTo>
                    <a:pt x="55034" y="1086743"/>
                  </a:lnTo>
                  <a:lnTo>
                    <a:pt x="55094" y="1095300"/>
                  </a:lnTo>
                  <a:lnTo>
                    <a:pt x="55156" y="1103857"/>
                  </a:lnTo>
                  <a:lnTo>
                    <a:pt x="55218" y="1112414"/>
                  </a:lnTo>
                  <a:lnTo>
                    <a:pt x="55282" y="1120971"/>
                  </a:lnTo>
                  <a:lnTo>
                    <a:pt x="55349" y="1129528"/>
                  </a:lnTo>
                  <a:lnTo>
                    <a:pt x="55416" y="1138085"/>
                  </a:lnTo>
                  <a:lnTo>
                    <a:pt x="55486" y="1146642"/>
                  </a:lnTo>
                  <a:lnTo>
                    <a:pt x="55558" y="1155199"/>
                  </a:lnTo>
                  <a:lnTo>
                    <a:pt x="55632" y="1163756"/>
                  </a:lnTo>
                  <a:lnTo>
                    <a:pt x="55708" y="1172313"/>
                  </a:lnTo>
                  <a:lnTo>
                    <a:pt x="55786" y="1180870"/>
                  </a:lnTo>
                  <a:lnTo>
                    <a:pt x="55867" y="1189427"/>
                  </a:lnTo>
                  <a:lnTo>
                    <a:pt x="55951" y="1197984"/>
                  </a:lnTo>
                  <a:lnTo>
                    <a:pt x="56036" y="1206541"/>
                  </a:lnTo>
                  <a:lnTo>
                    <a:pt x="56125" y="1215098"/>
                  </a:lnTo>
                  <a:lnTo>
                    <a:pt x="56216" y="1223655"/>
                  </a:lnTo>
                  <a:lnTo>
                    <a:pt x="56310" y="1232212"/>
                  </a:lnTo>
                  <a:lnTo>
                    <a:pt x="56406" y="1240769"/>
                  </a:lnTo>
                  <a:lnTo>
                    <a:pt x="56505" y="1249326"/>
                  </a:lnTo>
                  <a:lnTo>
                    <a:pt x="56607" y="1257883"/>
                  </a:lnTo>
                  <a:lnTo>
                    <a:pt x="56712" y="1266441"/>
                  </a:lnTo>
                  <a:lnTo>
                    <a:pt x="56819" y="1274998"/>
                  </a:lnTo>
                  <a:lnTo>
                    <a:pt x="56929" y="1283555"/>
                  </a:lnTo>
                  <a:lnTo>
                    <a:pt x="57041" y="1292112"/>
                  </a:lnTo>
                  <a:lnTo>
                    <a:pt x="57157" y="1300669"/>
                  </a:lnTo>
                  <a:lnTo>
                    <a:pt x="57275" y="1309226"/>
                  </a:lnTo>
                  <a:lnTo>
                    <a:pt x="57395" y="1317783"/>
                  </a:lnTo>
                  <a:lnTo>
                    <a:pt x="57518" y="1326340"/>
                  </a:lnTo>
                  <a:lnTo>
                    <a:pt x="57644" y="1334897"/>
                  </a:lnTo>
                  <a:lnTo>
                    <a:pt x="57772" y="1343454"/>
                  </a:lnTo>
                  <a:lnTo>
                    <a:pt x="57902" y="1352011"/>
                  </a:lnTo>
                  <a:lnTo>
                    <a:pt x="58035" y="1360568"/>
                  </a:lnTo>
                  <a:lnTo>
                    <a:pt x="58171" y="1369125"/>
                  </a:lnTo>
                  <a:lnTo>
                    <a:pt x="58309" y="1377682"/>
                  </a:lnTo>
                  <a:lnTo>
                    <a:pt x="58449" y="1386239"/>
                  </a:lnTo>
                  <a:lnTo>
                    <a:pt x="58591" y="1394796"/>
                  </a:lnTo>
                  <a:lnTo>
                    <a:pt x="58737" y="1403353"/>
                  </a:lnTo>
                  <a:lnTo>
                    <a:pt x="58884" y="1411910"/>
                  </a:lnTo>
                  <a:lnTo>
                    <a:pt x="59034" y="1420467"/>
                  </a:lnTo>
                  <a:lnTo>
                    <a:pt x="59187" y="1429024"/>
                  </a:lnTo>
                  <a:lnTo>
                    <a:pt x="59343" y="1437581"/>
                  </a:lnTo>
                  <a:lnTo>
                    <a:pt x="59501" y="1446138"/>
                  </a:lnTo>
                  <a:lnTo>
                    <a:pt x="59662" y="1454695"/>
                  </a:lnTo>
                  <a:lnTo>
                    <a:pt x="59825" y="1463252"/>
                  </a:lnTo>
                  <a:lnTo>
                    <a:pt x="59992" y="1471809"/>
                  </a:lnTo>
                  <a:lnTo>
                    <a:pt x="60163" y="1480366"/>
                  </a:lnTo>
                  <a:lnTo>
                    <a:pt x="60336" y="1488923"/>
                  </a:lnTo>
                  <a:lnTo>
                    <a:pt x="60512" y="1497480"/>
                  </a:lnTo>
                  <a:lnTo>
                    <a:pt x="60693" y="1506037"/>
                  </a:lnTo>
                  <a:lnTo>
                    <a:pt x="60878" y="1514595"/>
                  </a:lnTo>
                  <a:lnTo>
                    <a:pt x="61066" y="1523152"/>
                  </a:lnTo>
                  <a:lnTo>
                    <a:pt x="61257" y="1531709"/>
                  </a:lnTo>
                  <a:lnTo>
                    <a:pt x="61455" y="1540266"/>
                  </a:lnTo>
                  <a:lnTo>
                    <a:pt x="61656" y="1548823"/>
                  </a:lnTo>
                  <a:lnTo>
                    <a:pt x="61861" y="1557380"/>
                  </a:lnTo>
                  <a:lnTo>
                    <a:pt x="62070" y="1565937"/>
                  </a:lnTo>
                  <a:lnTo>
                    <a:pt x="62286" y="1574494"/>
                  </a:lnTo>
                  <a:lnTo>
                    <a:pt x="62506" y="1583051"/>
                  </a:lnTo>
                  <a:lnTo>
                    <a:pt x="62730" y="1591608"/>
                  </a:lnTo>
                  <a:lnTo>
                    <a:pt x="62959" y="1600165"/>
                  </a:lnTo>
                  <a:lnTo>
                    <a:pt x="63195" y="1608722"/>
                  </a:lnTo>
                  <a:lnTo>
                    <a:pt x="63435" y="1617279"/>
                  </a:lnTo>
                  <a:lnTo>
                    <a:pt x="63680" y="1625836"/>
                  </a:lnTo>
                  <a:lnTo>
                    <a:pt x="63929" y="1634393"/>
                  </a:lnTo>
                  <a:lnTo>
                    <a:pt x="64184" y="1642950"/>
                  </a:lnTo>
                  <a:lnTo>
                    <a:pt x="64444" y="1651507"/>
                  </a:lnTo>
                  <a:lnTo>
                    <a:pt x="64708" y="1660064"/>
                  </a:lnTo>
                  <a:lnTo>
                    <a:pt x="64976" y="1668621"/>
                  </a:lnTo>
                  <a:lnTo>
                    <a:pt x="65249" y="1677178"/>
                  </a:lnTo>
                  <a:lnTo>
                    <a:pt x="65526" y="1685735"/>
                  </a:lnTo>
                  <a:lnTo>
                    <a:pt x="65807" y="1694292"/>
                  </a:lnTo>
                  <a:lnTo>
                    <a:pt x="66090" y="1702849"/>
                  </a:lnTo>
                  <a:lnTo>
                    <a:pt x="66378" y="1711406"/>
                  </a:lnTo>
                  <a:lnTo>
                    <a:pt x="66668" y="1719963"/>
                  </a:lnTo>
                  <a:lnTo>
                    <a:pt x="66960" y="1728520"/>
                  </a:lnTo>
                  <a:lnTo>
                    <a:pt x="67254" y="1737077"/>
                  </a:lnTo>
                  <a:lnTo>
                    <a:pt x="67550" y="1745634"/>
                  </a:lnTo>
                  <a:lnTo>
                    <a:pt x="67847" y="1754191"/>
                  </a:lnTo>
                  <a:lnTo>
                    <a:pt x="68144" y="1762748"/>
                  </a:lnTo>
                  <a:lnTo>
                    <a:pt x="68442" y="1771306"/>
                  </a:lnTo>
                  <a:lnTo>
                    <a:pt x="68739" y="1779863"/>
                  </a:lnTo>
                  <a:lnTo>
                    <a:pt x="69036" y="1788420"/>
                  </a:lnTo>
                  <a:lnTo>
                    <a:pt x="69331" y="1796977"/>
                  </a:lnTo>
                  <a:lnTo>
                    <a:pt x="69626" y="1805534"/>
                  </a:lnTo>
                  <a:lnTo>
                    <a:pt x="69917" y="1814091"/>
                  </a:lnTo>
                  <a:lnTo>
                    <a:pt x="70206" y="1822648"/>
                  </a:lnTo>
                  <a:lnTo>
                    <a:pt x="70493" y="1831205"/>
                  </a:lnTo>
                  <a:lnTo>
                    <a:pt x="70777" y="1839762"/>
                  </a:lnTo>
                  <a:lnTo>
                    <a:pt x="71056" y="1848319"/>
                  </a:lnTo>
                  <a:lnTo>
                    <a:pt x="71332" y="1856876"/>
                  </a:lnTo>
                  <a:lnTo>
                    <a:pt x="71604" y="1865433"/>
                  </a:lnTo>
                  <a:lnTo>
                    <a:pt x="71872" y="1873990"/>
                  </a:lnTo>
                  <a:lnTo>
                    <a:pt x="72134" y="1882547"/>
                  </a:lnTo>
                  <a:lnTo>
                    <a:pt x="72392" y="1891104"/>
                  </a:lnTo>
                  <a:lnTo>
                    <a:pt x="72645" y="1899661"/>
                  </a:lnTo>
                  <a:lnTo>
                    <a:pt x="72894" y="1908218"/>
                  </a:lnTo>
                  <a:lnTo>
                    <a:pt x="73137" y="1916775"/>
                  </a:lnTo>
                  <a:lnTo>
                    <a:pt x="73376" y="1925332"/>
                  </a:lnTo>
                  <a:lnTo>
                    <a:pt x="73609" y="1933889"/>
                  </a:lnTo>
                  <a:lnTo>
                    <a:pt x="73839" y="1942446"/>
                  </a:lnTo>
                  <a:lnTo>
                    <a:pt x="74063" y="1951003"/>
                  </a:lnTo>
                  <a:lnTo>
                    <a:pt x="74282" y="1959560"/>
                  </a:lnTo>
                  <a:lnTo>
                    <a:pt x="74497" y="1968117"/>
                  </a:lnTo>
                  <a:lnTo>
                    <a:pt x="74708" y="1976674"/>
                  </a:lnTo>
                  <a:lnTo>
                    <a:pt x="74915" y="1985231"/>
                  </a:lnTo>
                  <a:lnTo>
                    <a:pt x="75118" y="1993788"/>
                  </a:lnTo>
                  <a:lnTo>
                    <a:pt x="75318" y="2002345"/>
                  </a:lnTo>
                  <a:lnTo>
                    <a:pt x="75515" y="2010902"/>
                  </a:lnTo>
                  <a:lnTo>
                    <a:pt x="75709" y="2019460"/>
                  </a:lnTo>
                  <a:lnTo>
                    <a:pt x="75900" y="2028017"/>
                  </a:lnTo>
                  <a:lnTo>
                    <a:pt x="76088" y="2036574"/>
                  </a:lnTo>
                  <a:lnTo>
                    <a:pt x="76275" y="2045131"/>
                  </a:lnTo>
                  <a:lnTo>
                    <a:pt x="76460" y="2053688"/>
                  </a:lnTo>
                  <a:lnTo>
                    <a:pt x="76643" y="2062245"/>
                  </a:lnTo>
                  <a:lnTo>
                    <a:pt x="76826" y="2070802"/>
                  </a:lnTo>
                  <a:lnTo>
                    <a:pt x="77007" y="2079359"/>
                  </a:lnTo>
                  <a:lnTo>
                    <a:pt x="77187" y="2087916"/>
                  </a:lnTo>
                  <a:lnTo>
                    <a:pt x="77366" y="2096473"/>
                  </a:lnTo>
                  <a:lnTo>
                    <a:pt x="77546" y="2105030"/>
                  </a:lnTo>
                  <a:lnTo>
                    <a:pt x="77724" y="2113587"/>
                  </a:lnTo>
                  <a:lnTo>
                    <a:pt x="77903" y="2122144"/>
                  </a:lnTo>
                  <a:lnTo>
                    <a:pt x="78081" y="2130701"/>
                  </a:lnTo>
                  <a:lnTo>
                    <a:pt x="78260" y="2139258"/>
                  </a:lnTo>
                  <a:lnTo>
                    <a:pt x="78438" y="2147815"/>
                  </a:lnTo>
                  <a:lnTo>
                    <a:pt x="78616" y="2156372"/>
                  </a:lnTo>
                  <a:lnTo>
                    <a:pt x="78794" y="2164929"/>
                  </a:lnTo>
                  <a:lnTo>
                    <a:pt x="78972" y="2173486"/>
                  </a:lnTo>
                  <a:lnTo>
                    <a:pt x="79150" y="2182043"/>
                  </a:lnTo>
                  <a:lnTo>
                    <a:pt x="79327" y="2190600"/>
                  </a:lnTo>
                  <a:lnTo>
                    <a:pt x="79504" y="2199157"/>
                  </a:lnTo>
                  <a:lnTo>
                    <a:pt x="79681" y="2207714"/>
                  </a:lnTo>
                  <a:lnTo>
                    <a:pt x="79857" y="2216271"/>
                  </a:lnTo>
                  <a:lnTo>
                    <a:pt x="80032" y="2224828"/>
                  </a:lnTo>
                  <a:lnTo>
                    <a:pt x="80206" y="2233385"/>
                  </a:lnTo>
                  <a:lnTo>
                    <a:pt x="80379" y="2241942"/>
                  </a:lnTo>
                  <a:lnTo>
                    <a:pt x="80550" y="2250499"/>
                  </a:lnTo>
                  <a:lnTo>
                    <a:pt x="80720" y="2259056"/>
                  </a:lnTo>
                  <a:lnTo>
                    <a:pt x="80889" y="2267613"/>
                  </a:lnTo>
                  <a:lnTo>
                    <a:pt x="81055" y="2276171"/>
                  </a:lnTo>
                  <a:lnTo>
                    <a:pt x="81220" y="2284728"/>
                  </a:lnTo>
                  <a:lnTo>
                    <a:pt x="81383" y="2293285"/>
                  </a:lnTo>
                  <a:lnTo>
                    <a:pt x="81543" y="2301842"/>
                  </a:lnTo>
                  <a:lnTo>
                    <a:pt x="81701" y="2310399"/>
                  </a:lnTo>
                  <a:lnTo>
                    <a:pt x="81857" y="2318956"/>
                  </a:lnTo>
                  <a:lnTo>
                    <a:pt x="82010" y="2327513"/>
                  </a:lnTo>
                  <a:lnTo>
                    <a:pt x="82161" y="2336070"/>
                  </a:lnTo>
                  <a:lnTo>
                    <a:pt x="82309" y="2344627"/>
                  </a:lnTo>
                  <a:lnTo>
                    <a:pt x="82455" y="2353184"/>
                  </a:lnTo>
                  <a:lnTo>
                    <a:pt x="82599" y="2361741"/>
                  </a:lnTo>
                  <a:lnTo>
                    <a:pt x="82740" y="2370298"/>
                  </a:lnTo>
                  <a:lnTo>
                    <a:pt x="82879" y="2378855"/>
                  </a:lnTo>
                  <a:lnTo>
                    <a:pt x="83017" y="2387412"/>
                  </a:lnTo>
                  <a:lnTo>
                    <a:pt x="83152" y="2395969"/>
                  </a:lnTo>
                  <a:lnTo>
                    <a:pt x="83285" y="2404526"/>
                  </a:lnTo>
                  <a:lnTo>
                    <a:pt x="83417" y="2413083"/>
                  </a:lnTo>
                  <a:lnTo>
                    <a:pt x="83548" y="2421640"/>
                  </a:lnTo>
                  <a:lnTo>
                    <a:pt x="83678" y="2430197"/>
                  </a:lnTo>
                  <a:lnTo>
                    <a:pt x="83807" y="2438754"/>
                  </a:lnTo>
                  <a:lnTo>
                    <a:pt x="83936" y="2447311"/>
                  </a:lnTo>
                  <a:lnTo>
                    <a:pt x="84065" y="2455868"/>
                  </a:lnTo>
                  <a:lnTo>
                    <a:pt x="84194" y="2464425"/>
                  </a:lnTo>
                  <a:lnTo>
                    <a:pt x="84323" y="2472982"/>
                  </a:lnTo>
                  <a:lnTo>
                    <a:pt x="84454" y="2481539"/>
                  </a:lnTo>
                  <a:lnTo>
                    <a:pt x="84585" y="2490096"/>
                  </a:lnTo>
                  <a:lnTo>
                    <a:pt x="84719" y="2498653"/>
                  </a:lnTo>
                  <a:lnTo>
                    <a:pt x="84854" y="2507210"/>
                  </a:lnTo>
                  <a:lnTo>
                    <a:pt x="84992" y="2515767"/>
                  </a:lnTo>
                  <a:lnTo>
                    <a:pt x="85133" y="2524325"/>
                  </a:lnTo>
                  <a:lnTo>
                    <a:pt x="85276" y="2532882"/>
                  </a:lnTo>
                  <a:lnTo>
                    <a:pt x="85423" y="2541439"/>
                  </a:lnTo>
                  <a:lnTo>
                    <a:pt x="85574" y="2549996"/>
                  </a:lnTo>
                  <a:lnTo>
                    <a:pt x="85729" y="2558553"/>
                  </a:lnTo>
                  <a:lnTo>
                    <a:pt x="85888" y="2567110"/>
                  </a:lnTo>
                  <a:lnTo>
                    <a:pt x="86052" y="2575667"/>
                  </a:lnTo>
                  <a:lnTo>
                    <a:pt x="86222" y="2584224"/>
                  </a:lnTo>
                  <a:lnTo>
                    <a:pt x="86395" y="2592781"/>
                  </a:lnTo>
                  <a:lnTo>
                    <a:pt x="86574" y="2601338"/>
                  </a:lnTo>
                  <a:lnTo>
                    <a:pt x="86759" y="2609895"/>
                  </a:lnTo>
                  <a:lnTo>
                    <a:pt x="86950" y="2618452"/>
                  </a:lnTo>
                  <a:lnTo>
                    <a:pt x="87145" y="2627009"/>
                  </a:lnTo>
                  <a:lnTo>
                    <a:pt x="87346" y="2635566"/>
                  </a:lnTo>
                  <a:lnTo>
                    <a:pt x="87555" y="2644123"/>
                  </a:lnTo>
                  <a:lnTo>
                    <a:pt x="87768" y="2652680"/>
                  </a:lnTo>
                  <a:lnTo>
                    <a:pt x="87987" y="2661237"/>
                  </a:lnTo>
                  <a:lnTo>
                    <a:pt x="88211" y="2669794"/>
                  </a:lnTo>
                  <a:lnTo>
                    <a:pt x="88442" y="2678351"/>
                  </a:lnTo>
                  <a:lnTo>
                    <a:pt x="88678" y="2686908"/>
                  </a:lnTo>
                  <a:lnTo>
                    <a:pt x="88919" y="2695465"/>
                  </a:lnTo>
                  <a:lnTo>
                    <a:pt x="89164" y="2704022"/>
                  </a:lnTo>
                  <a:lnTo>
                    <a:pt x="89415" y="2712579"/>
                  </a:lnTo>
                  <a:lnTo>
                    <a:pt x="89670" y="2721136"/>
                  </a:lnTo>
                  <a:lnTo>
                    <a:pt x="89928" y="2729693"/>
                  </a:lnTo>
                  <a:lnTo>
                    <a:pt x="90190" y="2738250"/>
                  </a:lnTo>
                  <a:lnTo>
                    <a:pt x="90455" y="2746807"/>
                  </a:lnTo>
                  <a:lnTo>
                    <a:pt x="90723" y="2755364"/>
                  </a:lnTo>
                  <a:lnTo>
                    <a:pt x="90993" y="2763921"/>
                  </a:lnTo>
                  <a:lnTo>
                    <a:pt x="91264" y="2772478"/>
                  </a:lnTo>
                  <a:lnTo>
                    <a:pt x="91536" y="2781036"/>
                  </a:lnTo>
                  <a:lnTo>
                    <a:pt x="91809" y="2789593"/>
                  </a:lnTo>
                  <a:lnTo>
                    <a:pt x="92081" y="2798150"/>
                  </a:lnTo>
                  <a:lnTo>
                    <a:pt x="92353" y="2806707"/>
                  </a:lnTo>
                  <a:lnTo>
                    <a:pt x="92622" y="2815264"/>
                  </a:lnTo>
                  <a:lnTo>
                    <a:pt x="92890" y="2823821"/>
                  </a:lnTo>
                  <a:lnTo>
                    <a:pt x="93154" y="2832378"/>
                  </a:lnTo>
                  <a:lnTo>
                    <a:pt x="93416" y="2840935"/>
                  </a:lnTo>
                  <a:lnTo>
                    <a:pt x="93671" y="2849492"/>
                  </a:lnTo>
                  <a:lnTo>
                    <a:pt x="93922" y="2858049"/>
                  </a:lnTo>
                  <a:lnTo>
                    <a:pt x="94167" y="2866606"/>
                  </a:lnTo>
                  <a:lnTo>
                    <a:pt x="94406" y="2875163"/>
                  </a:lnTo>
                  <a:lnTo>
                    <a:pt x="94637" y="2883720"/>
                  </a:lnTo>
                  <a:lnTo>
                    <a:pt x="94859" y="2892277"/>
                  </a:lnTo>
                  <a:lnTo>
                    <a:pt x="95074" y="2900834"/>
                  </a:lnTo>
                  <a:lnTo>
                    <a:pt x="95281" y="2909391"/>
                  </a:lnTo>
                  <a:lnTo>
                    <a:pt x="95475" y="2917948"/>
                  </a:lnTo>
                  <a:lnTo>
                    <a:pt x="95659" y="2926505"/>
                  </a:lnTo>
                  <a:lnTo>
                    <a:pt x="95833" y="2935062"/>
                  </a:lnTo>
                  <a:lnTo>
                    <a:pt x="95997" y="2943619"/>
                  </a:lnTo>
                  <a:lnTo>
                    <a:pt x="96147" y="2952176"/>
                  </a:lnTo>
                  <a:lnTo>
                    <a:pt x="96285" y="2960733"/>
                  </a:lnTo>
                  <a:lnTo>
                    <a:pt x="96411" y="2969290"/>
                  </a:lnTo>
                  <a:lnTo>
                    <a:pt x="96526" y="2977847"/>
                  </a:lnTo>
                  <a:lnTo>
                    <a:pt x="96626" y="2986404"/>
                  </a:lnTo>
                  <a:lnTo>
                    <a:pt x="96713" y="2994961"/>
                  </a:lnTo>
                  <a:lnTo>
                    <a:pt x="96788" y="3003518"/>
                  </a:lnTo>
                  <a:lnTo>
                    <a:pt x="96853" y="3012075"/>
                  </a:lnTo>
                  <a:lnTo>
                    <a:pt x="96901" y="3020632"/>
                  </a:lnTo>
                  <a:lnTo>
                    <a:pt x="96938" y="3029190"/>
                  </a:lnTo>
                  <a:lnTo>
                    <a:pt x="96963" y="3037747"/>
                  </a:lnTo>
                  <a:lnTo>
                    <a:pt x="96978" y="3046304"/>
                  </a:lnTo>
                  <a:lnTo>
                    <a:pt x="96980" y="3054861"/>
                  </a:lnTo>
                  <a:lnTo>
                    <a:pt x="96970" y="3063418"/>
                  </a:lnTo>
                  <a:lnTo>
                    <a:pt x="96952" y="3071975"/>
                  </a:lnTo>
                  <a:lnTo>
                    <a:pt x="96925" y="3080532"/>
                  </a:lnTo>
                  <a:lnTo>
                    <a:pt x="96888" y="3089089"/>
                  </a:lnTo>
                  <a:lnTo>
                    <a:pt x="96842" y="3097646"/>
                  </a:lnTo>
                  <a:lnTo>
                    <a:pt x="96790" y="3106203"/>
                  </a:lnTo>
                  <a:lnTo>
                    <a:pt x="96732" y="3114760"/>
                  </a:lnTo>
                  <a:lnTo>
                    <a:pt x="96668" y="3123317"/>
                  </a:lnTo>
                  <a:lnTo>
                    <a:pt x="96599" y="3131874"/>
                  </a:lnTo>
                  <a:lnTo>
                    <a:pt x="96527" y="3140431"/>
                  </a:lnTo>
                  <a:lnTo>
                    <a:pt x="96453" y="3148988"/>
                  </a:lnTo>
                  <a:lnTo>
                    <a:pt x="96376" y="3157545"/>
                  </a:lnTo>
                  <a:lnTo>
                    <a:pt x="96299" y="3166102"/>
                  </a:lnTo>
                  <a:lnTo>
                    <a:pt x="96221" y="3174659"/>
                  </a:lnTo>
                  <a:lnTo>
                    <a:pt x="96145" y="3183216"/>
                  </a:lnTo>
                  <a:lnTo>
                    <a:pt x="96071" y="3191773"/>
                  </a:lnTo>
                  <a:lnTo>
                    <a:pt x="96000" y="3200330"/>
                  </a:lnTo>
                  <a:lnTo>
                    <a:pt x="95932" y="3208887"/>
                  </a:lnTo>
                  <a:lnTo>
                    <a:pt x="95868" y="3217444"/>
                  </a:lnTo>
                  <a:lnTo>
                    <a:pt x="95810" y="3226001"/>
                  </a:lnTo>
                  <a:lnTo>
                    <a:pt x="95758" y="3234558"/>
                  </a:lnTo>
                  <a:lnTo>
                    <a:pt x="95712" y="3243115"/>
                  </a:lnTo>
                  <a:lnTo>
                    <a:pt x="95672" y="3251672"/>
                  </a:lnTo>
                  <a:lnTo>
                    <a:pt x="95641" y="3260229"/>
                  </a:lnTo>
                  <a:lnTo>
                    <a:pt x="95618" y="3268786"/>
                  </a:lnTo>
                  <a:lnTo>
                    <a:pt x="95602" y="3277343"/>
                  </a:lnTo>
                  <a:lnTo>
                    <a:pt x="95594" y="3285901"/>
                  </a:lnTo>
                  <a:lnTo>
                    <a:pt x="95596" y="3294458"/>
                  </a:lnTo>
                  <a:lnTo>
                    <a:pt x="95608" y="3303015"/>
                  </a:lnTo>
                  <a:lnTo>
                    <a:pt x="95628" y="3311572"/>
                  </a:lnTo>
                  <a:lnTo>
                    <a:pt x="95655" y="3320129"/>
                  </a:lnTo>
                  <a:lnTo>
                    <a:pt x="95692" y="3328686"/>
                  </a:lnTo>
                  <a:lnTo>
                    <a:pt x="95739" y="3337243"/>
                  </a:lnTo>
                  <a:lnTo>
                    <a:pt x="95794" y="3345800"/>
                  </a:lnTo>
                  <a:lnTo>
                    <a:pt x="95855" y="3354357"/>
                  </a:lnTo>
                  <a:lnTo>
                    <a:pt x="95926" y="3362914"/>
                  </a:lnTo>
                  <a:lnTo>
                    <a:pt x="96004" y="3371471"/>
                  </a:lnTo>
                  <a:lnTo>
                    <a:pt x="96089" y="3380028"/>
                  </a:lnTo>
                  <a:lnTo>
                    <a:pt x="96179" y="3388585"/>
                  </a:lnTo>
                  <a:lnTo>
                    <a:pt x="96276" y="3397142"/>
                  </a:lnTo>
                  <a:lnTo>
                    <a:pt x="96379" y="3405699"/>
                  </a:lnTo>
                  <a:lnTo>
                    <a:pt x="96485" y="3414256"/>
                  </a:lnTo>
                  <a:lnTo>
                    <a:pt x="96596" y="3422813"/>
                  </a:lnTo>
                  <a:lnTo>
                    <a:pt x="96710" y="3431370"/>
                  </a:lnTo>
                  <a:lnTo>
                    <a:pt x="96826" y="3439927"/>
                  </a:lnTo>
                  <a:lnTo>
                    <a:pt x="96945" y="3448484"/>
                  </a:lnTo>
                  <a:lnTo>
                    <a:pt x="97064" y="3457041"/>
                  </a:lnTo>
                  <a:lnTo>
                    <a:pt x="97184" y="3465598"/>
                  </a:lnTo>
                  <a:lnTo>
                    <a:pt x="97303" y="3474155"/>
                  </a:lnTo>
                  <a:lnTo>
                    <a:pt x="97421" y="3482712"/>
                  </a:lnTo>
                  <a:lnTo>
                    <a:pt x="97537" y="3491269"/>
                  </a:lnTo>
                  <a:lnTo>
                    <a:pt x="97650" y="3499826"/>
                  </a:lnTo>
                  <a:lnTo>
                    <a:pt x="97760" y="3508383"/>
                  </a:lnTo>
                  <a:lnTo>
                    <a:pt x="97866" y="3516940"/>
                  </a:lnTo>
                  <a:lnTo>
                    <a:pt x="97967" y="3525497"/>
                  </a:lnTo>
                  <a:lnTo>
                    <a:pt x="98063" y="3534055"/>
                  </a:lnTo>
                  <a:lnTo>
                    <a:pt x="98152" y="3542612"/>
                  </a:lnTo>
                  <a:lnTo>
                    <a:pt x="98234" y="3551169"/>
                  </a:lnTo>
                  <a:lnTo>
                    <a:pt x="98311" y="3559726"/>
                  </a:lnTo>
                  <a:lnTo>
                    <a:pt x="98380" y="3568283"/>
                  </a:lnTo>
                  <a:lnTo>
                    <a:pt x="98439" y="3576840"/>
                  </a:lnTo>
                  <a:lnTo>
                    <a:pt x="98490" y="3585397"/>
                  </a:lnTo>
                  <a:lnTo>
                    <a:pt x="98534" y="3593954"/>
                  </a:lnTo>
                  <a:lnTo>
                    <a:pt x="98568" y="3602511"/>
                  </a:lnTo>
                  <a:lnTo>
                    <a:pt x="98592" y="3611068"/>
                  </a:lnTo>
                  <a:lnTo>
                    <a:pt x="98607" y="3619625"/>
                  </a:lnTo>
                  <a:lnTo>
                    <a:pt x="98613" y="3628182"/>
                  </a:lnTo>
                  <a:lnTo>
                    <a:pt x="98610" y="3636739"/>
                  </a:lnTo>
                  <a:lnTo>
                    <a:pt x="98595" y="3645296"/>
                  </a:lnTo>
                  <a:lnTo>
                    <a:pt x="98571" y="3653853"/>
                  </a:lnTo>
                  <a:lnTo>
                    <a:pt x="98539" y="3662410"/>
                  </a:lnTo>
                  <a:lnTo>
                    <a:pt x="98498" y="3670967"/>
                  </a:lnTo>
                  <a:lnTo>
                    <a:pt x="98446" y="3679524"/>
                  </a:lnTo>
                  <a:lnTo>
                    <a:pt x="98386" y="3688081"/>
                  </a:lnTo>
                  <a:lnTo>
                    <a:pt x="98318" y="3696638"/>
                  </a:lnTo>
                  <a:lnTo>
                    <a:pt x="98243" y="3705195"/>
                  </a:lnTo>
                  <a:lnTo>
                    <a:pt x="98158" y="3713752"/>
                  </a:lnTo>
                  <a:lnTo>
                    <a:pt x="98067" y="3722309"/>
                  </a:lnTo>
                  <a:lnTo>
                    <a:pt x="97970" y="3730866"/>
                  </a:lnTo>
                  <a:lnTo>
                    <a:pt x="97867" y="3739423"/>
                  </a:lnTo>
                  <a:lnTo>
                    <a:pt x="97756" y="3747980"/>
                  </a:lnTo>
                  <a:lnTo>
                    <a:pt x="97642" y="3756537"/>
                  </a:lnTo>
                  <a:lnTo>
                    <a:pt x="97524" y="3765094"/>
                  </a:lnTo>
                  <a:lnTo>
                    <a:pt x="97402" y="3773651"/>
                  </a:lnTo>
                  <a:lnTo>
                    <a:pt x="97276" y="3782208"/>
                  </a:lnTo>
                  <a:lnTo>
                    <a:pt x="97148" y="3790766"/>
                  </a:lnTo>
                  <a:lnTo>
                    <a:pt x="97019" y="3799323"/>
                  </a:lnTo>
                  <a:lnTo>
                    <a:pt x="96889" y="3807880"/>
                  </a:lnTo>
                  <a:lnTo>
                    <a:pt x="96759" y="3816437"/>
                  </a:lnTo>
                  <a:lnTo>
                    <a:pt x="96630" y="3824994"/>
                  </a:lnTo>
                  <a:lnTo>
                    <a:pt x="96502" y="3833551"/>
                  </a:lnTo>
                  <a:lnTo>
                    <a:pt x="96377" y="3842108"/>
                  </a:lnTo>
                  <a:lnTo>
                    <a:pt x="96255" y="3850665"/>
                  </a:lnTo>
                  <a:lnTo>
                    <a:pt x="96137" y="3859222"/>
                  </a:lnTo>
                  <a:lnTo>
                    <a:pt x="96024" y="3867779"/>
                  </a:lnTo>
                  <a:lnTo>
                    <a:pt x="95915" y="3876336"/>
                  </a:lnTo>
                  <a:lnTo>
                    <a:pt x="95815" y="3884893"/>
                  </a:lnTo>
                  <a:lnTo>
                    <a:pt x="95723" y="3893450"/>
                  </a:lnTo>
                  <a:lnTo>
                    <a:pt x="95637" y="3902007"/>
                  </a:lnTo>
                  <a:lnTo>
                    <a:pt x="95560" y="3910564"/>
                  </a:lnTo>
                  <a:lnTo>
                    <a:pt x="95496" y="3919121"/>
                  </a:lnTo>
                  <a:lnTo>
                    <a:pt x="95442" y="3927678"/>
                  </a:lnTo>
                  <a:lnTo>
                    <a:pt x="95399" y="3936235"/>
                  </a:lnTo>
                  <a:lnTo>
                    <a:pt x="95366" y="3944792"/>
                  </a:lnTo>
                  <a:lnTo>
                    <a:pt x="95352" y="3953349"/>
                  </a:lnTo>
                  <a:lnTo>
                    <a:pt x="95351" y="3961906"/>
                  </a:lnTo>
                  <a:lnTo>
                    <a:pt x="95363" y="3970463"/>
                  </a:lnTo>
                  <a:lnTo>
                    <a:pt x="95389" y="3979020"/>
                  </a:lnTo>
                  <a:lnTo>
                    <a:pt x="95436" y="3987577"/>
                  </a:lnTo>
                  <a:lnTo>
                    <a:pt x="95498" y="3996134"/>
                  </a:lnTo>
                  <a:lnTo>
                    <a:pt x="95577" y="4004691"/>
                  </a:lnTo>
                  <a:lnTo>
                    <a:pt x="95671" y="4013248"/>
                  </a:lnTo>
                  <a:lnTo>
                    <a:pt x="95788" y="4021805"/>
                  </a:lnTo>
                  <a:lnTo>
                    <a:pt x="95922" y="4030362"/>
                  </a:lnTo>
                  <a:lnTo>
                    <a:pt x="96072" y="4038920"/>
                  </a:lnTo>
                  <a:lnTo>
                    <a:pt x="96238" y="4047477"/>
                  </a:lnTo>
                  <a:lnTo>
                    <a:pt x="96425" y="4056034"/>
                  </a:lnTo>
                  <a:lnTo>
                    <a:pt x="96630" y="4064591"/>
                  </a:lnTo>
                  <a:lnTo>
                    <a:pt x="96848" y="4073148"/>
                  </a:lnTo>
                  <a:lnTo>
                    <a:pt x="97081" y="4081705"/>
                  </a:lnTo>
                  <a:lnTo>
                    <a:pt x="97331" y="4090262"/>
                  </a:lnTo>
                  <a:lnTo>
                    <a:pt x="97593" y="4098819"/>
                  </a:lnTo>
                  <a:lnTo>
                    <a:pt x="97866" y="4107376"/>
                  </a:lnTo>
                  <a:lnTo>
                    <a:pt x="98147" y="4115933"/>
                  </a:lnTo>
                  <a:lnTo>
                    <a:pt x="98437" y="4124490"/>
                  </a:lnTo>
                  <a:lnTo>
                    <a:pt x="98732" y="4133047"/>
                  </a:lnTo>
                  <a:lnTo>
                    <a:pt x="99029" y="4141604"/>
                  </a:lnTo>
                  <a:lnTo>
                    <a:pt x="99327" y="4150161"/>
                  </a:lnTo>
                  <a:lnTo>
                    <a:pt x="99622" y="4158718"/>
                  </a:lnTo>
                  <a:lnTo>
                    <a:pt x="99910" y="4167275"/>
                  </a:lnTo>
                  <a:lnTo>
                    <a:pt x="100189" y="4175832"/>
                  </a:lnTo>
                  <a:lnTo>
                    <a:pt x="100458" y="4184389"/>
                  </a:lnTo>
                  <a:lnTo>
                    <a:pt x="100708" y="4192946"/>
                  </a:lnTo>
                  <a:lnTo>
                    <a:pt x="100938" y="4201503"/>
                  </a:lnTo>
                  <a:lnTo>
                    <a:pt x="101146" y="4210060"/>
                  </a:lnTo>
                  <a:lnTo>
                    <a:pt x="101331" y="4218617"/>
                  </a:lnTo>
                  <a:lnTo>
                    <a:pt x="101480" y="4227174"/>
                  </a:lnTo>
                  <a:lnTo>
                    <a:pt x="101592" y="4235731"/>
                  </a:lnTo>
                  <a:lnTo>
                    <a:pt x="101671" y="4244288"/>
                  </a:lnTo>
                  <a:lnTo>
                    <a:pt x="101713" y="4252845"/>
                  </a:lnTo>
                  <a:lnTo>
                    <a:pt x="101704" y="4261402"/>
                  </a:lnTo>
                  <a:lnTo>
                    <a:pt x="101644" y="4269959"/>
                  </a:lnTo>
                  <a:lnTo>
                    <a:pt x="101538" y="4278516"/>
                  </a:lnTo>
                  <a:lnTo>
                    <a:pt x="101385" y="4287073"/>
                  </a:lnTo>
                  <a:lnTo>
                    <a:pt x="101169" y="4295631"/>
                  </a:lnTo>
                  <a:lnTo>
                    <a:pt x="100891" y="4304188"/>
                  </a:lnTo>
                  <a:lnTo>
                    <a:pt x="100559" y="4312745"/>
                  </a:lnTo>
                  <a:lnTo>
                    <a:pt x="100174" y="4321302"/>
                  </a:lnTo>
                  <a:lnTo>
                    <a:pt x="99719" y="4329859"/>
                  </a:lnTo>
                  <a:lnTo>
                    <a:pt x="99197" y="4338416"/>
                  </a:lnTo>
                  <a:lnTo>
                    <a:pt x="98620" y="4346973"/>
                  </a:lnTo>
                  <a:lnTo>
                    <a:pt x="97988" y="4355530"/>
                  </a:lnTo>
                  <a:lnTo>
                    <a:pt x="97287" y="4364087"/>
                  </a:lnTo>
                  <a:lnTo>
                    <a:pt x="96521" y="4372644"/>
                  </a:lnTo>
                  <a:close/>
                </a:path>
              </a:pathLst>
            </a:custGeom>
            <a:solidFill>
              <a:srgbClr val="D575F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6291605" y="2645390"/>
              <a:ext cx="182728" cy="3730920"/>
            </a:xfrm>
            <a:custGeom>
              <a:avLst/>
              <a:gdLst/>
              <a:ahLst/>
              <a:cxnLst/>
              <a:rect l="0" t="0" r="0" b="0"/>
              <a:pathLst>
                <a:path w="182728" h="3730920">
                  <a:moveTo>
                    <a:pt x="5204" y="3730920"/>
                  </a:moveTo>
                  <a:lnTo>
                    <a:pt x="4109" y="3723619"/>
                  </a:lnTo>
                  <a:lnTo>
                    <a:pt x="3174" y="3716318"/>
                  </a:lnTo>
                  <a:lnTo>
                    <a:pt x="2350" y="3709016"/>
                  </a:lnTo>
                  <a:lnTo>
                    <a:pt x="1638" y="3701715"/>
                  </a:lnTo>
                  <a:lnTo>
                    <a:pt x="1050" y="3694414"/>
                  </a:lnTo>
                  <a:lnTo>
                    <a:pt x="620" y="3687113"/>
                  </a:lnTo>
                  <a:lnTo>
                    <a:pt x="300" y="3679812"/>
                  </a:lnTo>
                  <a:lnTo>
                    <a:pt x="88" y="3672510"/>
                  </a:lnTo>
                  <a:lnTo>
                    <a:pt x="0" y="3665209"/>
                  </a:lnTo>
                  <a:lnTo>
                    <a:pt x="52" y="3657908"/>
                  </a:lnTo>
                  <a:lnTo>
                    <a:pt x="204" y="3650607"/>
                  </a:lnTo>
                  <a:lnTo>
                    <a:pt x="451" y="3643305"/>
                  </a:lnTo>
                  <a:lnTo>
                    <a:pt x="808" y="3636004"/>
                  </a:lnTo>
                  <a:lnTo>
                    <a:pt x="1278" y="3628703"/>
                  </a:lnTo>
                  <a:lnTo>
                    <a:pt x="1827" y="3621402"/>
                  </a:lnTo>
                  <a:lnTo>
                    <a:pt x="2453" y="3614101"/>
                  </a:lnTo>
                  <a:lnTo>
                    <a:pt x="3164" y="3606799"/>
                  </a:lnTo>
                  <a:lnTo>
                    <a:pt x="3955" y="3599498"/>
                  </a:lnTo>
                  <a:lnTo>
                    <a:pt x="4802" y="3592197"/>
                  </a:lnTo>
                  <a:lnTo>
                    <a:pt x="5699" y="3584896"/>
                  </a:lnTo>
                  <a:lnTo>
                    <a:pt x="6654" y="3577595"/>
                  </a:lnTo>
                  <a:lnTo>
                    <a:pt x="7654" y="3570293"/>
                  </a:lnTo>
                  <a:lnTo>
                    <a:pt x="8684" y="3562992"/>
                  </a:lnTo>
                  <a:lnTo>
                    <a:pt x="9740" y="3555691"/>
                  </a:lnTo>
                  <a:lnTo>
                    <a:pt x="10822" y="3548390"/>
                  </a:lnTo>
                  <a:lnTo>
                    <a:pt x="11918" y="3541088"/>
                  </a:lnTo>
                  <a:lnTo>
                    <a:pt x="13022" y="3533787"/>
                  </a:lnTo>
                  <a:lnTo>
                    <a:pt x="14128" y="3526486"/>
                  </a:lnTo>
                  <a:lnTo>
                    <a:pt x="15232" y="3519185"/>
                  </a:lnTo>
                  <a:lnTo>
                    <a:pt x="16327" y="3511884"/>
                  </a:lnTo>
                  <a:lnTo>
                    <a:pt x="17409" y="3504582"/>
                  </a:lnTo>
                  <a:lnTo>
                    <a:pt x="18477" y="3497281"/>
                  </a:lnTo>
                  <a:lnTo>
                    <a:pt x="19518" y="3489980"/>
                  </a:lnTo>
                  <a:lnTo>
                    <a:pt x="20534" y="3482679"/>
                  </a:lnTo>
                  <a:lnTo>
                    <a:pt x="21524" y="3475378"/>
                  </a:lnTo>
                  <a:lnTo>
                    <a:pt x="22487" y="3468076"/>
                  </a:lnTo>
                  <a:lnTo>
                    <a:pt x="23408" y="3460775"/>
                  </a:lnTo>
                  <a:lnTo>
                    <a:pt x="24294" y="3453474"/>
                  </a:lnTo>
                  <a:lnTo>
                    <a:pt x="25147" y="3446173"/>
                  </a:lnTo>
                  <a:lnTo>
                    <a:pt x="25967" y="3438871"/>
                  </a:lnTo>
                  <a:lnTo>
                    <a:pt x="26735" y="3431570"/>
                  </a:lnTo>
                  <a:lnTo>
                    <a:pt x="27466" y="3424269"/>
                  </a:lnTo>
                  <a:lnTo>
                    <a:pt x="28161" y="3416968"/>
                  </a:lnTo>
                  <a:lnTo>
                    <a:pt x="28820" y="3409667"/>
                  </a:lnTo>
                  <a:lnTo>
                    <a:pt x="29426" y="3402365"/>
                  </a:lnTo>
                  <a:lnTo>
                    <a:pt x="29996" y="3395064"/>
                  </a:lnTo>
                  <a:lnTo>
                    <a:pt x="30533" y="3387763"/>
                  </a:lnTo>
                  <a:lnTo>
                    <a:pt x="31033" y="3380462"/>
                  </a:lnTo>
                  <a:lnTo>
                    <a:pt x="31485" y="3373161"/>
                  </a:lnTo>
                  <a:lnTo>
                    <a:pt x="31905" y="3365859"/>
                  </a:lnTo>
                  <a:lnTo>
                    <a:pt x="32295" y="3358558"/>
                  </a:lnTo>
                  <a:lnTo>
                    <a:pt x="32651" y="3351257"/>
                  </a:lnTo>
                  <a:lnTo>
                    <a:pt x="32967" y="3343956"/>
                  </a:lnTo>
                  <a:lnTo>
                    <a:pt x="33257" y="3336654"/>
                  </a:lnTo>
                  <a:lnTo>
                    <a:pt x="33521" y="3329353"/>
                  </a:lnTo>
                  <a:lnTo>
                    <a:pt x="33757" y="3322052"/>
                  </a:lnTo>
                  <a:lnTo>
                    <a:pt x="33961" y="3314751"/>
                  </a:lnTo>
                  <a:lnTo>
                    <a:pt x="34144" y="3307450"/>
                  </a:lnTo>
                  <a:lnTo>
                    <a:pt x="34307" y="3300148"/>
                  </a:lnTo>
                  <a:lnTo>
                    <a:pt x="34448" y="3292847"/>
                  </a:lnTo>
                  <a:lnTo>
                    <a:pt x="34567" y="3285546"/>
                  </a:lnTo>
                  <a:lnTo>
                    <a:pt x="34670" y="3278245"/>
                  </a:lnTo>
                  <a:lnTo>
                    <a:pt x="34759" y="3270944"/>
                  </a:lnTo>
                  <a:lnTo>
                    <a:pt x="34831" y="3263642"/>
                  </a:lnTo>
                  <a:lnTo>
                    <a:pt x="34890" y="3256341"/>
                  </a:lnTo>
                  <a:lnTo>
                    <a:pt x="34939" y="3249040"/>
                  </a:lnTo>
                  <a:lnTo>
                    <a:pt x="34979" y="3241739"/>
                  </a:lnTo>
                  <a:lnTo>
                    <a:pt x="35010" y="3234437"/>
                  </a:lnTo>
                  <a:lnTo>
                    <a:pt x="35033" y="3227136"/>
                  </a:lnTo>
                  <a:lnTo>
                    <a:pt x="35053" y="3219835"/>
                  </a:lnTo>
                  <a:lnTo>
                    <a:pt x="35068" y="3212534"/>
                  </a:lnTo>
                  <a:lnTo>
                    <a:pt x="35081" y="3205233"/>
                  </a:lnTo>
                  <a:lnTo>
                    <a:pt x="35093" y="3197931"/>
                  </a:lnTo>
                  <a:lnTo>
                    <a:pt x="35106" y="3190630"/>
                  </a:lnTo>
                  <a:lnTo>
                    <a:pt x="35119" y="3183329"/>
                  </a:lnTo>
                  <a:lnTo>
                    <a:pt x="35136" y="3176028"/>
                  </a:lnTo>
                  <a:lnTo>
                    <a:pt x="35157" y="3168727"/>
                  </a:lnTo>
                  <a:lnTo>
                    <a:pt x="35182" y="3161425"/>
                  </a:lnTo>
                  <a:lnTo>
                    <a:pt x="35213" y="3154124"/>
                  </a:lnTo>
                  <a:lnTo>
                    <a:pt x="35253" y="3146823"/>
                  </a:lnTo>
                  <a:lnTo>
                    <a:pt x="35300" y="3139522"/>
                  </a:lnTo>
                  <a:lnTo>
                    <a:pt x="35356" y="3132220"/>
                  </a:lnTo>
                  <a:lnTo>
                    <a:pt x="35420" y="3124919"/>
                  </a:lnTo>
                  <a:lnTo>
                    <a:pt x="35497" y="3117618"/>
                  </a:lnTo>
                  <a:lnTo>
                    <a:pt x="35585" y="3110317"/>
                  </a:lnTo>
                  <a:lnTo>
                    <a:pt x="35683" y="3103016"/>
                  </a:lnTo>
                  <a:lnTo>
                    <a:pt x="35792" y="3095714"/>
                  </a:lnTo>
                  <a:lnTo>
                    <a:pt x="35917" y="3088413"/>
                  </a:lnTo>
                  <a:lnTo>
                    <a:pt x="36054" y="3081112"/>
                  </a:lnTo>
                  <a:lnTo>
                    <a:pt x="36203" y="3073811"/>
                  </a:lnTo>
                  <a:lnTo>
                    <a:pt x="36363" y="3066510"/>
                  </a:lnTo>
                  <a:lnTo>
                    <a:pt x="36541" y="3059208"/>
                  </a:lnTo>
                  <a:lnTo>
                    <a:pt x="36731" y="3051907"/>
                  </a:lnTo>
                  <a:lnTo>
                    <a:pt x="36933" y="3044606"/>
                  </a:lnTo>
                  <a:lnTo>
                    <a:pt x="37147" y="3037305"/>
                  </a:lnTo>
                  <a:lnTo>
                    <a:pt x="37377" y="3030003"/>
                  </a:lnTo>
                  <a:lnTo>
                    <a:pt x="37618" y="3022702"/>
                  </a:lnTo>
                  <a:lnTo>
                    <a:pt x="37870" y="3015401"/>
                  </a:lnTo>
                  <a:lnTo>
                    <a:pt x="38133" y="3008100"/>
                  </a:lnTo>
                  <a:lnTo>
                    <a:pt x="38410" y="3000799"/>
                  </a:lnTo>
                  <a:lnTo>
                    <a:pt x="38696" y="2993497"/>
                  </a:lnTo>
                  <a:lnTo>
                    <a:pt x="38991" y="2986196"/>
                  </a:lnTo>
                  <a:lnTo>
                    <a:pt x="39295" y="2978895"/>
                  </a:lnTo>
                  <a:lnTo>
                    <a:pt x="39609" y="2971594"/>
                  </a:lnTo>
                  <a:lnTo>
                    <a:pt x="39930" y="2964293"/>
                  </a:lnTo>
                  <a:lnTo>
                    <a:pt x="40256" y="2956991"/>
                  </a:lnTo>
                  <a:lnTo>
                    <a:pt x="40588" y="2949690"/>
                  </a:lnTo>
                  <a:lnTo>
                    <a:pt x="40926" y="2942389"/>
                  </a:lnTo>
                  <a:lnTo>
                    <a:pt x="41267" y="2935088"/>
                  </a:lnTo>
                  <a:lnTo>
                    <a:pt x="41611" y="2927786"/>
                  </a:lnTo>
                  <a:lnTo>
                    <a:pt x="41958" y="2920485"/>
                  </a:lnTo>
                  <a:lnTo>
                    <a:pt x="42305" y="2913184"/>
                  </a:lnTo>
                  <a:lnTo>
                    <a:pt x="42652" y="2905883"/>
                  </a:lnTo>
                  <a:lnTo>
                    <a:pt x="42998" y="2898582"/>
                  </a:lnTo>
                  <a:lnTo>
                    <a:pt x="43343" y="2891280"/>
                  </a:lnTo>
                  <a:lnTo>
                    <a:pt x="43684" y="2883979"/>
                  </a:lnTo>
                  <a:lnTo>
                    <a:pt x="44022" y="2876678"/>
                  </a:lnTo>
                  <a:lnTo>
                    <a:pt x="44356" y="2869377"/>
                  </a:lnTo>
                  <a:lnTo>
                    <a:pt x="44684" y="2862076"/>
                  </a:lnTo>
                  <a:lnTo>
                    <a:pt x="45005" y="2854774"/>
                  </a:lnTo>
                  <a:lnTo>
                    <a:pt x="45320" y="2847473"/>
                  </a:lnTo>
                  <a:lnTo>
                    <a:pt x="45629" y="2840172"/>
                  </a:lnTo>
                  <a:lnTo>
                    <a:pt x="45927" y="2832871"/>
                  </a:lnTo>
                  <a:lnTo>
                    <a:pt x="46217" y="2825569"/>
                  </a:lnTo>
                  <a:lnTo>
                    <a:pt x="46498" y="2818268"/>
                  </a:lnTo>
                  <a:lnTo>
                    <a:pt x="46771" y="2810967"/>
                  </a:lnTo>
                  <a:lnTo>
                    <a:pt x="47031" y="2803666"/>
                  </a:lnTo>
                  <a:lnTo>
                    <a:pt x="47281" y="2796365"/>
                  </a:lnTo>
                  <a:lnTo>
                    <a:pt x="47521" y="2789063"/>
                  </a:lnTo>
                  <a:lnTo>
                    <a:pt x="47751" y="2781762"/>
                  </a:lnTo>
                  <a:lnTo>
                    <a:pt x="47968" y="2774461"/>
                  </a:lnTo>
                  <a:lnTo>
                    <a:pt x="48173" y="2767160"/>
                  </a:lnTo>
                  <a:lnTo>
                    <a:pt x="48369" y="2759859"/>
                  </a:lnTo>
                  <a:lnTo>
                    <a:pt x="48555" y="2752557"/>
                  </a:lnTo>
                  <a:lnTo>
                    <a:pt x="48727" y="2745256"/>
                  </a:lnTo>
                  <a:lnTo>
                    <a:pt x="48889" y="2737955"/>
                  </a:lnTo>
                  <a:lnTo>
                    <a:pt x="49042" y="2730654"/>
                  </a:lnTo>
                  <a:lnTo>
                    <a:pt x="49185" y="2723352"/>
                  </a:lnTo>
                  <a:lnTo>
                    <a:pt x="49316" y="2716051"/>
                  </a:lnTo>
                  <a:lnTo>
                    <a:pt x="49439" y="2708750"/>
                  </a:lnTo>
                  <a:lnTo>
                    <a:pt x="49554" y="2701449"/>
                  </a:lnTo>
                  <a:lnTo>
                    <a:pt x="49661" y="2694148"/>
                  </a:lnTo>
                  <a:lnTo>
                    <a:pt x="49758" y="2686846"/>
                  </a:lnTo>
                  <a:lnTo>
                    <a:pt x="49849" y="2679545"/>
                  </a:lnTo>
                  <a:lnTo>
                    <a:pt x="49934" y="2672244"/>
                  </a:lnTo>
                  <a:lnTo>
                    <a:pt x="50013" y="2664943"/>
                  </a:lnTo>
                  <a:lnTo>
                    <a:pt x="50085" y="2657642"/>
                  </a:lnTo>
                  <a:lnTo>
                    <a:pt x="50154" y="2650340"/>
                  </a:lnTo>
                  <a:lnTo>
                    <a:pt x="50219" y="2643039"/>
                  </a:lnTo>
                  <a:lnTo>
                    <a:pt x="50280" y="2635738"/>
                  </a:lnTo>
                  <a:lnTo>
                    <a:pt x="50338" y="2628437"/>
                  </a:lnTo>
                  <a:lnTo>
                    <a:pt x="50395" y="2621135"/>
                  </a:lnTo>
                  <a:lnTo>
                    <a:pt x="50450" y="2613834"/>
                  </a:lnTo>
                  <a:lnTo>
                    <a:pt x="50503" y="2606533"/>
                  </a:lnTo>
                  <a:lnTo>
                    <a:pt x="50556" y="2599232"/>
                  </a:lnTo>
                  <a:lnTo>
                    <a:pt x="50609" y="2591931"/>
                  </a:lnTo>
                  <a:lnTo>
                    <a:pt x="50663" y="2584629"/>
                  </a:lnTo>
                  <a:lnTo>
                    <a:pt x="50717" y="2577328"/>
                  </a:lnTo>
                  <a:lnTo>
                    <a:pt x="50772" y="2570027"/>
                  </a:lnTo>
                  <a:lnTo>
                    <a:pt x="50828" y="2562726"/>
                  </a:lnTo>
                  <a:lnTo>
                    <a:pt x="50886" y="2555425"/>
                  </a:lnTo>
                  <a:lnTo>
                    <a:pt x="50946" y="2548123"/>
                  </a:lnTo>
                  <a:lnTo>
                    <a:pt x="51008" y="2540822"/>
                  </a:lnTo>
                  <a:lnTo>
                    <a:pt x="51072" y="2533521"/>
                  </a:lnTo>
                  <a:lnTo>
                    <a:pt x="51138" y="2526220"/>
                  </a:lnTo>
                  <a:lnTo>
                    <a:pt x="51207" y="2518918"/>
                  </a:lnTo>
                  <a:lnTo>
                    <a:pt x="51278" y="2511617"/>
                  </a:lnTo>
                  <a:lnTo>
                    <a:pt x="51351" y="2504316"/>
                  </a:lnTo>
                  <a:lnTo>
                    <a:pt x="51425" y="2497015"/>
                  </a:lnTo>
                  <a:lnTo>
                    <a:pt x="51502" y="2489714"/>
                  </a:lnTo>
                  <a:lnTo>
                    <a:pt x="51581" y="2482412"/>
                  </a:lnTo>
                  <a:lnTo>
                    <a:pt x="51662" y="2475111"/>
                  </a:lnTo>
                  <a:lnTo>
                    <a:pt x="51744" y="2467810"/>
                  </a:lnTo>
                  <a:lnTo>
                    <a:pt x="51827" y="2460509"/>
                  </a:lnTo>
                  <a:lnTo>
                    <a:pt x="51913" y="2453208"/>
                  </a:lnTo>
                  <a:lnTo>
                    <a:pt x="51999" y="2445906"/>
                  </a:lnTo>
                  <a:lnTo>
                    <a:pt x="52086" y="2438605"/>
                  </a:lnTo>
                  <a:lnTo>
                    <a:pt x="52174" y="2431304"/>
                  </a:lnTo>
                  <a:lnTo>
                    <a:pt x="52263" y="2424003"/>
                  </a:lnTo>
                  <a:lnTo>
                    <a:pt x="52353" y="2416701"/>
                  </a:lnTo>
                  <a:lnTo>
                    <a:pt x="52444" y="2409400"/>
                  </a:lnTo>
                  <a:lnTo>
                    <a:pt x="52535" y="2402099"/>
                  </a:lnTo>
                  <a:lnTo>
                    <a:pt x="52627" y="2394798"/>
                  </a:lnTo>
                  <a:lnTo>
                    <a:pt x="52720" y="2387497"/>
                  </a:lnTo>
                  <a:lnTo>
                    <a:pt x="52813" y="2380195"/>
                  </a:lnTo>
                  <a:lnTo>
                    <a:pt x="52907" y="2372894"/>
                  </a:lnTo>
                  <a:lnTo>
                    <a:pt x="53002" y="2365593"/>
                  </a:lnTo>
                  <a:lnTo>
                    <a:pt x="53099" y="2358292"/>
                  </a:lnTo>
                  <a:lnTo>
                    <a:pt x="53196" y="2350991"/>
                  </a:lnTo>
                  <a:lnTo>
                    <a:pt x="53296" y="2343689"/>
                  </a:lnTo>
                  <a:lnTo>
                    <a:pt x="53397" y="2336388"/>
                  </a:lnTo>
                  <a:lnTo>
                    <a:pt x="53501" y="2329087"/>
                  </a:lnTo>
                  <a:lnTo>
                    <a:pt x="53606" y="2321786"/>
                  </a:lnTo>
                  <a:lnTo>
                    <a:pt x="53716" y="2314484"/>
                  </a:lnTo>
                  <a:lnTo>
                    <a:pt x="53828" y="2307183"/>
                  </a:lnTo>
                  <a:lnTo>
                    <a:pt x="53944" y="2299882"/>
                  </a:lnTo>
                  <a:lnTo>
                    <a:pt x="54063" y="2292581"/>
                  </a:lnTo>
                  <a:lnTo>
                    <a:pt x="54188" y="2285280"/>
                  </a:lnTo>
                  <a:lnTo>
                    <a:pt x="54318" y="2277978"/>
                  </a:lnTo>
                  <a:lnTo>
                    <a:pt x="54452" y="2270677"/>
                  </a:lnTo>
                  <a:lnTo>
                    <a:pt x="54592" y="2263376"/>
                  </a:lnTo>
                  <a:lnTo>
                    <a:pt x="54740" y="2256075"/>
                  </a:lnTo>
                  <a:lnTo>
                    <a:pt x="54893" y="2248774"/>
                  </a:lnTo>
                  <a:lnTo>
                    <a:pt x="55053" y="2241472"/>
                  </a:lnTo>
                  <a:lnTo>
                    <a:pt x="55220" y="2234171"/>
                  </a:lnTo>
                  <a:lnTo>
                    <a:pt x="55396" y="2226870"/>
                  </a:lnTo>
                  <a:lnTo>
                    <a:pt x="55579" y="2219569"/>
                  </a:lnTo>
                  <a:lnTo>
                    <a:pt x="55770" y="2212267"/>
                  </a:lnTo>
                  <a:lnTo>
                    <a:pt x="55970" y="2204966"/>
                  </a:lnTo>
                  <a:lnTo>
                    <a:pt x="56180" y="2197665"/>
                  </a:lnTo>
                  <a:lnTo>
                    <a:pt x="56397" y="2190364"/>
                  </a:lnTo>
                  <a:lnTo>
                    <a:pt x="56623" y="2183063"/>
                  </a:lnTo>
                  <a:lnTo>
                    <a:pt x="56859" y="2175761"/>
                  </a:lnTo>
                  <a:lnTo>
                    <a:pt x="57104" y="2168460"/>
                  </a:lnTo>
                  <a:lnTo>
                    <a:pt x="57358" y="2161159"/>
                  </a:lnTo>
                  <a:lnTo>
                    <a:pt x="57620" y="2153858"/>
                  </a:lnTo>
                  <a:lnTo>
                    <a:pt x="57892" y="2146557"/>
                  </a:lnTo>
                  <a:lnTo>
                    <a:pt x="58172" y="2139255"/>
                  </a:lnTo>
                  <a:lnTo>
                    <a:pt x="58461" y="2131954"/>
                  </a:lnTo>
                  <a:lnTo>
                    <a:pt x="58756" y="2124653"/>
                  </a:lnTo>
                  <a:lnTo>
                    <a:pt x="59061" y="2117352"/>
                  </a:lnTo>
                  <a:lnTo>
                    <a:pt x="59373" y="2110050"/>
                  </a:lnTo>
                  <a:lnTo>
                    <a:pt x="59691" y="2102749"/>
                  </a:lnTo>
                  <a:lnTo>
                    <a:pt x="60015" y="2095448"/>
                  </a:lnTo>
                  <a:lnTo>
                    <a:pt x="60346" y="2088147"/>
                  </a:lnTo>
                  <a:lnTo>
                    <a:pt x="60683" y="2080846"/>
                  </a:lnTo>
                  <a:lnTo>
                    <a:pt x="61023" y="2073544"/>
                  </a:lnTo>
                  <a:lnTo>
                    <a:pt x="61367" y="2066243"/>
                  </a:lnTo>
                  <a:lnTo>
                    <a:pt x="61715" y="2058942"/>
                  </a:lnTo>
                  <a:lnTo>
                    <a:pt x="62066" y="2051641"/>
                  </a:lnTo>
                  <a:lnTo>
                    <a:pt x="62418" y="2044340"/>
                  </a:lnTo>
                  <a:lnTo>
                    <a:pt x="62772" y="2037038"/>
                  </a:lnTo>
                  <a:lnTo>
                    <a:pt x="63126" y="2029737"/>
                  </a:lnTo>
                  <a:lnTo>
                    <a:pt x="63480" y="2022436"/>
                  </a:lnTo>
                  <a:lnTo>
                    <a:pt x="63833" y="2015135"/>
                  </a:lnTo>
                  <a:lnTo>
                    <a:pt x="64185" y="2007833"/>
                  </a:lnTo>
                  <a:lnTo>
                    <a:pt x="64533" y="2000532"/>
                  </a:lnTo>
                  <a:lnTo>
                    <a:pt x="64878" y="1993231"/>
                  </a:lnTo>
                  <a:lnTo>
                    <a:pt x="65220" y="1985930"/>
                  </a:lnTo>
                  <a:lnTo>
                    <a:pt x="65557" y="1978629"/>
                  </a:lnTo>
                  <a:lnTo>
                    <a:pt x="65888" y="1971327"/>
                  </a:lnTo>
                  <a:lnTo>
                    <a:pt x="66214" y="1964026"/>
                  </a:lnTo>
                  <a:lnTo>
                    <a:pt x="66533" y="1956725"/>
                  </a:lnTo>
                  <a:lnTo>
                    <a:pt x="66846" y="1949424"/>
                  </a:lnTo>
                  <a:lnTo>
                    <a:pt x="67150" y="1942123"/>
                  </a:lnTo>
                  <a:lnTo>
                    <a:pt x="67446" y="1934821"/>
                  </a:lnTo>
                  <a:lnTo>
                    <a:pt x="67735" y="1927520"/>
                  </a:lnTo>
                  <a:lnTo>
                    <a:pt x="68015" y="1920219"/>
                  </a:lnTo>
                  <a:lnTo>
                    <a:pt x="68284" y="1912918"/>
                  </a:lnTo>
                  <a:lnTo>
                    <a:pt x="68545" y="1905616"/>
                  </a:lnTo>
                  <a:lnTo>
                    <a:pt x="68797" y="1898315"/>
                  </a:lnTo>
                  <a:lnTo>
                    <a:pt x="69039" y="1891014"/>
                  </a:lnTo>
                  <a:lnTo>
                    <a:pt x="69270" y="1883713"/>
                  </a:lnTo>
                  <a:lnTo>
                    <a:pt x="69492" y="1876412"/>
                  </a:lnTo>
                  <a:lnTo>
                    <a:pt x="69705" y="1869110"/>
                  </a:lnTo>
                  <a:lnTo>
                    <a:pt x="69907" y="1861809"/>
                  </a:lnTo>
                  <a:lnTo>
                    <a:pt x="70099" y="1854508"/>
                  </a:lnTo>
                  <a:lnTo>
                    <a:pt x="70282" y="1847207"/>
                  </a:lnTo>
                  <a:lnTo>
                    <a:pt x="70458" y="1839906"/>
                  </a:lnTo>
                  <a:lnTo>
                    <a:pt x="70623" y="1832604"/>
                  </a:lnTo>
                  <a:lnTo>
                    <a:pt x="70778" y="1825303"/>
                  </a:lnTo>
                  <a:lnTo>
                    <a:pt x="70927" y="1818002"/>
                  </a:lnTo>
                  <a:lnTo>
                    <a:pt x="71069" y="1810701"/>
                  </a:lnTo>
                  <a:lnTo>
                    <a:pt x="71202" y="1803399"/>
                  </a:lnTo>
                  <a:lnTo>
                    <a:pt x="71328" y="1796098"/>
                  </a:lnTo>
                  <a:lnTo>
                    <a:pt x="71449" y="1788797"/>
                  </a:lnTo>
                  <a:lnTo>
                    <a:pt x="71564" y="1781496"/>
                  </a:lnTo>
                  <a:lnTo>
                    <a:pt x="71673" y="1774195"/>
                  </a:lnTo>
                  <a:lnTo>
                    <a:pt x="71778" y="1766893"/>
                  </a:lnTo>
                  <a:lnTo>
                    <a:pt x="71879" y="1759592"/>
                  </a:lnTo>
                  <a:lnTo>
                    <a:pt x="71977" y="1752291"/>
                  </a:lnTo>
                  <a:lnTo>
                    <a:pt x="72071" y="1744990"/>
                  </a:lnTo>
                  <a:lnTo>
                    <a:pt x="72163" y="1737689"/>
                  </a:lnTo>
                  <a:lnTo>
                    <a:pt x="72254" y="1730387"/>
                  </a:lnTo>
                  <a:lnTo>
                    <a:pt x="72344" y="1723086"/>
                  </a:lnTo>
                  <a:lnTo>
                    <a:pt x="72434" y="1715785"/>
                  </a:lnTo>
                  <a:lnTo>
                    <a:pt x="72523" y="1708484"/>
                  </a:lnTo>
                  <a:lnTo>
                    <a:pt x="72614" y="1701182"/>
                  </a:lnTo>
                  <a:lnTo>
                    <a:pt x="72705" y="1693881"/>
                  </a:lnTo>
                  <a:lnTo>
                    <a:pt x="72798" y="1686580"/>
                  </a:lnTo>
                  <a:lnTo>
                    <a:pt x="72893" y="1679279"/>
                  </a:lnTo>
                  <a:lnTo>
                    <a:pt x="72991" y="1671978"/>
                  </a:lnTo>
                  <a:lnTo>
                    <a:pt x="73091" y="1664676"/>
                  </a:lnTo>
                  <a:lnTo>
                    <a:pt x="73195" y="1657375"/>
                  </a:lnTo>
                  <a:lnTo>
                    <a:pt x="73303" y="1650074"/>
                  </a:lnTo>
                  <a:lnTo>
                    <a:pt x="73414" y="1642773"/>
                  </a:lnTo>
                  <a:lnTo>
                    <a:pt x="73529" y="1635472"/>
                  </a:lnTo>
                  <a:lnTo>
                    <a:pt x="73650" y="1628170"/>
                  </a:lnTo>
                  <a:lnTo>
                    <a:pt x="73774" y="1620869"/>
                  </a:lnTo>
                  <a:lnTo>
                    <a:pt x="73903" y="1613568"/>
                  </a:lnTo>
                  <a:lnTo>
                    <a:pt x="74036" y="1606267"/>
                  </a:lnTo>
                  <a:lnTo>
                    <a:pt x="74175" y="1598965"/>
                  </a:lnTo>
                  <a:lnTo>
                    <a:pt x="74318" y="1591664"/>
                  </a:lnTo>
                  <a:lnTo>
                    <a:pt x="74466" y="1584363"/>
                  </a:lnTo>
                  <a:lnTo>
                    <a:pt x="74618" y="1577062"/>
                  </a:lnTo>
                  <a:lnTo>
                    <a:pt x="74775" y="1569761"/>
                  </a:lnTo>
                  <a:lnTo>
                    <a:pt x="74937" y="1562459"/>
                  </a:lnTo>
                  <a:lnTo>
                    <a:pt x="75102" y="1555158"/>
                  </a:lnTo>
                  <a:lnTo>
                    <a:pt x="75272" y="1547857"/>
                  </a:lnTo>
                  <a:lnTo>
                    <a:pt x="75445" y="1540556"/>
                  </a:lnTo>
                  <a:lnTo>
                    <a:pt x="75622" y="1533255"/>
                  </a:lnTo>
                  <a:lnTo>
                    <a:pt x="75802" y="1525953"/>
                  </a:lnTo>
                  <a:lnTo>
                    <a:pt x="75986" y="1518652"/>
                  </a:lnTo>
                  <a:lnTo>
                    <a:pt x="76172" y="1511351"/>
                  </a:lnTo>
                  <a:lnTo>
                    <a:pt x="76361" y="1504050"/>
                  </a:lnTo>
                  <a:lnTo>
                    <a:pt x="76551" y="1496748"/>
                  </a:lnTo>
                  <a:lnTo>
                    <a:pt x="76744" y="1489447"/>
                  </a:lnTo>
                  <a:lnTo>
                    <a:pt x="76938" y="1482146"/>
                  </a:lnTo>
                  <a:lnTo>
                    <a:pt x="77133" y="1474845"/>
                  </a:lnTo>
                  <a:lnTo>
                    <a:pt x="77329" y="1467544"/>
                  </a:lnTo>
                  <a:lnTo>
                    <a:pt x="77525" y="1460242"/>
                  </a:lnTo>
                  <a:lnTo>
                    <a:pt x="77722" y="1452941"/>
                  </a:lnTo>
                  <a:lnTo>
                    <a:pt x="77918" y="1445640"/>
                  </a:lnTo>
                  <a:lnTo>
                    <a:pt x="78114" y="1438339"/>
                  </a:lnTo>
                  <a:lnTo>
                    <a:pt x="78309" y="1431038"/>
                  </a:lnTo>
                  <a:lnTo>
                    <a:pt x="78503" y="1423736"/>
                  </a:lnTo>
                  <a:lnTo>
                    <a:pt x="78696" y="1416435"/>
                  </a:lnTo>
                  <a:lnTo>
                    <a:pt x="78887" y="1409134"/>
                  </a:lnTo>
                  <a:lnTo>
                    <a:pt x="79077" y="1401833"/>
                  </a:lnTo>
                  <a:lnTo>
                    <a:pt x="79264" y="1394531"/>
                  </a:lnTo>
                  <a:lnTo>
                    <a:pt x="79450" y="1387230"/>
                  </a:lnTo>
                  <a:lnTo>
                    <a:pt x="79633" y="1379929"/>
                  </a:lnTo>
                  <a:lnTo>
                    <a:pt x="79814" y="1372628"/>
                  </a:lnTo>
                  <a:lnTo>
                    <a:pt x="79992" y="1365327"/>
                  </a:lnTo>
                  <a:lnTo>
                    <a:pt x="80168" y="1358025"/>
                  </a:lnTo>
                  <a:lnTo>
                    <a:pt x="80341" y="1350724"/>
                  </a:lnTo>
                  <a:lnTo>
                    <a:pt x="80511" y="1343423"/>
                  </a:lnTo>
                  <a:lnTo>
                    <a:pt x="80678" y="1336122"/>
                  </a:lnTo>
                  <a:lnTo>
                    <a:pt x="80843" y="1328821"/>
                  </a:lnTo>
                  <a:lnTo>
                    <a:pt x="81006" y="1321519"/>
                  </a:lnTo>
                  <a:lnTo>
                    <a:pt x="81165" y="1314218"/>
                  </a:lnTo>
                  <a:lnTo>
                    <a:pt x="81321" y="1306917"/>
                  </a:lnTo>
                  <a:lnTo>
                    <a:pt x="81476" y="1299616"/>
                  </a:lnTo>
                  <a:lnTo>
                    <a:pt x="81628" y="1292314"/>
                  </a:lnTo>
                  <a:lnTo>
                    <a:pt x="81777" y="1285013"/>
                  </a:lnTo>
                  <a:lnTo>
                    <a:pt x="81924" y="1277712"/>
                  </a:lnTo>
                  <a:lnTo>
                    <a:pt x="82069" y="1270411"/>
                  </a:lnTo>
                  <a:lnTo>
                    <a:pt x="82212" y="1263110"/>
                  </a:lnTo>
                  <a:lnTo>
                    <a:pt x="82353" y="1255808"/>
                  </a:lnTo>
                  <a:lnTo>
                    <a:pt x="82492" y="1248507"/>
                  </a:lnTo>
                  <a:lnTo>
                    <a:pt x="82630" y="1241206"/>
                  </a:lnTo>
                  <a:lnTo>
                    <a:pt x="82766" y="1233905"/>
                  </a:lnTo>
                  <a:lnTo>
                    <a:pt x="82900" y="1226604"/>
                  </a:lnTo>
                  <a:lnTo>
                    <a:pt x="83033" y="1219302"/>
                  </a:lnTo>
                  <a:lnTo>
                    <a:pt x="83166" y="1212001"/>
                  </a:lnTo>
                  <a:lnTo>
                    <a:pt x="83297" y="1204700"/>
                  </a:lnTo>
                  <a:lnTo>
                    <a:pt x="83427" y="1197399"/>
                  </a:lnTo>
                  <a:lnTo>
                    <a:pt x="83556" y="1190097"/>
                  </a:lnTo>
                  <a:lnTo>
                    <a:pt x="83685" y="1182796"/>
                  </a:lnTo>
                  <a:lnTo>
                    <a:pt x="83813" y="1175495"/>
                  </a:lnTo>
                  <a:lnTo>
                    <a:pt x="83940" y="1168194"/>
                  </a:lnTo>
                  <a:lnTo>
                    <a:pt x="84066" y="1160893"/>
                  </a:lnTo>
                  <a:lnTo>
                    <a:pt x="84193" y="1153591"/>
                  </a:lnTo>
                  <a:lnTo>
                    <a:pt x="84318" y="1146290"/>
                  </a:lnTo>
                  <a:lnTo>
                    <a:pt x="84443" y="1138989"/>
                  </a:lnTo>
                  <a:lnTo>
                    <a:pt x="84568" y="1131688"/>
                  </a:lnTo>
                  <a:lnTo>
                    <a:pt x="84692" y="1124387"/>
                  </a:lnTo>
                  <a:lnTo>
                    <a:pt x="84816" y="1117085"/>
                  </a:lnTo>
                  <a:lnTo>
                    <a:pt x="84939" y="1109784"/>
                  </a:lnTo>
                  <a:lnTo>
                    <a:pt x="85061" y="1102483"/>
                  </a:lnTo>
                  <a:lnTo>
                    <a:pt x="85184" y="1095182"/>
                  </a:lnTo>
                  <a:lnTo>
                    <a:pt x="85305" y="1087880"/>
                  </a:lnTo>
                  <a:lnTo>
                    <a:pt x="85426" y="1080579"/>
                  </a:lnTo>
                  <a:lnTo>
                    <a:pt x="85546" y="1073278"/>
                  </a:lnTo>
                  <a:lnTo>
                    <a:pt x="85665" y="1065977"/>
                  </a:lnTo>
                  <a:lnTo>
                    <a:pt x="85783" y="1058676"/>
                  </a:lnTo>
                  <a:lnTo>
                    <a:pt x="85900" y="1051374"/>
                  </a:lnTo>
                  <a:lnTo>
                    <a:pt x="86017" y="1044073"/>
                  </a:lnTo>
                  <a:lnTo>
                    <a:pt x="86132" y="1036772"/>
                  </a:lnTo>
                  <a:lnTo>
                    <a:pt x="86246" y="1029471"/>
                  </a:lnTo>
                  <a:lnTo>
                    <a:pt x="86359" y="1022170"/>
                  </a:lnTo>
                  <a:lnTo>
                    <a:pt x="86470" y="1014868"/>
                  </a:lnTo>
                  <a:lnTo>
                    <a:pt x="86581" y="1007567"/>
                  </a:lnTo>
                  <a:lnTo>
                    <a:pt x="86689" y="1000266"/>
                  </a:lnTo>
                  <a:lnTo>
                    <a:pt x="86796" y="992965"/>
                  </a:lnTo>
                  <a:lnTo>
                    <a:pt x="86902" y="985663"/>
                  </a:lnTo>
                  <a:lnTo>
                    <a:pt x="87006" y="978362"/>
                  </a:lnTo>
                  <a:lnTo>
                    <a:pt x="87108" y="971061"/>
                  </a:lnTo>
                  <a:lnTo>
                    <a:pt x="87209" y="963760"/>
                  </a:lnTo>
                  <a:lnTo>
                    <a:pt x="87308" y="956459"/>
                  </a:lnTo>
                  <a:lnTo>
                    <a:pt x="87405" y="949157"/>
                  </a:lnTo>
                  <a:lnTo>
                    <a:pt x="87500" y="941856"/>
                  </a:lnTo>
                  <a:lnTo>
                    <a:pt x="87593" y="934555"/>
                  </a:lnTo>
                  <a:lnTo>
                    <a:pt x="87684" y="927254"/>
                  </a:lnTo>
                  <a:lnTo>
                    <a:pt x="87774" y="919953"/>
                  </a:lnTo>
                  <a:lnTo>
                    <a:pt x="87861" y="912651"/>
                  </a:lnTo>
                  <a:lnTo>
                    <a:pt x="87947" y="905350"/>
                  </a:lnTo>
                  <a:lnTo>
                    <a:pt x="88031" y="898049"/>
                  </a:lnTo>
                  <a:lnTo>
                    <a:pt x="88113" y="890748"/>
                  </a:lnTo>
                  <a:lnTo>
                    <a:pt x="88193" y="883446"/>
                  </a:lnTo>
                  <a:lnTo>
                    <a:pt x="88271" y="876145"/>
                  </a:lnTo>
                  <a:lnTo>
                    <a:pt x="88348" y="868844"/>
                  </a:lnTo>
                  <a:lnTo>
                    <a:pt x="88423" y="861543"/>
                  </a:lnTo>
                  <a:lnTo>
                    <a:pt x="88495" y="854242"/>
                  </a:lnTo>
                  <a:lnTo>
                    <a:pt x="88567" y="846940"/>
                  </a:lnTo>
                  <a:lnTo>
                    <a:pt x="88636" y="839639"/>
                  </a:lnTo>
                  <a:lnTo>
                    <a:pt x="88704" y="832338"/>
                  </a:lnTo>
                  <a:lnTo>
                    <a:pt x="88770" y="825037"/>
                  </a:lnTo>
                  <a:lnTo>
                    <a:pt x="88835" y="817736"/>
                  </a:lnTo>
                  <a:lnTo>
                    <a:pt x="88899" y="810434"/>
                  </a:lnTo>
                  <a:lnTo>
                    <a:pt x="88960" y="803133"/>
                  </a:lnTo>
                  <a:lnTo>
                    <a:pt x="89021" y="795832"/>
                  </a:lnTo>
                  <a:lnTo>
                    <a:pt x="89080" y="788531"/>
                  </a:lnTo>
                  <a:lnTo>
                    <a:pt x="89137" y="781229"/>
                  </a:lnTo>
                  <a:lnTo>
                    <a:pt x="89194" y="773928"/>
                  </a:lnTo>
                  <a:lnTo>
                    <a:pt x="89248" y="766627"/>
                  </a:lnTo>
                  <a:lnTo>
                    <a:pt x="89302" y="759326"/>
                  </a:lnTo>
                  <a:lnTo>
                    <a:pt x="89355" y="752025"/>
                  </a:lnTo>
                  <a:lnTo>
                    <a:pt x="89406" y="744723"/>
                  </a:lnTo>
                  <a:lnTo>
                    <a:pt x="89455" y="737422"/>
                  </a:lnTo>
                  <a:lnTo>
                    <a:pt x="89504" y="730121"/>
                  </a:lnTo>
                  <a:lnTo>
                    <a:pt x="89551" y="722820"/>
                  </a:lnTo>
                  <a:lnTo>
                    <a:pt x="89597" y="715519"/>
                  </a:lnTo>
                  <a:lnTo>
                    <a:pt x="89642" y="708217"/>
                  </a:lnTo>
                  <a:lnTo>
                    <a:pt x="89685" y="700916"/>
                  </a:lnTo>
                  <a:lnTo>
                    <a:pt x="89728" y="693615"/>
                  </a:lnTo>
                  <a:lnTo>
                    <a:pt x="89768" y="686314"/>
                  </a:lnTo>
                  <a:lnTo>
                    <a:pt x="89807" y="679012"/>
                  </a:lnTo>
                  <a:lnTo>
                    <a:pt x="89845" y="671711"/>
                  </a:lnTo>
                  <a:lnTo>
                    <a:pt x="89882" y="664410"/>
                  </a:lnTo>
                  <a:lnTo>
                    <a:pt x="89917" y="657109"/>
                  </a:lnTo>
                  <a:lnTo>
                    <a:pt x="89950" y="649808"/>
                  </a:lnTo>
                  <a:lnTo>
                    <a:pt x="89983" y="642506"/>
                  </a:lnTo>
                  <a:lnTo>
                    <a:pt x="90013" y="635205"/>
                  </a:lnTo>
                  <a:lnTo>
                    <a:pt x="90042" y="627904"/>
                  </a:lnTo>
                  <a:lnTo>
                    <a:pt x="90069" y="620603"/>
                  </a:lnTo>
                  <a:lnTo>
                    <a:pt x="90095" y="613302"/>
                  </a:lnTo>
                  <a:lnTo>
                    <a:pt x="90119" y="606000"/>
                  </a:lnTo>
                  <a:lnTo>
                    <a:pt x="90141" y="598699"/>
                  </a:lnTo>
                  <a:lnTo>
                    <a:pt x="90162" y="591398"/>
                  </a:lnTo>
                  <a:lnTo>
                    <a:pt x="90181" y="584097"/>
                  </a:lnTo>
                  <a:lnTo>
                    <a:pt x="90199" y="576795"/>
                  </a:lnTo>
                  <a:lnTo>
                    <a:pt x="90215" y="569494"/>
                  </a:lnTo>
                  <a:lnTo>
                    <a:pt x="90229" y="562193"/>
                  </a:lnTo>
                  <a:lnTo>
                    <a:pt x="90242" y="554892"/>
                  </a:lnTo>
                  <a:lnTo>
                    <a:pt x="90253" y="547591"/>
                  </a:lnTo>
                  <a:lnTo>
                    <a:pt x="90263" y="540289"/>
                  </a:lnTo>
                  <a:lnTo>
                    <a:pt x="90271" y="532988"/>
                  </a:lnTo>
                  <a:lnTo>
                    <a:pt x="90278" y="525687"/>
                  </a:lnTo>
                  <a:lnTo>
                    <a:pt x="90284" y="518386"/>
                  </a:lnTo>
                  <a:lnTo>
                    <a:pt x="90288" y="511085"/>
                  </a:lnTo>
                  <a:lnTo>
                    <a:pt x="90292" y="503783"/>
                  </a:lnTo>
                  <a:lnTo>
                    <a:pt x="90294" y="496482"/>
                  </a:lnTo>
                  <a:lnTo>
                    <a:pt x="90296" y="489181"/>
                  </a:lnTo>
                  <a:lnTo>
                    <a:pt x="90296" y="481880"/>
                  </a:lnTo>
                  <a:lnTo>
                    <a:pt x="90296" y="474578"/>
                  </a:lnTo>
                  <a:lnTo>
                    <a:pt x="90296" y="467277"/>
                  </a:lnTo>
                  <a:lnTo>
                    <a:pt x="90294" y="459976"/>
                  </a:lnTo>
                  <a:lnTo>
                    <a:pt x="90293" y="452675"/>
                  </a:lnTo>
                  <a:lnTo>
                    <a:pt x="90291" y="445374"/>
                  </a:lnTo>
                  <a:lnTo>
                    <a:pt x="90289" y="438072"/>
                  </a:lnTo>
                  <a:lnTo>
                    <a:pt x="90286" y="430771"/>
                  </a:lnTo>
                  <a:lnTo>
                    <a:pt x="90284" y="423470"/>
                  </a:lnTo>
                  <a:lnTo>
                    <a:pt x="90282" y="416169"/>
                  </a:lnTo>
                  <a:lnTo>
                    <a:pt x="90280" y="408868"/>
                  </a:lnTo>
                  <a:lnTo>
                    <a:pt x="90278" y="401566"/>
                  </a:lnTo>
                  <a:lnTo>
                    <a:pt x="90277" y="394265"/>
                  </a:lnTo>
                  <a:lnTo>
                    <a:pt x="90277" y="386964"/>
                  </a:lnTo>
                  <a:lnTo>
                    <a:pt x="90276" y="379663"/>
                  </a:lnTo>
                  <a:lnTo>
                    <a:pt x="90277" y="372361"/>
                  </a:lnTo>
                  <a:lnTo>
                    <a:pt x="90278" y="365060"/>
                  </a:lnTo>
                  <a:lnTo>
                    <a:pt x="90280" y="357759"/>
                  </a:lnTo>
                  <a:lnTo>
                    <a:pt x="90282" y="350458"/>
                  </a:lnTo>
                  <a:lnTo>
                    <a:pt x="90286" y="343157"/>
                  </a:lnTo>
                  <a:lnTo>
                    <a:pt x="90290" y="335855"/>
                  </a:lnTo>
                  <a:lnTo>
                    <a:pt x="90295" y="328554"/>
                  </a:lnTo>
                  <a:lnTo>
                    <a:pt x="90301" y="321253"/>
                  </a:lnTo>
                  <a:lnTo>
                    <a:pt x="90308" y="313952"/>
                  </a:lnTo>
                  <a:lnTo>
                    <a:pt x="90315" y="306651"/>
                  </a:lnTo>
                  <a:lnTo>
                    <a:pt x="90324" y="299349"/>
                  </a:lnTo>
                  <a:lnTo>
                    <a:pt x="90333" y="292048"/>
                  </a:lnTo>
                  <a:lnTo>
                    <a:pt x="90344" y="284747"/>
                  </a:lnTo>
                  <a:lnTo>
                    <a:pt x="90355" y="277446"/>
                  </a:lnTo>
                  <a:lnTo>
                    <a:pt x="90367" y="270144"/>
                  </a:lnTo>
                  <a:lnTo>
                    <a:pt x="90379" y="262843"/>
                  </a:lnTo>
                  <a:lnTo>
                    <a:pt x="90393" y="255542"/>
                  </a:lnTo>
                  <a:lnTo>
                    <a:pt x="90407" y="248241"/>
                  </a:lnTo>
                  <a:lnTo>
                    <a:pt x="90422" y="240940"/>
                  </a:lnTo>
                  <a:lnTo>
                    <a:pt x="90437" y="233638"/>
                  </a:lnTo>
                  <a:lnTo>
                    <a:pt x="90453" y="226337"/>
                  </a:lnTo>
                  <a:lnTo>
                    <a:pt x="90469" y="219036"/>
                  </a:lnTo>
                  <a:lnTo>
                    <a:pt x="90485" y="211735"/>
                  </a:lnTo>
                  <a:lnTo>
                    <a:pt x="90502" y="204434"/>
                  </a:lnTo>
                  <a:lnTo>
                    <a:pt x="90520" y="197132"/>
                  </a:lnTo>
                  <a:lnTo>
                    <a:pt x="90537" y="189831"/>
                  </a:lnTo>
                  <a:lnTo>
                    <a:pt x="90555" y="182530"/>
                  </a:lnTo>
                  <a:lnTo>
                    <a:pt x="90573" y="175229"/>
                  </a:lnTo>
                  <a:lnTo>
                    <a:pt x="90591" y="167927"/>
                  </a:lnTo>
                  <a:lnTo>
                    <a:pt x="90609" y="160626"/>
                  </a:lnTo>
                  <a:lnTo>
                    <a:pt x="90627" y="153325"/>
                  </a:lnTo>
                  <a:lnTo>
                    <a:pt x="90645" y="146024"/>
                  </a:lnTo>
                  <a:lnTo>
                    <a:pt x="90663" y="138723"/>
                  </a:lnTo>
                  <a:lnTo>
                    <a:pt x="90680" y="131421"/>
                  </a:lnTo>
                  <a:lnTo>
                    <a:pt x="90698" y="124120"/>
                  </a:lnTo>
                  <a:lnTo>
                    <a:pt x="90716" y="116819"/>
                  </a:lnTo>
                  <a:lnTo>
                    <a:pt x="90733" y="109518"/>
                  </a:lnTo>
                  <a:lnTo>
                    <a:pt x="90750" y="102217"/>
                  </a:lnTo>
                  <a:lnTo>
                    <a:pt x="90767" y="94915"/>
                  </a:lnTo>
                  <a:lnTo>
                    <a:pt x="90783" y="87614"/>
                  </a:lnTo>
                  <a:lnTo>
                    <a:pt x="90800" y="80313"/>
                  </a:lnTo>
                  <a:lnTo>
                    <a:pt x="90816" y="73012"/>
                  </a:lnTo>
                  <a:lnTo>
                    <a:pt x="90832" y="65710"/>
                  </a:lnTo>
                  <a:lnTo>
                    <a:pt x="90847" y="58409"/>
                  </a:lnTo>
                  <a:lnTo>
                    <a:pt x="90862" y="51108"/>
                  </a:lnTo>
                  <a:lnTo>
                    <a:pt x="90877" y="43807"/>
                  </a:lnTo>
                  <a:lnTo>
                    <a:pt x="90892" y="36506"/>
                  </a:lnTo>
                  <a:lnTo>
                    <a:pt x="90906" y="29204"/>
                  </a:lnTo>
                  <a:lnTo>
                    <a:pt x="90921" y="21903"/>
                  </a:lnTo>
                  <a:lnTo>
                    <a:pt x="90935" y="14602"/>
                  </a:lnTo>
                  <a:lnTo>
                    <a:pt x="90948" y="7301"/>
                  </a:lnTo>
                  <a:lnTo>
                    <a:pt x="90962" y="0"/>
                  </a:lnTo>
                  <a:lnTo>
                    <a:pt x="91766" y="0"/>
                  </a:lnTo>
                  <a:lnTo>
                    <a:pt x="91779" y="7301"/>
                  </a:lnTo>
                  <a:lnTo>
                    <a:pt x="91793" y="14602"/>
                  </a:lnTo>
                  <a:lnTo>
                    <a:pt x="91807" y="21903"/>
                  </a:lnTo>
                  <a:lnTo>
                    <a:pt x="91821" y="29204"/>
                  </a:lnTo>
                  <a:lnTo>
                    <a:pt x="91836" y="36506"/>
                  </a:lnTo>
                  <a:lnTo>
                    <a:pt x="91850" y="43807"/>
                  </a:lnTo>
                  <a:lnTo>
                    <a:pt x="91865" y="51108"/>
                  </a:lnTo>
                  <a:lnTo>
                    <a:pt x="91881" y="58409"/>
                  </a:lnTo>
                  <a:lnTo>
                    <a:pt x="91896" y="65710"/>
                  </a:lnTo>
                  <a:lnTo>
                    <a:pt x="91912" y="73012"/>
                  </a:lnTo>
                  <a:lnTo>
                    <a:pt x="91928" y="80313"/>
                  </a:lnTo>
                  <a:lnTo>
                    <a:pt x="91944" y="87614"/>
                  </a:lnTo>
                  <a:lnTo>
                    <a:pt x="91961" y="94915"/>
                  </a:lnTo>
                  <a:lnTo>
                    <a:pt x="91978" y="102217"/>
                  </a:lnTo>
                  <a:lnTo>
                    <a:pt x="91995" y="109518"/>
                  </a:lnTo>
                  <a:lnTo>
                    <a:pt x="92012" y="116819"/>
                  </a:lnTo>
                  <a:lnTo>
                    <a:pt x="92030" y="124120"/>
                  </a:lnTo>
                  <a:lnTo>
                    <a:pt x="92047" y="131421"/>
                  </a:lnTo>
                  <a:lnTo>
                    <a:pt x="92065" y="138723"/>
                  </a:lnTo>
                  <a:lnTo>
                    <a:pt x="92083" y="146024"/>
                  </a:lnTo>
                  <a:lnTo>
                    <a:pt x="92101" y="153325"/>
                  </a:lnTo>
                  <a:lnTo>
                    <a:pt x="92119" y="160626"/>
                  </a:lnTo>
                  <a:lnTo>
                    <a:pt x="92137" y="167927"/>
                  </a:lnTo>
                  <a:lnTo>
                    <a:pt x="92155" y="175229"/>
                  </a:lnTo>
                  <a:lnTo>
                    <a:pt x="92173" y="182530"/>
                  </a:lnTo>
                  <a:lnTo>
                    <a:pt x="92190" y="189831"/>
                  </a:lnTo>
                  <a:lnTo>
                    <a:pt x="92208" y="197132"/>
                  </a:lnTo>
                  <a:lnTo>
                    <a:pt x="92225" y="204434"/>
                  </a:lnTo>
                  <a:lnTo>
                    <a:pt x="92242" y="211735"/>
                  </a:lnTo>
                  <a:lnTo>
                    <a:pt x="92259" y="219036"/>
                  </a:lnTo>
                  <a:lnTo>
                    <a:pt x="92275" y="226337"/>
                  </a:lnTo>
                  <a:lnTo>
                    <a:pt x="92291" y="233638"/>
                  </a:lnTo>
                  <a:lnTo>
                    <a:pt x="92306" y="240940"/>
                  </a:lnTo>
                  <a:lnTo>
                    <a:pt x="92321" y="248241"/>
                  </a:lnTo>
                  <a:lnTo>
                    <a:pt x="92335" y="255542"/>
                  </a:lnTo>
                  <a:lnTo>
                    <a:pt x="92348" y="262843"/>
                  </a:lnTo>
                  <a:lnTo>
                    <a:pt x="92361" y="270144"/>
                  </a:lnTo>
                  <a:lnTo>
                    <a:pt x="92373" y="277446"/>
                  </a:lnTo>
                  <a:lnTo>
                    <a:pt x="92384" y="284747"/>
                  </a:lnTo>
                  <a:lnTo>
                    <a:pt x="92394" y="292048"/>
                  </a:lnTo>
                  <a:lnTo>
                    <a:pt x="92404" y="299349"/>
                  </a:lnTo>
                  <a:lnTo>
                    <a:pt x="92412" y="306651"/>
                  </a:lnTo>
                  <a:lnTo>
                    <a:pt x="92420" y="313952"/>
                  </a:lnTo>
                  <a:lnTo>
                    <a:pt x="92427" y="321253"/>
                  </a:lnTo>
                  <a:lnTo>
                    <a:pt x="92433" y="328554"/>
                  </a:lnTo>
                  <a:lnTo>
                    <a:pt x="92438" y="335855"/>
                  </a:lnTo>
                  <a:lnTo>
                    <a:pt x="92442" y="343157"/>
                  </a:lnTo>
                  <a:lnTo>
                    <a:pt x="92446" y="350458"/>
                  </a:lnTo>
                  <a:lnTo>
                    <a:pt x="92448" y="357759"/>
                  </a:lnTo>
                  <a:lnTo>
                    <a:pt x="92450" y="365060"/>
                  </a:lnTo>
                  <a:lnTo>
                    <a:pt x="92451" y="372361"/>
                  </a:lnTo>
                  <a:lnTo>
                    <a:pt x="92451" y="379663"/>
                  </a:lnTo>
                  <a:lnTo>
                    <a:pt x="92451" y="386964"/>
                  </a:lnTo>
                  <a:lnTo>
                    <a:pt x="92450" y="394265"/>
                  </a:lnTo>
                  <a:lnTo>
                    <a:pt x="92449" y="401566"/>
                  </a:lnTo>
                  <a:lnTo>
                    <a:pt x="92447" y="408868"/>
                  </a:lnTo>
                  <a:lnTo>
                    <a:pt x="92446" y="416169"/>
                  </a:lnTo>
                  <a:lnTo>
                    <a:pt x="92443" y="423470"/>
                  </a:lnTo>
                  <a:lnTo>
                    <a:pt x="92441" y="430771"/>
                  </a:lnTo>
                  <a:lnTo>
                    <a:pt x="92439" y="438072"/>
                  </a:lnTo>
                  <a:lnTo>
                    <a:pt x="92437" y="445374"/>
                  </a:lnTo>
                  <a:lnTo>
                    <a:pt x="92435" y="452675"/>
                  </a:lnTo>
                  <a:lnTo>
                    <a:pt x="92433" y="459976"/>
                  </a:lnTo>
                  <a:lnTo>
                    <a:pt x="92432" y="467277"/>
                  </a:lnTo>
                  <a:lnTo>
                    <a:pt x="92431" y="474578"/>
                  </a:lnTo>
                  <a:lnTo>
                    <a:pt x="92431" y="481880"/>
                  </a:lnTo>
                  <a:lnTo>
                    <a:pt x="92432" y="489181"/>
                  </a:lnTo>
                  <a:lnTo>
                    <a:pt x="92433" y="496482"/>
                  </a:lnTo>
                  <a:lnTo>
                    <a:pt x="92436" y="503783"/>
                  </a:lnTo>
                  <a:lnTo>
                    <a:pt x="92439" y="511085"/>
                  </a:lnTo>
                  <a:lnTo>
                    <a:pt x="92444" y="518386"/>
                  </a:lnTo>
                  <a:lnTo>
                    <a:pt x="92449" y="525687"/>
                  </a:lnTo>
                  <a:lnTo>
                    <a:pt x="92456" y="532988"/>
                  </a:lnTo>
                  <a:lnTo>
                    <a:pt x="92465" y="540289"/>
                  </a:lnTo>
                  <a:lnTo>
                    <a:pt x="92474" y="547591"/>
                  </a:lnTo>
                  <a:lnTo>
                    <a:pt x="92486" y="554892"/>
                  </a:lnTo>
                  <a:lnTo>
                    <a:pt x="92499" y="562193"/>
                  </a:lnTo>
                  <a:lnTo>
                    <a:pt x="92513" y="569494"/>
                  </a:lnTo>
                  <a:lnTo>
                    <a:pt x="92529" y="576795"/>
                  </a:lnTo>
                  <a:lnTo>
                    <a:pt x="92546" y="584097"/>
                  </a:lnTo>
                  <a:lnTo>
                    <a:pt x="92565" y="591398"/>
                  </a:lnTo>
                  <a:lnTo>
                    <a:pt x="92586" y="598699"/>
                  </a:lnTo>
                  <a:lnTo>
                    <a:pt x="92608" y="606000"/>
                  </a:lnTo>
                  <a:lnTo>
                    <a:pt x="92633" y="613302"/>
                  </a:lnTo>
                  <a:lnTo>
                    <a:pt x="92658" y="620603"/>
                  </a:lnTo>
                  <a:lnTo>
                    <a:pt x="92686" y="627904"/>
                  </a:lnTo>
                  <a:lnTo>
                    <a:pt x="92714" y="635205"/>
                  </a:lnTo>
                  <a:lnTo>
                    <a:pt x="92745" y="642506"/>
                  </a:lnTo>
                  <a:lnTo>
                    <a:pt x="92777" y="649808"/>
                  </a:lnTo>
                  <a:lnTo>
                    <a:pt x="92811" y="657109"/>
                  </a:lnTo>
                  <a:lnTo>
                    <a:pt x="92845" y="664410"/>
                  </a:lnTo>
                  <a:lnTo>
                    <a:pt x="92882" y="671711"/>
                  </a:lnTo>
                  <a:lnTo>
                    <a:pt x="92920" y="679012"/>
                  </a:lnTo>
                  <a:lnTo>
                    <a:pt x="92960" y="686314"/>
                  </a:lnTo>
                  <a:lnTo>
                    <a:pt x="93000" y="693615"/>
                  </a:lnTo>
                  <a:lnTo>
                    <a:pt x="93042" y="700916"/>
                  </a:lnTo>
                  <a:lnTo>
                    <a:pt x="93086" y="708217"/>
                  </a:lnTo>
                  <a:lnTo>
                    <a:pt x="93130" y="715519"/>
                  </a:lnTo>
                  <a:lnTo>
                    <a:pt x="93176" y="722820"/>
                  </a:lnTo>
                  <a:lnTo>
                    <a:pt x="93224" y="730121"/>
                  </a:lnTo>
                  <a:lnTo>
                    <a:pt x="93272" y="737422"/>
                  </a:lnTo>
                  <a:lnTo>
                    <a:pt x="93322" y="744723"/>
                  </a:lnTo>
                  <a:lnTo>
                    <a:pt x="93373" y="752025"/>
                  </a:lnTo>
                  <a:lnTo>
                    <a:pt x="93426" y="759326"/>
                  </a:lnTo>
                  <a:lnTo>
                    <a:pt x="93479" y="766627"/>
                  </a:lnTo>
                  <a:lnTo>
                    <a:pt x="93534" y="773928"/>
                  </a:lnTo>
                  <a:lnTo>
                    <a:pt x="93590" y="781229"/>
                  </a:lnTo>
                  <a:lnTo>
                    <a:pt x="93648" y="788531"/>
                  </a:lnTo>
                  <a:lnTo>
                    <a:pt x="93707" y="795832"/>
                  </a:lnTo>
                  <a:lnTo>
                    <a:pt x="93767" y="803133"/>
                  </a:lnTo>
                  <a:lnTo>
                    <a:pt x="93829" y="810434"/>
                  </a:lnTo>
                  <a:lnTo>
                    <a:pt x="93892" y="817736"/>
                  </a:lnTo>
                  <a:lnTo>
                    <a:pt x="93957" y="825037"/>
                  </a:lnTo>
                  <a:lnTo>
                    <a:pt x="94023" y="832338"/>
                  </a:lnTo>
                  <a:lnTo>
                    <a:pt x="94091" y="839639"/>
                  </a:lnTo>
                  <a:lnTo>
                    <a:pt x="94161" y="846940"/>
                  </a:lnTo>
                  <a:lnTo>
                    <a:pt x="94232" y="854242"/>
                  </a:lnTo>
                  <a:lnTo>
                    <a:pt x="94305" y="861543"/>
                  </a:lnTo>
                  <a:lnTo>
                    <a:pt x="94380" y="868844"/>
                  </a:lnTo>
                  <a:lnTo>
                    <a:pt x="94456" y="876145"/>
                  </a:lnTo>
                  <a:lnTo>
                    <a:pt x="94535" y="883446"/>
                  </a:lnTo>
                  <a:lnTo>
                    <a:pt x="94614" y="890748"/>
                  </a:lnTo>
                  <a:lnTo>
                    <a:pt x="94696" y="898049"/>
                  </a:lnTo>
                  <a:lnTo>
                    <a:pt x="94781" y="905350"/>
                  </a:lnTo>
                  <a:lnTo>
                    <a:pt x="94866" y="912651"/>
                  </a:lnTo>
                  <a:lnTo>
                    <a:pt x="94954" y="919953"/>
                  </a:lnTo>
                  <a:lnTo>
                    <a:pt x="95043" y="927254"/>
                  </a:lnTo>
                  <a:lnTo>
                    <a:pt x="95135" y="934555"/>
                  </a:lnTo>
                  <a:lnTo>
                    <a:pt x="95228" y="941856"/>
                  </a:lnTo>
                  <a:lnTo>
                    <a:pt x="95323" y="949157"/>
                  </a:lnTo>
                  <a:lnTo>
                    <a:pt x="95420" y="956459"/>
                  </a:lnTo>
                  <a:lnTo>
                    <a:pt x="95519" y="963760"/>
                  </a:lnTo>
                  <a:lnTo>
                    <a:pt x="95619" y="971061"/>
                  </a:lnTo>
                  <a:lnTo>
                    <a:pt x="95721" y="978362"/>
                  </a:lnTo>
                  <a:lnTo>
                    <a:pt x="95826" y="985663"/>
                  </a:lnTo>
                  <a:lnTo>
                    <a:pt x="95931" y="992965"/>
                  </a:lnTo>
                  <a:lnTo>
                    <a:pt x="96038" y="1000266"/>
                  </a:lnTo>
                  <a:lnTo>
                    <a:pt x="96147" y="1007567"/>
                  </a:lnTo>
                  <a:lnTo>
                    <a:pt x="96257" y="1014868"/>
                  </a:lnTo>
                  <a:lnTo>
                    <a:pt x="96369" y="1022170"/>
                  </a:lnTo>
                  <a:lnTo>
                    <a:pt x="96482" y="1029471"/>
                  </a:lnTo>
                  <a:lnTo>
                    <a:pt x="96595" y="1036772"/>
                  </a:lnTo>
                  <a:lnTo>
                    <a:pt x="96711" y="1044073"/>
                  </a:lnTo>
                  <a:lnTo>
                    <a:pt x="96827" y="1051374"/>
                  </a:lnTo>
                  <a:lnTo>
                    <a:pt x="96945" y="1058676"/>
                  </a:lnTo>
                  <a:lnTo>
                    <a:pt x="97063" y="1065977"/>
                  </a:lnTo>
                  <a:lnTo>
                    <a:pt x="97182" y="1073278"/>
                  </a:lnTo>
                  <a:lnTo>
                    <a:pt x="97302" y="1080579"/>
                  </a:lnTo>
                  <a:lnTo>
                    <a:pt x="97423" y="1087880"/>
                  </a:lnTo>
                  <a:lnTo>
                    <a:pt x="97544" y="1095182"/>
                  </a:lnTo>
                  <a:lnTo>
                    <a:pt x="97666" y="1102483"/>
                  </a:lnTo>
                  <a:lnTo>
                    <a:pt x="97789" y="1109784"/>
                  </a:lnTo>
                  <a:lnTo>
                    <a:pt x="97912" y="1117085"/>
                  </a:lnTo>
                  <a:lnTo>
                    <a:pt x="98035" y="1124387"/>
                  </a:lnTo>
                  <a:lnTo>
                    <a:pt x="98160" y="1131688"/>
                  </a:lnTo>
                  <a:lnTo>
                    <a:pt x="98284" y="1138989"/>
                  </a:lnTo>
                  <a:lnTo>
                    <a:pt x="98409" y="1146290"/>
                  </a:lnTo>
                  <a:lnTo>
                    <a:pt x="98535" y="1153591"/>
                  </a:lnTo>
                  <a:lnTo>
                    <a:pt x="98661" y="1160893"/>
                  </a:lnTo>
                  <a:lnTo>
                    <a:pt x="98788" y="1168194"/>
                  </a:lnTo>
                  <a:lnTo>
                    <a:pt x="98915" y="1175495"/>
                  </a:lnTo>
                  <a:lnTo>
                    <a:pt x="99043" y="1182796"/>
                  </a:lnTo>
                  <a:lnTo>
                    <a:pt x="99171" y="1190097"/>
                  </a:lnTo>
                  <a:lnTo>
                    <a:pt x="99301" y="1197399"/>
                  </a:lnTo>
                  <a:lnTo>
                    <a:pt x="99431" y="1204700"/>
                  </a:lnTo>
                  <a:lnTo>
                    <a:pt x="99562" y="1212001"/>
                  </a:lnTo>
                  <a:lnTo>
                    <a:pt x="99694" y="1219302"/>
                  </a:lnTo>
                  <a:lnTo>
                    <a:pt x="99828" y="1226604"/>
                  </a:lnTo>
                  <a:lnTo>
                    <a:pt x="99962" y="1233905"/>
                  </a:lnTo>
                  <a:lnTo>
                    <a:pt x="100098" y="1241206"/>
                  </a:lnTo>
                  <a:lnTo>
                    <a:pt x="100236" y="1248507"/>
                  </a:lnTo>
                  <a:lnTo>
                    <a:pt x="100375" y="1255808"/>
                  </a:lnTo>
                  <a:lnTo>
                    <a:pt x="100516" y="1263110"/>
                  </a:lnTo>
                  <a:lnTo>
                    <a:pt x="100659" y="1270411"/>
                  </a:lnTo>
                  <a:lnTo>
                    <a:pt x="100804" y="1277712"/>
                  </a:lnTo>
                  <a:lnTo>
                    <a:pt x="100951" y="1285013"/>
                  </a:lnTo>
                  <a:lnTo>
                    <a:pt x="101100" y="1292314"/>
                  </a:lnTo>
                  <a:lnTo>
                    <a:pt x="101252" y="1299616"/>
                  </a:lnTo>
                  <a:lnTo>
                    <a:pt x="101406" y="1306917"/>
                  </a:lnTo>
                  <a:lnTo>
                    <a:pt x="101563" y="1314218"/>
                  </a:lnTo>
                  <a:lnTo>
                    <a:pt x="101722" y="1321519"/>
                  </a:lnTo>
                  <a:lnTo>
                    <a:pt x="101884" y="1328821"/>
                  </a:lnTo>
                  <a:lnTo>
                    <a:pt x="102049" y="1336122"/>
                  </a:lnTo>
                  <a:lnTo>
                    <a:pt x="102217" y="1343423"/>
                  </a:lnTo>
                  <a:lnTo>
                    <a:pt x="102386" y="1350724"/>
                  </a:lnTo>
                  <a:lnTo>
                    <a:pt x="102560" y="1358025"/>
                  </a:lnTo>
                  <a:lnTo>
                    <a:pt x="102736" y="1365327"/>
                  </a:lnTo>
                  <a:lnTo>
                    <a:pt x="102914" y="1372628"/>
                  </a:lnTo>
                  <a:lnTo>
                    <a:pt x="103094" y="1379929"/>
                  </a:lnTo>
                  <a:lnTo>
                    <a:pt x="103278" y="1387230"/>
                  </a:lnTo>
                  <a:lnTo>
                    <a:pt x="103463" y="1394531"/>
                  </a:lnTo>
                  <a:lnTo>
                    <a:pt x="103651" y="1401833"/>
                  </a:lnTo>
                  <a:lnTo>
                    <a:pt x="103840" y="1409134"/>
                  </a:lnTo>
                  <a:lnTo>
                    <a:pt x="104032" y="1416435"/>
                  </a:lnTo>
                  <a:lnTo>
                    <a:pt x="104225" y="1423736"/>
                  </a:lnTo>
                  <a:lnTo>
                    <a:pt x="104419" y="1431038"/>
                  </a:lnTo>
                  <a:lnTo>
                    <a:pt x="104614" y="1438339"/>
                  </a:lnTo>
                  <a:lnTo>
                    <a:pt x="104810" y="1445640"/>
                  </a:lnTo>
                  <a:lnTo>
                    <a:pt x="105006" y="1452941"/>
                  </a:lnTo>
                  <a:lnTo>
                    <a:pt x="105202" y="1460242"/>
                  </a:lnTo>
                  <a:lnTo>
                    <a:pt x="105399" y="1467544"/>
                  </a:lnTo>
                  <a:lnTo>
                    <a:pt x="105595" y="1474845"/>
                  </a:lnTo>
                  <a:lnTo>
                    <a:pt x="105790" y="1482146"/>
                  </a:lnTo>
                  <a:lnTo>
                    <a:pt x="105984" y="1489447"/>
                  </a:lnTo>
                  <a:lnTo>
                    <a:pt x="106176" y="1496748"/>
                  </a:lnTo>
                  <a:lnTo>
                    <a:pt x="106367" y="1504050"/>
                  </a:lnTo>
                  <a:lnTo>
                    <a:pt x="106555" y="1511351"/>
                  </a:lnTo>
                  <a:lnTo>
                    <a:pt x="106742" y="1518652"/>
                  </a:lnTo>
                  <a:lnTo>
                    <a:pt x="106925" y="1525953"/>
                  </a:lnTo>
                  <a:lnTo>
                    <a:pt x="107105" y="1533255"/>
                  </a:lnTo>
                  <a:lnTo>
                    <a:pt x="107282" y="1540556"/>
                  </a:lnTo>
                  <a:lnTo>
                    <a:pt x="107456" y="1547857"/>
                  </a:lnTo>
                  <a:lnTo>
                    <a:pt x="107626" y="1555158"/>
                  </a:lnTo>
                  <a:lnTo>
                    <a:pt x="107791" y="1562459"/>
                  </a:lnTo>
                  <a:lnTo>
                    <a:pt x="107952" y="1569761"/>
                  </a:lnTo>
                  <a:lnTo>
                    <a:pt x="108110" y="1577062"/>
                  </a:lnTo>
                  <a:lnTo>
                    <a:pt x="108262" y="1584363"/>
                  </a:lnTo>
                  <a:lnTo>
                    <a:pt x="108409" y="1591664"/>
                  </a:lnTo>
                  <a:lnTo>
                    <a:pt x="108552" y="1598965"/>
                  </a:lnTo>
                  <a:lnTo>
                    <a:pt x="108691" y="1606267"/>
                  </a:lnTo>
                  <a:lnTo>
                    <a:pt x="108825" y="1613568"/>
                  </a:lnTo>
                  <a:lnTo>
                    <a:pt x="108953" y="1620869"/>
                  </a:lnTo>
                  <a:lnTo>
                    <a:pt x="109078" y="1628170"/>
                  </a:lnTo>
                  <a:lnTo>
                    <a:pt x="109198" y="1635472"/>
                  </a:lnTo>
                  <a:lnTo>
                    <a:pt x="109313" y="1642773"/>
                  </a:lnTo>
                  <a:lnTo>
                    <a:pt x="109424" y="1650074"/>
                  </a:lnTo>
                  <a:lnTo>
                    <a:pt x="109532" y="1657375"/>
                  </a:lnTo>
                  <a:lnTo>
                    <a:pt x="109637" y="1664676"/>
                  </a:lnTo>
                  <a:lnTo>
                    <a:pt x="109737" y="1671978"/>
                  </a:lnTo>
                  <a:lnTo>
                    <a:pt x="109834" y="1679279"/>
                  </a:lnTo>
                  <a:lnTo>
                    <a:pt x="109930" y="1686580"/>
                  </a:lnTo>
                  <a:lnTo>
                    <a:pt x="110023" y="1693881"/>
                  </a:lnTo>
                  <a:lnTo>
                    <a:pt x="110114" y="1701182"/>
                  </a:lnTo>
                  <a:lnTo>
                    <a:pt x="110204" y="1708484"/>
                  </a:lnTo>
                  <a:lnTo>
                    <a:pt x="110294" y="1715785"/>
                  </a:lnTo>
                  <a:lnTo>
                    <a:pt x="110383" y="1723086"/>
                  </a:lnTo>
                  <a:lnTo>
                    <a:pt x="110473" y="1730387"/>
                  </a:lnTo>
                  <a:lnTo>
                    <a:pt x="110564" y="1737689"/>
                  </a:lnTo>
                  <a:lnTo>
                    <a:pt x="110657" y="1744990"/>
                  </a:lnTo>
                  <a:lnTo>
                    <a:pt x="110751" y="1752291"/>
                  </a:lnTo>
                  <a:lnTo>
                    <a:pt x="110849" y="1759592"/>
                  </a:lnTo>
                  <a:lnTo>
                    <a:pt x="110950" y="1766893"/>
                  </a:lnTo>
                  <a:lnTo>
                    <a:pt x="111055" y="1774195"/>
                  </a:lnTo>
                  <a:lnTo>
                    <a:pt x="111164" y="1781496"/>
                  </a:lnTo>
                  <a:lnTo>
                    <a:pt x="111279" y="1788797"/>
                  </a:lnTo>
                  <a:lnTo>
                    <a:pt x="111400" y="1796098"/>
                  </a:lnTo>
                  <a:lnTo>
                    <a:pt x="111526" y="1803399"/>
                  </a:lnTo>
                  <a:lnTo>
                    <a:pt x="111659" y="1810701"/>
                  </a:lnTo>
                  <a:lnTo>
                    <a:pt x="111800" y="1818002"/>
                  </a:lnTo>
                  <a:lnTo>
                    <a:pt x="111949" y="1825303"/>
                  </a:lnTo>
                  <a:lnTo>
                    <a:pt x="112105" y="1832604"/>
                  </a:lnTo>
                  <a:lnTo>
                    <a:pt x="112270" y="1839906"/>
                  </a:lnTo>
                  <a:lnTo>
                    <a:pt x="112445" y="1847207"/>
                  </a:lnTo>
                  <a:lnTo>
                    <a:pt x="112629" y="1854508"/>
                  </a:lnTo>
                  <a:lnTo>
                    <a:pt x="112820" y="1861809"/>
                  </a:lnTo>
                  <a:lnTo>
                    <a:pt x="113023" y="1869110"/>
                  </a:lnTo>
                  <a:lnTo>
                    <a:pt x="113236" y="1876412"/>
                  </a:lnTo>
                  <a:lnTo>
                    <a:pt x="113458" y="1883713"/>
                  </a:lnTo>
                  <a:lnTo>
                    <a:pt x="113688" y="1891014"/>
                  </a:lnTo>
                  <a:lnTo>
                    <a:pt x="113930" y="1898315"/>
                  </a:lnTo>
                  <a:lnTo>
                    <a:pt x="114182" y="1905616"/>
                  </a:lnTo>
                  <a:lnTo>
                    <a:pt x="114443" y="1912918"/>
                  </a:lnTo>
                  <a:lnTo>
                    <a:pt x="114712" y="1920219"/>
                  </a:lnTo>
                  <a:lnTo>
                    <a:pt x="114992" y="1927520"/>
                  </a:lnTo>
                  <a:lnTo>
                    <a:pt x="115281" y="1934821"/>
                  </a:lnTo>
                  <a:lnTo>
                    <a:pt x="115578" y="1942123"/>
                  </a:lnTo>
                  <a:lnTo>
                    <a:pt x="115881" y="1949424"/>
                  </a:lnTo>
                  <a:lnTo>
                    <a:pt x="116194" y="1956725"/>
                  </a:lnTo>
                  <a:lnTo>
                    <a:pt x="116514" y="1964026"/>
                  </a:lnTo>
                  <a:lnTo>
                    <a:pt x="116839" y="1971327"/>
                  </a:lnTo>
                  <a:lnTo>
                    <a:pt x="117170" y="1978629"/>
                  </a:lnTo>
                  <a:lnTo>
                    <a:pt x="117508" y="1985930"/>
                  </a:lnTo>
                  <a:lnTo>
                    <a:pt x="117850" y="1993231"/>
                  </a:lnTo>
                  <a:lnTo>
                    <a:pt x="118195" y="2000532"/>
                  </a:lnTo>
                  <a:lnTo>
                    <a:pt x="118543" y="2007833"/>
                  </a:lnTo>
                  <a:lnTo>
                    <a:pt x="118895" y="2015135"/>
                  </a:lnTo>
                  <a:lnTo>
                    <a:pt x="119248" y="2022436"/>
                  </a:lnTo>
                  <a:lnTo>
                    <a:pt x="119601" y="2029737"/>
                  </a:lnTo>
                  <a:lnTo>
                    <a:pt x="119956" y="2037038"/>
                  </a:lnTo>
                  <a:lnTo>
                    <a:pt x="120309" y="2044340"/>
                  </a:lnTo>
                  <a:lnTo>
                    <a:pt x="120662" y="2051641"/>
                  </a:lnTo>
                  <a:lnTo>
                    <a:pt x="121012" y="2058942"/>
                  </a:lnTo>
                  <a:lnTo>
                    <a:pt x="121361" y="2066243"/>
                  </a:lnTo>
                  <a:lnTo>
                    <a:pt x="121705" y="2073544"/>
                  </a:lnTo>
                  <a:lnTo>
                    <a:pt x="122045" y="2080846"/>
                  </a:lnTo>
                  <a:lnTo>
                    <a:pt x="122381" y="2088147"/>
                  </a:lnTo>
                  <a:lnTo>
                    <a:pt x="122713" y="2095448"/>
                  </a:lnTo>
                  <a:lnTo>
                    <a:pt x="123036" y="2102749"/>
                  </a:lnTo>
                  <a:lnTo>
                    <a:pt x="123354" y="2110050"/>
                  </a:lnTo>
                  <a:lnTo>
                    <a:pt x="123667" y="2117352"/>
                  </a:lnTo>
                  <a:lnTo>
                    <a:pt x="123971" y="2124653"/>
                  </a:lnTo>
                  <a:lnTo>
                    <a:pt x="124267" y="2131954"/>
                  </a:lnTo>
                  <a:lnTo>
                    <a:pt x="124555" y="2139255"/>
                  </a:lnTo>
                  <a:lnTo>
                    <a:pt x="124836" y="2146557"/>
                  </a:lnTo>
                  <a:lnTo>
                    <a:pt x="125108" y="2153858"/>
                  </a:lnTo>
                  <a:lnTo>
                    <a:pt x="125370" y="2161159"/>
                  </a:lnTo>
                  <a:lnTo>
                    <a:pt x="125623" y="2168460"/>
                  </a:lnTo>
                  <a:lnTo>
                    <a:pt x="125869" y="2175761"/>
                  </a:lnTo>
                  <a:lnTo>
                    <a:pt x="126105" y="2183063"/>
                  </a:lnTo>
                  <a:lnTo>
                    <a:pt x="126330" y="2190364"/>
                  </a:lnTo>
                  <a:lnTo>
                    <a:pt x="126548" y="2197665"/>
                  </a:lnTo>
                  <a:lnTo>
                    <a:pt x="126758" y="2204966"/>
                  </a:lnTo>
                  <a:lnTo>
                    <a:pt x="126958" y="2212267"/>
                  </a:lnTo>
                  <a:lnTo>
                    <a:pt x="127148" y="2219569"/>
                  </a:lnTo>
                  <a:lnTo>
                    <a:pt x="127331" y="2226870"/>
                  </a:lnTo>
                  <a:lnTo>
                    <a:pt x="127508" y="2234171"/>
                  </a:lnTo>
                  <a:lnTo>
                    <a:pt x="127675" y="2241472"/>
                  </a:lnTo>
                  <a:lnTo>
                    <a:pt x="127835" y="2248774"/>
                  </a:lnTo>
                  <a:lnTo>
                    <a:pt x="127988" y="2256075"/>
                  </a:lnTo>
                  <a:lnTo>
                    <a:pt x="128135" y="2263376"/>
                  </a:lnTo>
                  <a:lnTo>
                    <a:pt x="128275" y="2270677"/>
                  </a:lnTo>
                  <a:lnTo>
                    <a:pt x="128410" y="2277978"/>
                  </a:lnTo>
                  <a:lnTo>
                    <a:pt x="128539" y="2285280"/>
                  </a:lnTo>
                  <a:lnTo>
                    <a:pt x="128664" y="2292581"/>
                  </a:lnTo>
                  <a:lnTo>
                    <a:pt x="128784" y="2299882"/>
                  </a:lnTo>
                  <a:lnTo>
                    <a:pt x="128899" y="2307183"/>
                  </a:lnTo>
                  <a:lnTo>
                    <a:pt x="129012" y="2314484"/>
                  </a:lnTo>
                  <a:lnTo>
                    <a:pt x="129121" y="2321786"/>
                  </a:lnTo>
                  <a:lnTo>
                    <a:pt x="129227" y="2329087"/>
                  </a:lnTo>
                  <a:lnTo>
                    <a:pt x="129330" y="2336388"/>
                  </a:lnTo>
                  <a:lnTo>
                    <a:pt x="129432" y="2343689"/>
                  </a:lnTo>
                  <a:lnTo>
                    <a:pt x="129531" y="2350991"/>
                  </a:lnTo>
                  <a:lnTo>
                    <a:pt x="129629" y="2358292"/>
                  </a:lnTo>
                  <a:lnTo>
                    <a:pt x="129725" y="2365593"/>
                  </a:lnTo>
                  <a:lnTo>
                    <a:pt x="129820" y="2372894"/>
                  </a:lnTo>
                  <a:lnTo>
                    <a:pt x="129915" y="2380195"/>
                  </a:lnTo>
                  <a:lnTo>
                    <a:pt x="130008" y="2387497"/>
                  </a:lnTo>
                  <a:lnTo>
                    <a:pt x="130101" y="2394798"/>
                  </a:lnTo>
                  <a:lnTo>
                    <a:pt x="130193" y="2402099"/>
                  </a:lnTo>
                  <a:lnTo>
                    <a:pt x="130284" y="2409400"/>
                  </a:lnTo>
                  <a:lnTo>
                    <a:pt x="130374" y="2416701"/>
                  </a:lnTo>
                  <a:lnTo>
                    <a:pt x="130464" y="2424003"/>
                  </a:lnTo>
                  <a:lnTo>
                    <a:pt x="130553" y="2431304"/>
                  </a:lnTo>
                  <a:lnTo>
                    <a:pt x="130642" y="2438605"/>
                  </a:lnTo>
                  <a:lnTo>
                    <a:pt x="130729" y="2445906"/>
                  </a:lnTo>
                  <a:lnTo>
                    <a:pt x="130815" y="2453208"/>
                  </a:lnTo>
                  <a:lnTo>
                    <a:pt x="130900" y="2460509"/>
                  </a:lnTo>
                  <a:lnTo>
                    <a:pt x="130984" y="2467810"/>
                  </a:lnTo>
                  <a:lnTo>
                    <a:pt x="131066" y="2475111"/>
                  </a:lnTo>
                  <a:lnTo>
                    <a:pt x="131146" y="2482412"/>
                  </a:lnTo>
                  <a:lnTo>
                    <a:pt x="131225" y="2489714"/>
                  </a:lnTo>
                  <a:lnTo>
                    <a:pt x="131302" y="2497015"/>
                  </a:lnTo>
                  <a:lnTo>
                    <a:pt x="131377" y="2504316"/>
                  </a:lnTo>
                  <a:lnTo>
                    <a:pt x="131450" y="2511617"/>
                  </a:lnTo>
                  <a:lnTo>
                    <a:pt x="131521" y="2518918"/>
                  </a:lnTo>
                  <a:lnTo>
                    <a:pt x="131589" y="2526220"/>
                  </a:lnTo>
                  <a:lnTo>
                    <a:pt x="131655" y="2533521"/>
                  </a:lnTo>
                  <a:lnTo>
                    <a:pt x="131719" y="2540822"/>
                  </a:lnTo>
                  <a:lnTo>
                    <a:pt x="131781" y="2548123"/>
                  </a:lnTo>
                  <a:lnTo>
                    <a:pt x="131841" y="2555425"/>
                  </a:lnTo>
                  <a:lnTo>
                    <a:pt x="131899" y="2562726"/>
                  </a:lnTo>
                  <a:lnTo>
                    <a:pt x="131956" y="2570027"/>
                  </a:lnTo>
                  <a:lnTo>
                    <a:pt x="132011" y="2577328"/>
                  </a:lnTo>
                  <a:lnTo>
                    <a:pt x="132065" y="2584629"/>
                  </a:lnTo>
                  <a:lnTo>
                    <a:pt x="132118" y="2591931"/>
                  </a:lnTo>
                  <a:lnTo>
                    <a:pt x="132171" y="2599232"/>
                  </a:lnTo>
                  <a:lnTo>
                    <a:pt x="132224" y="2606533"/>
                  </a:lnTo>
                  <a:lnTo>
                    <a:pt x="132278" y="2613834"/>
                  </a:lnTo>
                  <a:lnTo>
                    <a:pt x="132333" y="2621135"/>
                  </a:lnTo>
                  <a:lnTo>
                    <a:pt x="132389" y="2628437"/>
                  </a:lnTo>
                  <a:lnTo>
                    <a:pt x="132447" y="2635738"/>
                  </a:lnTo>
                  <a:lnTo>
                    <a:pt x="132509" y="2643039"/>
                  </a:lnTo>
                  <a:lnTo>
                    <a:pt x="132574" y="2650340"/>
                  </a:lnTo>
                  <a:lnTo>
                    <a:pt x="132642" y="2657642"/>
                  </a:lnTo>
                  <a:lnTo>
                    <a:pt x="132715" y="2664943"/>
                  </a:lnTo>
                  <a:lnTo>
                    <a:pt x="132794" y="2672244"/>
                  </a:lnTo>
                  <a:lnTo>
                    <a:pt x="132879" y="2679545"/>
                  </a:lnTo>
                  <a:lnTo>
                    <a:pt x="132970" y="2686846"/>
                  </a:lnTo>
                  <a:lnTo>
                    <a:pt x="133067" y="2694148"/>
                  </a:lnTo>
                  <a:lnTo>
                    <a:pt x="133174" y="2701449"/>
                  </a:lnTo>
                  <a:lnTo>
                    <a:pt x="133289" y="2708750"/>
                  </a:lnTo>
                  <a:lnTo>
                    <a:pt x="133411" y="2716051"/>
                  </a:lnTo>
                  <a:lnTo>
                    <a:pt x="133542" y="2723352"/>
                  </a:lnTo>
                  <a:lnTo>
                    <a:pt x="133686" y="2730654"/>
                  </a:lnTo>
                  <a:lnTo>
                    <a:pt x="133839" y="2737955"/>
                  </a:lnTo>
                  <a:lnTo>
                    <a:pt x="134001" y="2745256"/>
                  </a:lnTo>
                  <a:lnTo>
                    <a:pt x="134172" y="2752557"/>
                  </a:lnTo>
                  <a:lnTo>
                    <a:pt x="134358" y="2759859"/>
                  </a:lnTo>
                  <a:lnTo>
                    <a:pt x="134554" y="2767160"/>
                  </a:lnTo>
                  <a:lnTo>
                    <a:pt x="134760" y="2774461"/>
                  </a:lnTo>
                  <a:lnTo>
                    <a:pt x="134976" y="2781762"/>
                  </a:lnTo>
                  <a:lnTo>
                    <a:pt x="135207" y="2789063"/>
                  </a:lnTo>
                  <a:lnTo>
                    <a:pt x="135447" y="2796365"/>
                  </a:lnTo>
                  <a:lnTo>
                    <a:pt x="135697" y="2803666"/>
                  </a:lnTo>
                  <a:lnTo>
                    <a:pt x="135957" y="2810967"/>
                  </a:lnTo>
                  <a:lnTo>
                    <a:pt x="136229" y="2818268"/>
                  </a:lnTo>
                  <a:lnTo>
                    <a:pt x="136511" y="2825569"/>
                  </a:lnTo>
                  <a:lnTo>
                    <a:pt x="136800" y="2832871"/>
                  </a:lnTo>
                  <a:lnTo>
                    <a:pt x="137099" y="2840172"/>
                  </a:lnTo>
                  <a:lnTo>
                    <a:pt x="137408" y="2847473"/>
                  </a:lnTo>
                  <a:lnTo>
                    <a:pt x="137723" y="2854774"/>
                  </a:lnTo>
                  <a:lnTo>
                    <a:pt x="138044" y="2862076"/>
                  </a:lnTo>
                  <a:lnTo>
                    <a:pt x="138372" y="2869377"/>
                  </a:lnTo>
                  <a:lnTo>
                    <a:pt x="138706" y="2876678"/>
                  </a:lnTo>
                  <a:lnTo>
                    <a:pt x="139044" y="2883979"/>
                  </a:lnTo>
                  <a:lnTo>
                    <a:pt x="139385" y="2891280"/>
                  </a:lnTo>
                  <a:lnTo>
                    <a:pt x="139729" y="2898582"/>
                  </a:lnTo>
                  <a:lnTo>
                    <a:pt x="140076" y="2905883"/>
                  </a:lnTo>
                  <a:lnTo>
                    <a:pt x="140423" y="2913184"/>
                  </a:lnTo>
                  <a:lnTo>
                    <a:pt x="140770" y="2920485"/>
                  </a:lnTo>
                  <a:lnTo>
                    <a:pt x="141116" y="2927786"/>
                  </a:lnTo>
                  <a:lnTo>
                    <a:pt x="141460" y="2935088"/>
                  </a:lnTo>
                  <a:lnTo>
                    <a:pt x="141801" y="2942389"/>
                  </a:lnTo>
                  <a:lnTo>
                    <a:pt x="142139" y="2949690"/>
                  </a:lnTo>
                  <a:lnTo>
                    <a:pt x="142472" y="2956991"/>
                  </a:lnTo>
                  <a:lnTo>
                    <a:pt x="142798" y="2964293"/>
                  </a:lnTo>
                  <a:lnTo>
                    <a:pt x="143118" y="2971594"/>
                  </a:lnTo>
                  <a:lnTo>
                    <a:pt x="143432" y="2978895"/>
                  </a:lnTo>
                  <a:lnTo>
                    <a:pt x="143736" y="2986196"/>
                  </a:lnTo>
                  <a:lnTo>
                    <a:pt x="144031" y="2993497"/>
                  </a:lnTo>
                  <a:lnTo>
                    <a:pt x="144317" y="3000799"/>
                  </a:lnTo>
                  <a:lnTo>
                    <a:pt x="144594" y="3008100"/>
                  </a:lnTo>
                  <a:lnTo>
                    <a:pt x="144858" y="3015401"/>
                  </a:lnTo>
                  <a:lnTo>
                    <a:pt x="145109" y="3022702"/>
                  </a:lnTo>
                  <a:lnTo>
                    <a:pt x="145351" y="3030003"/>
                  </a:lnTo>
                  <a:lnTo>
                    <a:pt x="145581" y="3037305"/>
                  </a:lnTo>
                  <a:lnTo>
                    <a:pt x="145795" y="3044606"/>
                  </a:lnTo>
                  <a:lnTo>
                    <a:pt x="145996" y="3051907"/>
                  </a:lnTo>
                  <a:lnTo>
                    <a:pt x="146186" y="3059208"/>
                  </a:lnTo>
                  <a:lnTo>
                    <a:pt x="146365" y="3066510"/>
                  </a:lnTo>
                  <a:lnTo>
                    <a:pt x="146525" y="3073811"/>
                  </a:lnTo>
                  <a:lnTo>
                    <a:pt x="146674" y="3081112"/>
                  </a:lnTo>
                  <a:lnTo>
                    <a:pt x="146811" y="3088413"/>
                  </a:lnTo>
                  <a:lnTo>
                    <a:pt x="146936" y="3095714"/>
                  </a:lnTo>
                  <a:lnTo>
                    <a:pt x="147045" y="3103016"/>
                  </a:lnTo>
                  <a:lnTo>
                    <a:pt x="147143" y="3110317"/>
                  </a:lnTo>
                  <a:lnTo>
                    <a:pt x="147231" y="3117618"/>
                  </a:lnTo>
                  <a:lnTo>
                    <a:pt x="147308" y="3124919"/>
                  </a:lnTo>
                  <a:lnTo>
                    <a:pt x="147372" y="3132220"/>
                  </a:lnTo>
                  <a:lnTo>
                    <a:pt x="147427" y="3139522"/>
                  </a:lnTo>
                  <a:lnTo>
                    <a:pt x="147475" y="3146823"/>
                  </a:lnTo>
                  <a:lnTo>
                    <a:pt x="147514" y="3154124"/>
                  </a:lnTo>
                  <a:lnTo>
                    <a:pt x="147545" y="3161425"/>
                  </a:lnTo>
                  <a:lnTo>
                    <a:pt x="147571" y="3168727"/>
                  </a:lnTo>
                  <a:lnTo>
                    <a:pt x="147592" y="3176028"/>
                  </a:lnTo>
                  <a:lnTo>
                    <a:pt x="147608" y="3183329"/>
                  </a:lnTo>
                  <a:lnTo>
                    <a:pt x="147622" y="3190630"/>
                  </a:lnTo>
                  <a:lnTo>
                    <a:pt x="147634" y="3197931"/>
                  </a:lnTo>
                  <a:lnTo>
                    <a:pt x="147646" y="3205233"/>
                  </a:lnTo>
                  <a:lnTo>
                    <a:pt x="147659" y="3212534"/>
                  </a:lnTo>
                  <a:lnTo>
                    <a:pt x="147675" y="3219835"/>
                  </a:lnTo>
                  <a:lnTo>
                    <a:pt x="147694" y="3227136"/>
                  </a:lnTo>
                  <a:lnTo>
                    <a:pt x="147718" y="3234437"/>
                  </a:lnTo>
                  <a:lnTo>
                    <a:pt x="147749" y="3241739"/>
                  </a:lnTo>
                  <a:lnTo>
                    <a:pt x="147789" y="3249040"/>
                  </a:lnTo>
                  <a:lnTo>
                    <a:pt x="147838" y="3256341"/>
                  </a:lnTo>
                  <a:lnTo>
                    <a:pt x="147896" y="3263642"/>
                  </a:lnTo>
                  <a:lnTo>
                    <a:pt x="147969" y="3270944"/>
                  </a:lnTo>
                  <a:lnTo>
                    <a:pt x="148058" y="3278245"/>
                  </a:lnTo>
                  <a:lnTo>
                    <a:pt x="148161" y="3285546"/>
                  </a:lnTo>
                  <a:lnTo>
                    <a:pt x="148279" y="3292847"/>
                  </a:lnTo>
                  <a:lnTo>
                    <a:pt x="148420" y="3300148"/>
                  </a:lnTo>
                  <a:lnTo>
                    <a:pt x="148583" y="3307450"/>
                  </a:lnTo>
                  <a:lnTo>
                    <a:pt x="148767" y="3314751"/>
                  </a:lnTo>
                  <a:lnTo>
                    <a:pt x="148971" y="3322052"/>
                  </a:lnTo>
                  <a:lnTo>
                    <a:pt x="149207" y="3329353"/>
                  </a:lnTo>
                  <a:lnTo>
                    <a:pt x="149471" y="3336654"/>
                  </a:lnTo>
                  <a:lnTo>
                    <a:pt x="149760" y="3343956"/>
                  </a:lnTo>
                  <a:lnTo>
                    <a:pt x="150076" y="3351257"/>
                  </a:lnTo>
                  <a:lnTo>
                    <a:pt x="150433" y="3358558"/>
                  </a:lnTo>
                  <a:lnTo>
                    <a:pt x="150822" y="3365859"/>
                  </a:lnTo>
                  <a:lnTo>
                    <a:pt x="151243" y="3373161"/>
                  </a:lnTo>
                  <a:lnTo>
                    <a:pt x="151695" y="3380462"/>
                  </a:lnTo>
                  <a:lnTo>
                    <a:pt x="152195" y="3387763"/>
                  </a:lnTo>
                  <a:lnTo>
                    <a:pt x="152731" y="3395064"/>
                  </a:lnTo>
                  <a:lnTo>
                    <a:pt x="153302" y="3402365"/>
                  </a:lnTo>
                  <a:lnTo>
                    <a:pt x="153907" y="3409667"/>
                  </a:lnTo>
                  <a:lnTo>
                    <a:pt x="154567" y="3416968"/>
                  </a:lnTo>
                  <a:lnTo>
                    <a:pt x="155262" y="3424269"/>
                  </a:lnTo>
                  <a:lnTo>
                    <a:pt x="155993" y="3431570"/>
                  </a:lnTo>
                  <a:lnTo>
                    <a:pt x="156761" y="3438871"/>
                  </a:lnTo>
                  <a:lnTo>
                    <a:pt x="157580" y="3446173"/>
                  </a:lnTo>
                  <a:lnTo>
                    <a:pt x="158433" y="3453474"/>
                  </a:lnTo>
                  <a:lnTo>
                    <a:pt x="159320" y="3460775"/>
                  </a:lnTo>
                  <a:lnTo>
                    <a:pt x="160240" y="3468076"/>
                  </a:lnTo>
                  <a:lnTo>
                    <a:pt x="161204" y="3475378"/>
                  </a:lnTo>
                  <a:lnTo>
                    <a:pt x="162194" y="3482679"/>
                  </a:lnTo>
                  <a:lnTo>
                    <a:pt x="163209" y="3489980"/>
                  </a:lnTo>
                  <a:lnTo>
                    <a:pt x="164251" y="3497281"/>
                  </a:lnTo>
                  <a:lnTo>
                    <a:pt x="165319" y="3504582"/>
                  </a:lnTo>
                  <a:lnTo>
                    <a:pt x="166401" y="3511884"/>
                  </a:lnTo>
                  <a:lnTo>
                    <a:pt x="167495" y="3519185"/>
                  </a:lnTo>
                  <a:lnTo>
                    <a:pt x="168599" y="3526486"/>
                  </a:lnTo>
                  <a:lnTo>
                    <a:pt x="169706" y="3533787"/>
                  </a:lnTo>
                  <a:lnTo>
                    <a:pt x="170809" y="3541088"/>
                  </a:lnTo>
                  <a:lnTo>
                    <a:pt x="171906" y="3548390"/>
                  </a:lnTo>
                  <a:lnTo>
                    <a:pt x="172988" y="3555691"/>
                  </a:lnTo>
                  <a:lnTo>
                    <a:pt x="174044" y="3562992"/>
                  </a:lnTo>
                  <a:lnTo>
                    <a:pt x="175074" y="3570293"/>
                  </a:lnTo>
                  <a:lnTo>
                    <a:pt x="176074" y="3577595"/>
                  </a:lnTo>
                  <a:lnTo>
                    <a:pt x="177028" y="3584896"/>
                  </a:lnTo>
                  <a:lnTo>
                    <a:pt x="177926" y="3592197"/>
                  </a:lnTo>
                  <a:lnTo>
                    <a:pt x="178772" y="3599498"/>
                  </a:lnTo>
                  <a:lnTo>
                    <a:pt x="179564" y="3606799"/>
                  </a:lnTo>
                  <a:lnTo>
                    <a:pt x="180275" y="3614101"/>
                  </a:lnTo>
                  <a:lnTo>
                    <a:pt x="180900" y="3621402"/>
                  </a:lnTo>
                  <a:lnTo>
                    <a:pt x="181450" y="3628703"/>
                  </a:lnTo>
                  <a:lnTo>
                    <a:pt x="181920" y="3636004"/>
                  </a:lnTo>
                  <a:lnTo>
                    <a:pt x="182276" y="3643305"/>
                  </a:lnTo>
                  <a:lnTo>
                    <a:pt x="182524" y="3650607"/>
                  </a:lnTo>
                  <a:lnTo>
                    <a:pt x="182675" y="3657908"/>
                  </a:lnTo>
                  <a:lnTo>
                    <a:pt x="182728" y="3665209"/>
                  </a:lnTo>
                  <a:lnTo>
                    <a:pt x="182639" y="3672510"/>
                  </a:lnTo>
                  <a:lnTo>
                    <a:pt x="182428" y="3679812"/>
                  </a:lnTo>
                  <a:lnTo>
                    <a:pt x="182108" y="3687113"/>
                  </a:lnTo>
                  <a:lnTo>
                    <a:pt x="181678" y="3694414"/>
                  </a:lnTo>
                  <a:lnTo>
                    <a:pt x="181089" y="3701715"/>
                  </a:lnTo>
                  <a:lnTo>
                    <a:pt x="180378" y="3709016"/>
                  </a:lnTo>
                  <a:lnTo>
                    <a:pt x="179554" y="3716318"/>
                  </a:lnTo>
                  <a:lnTo>
                    <a:pt x="178619" y="3723619"/>
                  </a:lnTo>
                  <a:lnTo>
                    <a:pt x="177523" y="3730920"/>
                  </a:lnTo>
                  <a:close/>
                </a:path>
              </a:pathLst>
            </a:custGeom>
            <a:solidFill>
              <a:srgbClr val="EB69F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6523529" y="1949738"/>
              <a:ext cx="230006" cy="4427904"/>
            </a:xfrm>
            <a:custGeom>
              <a:avLst/>
              <a:gdLst/>
              <a:ahLst/>
              <a:cxnLst/>
              <a:rect l="0" t="0" r="0" b="0"/>
              <a:pathLst>
                <a:path w="230006" h="4427904">
                  <a:moveTo>
                    <a:pt x="2595" y="4427904"/>
                  </a:moveTo>
                  <a:lnTo>
                    <a:pt x="1720" y="4419238"/>
                  </a:lnTo>
                  <a:lnTo>
                    <a:pt x="999" y="4410573"/>
                  </a:lnTo>
                  <a:lnTo>
                    <a:pt x="514" y="4401908"/>
                  </a:lnTo>
                  <a:lnTo>
                    <a:pt x="183" y="4393243"/>
                  </a:lnTo>
                  <a:lnTo>
                    <a:pt x="4" y="4384578"/>
                  </a:lnTo>
                  <a:lnTo>
                    <a:pt x="0" y="4375913"/>
                  </a:lnTo>
                  <a:lnTo>
                    <a:pt x="206" y="4367247"/>
                  </a:lnTo>
                  <a:lnTo>
                    <a:pt x="559" y="4358582"/>
                  </a:lnTo>
                  <a:lnTo>
                    <a:pt x="1055" y="4349917"/>
                  </a:lnTo>
                  <a:lnTo>
                    <a:pt x="1727" y="4341252"/>
                  </a:lnTo>
                  <a:lnTo>
                    <a:pt x="2570" y="4332587"/>
                  </a:lnTo>
                  <a:lnTo>
                    <a:pt x="3540" y="4323922"/>
                  </a:lnTo>
                  <a:lnTo>
                    <a:pt x="4632" y="4315256"/>
                  </a:lnTo>
                  <a:lnTo>
                    <a:pt x="5885" y="4306591"/>
                  </a:lnTo>
                  <a:lnTo>
                    <a:pt x="7261" y="4297926"/>
                  </a:lnTo>
                  <a:lnTo>
                    <a:pt x="8736" y="4289261"/>
                  </a:lnTo>
                  <a:lnTo>
                    <a:pt x="10305" y="4280596"/>
                  </a:lnTo>
                  <a:lnTo>
                    <a:pt x="12000" y="4271930"/>
                  </a:lnTo>
                  <a:lnTo>
                    <a:pt x="13771" y="4263265"/>
                  </a:lnTo>
                  <a:lnTo>
                    <a:pt x="15609" y="4254600"/>
                  </a:lnTo>
                  <a:lnTo>
                    <a:pt x="17512" y="4245935"/>
                  </a:lnTo>
                  <a:lnTo>
                    <a:pt x="19489" y="4237270"/>
                  </a:lnTo>
                  <a:lnTo>
                    <a:pt x="21503" y="4228605"/>
                  </a:lnTo>
                  <a:lnTo>
                    <a:pt x="23552" y="4219939"/>
                  </a:lnTo>
                  <a:lnTo>
                    <a:pt x="25632" y="4211274"/>
                  </a:lnTo>
                  <a:lnTo>
                    <a:pt x="27734" y="4202609"/>
                  </a:lnTo>
                  <a:lnTo>
                    <a:pt x="29844" y="4193944"/>
                  </a:lnTo>
                  <a:lnTo>
                    <a:pt x="31958" y="4185279"/>
                  </a:lnTo>
                  <a:lnTo>
                    <a:pt x="34066" y="4176614"/>
                  </a:lnTo>
                  <a:lnTo>
                    <a:pt x="36159" y="4167948"/>
                  </a:lnTo>
                  <a:lnTo>
                    <a:pt x="38234" y="4159283"/>
                  </a:lnTo>
                  <a:lnTo>
                    <a:pt x="40287" y="4150618"/>
                  </a:lnTo>
                  <a:lnTo>
                    <a:pt x="42301" y="4141953"/>
                  </a:lnTo>
                  <a:lnTo>
                    <a:pt x="44277" y="4133288"/>
                  </a:lnTo>
                  <a:lnTo>
                    <a:pt x="46215" y="4124623"/>
                  </a:lnTo>
                  <a:lnTo>
                    <a:pt x="48114" y="4115957"/>
                  </a:lnTo>
                  <a:lnTo>
                    <a:pt x="49944" y="4107292"/>
                  </a:lnTo>
                  <a:lnTo>
                    <a:pt x="51726" y="4098627"/>
                  </a:lnTo>
                  <a:lnTo>
                    <a:pt x="53459" y="4089962"/>
                  </a:lnTo>
                  <a:lnTo>
                    <a:pt x="55136" y="4081297"/>
                  </a:lnTo>
                  <a:lnTo>
                    <a:pt x="56736" y="4072631"/>
                  </a:lnTo>
                  <a:lnTo>
                    <a:pt x="58281" y="4063966"/>
                  </a:lnTo>
                  <a:lnTo>
                    <a:pt x="59772" y="4055301"/>
                  </a:lnTo>
                  <a:lnTo>
                    <a:pt x="61195" y="4046636"/>
                  </a:lnTo>
                  <a:lnTo>
                    <a:pt x="62545" y="4037971"/>
                  </a:lnTo>
                  <a:lnTo>
                    <a:pt x="63840" y="4029306"/>
                  </a:lnTo>
                  <a:lnTo>
                    <a:pt x="65080" y="4020640"/>
                  </a:lnTo>
                  <a:lnTo>
                    <a:pt x="66246" y="4011975"/>
                  </a:lnTo>
                  <a:lnTo>
                    <a:pt x="67349" y="4003310"/>
                  </a:lnTo>
                  <a:lnTo>
                    <a:pt x="68401" y="3994645"/>
                  </a:lnTo>
                  <a:lnTo>
                    <a:pt x="69401" y="3985980"/>
                  </a:lnTo>
                  <a:lnTo>
                    <a:pt x="70329" y="3977315"/>
                  </a:lnTo>
                  <a:lnTo>
                    <a:pt x="71206" y="3968649"/>
                  </a:lnTo>
                  <a:lnTo>
                    <a:pt x="72037" y="3959984"/>
                  </a:lnTo>
                  <a:lnTo>
                    <a:pt x="72821" y="3951319"/>
                  </a:lnTo>
                  <a:lnTo>
                    <a:pt x="73541" y="3942654"/>
                  </a:lnTo>
                  <a:lnTo>
                    <a:pt x="74221" y="3933989"/>
                  </a:lnTo>
                  <a:lnTo>
                    <a:pt x="74863" y="3925323"/>
                  </a:lnTo>
                  <a:lnTo>
                    <a:pt x="75462" y="3916658"/>
                  </a:lnTo>
                  <a:lnTo>
                    <a:pt x="76012" y="3907993"/>
                  </a:lnTo>
                  <a:lnTo>
                    <a:pt x="76529" y="3899328"/>
                  </a:lnTo>
                  <a:lnTo>
                    <a:pt x="77016" y="3890663"/>
                  </a:lnTo>
                  <a:lnTo>
                    <a:pt x="77464" y="3881998"/>
                  </a:lnTo>
                  <a:lnTo>
                    <a:pt x="77878" y="3873332"/>
                  </a:lnTo>
                  <a:lnTo>
                    <a:pt x="78267" y="3864667"/>
                  </a:lnTo>
                  <a:lnTo>
                    <a:pt x="78631" y="3856002"/>
                  </a:lnTo>
                  <a:lnTo>
                    <a:pt x="78964" y="3847337"/>
                  </a:lnTo>
                  <a:lnTo>
                    <a:pt x="79273" y="3838672"/>
                  </a:lnTo>
                  <a:lnTo>
                    <a:pt x="79563" y="3830007"/>
                  </a:lnTo>
                  <a:lnTo>
                    <a:pt x="79836" y="3821341"/>
                  </a:lnTo>
                  <a:lnTo>
                    <a:pt x="80083" y="3812676"/>
                  </a:lnTo>
                  <a:lnTo>
                    <a:pt x="80316" y="3804011"/>
                  </a:lnTo>
                  <a:lnTo>
                    <a:pt x="80534" y="3795346"/>
                  </a:lnTo>
                  <a:lnTo>
                    <a:pt x="80739" y="3786681"/>
                  </a:lnTo>
                  <a:lnTo>
                    <a:pt x="80928" y="3778016"/>
                  </a:lnTo>
                  <a:lnTo>
                    <a:pt x="81107" y="3769350"/>
                  </a:lnTo>
                  <a:lnTo>
                    <a:pt x="81276" y="3760685"/>
                  </a:lnTo>
                  <a:lnTo>
                    <a:pt x="81436" y="3752020"/>
                  </a:lnTo>
                  <a:lnTo>
                    <a:pt x="81586" y="3743355"/>
                  </a:lnTo>
                  <a:lnTo>
                    <a:pt x="81730" y="3734690"/>
                  </a:lnTo>
                  <a:lnTo>
                    <a:pt x="81868" y="3726024"/>
                  </a:lnTo>
                  <a:lnTo>
                    <a:pt x="82001" y="3717359"/>
                  </a:lnTo>
                  <a:lnTo>
                    <a:pt x="82128" y="3708694"/>
                  </a:lnTo>
                  <a:lnTo>
                    <a:pt x="82252" y="3700029"/>
                  </a:lnTo>
                  <a:lnTo>
                    <a:pt x="82374" y="3691364"/>
                  </a:lnTo>
                  <a:lnTo>
                    <a:pt x="82492" y="3682699"/>
                  </a:lnTo>
                  <a:lnTo>
                    <a:pt x="82609" y="3674033"/>
                  </a:lnTo>
                  <a:lnTo>
                    <a:pt x="82725" y="3665368"/>
                  </a:lnTo>
                  <a:lnTo>
                    <a:pt x="82841" y="3656703"/>
                  </a:lnTo>
                  <a:lnTo>
                    <a:pt x="82956" y="3648038"/>
                  </a:lnTo>
                  <a:lnTo>
                    <a:pt x="83072" y="3639373"/>
                  </a:lnTo>
                  <a:lnTo>
                    <a:pt x="83188" y="3630708"/>
                  </a:lnTo>
                  <a:lnTo>
                    <a:pt x="83306" y="3622042"/>
                  </a:lnTo>
                  <a:lnTo>
                    <a:pt x="83425" y="3613377"/>
                  </a:lnTo>
                  <a:lnTo>
                    <a:pt x="83546" y="3604712"/>
                  </a:lnTo>
                  <a:lnTo>
                    <a:pt x="83668" y="3596047"/>
                  </a:lnTo>
                  <a:lnTo>
                    <a:pt x="83793" y="3587382"/>
                  </a:lnTo>
                  <a:lnTo>
                    <a:pt x="83921" y="3578717"/>
                  </a:lnTo>
                  <a:lnTo>
                    <a:pt x="84051" y="3570051"/>
                  </a:lnTo>
                  <a:lnTo>
                    <a:pt x="84183" y="3561386"/>
                  </a:lnTo>
                  <a:lnTo>
                    <a:pt x="84318" y="3552721"/>
                  </a:lnTo>
                  <a:lnTo>
                    <a:pt x="84456" y="3544056"/>
                  </a:lnTo>
                  <a:lnTo>
                    <a:pt x="84597" y="3535391"/>
                  </a:lnTo>
                  <a:lnTo>
                    <a:pt x="84740" y="3526725"/>
                  </a:lnTo>
                  <a:lnTo>
                    <a:pt x="84887" y="3518060"/>
                  </a:lnTo>
                  <a:lnTo>
                    <a:pt x="85036" y="3509395"/>
                  </a:lnTo>
                  <a:lnTo>
                    <a:pt x="85188" y="3500730"/>
                  </a:lnTo>
                  <a:lnTo>
                    <a:pt x="85342" y="3492065"/>
                  </a:lnTo>
                  <a:lnTo>
                    <a:pt x="85499" y="3483400"/>
                  </a:lnTo>
                  <a:lnTo>
                    <a:pt x="85658" y="3474734"/>
                  </a:lnTo>
                  <a:lnTo>
                    <a:pt x="85819" y="3466069"/>
                  </a:lnTo>
                  <a:lnTo>
                    <a:pt x="85982" y="3457404"/>
                  </a:lnTo>
                  <a:lnTo>
                    <a:pt x="86147" y="3448739"/>
                  </a:lnTo>
                  <a:lnTo>
                    <a:pt x="86313" y="3440074"/>
                  </a:lnTo>
                  <a:lnTo>
                    <a:pt x="86481" y="3431409"/>
                  </a:lnTo>
                  <a:lnTo>
                    <a:pt x="86650" y="3422743"/>
                  </a:lnTo>
                  <a:lnTo>
                    <a:pt x="86819" y="3414078"/>
                  </a:lnTo>
                  <a:lnTo>
                    <a:pt x="86990" y="3405413"/>
                  </a:lnTo>
                  <a:lnTo>
                    <a:pt x="87161" y="3396748"/>
                  </a:lnTo>
                  <a:lnTo>
                    <a:pt x="87332" y="3388083"/>
                  </a:lnTo>
                  <a:lnTo>
                    <a:pt x="87502" y="3379418"/>
                  </a:lnTo>
                  <a:lnTo>
                    <a:pt x="87673" y="3370752"/>
                  </a:lnTo>
                  <a:lnTo>
                    <a:pt x="87843" y="3362087"/>
                  </a:lnTo>
                  <a:lnTo>
                    <a:pt x="88012" y="3353422"/>
                  </a:lnTo>
                  <a:lnTo>
                    <a:pt x="88180" y="3344757"/>
                  </a:lnTo>
                  <a:lnTo>
                    <a:pt x="88347" y="3336092"/>
                  </a:lnTo>
                  <a:lnTo>
                    <a:pt x="88513" y="3327426"/>
                  </a:lnTo>
                  <a:lnTo>
                    <a:pt x="88676" y="3318761"/>
                  </a:lnTo>
                  <a:lnTo>
                    <a:pt x="88837" y="3310096"/>
                  </a:lnTo>
                  <a:lnTo>
                    <a:pt x="88997" y="3301431"/>
                  </a:lnTo>
                  <a:lnTo>
                    <a:pt x="89154" y="3292766"/>
                  </a:lnTo>
                  <a:lnTo>
                    <a:pt x="89308" y="3284101"/>
                  </a:lnTo>
                  <a:lnTo>
                    <a:pt x="89459" y="3275435"/>
                  </a:lnTo>
                  <a:lnTo>
                    <a:pt x="89608" y="3266770"/>
                  </a:lnTo>
                  <a:lnTo>
                    <a:pt x="89754" y="3258105"/>
                  </a:lnTo>
                  <a:lnTo>
                    <a:pt x="89896" y="3249440"/>
                  </a:lnTo>
                  <a:lnTo>
                    <a:pt x="90034" y="3240775"/>
                  </a:lnTo>
                  <a:lnTo>
                    <a:pt x="90170" y="3232110"/>
                  </a:lnTo>
                  <a:lnTo>
                    <a:pt x="90301" y="3223444"/>
                  </a:lnTo>
                  <a:lnTo>
                    <a:pt x="90428" y="3214779"/>
                  </a:lnTo>
                  <a:lnTo>
                    <a:pt x="90552" y="3206114"/>
                  </a:lnTo>
                  <a:lnTo>
                    <a:pt x="90672" y="3197449"/>
                  </a:lnTo>
                  <a:lnTo>
                    <a:pt x="90786" y="3188784"/>
                  </a:lnTo>
                  <a:lnTo>
                    <a:pt x="90897" y="3180118"/>
                  </a:lnTo>
                  <a:lnTo>
                    <a:pt x="91003" y="3171453"/>
                  </a:lnTo>
                  <a:lnTo>
                    <a:pt x="91106" y="3162788"/>
                  </a:lnTo>
                  <a:lnTo>
                    <a:pt x="91202" y="3154123"/>
                  </a:lnTo>
                  <a:lnTo>
                    <a:pt x="91294" y="3145458"/>
                  </a:lnTo>
                  <a:lnTo>
                    <a:pt x="91382" y="3136793"/>
                  </a:lnTo>
                  <a:lnTo>
                    <a:pt x="91465" y="3128127"/>
                  </a:lnTo>
                  <a:lnTo>
                    <a:pt x="91542" y="3119462"/>
                  </a:lnTo>
                  <a:lnTo>
                    <a:pt x="91615" y="3110797"/>
                  </a:lnTo>
                  <a:lnTo>
                    <a:pt x="91683" y="3102132"/>
                  </a:lnTo>
                  <a:lnTo>
                    <a:pt x="91745" y="3093467"/>
                  </a:lnTo>
                  <a:lnTo>
                    <a:pt x="91802" y="3084802"/>
                  </a:lnTo>
                  <a:lnTo>
                    <a:pt x="91854" y="3076136"/>
                  </a:lnTo>
                  <a:lnTo>
                    <a:pt x="91901" y="3067471"/>
                  </a:lnTo>
                  <a:lnTo>
                    <a:pt x="91942" y="3058806"/>
                  </a:lnTo>
                  <a:lnTo>
                    <a:pt x="91977" y="3050141"/>
                  </a:lnTo>
                  <a:lnTo>
                    <a:pt x="92008" y="3041476"/>
                  </a:lnTo>
                  <a:lnTo>
                    <a:pt x="92033" y="3032811"/>
                  </a:lnTo>
                  <a:lnTo>
                    <a:pt x="92052" y="3024145"/>
                  </a:lnTo>
                  <a:lnTo>
                    <a:pt x="92066" y="3015480"/>
                  </a:lnTo>
                  <a:lnTo>
                    <a:pt x="92075" y="3006815"/>
                  </a:lnTo>
                  <a:lnTo>
                    <a:pt x="92078" y="2998150"/>
                  </a:lnTo>
                  <a:lnTo>
                    <a:pt x="92076" y="2989485"/>
                  </a:lnTo>
                  <a:lnTo>
                    <a:pt x="92068" y="2980819"/>
                  </a:lnTo>
                  <a:lnTo>
                    <a:pt x="92057" y="2972154"/>
                  </a:lnTo>
                  <a:lnTo>
                    <a:pt x="92039" y="2963489"/>
                  </a:lnTo>
                  <a:lnTo>
                    <a:pt x="92017" y="2954824"/>
                  </a:lnTo>
                  <a:lnTo>
                    <a:pt x="91990" y="2946159"/>
                  </a:lnTo>
                  <a:lnTo>
                    <a:pt x="91960" y="2937494"/>
                  </a:lnTo>
                  <a:lnTo>
                    <a:pt x="91924" y="2928828"/>
                  </a:lnTo>
                  <a:lnTo>
                    <a:pt x="91884" y="2920163"/>
                  </a:lnTo>
                  <a:lnTo>
                    <a:pt x="91842" y="2911498"/>
                  </a:lnTo>
                  <a:lnTo>
                    <a:pt x="91796" y="2902833"/>
                  </a:lnTo>
                  <a:lnTo>
                    <a:pt x="91746" y="2894168"/>
                  </a:lnTo>
                  <a:lnTo>
                    <a:pt x="91694" y="2885503"/>
                  </a:lnTo>
                  <a:lnTo>
                    <a:pt x="91640" y="2876837"/>
                  </a:lnTo>
                  <a:lnTo>
                    <a:pt x="91584" y="2868172"/>
                  </a:lnTo>
                  <a:lnTo>
                    <a:pt x="91526" y="2859507"/>
                  </a:lnTo>
                  <a:lnTo>
                    <a:pt x="91467" y="2850842"/>
                  </a:lnTo>
                  <a:lnTo>
                    <a:pt x="91408" y="2842177"/>
                  </a:lnTo>
                  <a:lnTo>
                    <a:pt x="91348" y="2833512"/>
                  </a:lnTo>
                  <a:lnTo>
                    <a:pt x="91289" y="2824846"/>
                  </a:lnTo>
                  <a:lnTo>
                    <a:pt x="91230" y="2816181"/>
                  </a:lnTo>
                  <a:lnTo>
                    <a:pt x="91173" y="2807516"/>
                  </a:lnTo>
                  <a:lnTo>
                    <a:pt x="91118" y="2798851"/>
                  </a:lnTo>
                  <a:lnTo>
                    <a:pt x="91065" y="2790186"/>
                  </a:lnTo>
                  <a:lnTo>
                    <a:pt x="91015" y="2781520"/>
                  </a:lnTo>
                  <a:lnTo>
                    <a:pt x="90968" y="2772855"/>
                  </a:lnTo>
                  <a:lnTo>
                    <a:pt x="90925" y="2764190"/>
                  </a:lnTo>
                  <a:lnTo>
                    <a:pt x="90887" y="2755525"/>
                  </a:lnTo>
                  <a:lnTo>
                    <a:pt x="90853" y="2746860"/>
                  </a:lnTo>
                  <a:lnTo>
                    <a:pt x="90823" y="2738195"/>
                  </a:lnTo>
                  <a:lnTo>
                    <a:pt x="90801" y="2729529"/>
                  </a:lnTo>
                  <a:lnTo>
                    <a:pt x="90784" y="2720864"/>
                  </a:lnTo>
                  <a:lnTo>
                    <a:pt x="90773" y="2712199"/>
                  </a:lnTo>
                  <a:lnTo>
                    <a:pt x="90768" y="2703534"/>
                  </a:lnTo>
                  <a:lnTo>
                    <a:pt x="90771" y="2694869"/>
                  </a:lnTo>
                  <a:lnTo>
                    <a:pt x="90781" y="2686204"/>
                  </a:lnTo>
                  <a:lnTo>
                    <a:pt x="90798" y="2677538"/>
                  </a:lnTo>
                  <a:lnTo>
                    <a:pt x="90822" y="2668873"/>
                  </a:lnTo>
                  <a:lnTo>
                    <a:pt x="90856" y="2660208"/>
                  </a:lnTo>
                  <a:lnTo>
                    <a:pt x="90896" y="2651543"/>
                  </a:lnTo>
                  <a:lnTo>
                    <a:pt x="90943" y="2642878"/>
                  </a:lnTo>
                  <a:lnTo>
                    <a:pt x="91000" y="2634213"/>
                  </a:lnTo>
                  <a:lnTo>
                    <a:pt x="91064" y="2625547"/>
                  </a:lnTo>
                  <a:lnTo>
                    <a:pt x="91136" y="2616882"/>
                  </a:lnTo>
                  <a:lnTo>
                    <a:pt x="91215" y="2608217"/>
                  </a:lnTo>
                  <a:lnTo>
                    <a:pt x="91303" y="2599552"/>
                  </a:lnTo>
                  <a:lnTo>
                    <a:pt x="91399" y="2590887"/>
                  </a:lnTo>
                  <a:lnTo>
                    <a:pt x="91500" y="2582221"/>
                  </a:lnTo>
                  <a:lnTo>
                    <a:pt x="91609" y="2573556"/>
                  </a:lnTo>
                  <a:lnTo>
                    <a:pt x="91727" y="2564891"/>
                  </a:lnTo>
                  <a:lnTo>
                    <a:pt x="91850" y="2556226"/>
                  </a:lnTo>
                  <a:lnTo>
                    <a:pt x="91979" y="2547561"/>
                  </a:lnTo>
                  <a:lnTo>
                    <a:pt x="92115" y="2538896"/>
                  </a:lnTo>
                  <a:lnTo>
                    <a:pt x="92257" y="2530230"/>
                  </a:lnTo>
                  <a:lnTo>
                    <a:pt x="92405" y="2521565"/>
                  </a:lnTo>
                  <a:lnTo>
                    <a:pt x="92557" y="2512900"/>
                  </a:lnTo>
                  <a:lnTo>
                    <a:pt x="92714" y="2504235"/>
                  </a:lnTo>
                  <a:lnTo>
                    <a:pt x="92877" y="2495570"/>
                  </a:lnTo>
                  <a:lnTo>
                    <a:pt x="93044" y="2486905"/>
                  </a:lnTo>
                  <a:lnTo>
                    <a:pt x="93214" y="2478239"/>
                  </a:lnTo>
                  <a:lnTo>
                    <a:pt x="93389" y="2469574"/>
                  </a:lnTo>
                  <a:lnTo>
                    <a:pt x="93567" y="2460909"/>
                  </a:lnTo>
                  <a:lnTo>
                    <a:pt x="93748" y="2452244"/>
                  </a:lnTo>
                  <a:lnTo>
                    <a:pt x="93932" y="2443579"/>
                  </a:lnTo>
                  <a:lnTo>
                    <a:pt x="94119" y="2434914"/>
                  </a:lnTo>
                  <a:lnTo>
                    <a:pt x="94309" y="2426248"/>
                  </a:lnTo>
                  <a:lnTo>
                    <a:pt x="94500" y="2417583"/>
                  </a:lnTo>
                  <a:lnTo>
                    <a:pt x="94694" y="2408918"/>
                  </a:lnTo>
                  <a:lnTo>
                    <a:pt x="94890" y="2400253"/>
                  </a:lnTo>
                  <a:lnTo>
                    <a:pt x="95087" y="2391588"/>
                  </a:lnTo>
                  <a:lnTo>
                    <a:pt x="95286" y="2382922"/>
                  </a:lnTo>
                  <a:lnTo>
                    <a:pt x="95487" y="2374257"/>
                  </a:lnTo>
                  <a:lnTo>
                    <a:pt x="95689" y="2365592"/>
                  </a:lnTo>
                  <a:lnTo>
                    <a:pt x="95892" y="2356927"/>
                  </a:lnTo>
                  <a:lnTo>
                    <a:pt x="96096" y="2348262"/>
                  </a:lnTo>
                  <a:lnTo>
                    <a:pt x="96301" y="2339597"/>
                  </a:lnTo>
                  <a:lnTo>
                    <a:pt x="96508" y="2330931"/>
                  </a:lnTo>
                  <a:lnTo>
                    <a:pt x="96715" y="2322266"/>
                  </a:lnTo>
                  <a:lnTo>
                    <a:pt x="96923" y="2313601"/>
                  </a:lnTo>
                  <a:lnTo>
                    <a:pt x="97132" y="2304936"/>
                  </a:lnTo>
                  <a:lnTo>
                    <a:pt x="97342" y="2296271"/>
                  </a:lnTo>
                  <a:lnTo>
                    <a:pt x="97552" y="2287606"/>
                  </a:lnTo>
                  <a:lnTo>
                    <a:pt x="97763" y="2278940"/>
                  </a:lnTo>
                  <a:lnTo>
                    <a:pt x="97976" y="2270275"/>
                  </a:lnTo>
                  <a:lnTo>
                    <a:pt x="98188" y="2261610"/>
                  </a:lnTo>
                  <a:lnTo>
                    <a:pt x="98401" y="2252945"/>
                  </a:lnTo>
                  <a:lnTo>
                    <a:pt x="98615" y="2244280"/>
                  </a:lnTo>
                  <a:lnTo>
                    <a:pt x="98830" y="2235614"/>
                  </a:lnTo>
                  <a:lnTo>
                    <a:pt x="99045" y="2226949"/>
                  </a:lnTo>
                  <a:lnTo>
                    <a:pt x="99260" y="2218284"/>
                  </a:lnTo>
                  <a:lnTo>
                    <a:pt x="99476" y="2209619"/>
                  </a:lnTo>
                  <a:lnTo>
                    <a:pt x="99692" y="2200954"/>
                  </a:lnTo>
                  <a:lnTo>
                    <a:pt x="99908" y="2192289"/>
                  </a:lnTo>
                  <a:lnTo>
                    <a:pt x="100125" y="2183623"/>
                  </a:lnTo>
                  <a:lnTo>
                    <a:pt x="100341" y="2174958"/>
                  </a:lnTo>
                  <a:lnTo>
                    <a:pt x="100558" y="2166293"/>
                  </a:lnTo>
                  <a:lnTo>
                    <a:pt x="100774" y="2157628"/>
                  </a:lnTo>
                  <a:lnTo>
                    <a:pt x="100991" y="2148963"/>
                  </a:lnTo>
                  <a:lnTo>
                    <a:pt x="101206" y="2140298"/>
                  </a:lnTo>
                  <a:lnTo>
                    <a:pt x="101422" y="2131632"/>
                  </a:lnTo>
                  <a:lnTo>
                    <a:pt x="101637" y="2122967"/>
                  </a:lnTo>
                  <a:lnTo>
                    <a:pt x="101851" y="2114302"/>
                  </a:lnTo>
                  <a:lnTo>
                    <a:pt x="102064" y="2105637"/>
                  </a:lnTo>
                  <a:lnTo>
                    <a:pt x="102276" y="2096972"/>
                  </a:lnTo>
                  <a:lnTo>
                    <a:pt x="102486" y="2088307"/>
                  </a:lnTo>
                  <a:lnTo>
                    <a:pt x="102696" y="2079641"/>
                  </a:lnTo>
                  <a:lnTo>
                    <a:pt x="102904" y="2070976"/>
                  </a:lnTo>
                  <a:lnTo>
                    <a:pt x="103110" y="2062311"/>
                  </a:lnTo>
                  <a:lnTo>
                    <a:pt x="103315" y="2053646"/>
                  </a:lnTo>
                  <a:lnTo>
                    <a:pt x="103517" y="2044981"/>
                  </a:lnTo>
                  <a:lnTo>
                    <a:pt x="103717" y="2036315"/>
                  </a:lnTo>
                  <a:lnTo>
                    <a:pt x="103915" y="2027650"/>
                  </a:lnTo>
                  <a:lnTo>
                    <a:pt x="104111" y="2018985"/>
                  </a:lnTo>
                  <a:lnTo>
                    <a:pt x="104304" y="2010320"/>
                  </a:lnTo>
                  <a:lnTo>
                    <a:pt x="104494" y="2001655"/>
                  </a:lnTo>
                  <a:lnTo>
                    <a:pt x="104681" y="1992990"/>
                  </a:lnTo>
                  <a:lnTo>
                    <a:pt x="104866" y="1984324"/>
                  </a:lnTo>
                  <a:lnTo>
                    <a:pt x="105046" y="1975659"/>
                  </a:lnTo>
                  <a:lnTo>
                    <a:pt x="105223" y="1966994"/>
                  </a:lnTo>
                  <a:lnTo>
                    <a:pt x="105397" y="1958329"/>
                  </a:lnTo>
                  <a:lnTo>
                    <a:pt x="105568" y="1949664"/>
                  </a:lnTo>
                  <a:lnTo>
                    <a:pt x="105734" y="1940999"/>
                  </a:lnTo>
                  <a:lnTo>
                    <a:pt x="105896" y="1932333"/>
                  </a:lnTo>
                  <a:lnTo>
                    <a:pt x="106055" y="1923668"/>
                  </a:lnTo>
                  <a:lnTo>
                    <a:pt x="106209" y="1915003"/>
                  </a:lnTo>
                  <a:lnTo>
                    <a:pt x="106359" y="1906338"/>
                  </a:lnTo>
                  <a:lnTo>
                    <a:pt x="106505" y="1897673"/>
                  </a:lnTo>
                  <a:lnTo>
                    <a:pt x="106648" y="1889008"/>
                  </a:lnTo>
                  <a:lnTo>
                    <a:pt x="106785" y="1880342"/>
                  </a:lnTo>
                  <a:lnTo>
                    <a:pt x="106917" y="1871677"/>
                  </a:lnTo>
                  <a:lnTo>
                    <a:pt x="107046" y="1863012"/>
                  </a:lnTo>
                  <a:lnTo>
                    <a:pt x="107171" y="1854347"/>
                  </a:lnTo>
                  <a:lnTo>
                    <a:pt x="107289" y="1845682"/>
                  </a:lnTo>
                  <a:lnTo>
                    <a:pt x="107404" y="1837016"/>
                  </a:lnTo>
                  <a:lnTo>
                    <a:pt x="107515" y="1828351"/>
                  </a:lnTo>
                  <a:lnTo>
                    <a:pt x="107622" y="1819686"/>
                  </a:lnTo>
                  <a:lnTo>
                    <a:pt x="107723" y="1811021"/>
                  </a:lnTo>
                  <a:lnTo>
                    <a:pt x="107820" y="1802356"/>
                  </a:lnTo>
                  <a:lnTo>
                    <a:pt x="107913" y="1793691"/>
                  </a:lnTo>
                  <a:lnTo>
                    <a:pt x="108002" y="1785025"/>
                  </a:lnTo>
                  <a:lnTo>
                    <a:pt x="108086" y="1776360"/>
                  </a:lnTo>
                  <a:lnTo>
                    <a:pt x="108167" y="1767695"/>
                  </a:lnTo>
                  <a:lnTo>
                    <a:pt x="108244" y="1759030"/>
                  </a:lnTo>
                  <a:lnTo>
                    <a:pt x="108317" y="1750365"/>
                  </a:lnTo>
                  <a:lnTo>
                    <a:pt x="108386" y="1741700"/>
                  </a:lnTo>
                  <a:lnTo>
                    <a:pt x="108452" y="1733034"/>
                  </a:lnTo>
                  <a:lnTo>
                    <a:pt x="108515" y="1724369"/>
                  </a:lnTo>
                  <a:lnTo>
                    <a:pt x="108574" y="1715704"/>
                  </a:lnTo>
                  <a:lnTo>
                    <a:pt x="108630" y="1707039"/>
                  </a:lnTo>
                  <a:lnTo>
                    <a:pt x="108684" y="1698374"/>
                  </a:lnTo>
                  <a:lnTo>
                    <a:pt x="108736" y="1689709"/>
                  </a:lnTo>
                  <a:lnTo>
                    <a:pt x="108784" y="1681043"/>
                  </a:lnTo>
                  <a:lnTo>
                    <a:pt x="108830" y="1672378"/>
                  </a:lnTo>
                  <a:lnTo>
                    <a:pt x="108874" y="1663713"/>
                  </a:lnTo>
                  <a:lnTo>
                    <a:pt x="108917" y="1655048"/>
                  </a:lnTo>
                  <a:lnTo>
                    <a:pt x="108958" y="1646383"/>
                  </a:lnTo>
                  <a:lnTo>
                    <a:pt x="108997" y="1637717"/>
                  </a:lnTo>
                  <a:lnTo>
                    <a:pt x="109035" y="1629052"/>
                  </a:lnTo>
                  <a:lnTo>
                    <a:pt x="109073" y="1620387"/>
                  </a:lnTo>
                  <a:lnTo>
                    <a:pt x="109109" y="1611722"/>
                  </a:lnTo>
                  <a:lnTo>
                    <a:pt x="109145" y="1603057"/>
                  </a:lnTo>
                  <a:lnTo>
                    <a:pt x="109180" y="1594392"/>
                  </a:lnTo>
                  <a:lnTo>
                    <a:pt x="109215" y="1585726"/>
                  </a:lnTo>
                  <a:lnTo>
                    <a:pt x="109250" y="1577061"/>
                  </a:lnTo>
                  <a:lnTo>
                    <a:pt x="109285" y="1568396"/>
                  </a:lnTo>
                  <a:lnTo>
                    <a:pt x="109320" y="1559731"/>
                  </a:lnTo>
                  <a:lnTo>
                    <a:pt x="109355" y="1551066"/>
                  </a:lnTo>
                  <a:lnTo>
                    <a:pt x="109391" y="1542401"/>
                  </a:lnTo>
                  <a:lnTo>
                    <a:pt x="109428" y="1533735"/>
                  </a:lnTo>
                  <a:lnTo>
                    <a:pt x="109465" y="1525070"/>
                  </a:lnTo>
                  <a:lnTo>
                    <a:pt x="109503" y="1516405"/>
                  </a:lnTo>
                  <a:lnTo>
                    <a:pt x="109543" y="1507740"/>
                  </a:lnTo>
                  <a:lnTo>
                    <a:pt x="109582" y="1499075"/>
                  </a:lnTo>
                  <a:lnTo>
                    <a:pt x="109623" y="1490409"/>
                  </a:lnTo>
                  <a:lnTo>
                    <a:pt x="109665" y="1481744"/>
                  </a:lnTo>
                  <a:lnTo>
                    <a:pt x="109708" y="1473079"/>
                  </a:lnTo>
                  <a:lnTo>
                    <a:pt x="109752" y="1464414"/>
                  </a:lnTo>
                  <a:lnTo>
                    <a:pt x="109798" y="1455749"/>
                  </a:lnTo>
                  <a:lnTo>
                    <a:pt x="109844" y="1447084"/>
                  </a:lnTo>
                  <a:lnTo>
                    <a:pt x="109891" y="1438418"/>
                  </a:lnTo>
                  <a:lnTo>
                    <a:pt x="109940" y="1429753"/>
                  </a:lnTo>
                  <a:lnTo>
                    <a:pt x="109989" y="1421088"/>
                  </a:lnTo>
                  <a:lnTo>
                    <a:pt x="110039" y="1412423"/>
                  </a:lnTo>
                  <a:lnTo>
                    <a:pt x="110090" y="1403758"/>
                  </a:lnTo>
                  <a:lnTo>
                    <a:pt x="110142" y="1395093"/>
                  </a:lnTo>
                  <a:lnTo>
                    <a:pt x="110194" y="1386427"/>
                  </a:lnTo>
                  <a:lnTo>
                    <a:pt x="110248" y="1377762"/>
                  </a:lnTo>
                  <a:lnTo>
                    <a:pt x="110301" y="1369097"/>
                  </a:lnTo>
                  <a:lnTo>
                    <a:pt x="110355" y="1360432"/>
                  </a:lnTo>
                  <a:lnTo>
                    <a:pt x="110410" y="1351767"/>
                  </a:lnTo>
                  <a:lnTo>
                    <a:pt x="110464" y="1343102"/>
                  </a:lnTo>
                  <a:lnTo>
                    <a:pt x="110519" y="1334436"/>
                  </a:lnTo>
                  <a:lnTo>
                    <a:pt x="110574" y="1325771"/>
                  </a:lnTo>
                  <a:lnTo>
                    <a:pt x="110629" y="1317106"/>
                  </a:lnTo>
                  <a:lnTo>
                    <a:pt x="110684" y="1308441"/>
                  </a:lnTo>
                  <a:lnTo>
                    <a:pt x="110738" y="1299776"/>
                  </a:lnTo>
                  <a:lnTo>
                    <a:pt x="110793" y="1291110"/>
                  </a:lnTo>
                  <a:lnTo>
                    <a:pt x="110847" y="1282445"/>
                  </a:lnTo>
                  <a:lnTo>
                    <a:pt x="110900" y="1273780"/>
                  </a:lnTo>
                  <a:lnTo>
                    <a:pt x="110953" y="1265115"/>
                  </a:lnTo>
                  <a:lnTo>
                    <a:pt x="111006" y="1256450"/>
                  </a:lnTo>
                  <a:lnTo>
                    <a:pt x="111058" y="1247785"/>
                  </a:lnTo>
                  <a:lnTo>
                    <a:pt x="111110" y="1239119"/>
                  </a:lnTo>
                  <a:lnTo>
                    <a:pt x="111161" y="1230454"/>
                  </a:lnTo>
                  <a:lnTo>
                    <a:pt x="111211" y="1221789"/>
                  </a:lnTo>
                  <a:lnTo>
                    <a:pt x="111261" y="1213124"/>
                  </a:lnTo>
                  <a:lnTo>
                    <a:pt x="111310" y="1204459"/>
                  </a:lnTo>
                  <a:lnTo>
                    <a:pt x="111358" y="1195794"/>
                  </a:lnTo>
                  <a:lnTo>
                    <a:pt x="111406" y="1187128"/>
                  </a:lnTo>
                  <a:lnTo>
                    <a:pt x="111453" y="1178463"/>
                  </a:lnTo>
                  <a:lnTo>
                    <a:pt x="111500" y="1169798"/>
                  </a:lnTo>
                  <a:lnTo>
                    <a:pt x="111546" y="1161133"/>
                  </a:lnTo>
                  <a:lnTo>
                    <a:pt x="111591" y="1152468"/>
                  </a:lnTo>
                  <a:lnTo>
                    <a:pt x="111636" y="1143803"/>
                  </a:lnTo>
                  <a:lnTo>
                    <a:pt x="111681" y="1135137"/>
                  </a:lnTo>
                  <a:lnTo>
                    <a:pt x="111725" y="1126472"/>
                  </a:lnTo>
                  <a:lnTo>
                    <a:pt x="111768" y="1117807"/>
                  </a:lnTo>
                  <a:lnTo>
                    <a:pt x="111811" y="1109142"/>
                  </a:lnTo>
                  <a:lnTo>
                    <a:pt x="111854" y="1100477"/>
                  </a:lnTo>
                  <a:lnTo>
                    <a:pt x="111896" y="1091811"/>
                  </a:lnTo>
                  <a:lnTo>
                    <a:pt x="111938" y="1083146"/>
                  </a:lnTo>
                  <a:lnTo>
                    <a:pt x="111980" y="1074481"/>
                  </a:lnTo>
                  <a:lnTo>
                    <a:pt x="112021" y="1065816"/>
                  </a:lnTo>
                  <a:lnTo>
                    <a:pt x="112062" y="1057151"/>
                  </a:lnTo>
                  <a:lnTo>
                    <a:pt x="112103" y="1048486"/>
                  </a:lnTo>
                  <a:lnTo>
                    <a:pt x="112144" y="1039820"/>
                  </a:lnTo>
                  <a:lnTo>
                    <a:pt x="112184" y="1031155"/>
                  </a:lnTo>
                  <a:lnTo>
                    <a:pt x="112223" y="1022490"/>
                  </a:lnTo>
                  <a:lnTo>
                    <a:pt x="112263" y="1013825"/>
                  </a:lnTo>
                  <a:lnTo>
                    <a:pt x="112302" y="1005160"/>
                  </a:lnTo>
                  <a:lnTo>
                    <a:pt x="112341" y="996495"/>
                  </a:lnTo>
                  <a:lnTo>
                    <a:pt x="112379" y="987829"/>
                  </a:lnTo>
                  <a:lnTo>
                    <a:pt x="112416" y="979164"/>
                  </a:lnTo>
                  <a:lnTo>
                    <a:pt x="112454" y="970499"/>
                  </a:lnTo>
                  <a:lnTo>
                    <a:pt x="112490" y="961834"/>
                  </a:lnTo>
                  <a:lnTo>
                    <a:pt x="112527" y="953169"/>
                  </a:lnTo>
                  <a:lnTo>
                    <a:pt x="112562" y="944504"/>
                  </a:lnTo>
                  <a:lnTo>
                    <a:pt x="112597" y="935838"/>
                  </a:lnTo>
                  <a:lnTo>
                    <a:pt x="112631" y="927173"/>
                  </a:lnTo>
                  <a:lnTo>
                    <a:pt x="112664" y="918508"/>
                  </a:lnTo>
                  <a:lnTo>
                    <a:pt x="112697" y="909843"/>
                  </a:lnTo>
                  <a:lnTo>
                    <a:pt x="112729" y="901178"/>
                  </a:lnTo>
                  <a:lnTo>
                    <a:pt x="112760" y="892512"/>
                  </a:lnTo>
                  <a:lnTo>
                    <a:pt x="112790" y="883847"/>
                  </a:lnTo>
                  <a:lnTo>
                    <a:pt x="112819" y="875182"/>
                  </a:lnTo>
                  <a:lnTo>
                    <a:pt x="112847" y="866517"/>
                  </a:lnTo>
                  <a:lnTo>
                    <a:pt x="112874" y="857852"/>
                  </a:lnTo>
                  <a:lnTo>
                    <a:pt x="112899" y="849187"/>
                  </a:lnTo>
                  <a:lnTo>
                    <a:pt x="112925" y="840521"/>
                  </a:lnTo>
                  <a:lnTo>
                    <a:pt x="112948" y="831856"/>
                  </a:lnTo>
                  <a:lnTo>
                    <a:pt x="112971" y="823191"/>
                  </a:lnTo>
                  <a:lnTo>
                    <a:pt x="112993" y="814526"/>
                  </a:lnTo>
                  <a:lnTo>
                    <a:pt x="113014" y="805861"/>
                  </a:lnTo>
                  <a:lnTo>
                    <a:pt x="113033" y="797196"/>
                  </a:lnTo>
                  <a:lnTo>
                    <a:pt x="113052" y="788530"/>
                  </a:lnTo>
                  <a:lnTo>
                    <a:pt x="113070" y="779865"/>
                  </a:lnTo>
                  <a:lnTo>
                    <a:pt x="113087" y="771200"/>
                  </a:lnTo>
                  <a:lnTo>
                    <a:pt x="113102" y="762535"/>
                  </a:lnTo>
                  <a:lnTo>
                    <a:pt x="113117" y="753870"/>
                  </a:lnTo>
                  <a:lnTo>
                    <a:pt x="113131" y="745204"/>
                  </a:lnTo>
                  <a:lnTo>
                    <a:pt x="113145" y="736539"/>
                  </a:lnTo>
                  <a:lnTo>
                    <a:pt x="113157" y="727874"/>
                  </a:lnTo>
                  <a:lnTo>
                    <a:pt x="113169" y="719209"/>
                  </a:lnTo>
                  <a:lnTo>
                    <a:pt x="113180" y="710544"/>
                  </a:lnTo>
                  <a:lnTo>
                    <a:pt x="113191" y="701879"/>
                  </a:lnTo>
                  <a:lnTo>
                    <a:pt x="113201" y="693213"/>
                  </a:lnTo>
                  <a:lnTo>
                    <a:pt x="113211" y="684548"/>
                  </a:lnTo>
                  <a:lnTo>
                    <a:pt x="113220" y="675883"/>
                  </a:lnTo>
                  <a:lnTo>
                    <a:pt x="113229" y="667218"/>
                  </a:lnTo>
                  <a:lnTo>
                    <a:pt x="113238" y="658553"/>
                  </a:lnTo>
                  <a:lnTo>
                    <a:pt x="113246" y="649888"/>
                  </a:lnTo>
                  <a:lnTo>
                    <a:pt x="113254" y="641222"/>
                  </a:lnTo>
                  <a:lnTo>
                    <a:pt x="113262" y="632557"/>
                  </a:lnTo>
                  <a:lnTo>
                    <a:pt x="113271" y="623892"/>
                  </a:lnTo>
                  <a:lnTo>
                    <a:pt x="113279" y="615227"/>
                  </a:lnTo>
                  <a:lnTo>
                    <a:pt x="113287" y="606562"/>
                  </a:lnTo>
                  <a:lnTo>
                    <a:pt x="113295" y="597897"/>
                  </a:lnTo>
                  <a:lnTo>
                    <a:pt x="113304" y="589231"/>
                  </a:lnTo>
                  <a:lnTo>
                    <a:pt x="113312" y="580566"/>
                  </a:lnTo>
                  <a:lnTo>
                    <a:pt x="113321" y="571901"/>
                  </a:lnTo>
                  <a:lnTo>
                    <a:pt x="113330" y="563236"/>
                  </a:lnTo>
                  <a:lnTo>
                    <a:pt x="113339" y="554571"/>
                  </a:lnTo>
                  <a:lnTo>
                    <a:pt x="113349" y="545905"/>
                  </a:lnTo>
                  <a:lnTo>
                    <a:pt x="113359" y="537240"/>
                  </a:lnTo>
                  <a:lnTo>
                    <a:pt x="113369" y="528575"/>
                  </a:lnTo>
                  <a:lnTo>
                    <a:pt x="113379" y="519910"/>
                  </a:lnTo>
                  <a:lnTo>
                    <a:pt x="113390" y="511245"/>
                  </a:lnTo>
                  <a:lnTo>
                    <a:pt x="113401" y="502580"/>
                  </a:lnTo>
                  <a:lnTo>
                    <a:pt x="113413" y="493914"/>
                  </a:lnTo>
                  <a:lnTo>
                    <a:pt x="113425" y="485249"/>
                  </a:lnTo>
                  <a:lnTo>
                    <a:pt x="113437" y="476584"/>
                  </a:lnTo>
                  <a:lnTo>
                    <a:pt x="113450" y="467919"/>
                  </a:lnTo>
                  <a:lnTo>
                    <a:pt x="113463" y="459254"/>
                  </a:lnTo>
                  <a:lnTo>
                    <a:pt x="113476" y="450589"/>
                  </a:lnTo>
                  <a:lnTo>
                    <a:pt x="113490" y="441923"/>
                  </a:lnTo>
                  <a:lnTo>
                    <a:pt x="113504" y="433258"/>
                  </a:lnTo>
                  <a:lnTo>
                    <a:pt x="113519" y="424593"/>
                  </a:lnTo>
                  <a:lnTo>
                    <a:pt x="113533" y="415928"/>
                  </a:lnTo>
                  <a:lnTo>
                    <a:pt x="113548" y="407263"/>
                  </a:lnTo>
                  <a:lnTo>
                    <a:pt x="113564" y="398598"/>
                  </a:lnTo>
                  <a:lnTo>
                    <a:pt x="113579" y="389932"/>
                  </a:lnTo>
                  <a:lnTo>
                    <a:pt x="113595" y="381267"/>
                  </a:lnTo>
                  <a:lnTo>
                    <a:pt x="113611" y="372602"/>
                  </a:lnTo>
                  <a:lnTo>
                    <a:pt x="113627" y="363937"/>
                  </a:lnTo>
                  <a:lnTo>
                    <a:pt x="113644" y="355272"/>
                  </a:lnTo>
                  <a:lnTo>
                    <a:pt x="113661" y="346606"/>
                  </a:lnTo>
                  <a:lnTo>
                    <a:pt x="113678" y="337941"/>
                  </a:lnTo>
                  <a:lnTo>
                    <a:pt x="113695" y="329276"/>
                  </a:lnTo>
                  <a:lnTo>
                    <a:pt x="113713" y="320611"/>
                  </a:lnTo>
                  <a:lnTo>
                    <a:pt x="113730" y="311946"/>
                  </a:lnTo>
                  <a:lnTo>
                    <a:pt x="113748" y="303281"/>
                  </a:lnTo>
                  <a:lnTo>
                    <a:pt x="113766" y="294615"/>
                  </a:lnTo>
                  <a:lnTo>
                    <a:pt x="113784" y="285950"/>
                  </a:lnTo>
                  <a:lnTo>
                    <a:pt x="113803" y="277285"/>
                  </a:lnTo>
                  <a:lnTo>
                    <a:pt x="113821" y="268620"/>
                  </a:lnTo>
                  <a:lnTo>
                    <a:pt x="113840" y="259955"/>
                  </a:lnTo>
                  <a:lnTo>
                    <a:pt x="113859" y="251290"/>
                  </a:lnTo>
                  <a:lnTo>
                    <a:pt x="113878" y="242624"/>
                  </a:lnTo>
                  <a:lnTo>
                    <a:pt x="113897" y="233959"/>
                  </a:lnTo>
                  <a:lnTo>
                    <a:pt x="113916" y="225294"/>
                  </a:lnTo>
                  <a:lnTo>
                    <a:pt x="113936" y="216629"/>
                  </a:lnTo>
                  <a:lnTo>
                    <a:pt x="113955" y="207964"/>
                  </a:lnTo>
                  <a:lnTo>
                    <a:pt x="113975" y="199299"/>
                  </a:lnTo>
                  <a:lnTo>
                    <a:pt x="113995" y="190633"/>
                  </a:lnTo>
                  <a:lnTo>
                    <a:pt x="114015" y="181968"/>
                  </a:lnTo>
                  <a:lnTo>
                    <a:pt x="114034" y="173303"/>
                  </a:lnTo>
                  <a:lnTo>
                    <a:pt x="114055" y="164638"/>
                  </a:lnTo>
                  <a:lnTo>
                    <a:pt x="114075" y="155973"/>
                  </a:lnTo>
                  <a:lnTo>
                    <a:pt x="114095" y="147307"/>
                  </a:lnTo>
                  <a:lnTo>
                    <a:pt x="114115" y="138642"/>
                  </a:lnTo>
                  <a:lnTo>
                    <a:pt x="114135" y="129977"/>
                  </a:lnTo>
                  <a:lnTo>
                    <a:pt x="114156" y="121312"/>
                  </a:lnTo>
                  <a:lnTo>
                    <a:pt x="114176" y="112647"/>
                  </a:lnTo>
                  <a:lnTo>
                    <a:pt x="114196" y="103982"/>
                  </a:lnTo>
                  <a:lnTo>
                    <a:pt x="114217" y="95316"/>
                  </a:lnTo>
                  <a:lnTo>
                    <a:pt x="114237" y="86651"/>
                  </a:lnTo>
                  <a:lnTo>
                    <a:pt x="114257" y="77986"/>
                  </a:lnTo>
                  <a:lnTo>
                    <a:pt x="114278" y="69321"/>
                  </a:lnTo>
                  <a:lnTo>
                    <a:pt x="114298" y="60656"/>
                  </a:lnTo>
                  <a:lnTo>
                    <a:pt x="114318" y="51991"/>
                  </a:lnTo>
                  <a:lnTo>
                    <a:pt x="114338" y="43325"/>
                  </a:lnTo>
                  <a:lnTo>
                    <a:pt x="114358" y="34660"/>
                  </a:lnTo>
                  <a:lnTo>
                    <a:pt x="114378" y="25995"/>
                  </a:lnTo>
                  <a:lnTo>
                    <a:pt x="114398" y="17330"/>
                  </a:lnTo>
                  <a:lnTo>
                    <a:pt x="114418" y="8665"/>
                  </a:lnTo>
                  <a:lnTo>
                    <a:pt x="114437" y="0"/>
                  </a:lnTo>
                  <a:lnTo>
                    <a:pt x="115569" y="0"/>
                  </a:lnTo>
                  <a:lnTo>
                    <a:pt x="115588" y="8665"/>
                  </a:lnTo>
                  <a:lnTo>
                    <a:pt x="115608" y="17330"/>
                  </a:lnTo>
                  <a:lnTo>
                    <a:pt x="115628" y="25995"/>
                  </a:lnTo>
                  <a:lnTo>
                    <a:pt x="115647" y="34660"/>
                  </a:lnTo>
                  <a:lnTo>
                    <a:pt x="115667" y="43325"/>
                  </a:lnTo>
                  <a:lnTo>
                    <a:pt x="115688" y="51991"/>
                  </a:lnTo>
                  <a:lnTo>
                    <a:pt x="115708" y="60656"/>
                  </a:lnTo>
                  <a:lnTo>
                    <a:pt x="115728" y="69321"/>
                  </a:lnTo>
                  <a:lnTo>
                    <a:pt x="115748" y="77986"/>
                  </a:lnTo>
                  <a:lnTo>
                    <a:pt x="115769" y="86651"/>
                  </a:lnTo>
                  <a:lnTo>
                    <a:pt x="115789" y="95316"/>
                  </a:lnTo>
                  <a:lnTo>
                    <a:pt x="115809" y="103982"/>
                  </a:lnTo>
                  <a:lnTo>
                    <a:pt x="115830" y="112647"/>
                  </a:lnTo>
                  <a:lnTo>
                    <a:pt x="115850" y="121312"/>
                  </a:lnTo>
                  <a:lnTo>
                    <a:pt x="115871" y="129977"/>
                  </a:lnTo>
                  <a:lnTo>
                    <a:pt x="115891" y="138642"/>
                  </a:lnTo>
                  <a:lnTo>
                    <a:pt x="115911" y="147307"/>
                  </a:lnTo>
                  <a:lnTo>
                    <a:pt x="115931" y="155973"/>
                  </a:lnTo>
                  <a:lnTo>
                    <a:pt x="115951" y="164638"/>
                  </a:lnTo>
                  <a:lnTo>
                    <a:pt x="115971" y="173303"/>
                  </a:lnTo>
                  <a:lnTo>
                    <a:pt x="115991" y="181968"/>
                  </a:lnTo>
                  <a:lnTo>
                    <a:pt x="116011" y="190633"/>
                  </a:lnTo>
                  <a:lnTo>
                    <a:pt x="116031" y="199299"/>
                  </a:lnTo>
                  <a:lnTo>
                    <a:pt x="116051" y="207964"/>
                  </a:lnTo>
                  <a:lnTo>
                    <a:pt x="116070" y="216629"/>
                  </a:lnTo>
                  <a:lnTo>
                    <a:pt x="116089" y="225294"/>
                  </a:lnTo>
                  <a:lnTo>
                    <a:pt x="116109" y="233959"/>
                  </a:lnTo>
                  <a:lnTo>
                    <a:pt x="116128" y="242624"/>
                  </a:lnTo>
                  <a:lnTo>
                    <a:pt x="116147" y="251290"/>
                  </a:lnTo>
                  <a:lnTo>
                    <a:pt x="116166" y="259955"/>
                  </a:lnTo>
                  <a:lnTo>
                    <a:pt x="116184" y="268620"/>
                  </a:lnTo>
                  <a:lnTo>
                    <a:pt x="116203" y="277285"/>
                  </a:lnTo>
                  <a:lnTo>
                    <a:pt x="116221" y="285950"/>
                  </a:lnTo>
                  <a:lnTo>
                    <a:pt x="116240" y="294615"/>
                  </a:lnTo>
                  <a:lnTo>
                    <a:pt x="116258" y="303281"/>
                  </a:lnTo>
                  <a:lnTo>
                    <a:pt x="116275" y="311946"/>
                  </a:lnTo>
                  <a:lnTo>
                    <a:pt x="116293" y="320611"/>
                  </a:lnTo>
                  <a:lnTo>
                    <a:pt x="116311" y="329276"/>
                  </a:lnTo>
                  <a:lnTo>
                    <a:pt x="116328" y="337941"/>
                  </a:lnTo>
                  <a:lnTo>
                    <a:pt x="116345" y="346606"/>
                  </a:lnTo>
                  <a:lnTo>
                    <a:pt x="116362" y="355272"/>
                  </a:lnTo>
                  <a:lnTo>
                    <a:pt x="116378" y="363937"/>
                  </a:lnTo>
                  <a:lnTo>
                    <a:pt x="116395" y="372602"/>
                  </a:lnTo>
                  <a:lnTo>
                    <a:pt x="116411" y="381267"/>
                  </a:lnTo>
                  <a:lnTo>
                    <a:pt x="116427" y="389932"/>
                  </a:lnTo>
                  <a:lnTo>
                    <a:pt x="116442" y="398598"/>
                  </a:lnTo>
                  <a:lnTo>
                    <a:pt x="116458" y="407263"/>
                  </a:lnTo>
                  <a:lnTo>
                    <a:pt x="116473" y="415928"/>
                  </a:lnTo>
                  <a:lnTo>
                    <a:pt x="116487" y="424593"/>
                  </a:lnTo>
                  <a:lnTo>
                    <a:pt x="116502" y="433258"/>
                  </a:lnTo>
                  <a:lnTo>
                    <a:pt x="116516" y="441923"/>
                  </a:lnTo>
                  <a:lnTo>
                    <a:pt x="116529" y="450589"/>
                  </a:lnTo>
                  <a:lnTo>
                    <a:pt x="116543" y="459254"/>
                  </a:lnTo>
                  <a:lnTo>
                    <a:pt x="116556" y="467919"/>
                  </a:lnTo>
                  <a:lnTo>
                    <a:pt x="116569" y="476584"/>
                  </a:lnTo>
                  <a:lnTo>
                    <a:pt x="116581" y="485249"/>
                  </a:lnTo>
                  <a:lnTo>
                    <a:pt x="116593" y="493914"/>
                  </a:lnTo>
                  <a:lnTo>
                    <a:pt x="116604" y="502580"/>
                  </a:lnTo>
                  <a:lnTo>
                    <a:pt x="116616" y="511245"/>
                  </a:lnTo>
                  <a:lnTo>
                    <a:pt x="116627" y="519910"/>
                  </a:lnTo>
                  <a:lnTo>
                    <a:pt x="116637" y="528575"/>
                  </a:lnTo>
                  <a:lnTo>
                    <a:pt x="116647" y="537240"/>
                  </a:lnTo>
                  <a:lnTo>
                    <a:pt x="116657" y="545905"/>
                  </a:lnTo>
                  <a:lnTo>
                    <a:pt x="116667" y="554571"/>
                  </a:lnTo>
                  <a:lnTo>
                    <a:pt x="116676" y="563236"/>
                  </a:lnTo>
                  <a:lnTo>
                    <a:pt x="116685" y="571901"/>
                  </a:lnTo>
                  <a:lnTo>
                    <a:pt x="116694" y="580566"/>
                  </a:lnTo>
                  <a:lnTo>
                    <a:pt x="116702" y="589231"/>
                  </a:lnTo>
                  <a:lnTo>
                    <a:pt x="116711" y="597897"/>
                  </a:lnTo>
                  <a:lnTo>
                    <a:pt x="116719" y="606562"/>
                  </a:lnTo>
                  <a:lnTo>
                    <a:pt x="116727" y="615227"/>
                  </a:lnTo>
                  <a:lnTo>
                    <a:pt x="116735" y="623892"/>
                  </a:lnTo>
                  <a:lnTo>
                    <a:pt x="116743" y="632557"/>
                  </a:lnTo>
                  <a:lnTo>
                    <a:pt x="116752" y="641222"/>
                  </a:lnTo>
                  <a:lnTo>
                    <a:pt x="116760" y="649888"/>
                  </a:lnTo>
                  <a:lnTo>
                    <a:pt x="116768" y="658553"/>
                  </a:lnTo>
                  <a:lnTo>
                    <a:pt x="116777" y="667218"/>
                  </a:lnTo>
                  <a:lnTo>
                    <a:pt x="116786" y="675883"/>
                  </a:lnTo>
                  <a:lnTo>
                    <a:pt x="116795" y="684548"/>
                  </a:lnTo>
                  <a:lnTo>
                    <a:pt x="116805" y="693213"/>
                  </a:lnTo>
                  <a:lnTo>
                    <a:pt x="116815" y="701879"/>
                  </a:lnTo>
                  <a:lnTo>
                    <a:pt x="116826" y="710544"/>
                  </a:lnTo>
                  <a:lnTo>
                    <a:pt x="116837" y="719209"/>
                  </a:lnTo>
                  <a:lnTo>
                    <a:pt x="116849" y="727874"/>
                  </a:lnTo>
                  <a:lnTo>
                    <a:pt x="116861" y="736539"/>
                  </a:lnTo>
                  <a:lnTo>
                    <a:pt x="116874" y="745204"/>
                  </a:lnTo>
                  <a:lnTo>
                    <a:pt x="116889" y="753870"/>
                  </a:lnTo>
                  <a:lnTo>
                    <a:pt x="116903" y="762535"/>
                  </a:lnTo>
                  <a:lnTo>
                    <a:pt x="116919" y="771200"/>
                  </a:lnTo>
                  <a:lnTo>
                    <a:pt x="116936" y="779865"/>
                  </a:lnTo>
                  <a:lnTo>
                    <a:pt x="116954" y="788530"/>
                  </a:lnTo>
                  <a:lnTo>
                    <a:pt x="116972" y="797196"/>
                  </a:lnTo>
                  <a:lnTo>
                    <a:pt x="116992" y="805861"/>
                  </a:lnTo>
                  <a:lnTo>
                    <a:pt x="117013" y="814526"/>
                  </a:lnTo>
                  <a:lnTo>
                    <a:pt x="117035" y="823191"/>
                  </a:lnTo>
                  <a:lnTo>
                    <a:pt x="117057" y="831856"/>
                  </a:lnTo>
                  <a:lnTo>
                    <a:pt x="117081" y="840521"/>
                  </a:lnTo>
                  <a:lnTo>
                    <a:pt x="117106" y="849187"/>
                  </a:lnTo>
                  <a:lnTo>
                    <a:pt x="117132" y="857852"/>
                  </a:lnTo>
                  <a:lnTo>
                    <a:pt x="117159" y="866517"/>
                  </a:lnTo>
                  <a:lnTo>
                    <a:pt x="117187" y="875182"/>
                  </a:lnTo>
                  <a:lnTo>
                    <a:pt x="117216" y="883847"/>
                  </a:lnTo>
                  <a:lnTo>
                    <a:pt x="117246" y="892512"/>
                  </a:lnTo>
                  <a:lnTo>
                    <a:pt x="117277" y="901178"/>
                  </a:lnTo>
                  <a:lnTo>
                    <a:pt x="117309" y="909843"/>
                  </a:lnTo>
                  <a:lnTo>
                    <a:pt x="117341" y="918508"/>
                  </a:lnTo>
                  <a:lnTo>
                    <a:pt x="117375" y="927173"/>
                  </a:lnTo>
                  <a:lnTo>
                    <a:pt x="117409" y="935838"/>
                  </a:lnTo>
                  <a:lnTo>
                    <a:pt x="117444" y="944504"/>
                  </a:lnTo>
                  <a:lnTo>
                    <a:pt x="117479" y="953169"/>
                  </a:lnTo>
                  <a:lnTo>
                    <a:pt x="117515" y="961834"/>
                  </a:lnTo>
                  <a:lnTo>
                    <a:pt x="117552" y="970499"/>
                  </a:lnTo>
                  <a:lnTo>
                    <a:pt x="117589" y="979164"/>
                  </a:lnTo>
                  <a:lnTo>
                    <a:pt x="117627" y="987829"/>
                  </a:lnTo>
                  <a:lnTo>
                    <a:pt x="117665" y="996495"/>
                  </a:lnTo>
                  <a:lnTo>
                    <a:pt x="117704" y="1005160"/>
                  </a:lnTo>
                  <a:lnTo>
                    <a:pt x="117743" y="1013825"/>
                  </a:lnTo>
                  <a:lnTo>
                    <a:pt x="117782" y="1022490"/>
                  </a:lnTo>
                  <a:lnTo>
                    <a:pt x="117822" y="1031155"/>
                  </a:lnTo>
                  <a:lnTo>
                    <a:pt x="117862" y="1039820"/>
                  </a:lnTo>
                  <a:lnTo>
                    <a:pt x="117903" y="1048486"/>
                  </a:lnTo>
                  <a:lnTo>
                    <a:pt x="117943" y="1057151"/>
                  </a:lnTo>
                  <a:lnTo>
                    <a:pt x="117984" y="1065816"/>
                  </a:lnTo>
                  <a:lnTo>
                    <a:pt x="118026" y="1074481"/>
                  </a:lnTo>
                  <a:lnTo>
                    <a:pt x="118067" y="1083146"/>
                  </a:lnTo>
                  <a:lnTo>
                    <a:pt x="118109" y="1091811"/>
                  </a:lnTo>
                  <a:lnTo>
                    <a:pt x="118152" y="1100477"/>
                  </a:lnTo>
                  <a:lnTo>
                    <a:pt x="118195" y="1109142"/>
                  </a:lnTo>
                  <a:lnTo>
                    <a:pt x="118238" y="1117807"/>
                  </a:lnTo>
                  <a:lnTo>
                    <a:pt x="118281" y="1126472"/>
                  </a:lnTo>
                  <a:lnTo>
                    <a:pt x="118325" y="1135137"/>
                  </a:lnTo>
                  <a:lnTo>
                    <a:pt x="118370" y="1143803"/>
                  </a:lnTo>
                  <a:lnTo>
                    <a:pt x="118415" y="1152468"/>
                  </a:lnTo>
                  <a:lnTo>
                    <a:pt x="118460" y="1161133"/>
                  </a:lnTo>
                  <a:lnTo>
                    <a:pt x="118506" y="1169798"/>
                  </a:lnTo>
                  <a:lnTo>
                    <a:pt x="118553" y="1178463"/>
                  </a:lnTo>
                  <a:lnTo>
                    <a:pt x="118600" y="1187128"/>
                  </a:lnTo>
                  <a:lnTo>
                    <a:pt x="118648" y="1195794"/>
                  </a:lnTo>
                  <a:lnTo>
                    <a:pt x="118696" y="1204459"/>
                  </a:lnTo>
                  <a:lnTo>
                    <a:pt x="118745" y="1213124"/>
                  </a:lnTo>
                  <a:lnTo>
                    <a:pt x="118795" y="1221789"/>
                  </a:lnTo>
                  <a:lnTo>
                    <a:pt x="118845" y="1230454"/>
                  </a:lnTo>
                  <a:lnTo>
                    <a:pt x="118896" y="1239119"/>
                  </a:lnTo>
                  <a:lnTo>
                    <a:pt x="118948" y="1247785"/>
                  </a:lnTo>
                  <a:lnTo>
                    <a:pt x="119000" y="1256450"/>
                  </a:lnTo>
                  <a:lnTo>
                    <a:pt x="119052" y="1265115"/>
                  </a:lnTo>
                  <a:lnTo>
                    <a:pt x="119106" y="1273780"/>
                  </a:lnTo>
                  <a:lnTo>
                    <a:pt x="119159" y="1282445"/>
                  </a:lnTo>
                  <a:lnTo>
                    <a:pt x="119213" y="1291110"/>
                  </a:lnTo>
                  <a:lnTo>
                    <a:pt x="119268" y="1299776"/>
                  </a:lnTo>
                  <a:lnTo>
                    <a:pt x="119322" y="1308441"/>
                  </a:lnTo>
                  <a:lnTo>
                    <a:pt x="119377" y="1317106"/>
                  </a:lnTo>
                  <a:lnTo>
                    <a:pt x="119432" y="1325771"/>
                  </a:lnTo>
                  <a:lnTo>
                    <a:pt x="119487" y="1334436"/>
                  </a:lnTo>
                  <a:lnTo>
                    <a:pt x="119542" y="1343102"/>
                  </a:lnTo>
                  <a:lnTo>
                    <a:pt x="119596" y="1351767"/>
                  </a:lnTo>
                  <a:lnTo>
                    <a:pt x="119651" y="1360432"/>
                  </a:lnTo>
                  <a:lnTo>
                    <a:pt x="119705" y="1369097"/>
                  </a:lnTo>
                  <a:lnTo>
                    <a:pt x="119758" y="1377762"/>
                  </a:lnTo>
                  <a:lnTo>
                    <a:pt x="119811" y="1386427"/>
                  </a:lnTo>
                  <a:lnTo>
                    <a:pt x="119864" y="1395093"/>
                  </a:lnTo>
                  <a:lnTo>
                    <a:pt x="119916" y="1403758"/>
                  </a:lnTo>
                  <a:lnTo>
                    <a:pt x="119967" y="1412423"/>
                  </a:lnTo>
                  <a:lnTo>
                    <a:pt x="120017" y="1421088"/>
                  </a:lnTo>
                  <a:lnTo>
                    <a:pt x="120066" y="1429753"/>
                  </a:lnTo>
                  <a:lnTo>
                    <a:pt x="120114" y="1438418"/>
                  </a:lnTo>
                  <a:lnTo>
                    <a:pt x="120162" y="1447084"/>
                  </a:lnTo>
                  <a:lnTo>
                    <a:pt x="120208" y="1455749"/>
                  </a:lnTo>
                  <a:lnTo>
                    <a:pt x="120253" y="1464414"/>
                  </a:lnTo>
                  <a:lnTo>
                    <a:pt x="120297" y="1473079"/>
                  </a:lnTo>
                  <a:lnTo>
                    <a:pt x="120340" y="1481744"/>
                  </a:lnTo>
                  <a:lnTo>
                    <a:pt x="120383" y="1490409"/>
                  </a:lnTo>
                  <a:lnTo>
                    <a:pt x="120423" y="1499075"/>
                  </a:lnTo>
                  <a:lnTo>
                    <a:pt x="120463" y="1507740"/>
                  </a:lnTo>
                  <a:lnTo>
                    <a:pt x="120502" y="1516405"/>
                  </a:lnTo>
                  <a:lnTo>
                    <a:pt x="120541" y="1525070"/>
                  </a:lnTo>
                  <a:lnTo>
                    <a:pt x="120578" y="1533735"/>
                  </a:lnTo>
                  <a:lnTo>
                    <a:pt x="120614" y="1542401"/>
                  </a:lnTo>
                  <a:lnTo>
                    <a:pt x="120650" y="1551066"/>
                  </a:lnTo>
                  <a:lnTo>
                    <a:pt x="120686" y="1559731"/>
                  </a:lnTo>
                  <a:lnTo>
                    <a:pt x="120721" y="1568396"/>
                  </a:lnTo>
                  <a:lnTo>
                    <a:pt x="120756" y="1577061"/>
                  </a:lnTo>
                  <a:lnTo>
                    <a:pt x="120791" y="1585726"/>
                  </a:lnTo>
                  <a:lnTo>
                    <a:pt x="120826" y="1594392"/>
                  </a:lnTo>
                  <a:lnTo>
                    <a:pt x="120861" y="1603057"/>
                  </a:lnTo>
                  <a:lnTo>
                    <a:pt x="120897" y="1611722"/>
                  </a:lnTo>
                  <a:lnTo>
                    <a:pt x="120933" y="1620387"/>
                  </a:lnTo>
                  <a:lnTo>
                    <a:pt x="120970" y="1629052"/>
                  </a:lnTo>
                  <a:lnTo>
                    <a:pt x="121009" y="1637717"/>
                  </a:lnTo>
                  <a:lnTo>
                    <a:pt x="121048" y="1646383"/>
                  </a:lnTo>
                  <a:lnTo>
                    <a:pt x="121089" y="1655048"/>
                  </a:lnTo>
                  <a:lnTo>
                    <a:pt x="121131" y="1663713"/>
                  </a:lnTo>
                  <a:lnTo>
                    <a:pt x="121176" y="1672378"/>
                  </a:lnTo>
                  <a:lnTo>
                    <a:pt x="121222" y="1681043"/>
                  </a:lnTo>
                  <a:lnTo>
                    <a:pt x="121270" y="1689709"/>
                  </a:lnTo>
                  <a:lnTo>
                    <a:pt x="121322" y="1698374"/>
                  </a:lnTo>
                  <a:lnTo>
                    <a:pt x="121375" y="1707039"/>
                  </a:lnTo>
                  <a:lnTo>
                    <a:pt x="121432" y="1715704"/>
                  </a:lnTo>
                  <a:lnTo>
                    <a:pt x="121491" y="1724369"/>
                  </a:lnTo>
                  <a:lnTo>
                    <a:pt x="121554" y="1733034"/>
                  </a:lnTo>
                  <a:lnTo>
                    <a:pt x="121620" y="1741700"/>
                  </a:lnTo>
                  <a:lnTo>
                    <a:pt x="121689" y="1750365"/>
                  </a:lnTo>
                  <a:lnTo>
                    <a:pt x="121762" y="1759030"/>
                  </a:lnTo>
                  <a:lnTo>
                    <a:pt x="121839" y="1767695"/>
                  </a:lnTo>
                  <a:lnTo>
                    <a:pt x="121920" y="1776360"/>
                  </a:lnTo>
                  <a:lnTo>
                    <a:pt x="122004" y="1785025"/>
                  </a:lnTo>
                  <a:lnTo>
                    <a:pt x="122093" y="1793691"/>
                  </a:lnTo>
                  <a:lnTo>
                    <a:pt x="122186" y="1802356"/>
                  </a:lnTo>
                  <a:lnTo>
                    <a:pt x="122283" y="1811021"/>
                  </a:lnTo>
                  <a:lnTo>
                    <a:pt x="122384" y="1819686"/>
                  </a:lnTo>
                  <a:lnTo>
                    <a:pt x="122491" y="1828351"/>
                  </a:lnTo>
                  <a:lnTo>
                    <a:pt x="122602" y="1837016"/>
                  </a:lnTo>
                  <a:lnTo>
                    <a:pt x="122716" y="1845682"/>
                  </a:lnTo>
                  <a:lnTo>
                    <a:pt x="122835" y="1854347"/>
                  </a:lnTo>
                  <a:lnTo>
                    <a:pt x="122960" y="1863012"/>
                  </a:lnTo>
                  <a:lnTo>
                    <a:pt x="123089" y="1871677"/>
                  </a:lnTo>
                  <a:lnTo>
                    <a:pt x="123221" y="1880342"/>
                  </a:lnTo>
                  <a:lnTo>
                    <a:pt x="123358" y="1889008"/>
                  </a:lnTo>
                  <a:lnTo>
                    <a:pt x="123501" y="1897673"/>
                  </a:lnTo>
                  <a:lnTo>
                    <a:pt x="123647" y="1906338"/>
                  </a:lnTo>
                  <a:lnTo>
                    <a:pt x="123796" y="1915003"/>
                  </a:lnTo>
                  <a:lnTo>
                    <a:pt x="123951" y="1923668"/>
                  </a:lnTo>
                  <a:lnTo>
                    <a:pt x="124110" y="1932333"/>
                  </a:lnTo>
                  <a:lnTo>
                    <a:pt x="124272" y="1940999"/>
                  </a:lnTo>
                  <a:lnTo>
                    <a:pt x="124438" y="1949664"/>
                  </a:lnTo>
                  <a:lnTo>
                    <a:pt x="124609" y="1958329"/>
                  </a:lnTo>
                  <a:lnTo>
                    <a:pt x="124783" y="1966994"/>
                  </a:lnTo>
                  <a:lnTo>
                    <a:pt x="124960" y="1975659"/>
                  </a:lnTo>
                  <a:lnTo>
                    <a:pt x="125140" y="1984324"/>
                  </a:lnTo>
                  <a:lnTo>
                    <a:pt x="125325" y="1992990"/>
                  </a:lnTo>
                  <a:lnTo>
                    <a:pt x="125512" y="2001655"/>
                  </a:lnTo>
                  <a:lnTo>
                    <a:pt x="125702" y="2010320"/>
                  </a:lnTo>
                  <a:lnTo>
                    <a:pt x="125895" y="2018985"/>
                  </a:lnTo>
                  <a:lnTo>
                    <a:pt x="126090" y="2027650"/>
                  </a:lnTo>
                  <a:lnTo>
                    <a:pt x="126289" y="2036315"/>
                  </a:lnTo>
                  <a:lnTo>
                    <a:pt x="126489" y="2044981"/>
                  </a:lnTo>
                  <a:lnTo>
                    <a:pt x="126691" y="2053646"/>
                  </a:lnTo>
                  <a:lnTo>
                    <a:pt x="126896" y="2062311"/>
                  </a:lnTo>
                  <a:lnTo>
                    <a:pt x="127102" y="2070976"/>
                  </a:lnTo>
                  <a:lnTo>
                    <a:pt x="127310" y="2079641"/>
                  </a:lnTo>
                  <a:lnTo>
                    <a:pt x="127519" y="2088307"/>
                  </a:lnTo>
                  <a:lnTo>
                    <a:pt x="127730" y="2096972"/>
                  </a:lnTo>
                  <a:lnTo>
                    <a:pt x="127942" y="2105637"/>
                  </a:lnTo>
                  <a:lnTo>
                    <a:pt x="128155" y="2114302"/>
                  </a:lnTo>
                  <a:lnTo>
                    <a:pt x="128369" y="2122967"/>
                  </a:lnTo>
                  <a:lnTo>
                    <a:pt x="128584" y="2131632"/>
                  </a:lnTo>
                  <a:lnTo>
                    <a:pt x="128799" y="2140298"/>
                  </a:lnTo>
                  <a:lnTo>
                    <a:pt x="129015" y="2148963"/>
                  </a:lnTo>
                  <a:lnTo>
                    <a:pt x="129231" y="2157628"/>
                  </a:lnTo>
                  <a:lnTo>
                    <a:pt x="129448" y="2166293"/>
                  </a:lnTo>
                  <a:lnTo>
                    <a:pt x="129664" y="2174958"/>
                  </a:lnTo>
                  <a:lnTo>
                    <a:pt x="129881" y="2183623"/>
                  </a:lnTo>
                  <a:lnTo>
                    <a:pt x="130097" y="2192289"/>
                  </a:lnTo>
                  <a:lnTo>
                    <a:pt x="130314" y="2200954"/>
                  </a:lnTo>
                  <a:lnTo>
                    <a:pt x="130530" y="2209619"/>
                  </a:lnTo>
                  <a:lnTo>
                    <a:pt x="130746" y="2218284"/>
                  </a:lnTo>
                  <a:lnTo>
                    <a:pt x="130961" y="2226949"/>
                  </a:lnTo>
                  <a:lnTo>
                    <a:pt x="131176" y="2235614"/>
                  </a:lnTo>
                  <a:lnTo>
                    <a:pt x="131391" y="2244280"/>
                  </a:lnTo>
                  <a:lnTo>
                    <a:pt x="131604" y="2252945"/>
                  </a:lnTo>
                  <a:lnTo>
                    <a:pt x="131818" y="2261610"/>
                  </a:lnTo>
                  <a:lnTo>
                    <a:pt x="132030" y="2270275"/>
                  </a:lnTo>
                  <a:lnTo>
                    <a:pt x="132242" y="2278940"/>
                  </a:lnTo>
                  <a:lnTo>
                    <a:pt x="132454" y="2287606"/>
                  </a:lnTo>
                  <a:lnTo>
                    <a:pt x="132664" y="2296271"/>
                  </a:lnTo>
                  <a:lnTo>
                    <a:pt x="132874" y="2304936"/>
                  </a:lnTo>
                  <a:lnTo>
                    <a:pt x="133083" y="2313601"/>
                  </a:lnTo>
                  <a:lnTo>
                    <a:pt x="133291" y="2322266"/>
                  </a:lnTo>
                  <a:lnTo>
                    <a:pt x="133498" y="2330931"/>
                  </a:lnTo>
                  <a:lnTo>
                    <a:pt x="133705" y="2339597"/>
                  </a:lnTo>
                  <a:lnTo>
                    <a:pt x="133910" y="2348262"/>
                  </a:lnTo>
                  <a:lnTo>
                    <a:pt x="134114" y="2356927"/>
                  </a:lnTo>
                  <a:lnTo>
                    <a:pt x="134317" y="2365592"/>
                  </a:lnTo>
                  <a:lnTo>
                    <a:pt x="134519" y="2374257"/>
                  </a:lnTo>
                  <a:lnTo>
                    <a:pt x="134720" y="2382922"/>
                  </a:lnTo>
                  <a:lnTo>
                    <a:pt x="134918" y="2391588"/>
                  </a:lnTo>
                  <a:lnTo>
                    <a:pt x="135116" y="2400253"/>
                  </a:lnTo>
                  <a:lnTo>
                    <a:pt x="135312" y="2408918"/>
                  </a:lnTo>
                  <a:lnTo>
                    <a:pt x="135506" y="2417583"/>
                  </a:lnTo>
                  <a:lnTo>
                    <a:pt x="135697" y="2426248"/>
                  </a:lnTo>
                  <a:lnTo>
                    <a:pt x="135887" y="2434914"/>
                  </a:lnTo>
                  <a:lnTo>
                    <a:pt x="136074" y="2443579"/>
                  </a:lnTo>
                  <a:lnTo>
                    <a:pt x="136258" y="2452244"/>
                  </a:lnTo>
                  <a:lnTo>
                    <a:pt x="136439" y="2460909"/>
                  </a:lnTo>
                  <a:lnTo>
                    <a:pt x="136617" y="2469574"/>
                  </a:lnTo>
                  <a:lnTo>
                    <a:pt x="136792" y="2478239"/>
                  </a:lnTo>
                  <a:lnTo>
                    <a:pt x="136962" y="2486905"/>
                  </a:lnTo>
                  <a:lnTo>
                    <a:pt x="137129" y="2495570"/>
                  </a:lnTo>
                  <a:lnTo>
                    <a:pt x="137291" y="2504235"/>
                  </a:lnTo>
                  <a:lnTo>
                    <a:pt x="137449" y="2512900"/>
                  </a:lnTo>
                  <a:lnTo>
                    <a:pt x="137601" y="2521565"/>
                  </a:lnTo>
                  <a:lnTo>
                    <a:pt x="137749" y="2530230"/>
                  </a:lnTo>
                  <a:lnTo>
                    <a:pt x="137891" y="2538896"/>
                  </a:lnTo>
                  <a:lnTo>
                    <a:pt x="138027" y="2547561"/>
                  </a:lnTo>
                  <a:lnTo>
                    <a:pt x="138156" y="2556226"/>
                  </a:lnTo>
                  <a:lnTo>
                    <a:pt x="138279" y="2564891"/>
                  </a:lnTo>
                  <a:lnTo>
                    <a:pt x="138397" y="2573556"/>
                  </a:lnTo>
                  <a:lnTo>
                    <a:pt x="138505" y="2582221"/>
                  </a:lnTo>
                  <a:lnTo>
                    <a:pt x="138607" y="2590887"/>
                  </a:lnTo>
                  <a:lnTo>
                    <a:pt x="138703" y="2599552"/>
                  </a:lnTo>
                  <a:lnTo>
                    <a:pt x="138791" y="2608217"/>
                  </a:lnTo>
                  <a:lnTo>
                    <a:pt x="138870" y="2616882"/>
                  </a:lnTo>
                  <a:lnTo>
                    <a:pt x="138941" y="2625547"/>
                  </a:lnTo>
                  <a:lnTo>
                    <a:pt x="139006" y="2634213"/>
                  </a:lnTo>
                  <a:lnTo>
                    <a:pt x="139063" y="2642878"/>
                  </a:lnTo>
                  <a:lnTo>
                    <a:pt x="139110" y="2651543"/>
                  </a:lnTo>
                  <a:lnTo>
                    <a:pt x="139150" y="2660208"/>
                  </a:lnTo>
                  <a:lnTo>
                    <a:pt x="139184" y="2668873"/>
                  </a:lnTo>
                  <a:lnTo>
                    <a:pt x="139208" y="2677538"/>
                  </a:lnTo>
                  <a:lnTo>
                    <a:pt x="139225" y="2686204"/>
                  </a:lnTo>
                  <a:lnTo>
                    <a:pt x="139234" y="2694869"/>
                  </a:lnTo>
                  <a:lnTo>
                    <a:pt x="139238" y="2703534"/>
                  </a:lnTo>
                  <a:lnTo>
                    <a:pt x="139233" y="2712199"/>
                  </a:lnTo>
                  <a:lnTo>
                    <a:pt x="139222" y="2720864"/>
                  </a:lnTo>
                  <a:lnTo>
                    <a:pt x="139205" y="2729529"/>
                  </a:lnTo>
                  <a:lnTo>
                    <a:pt x="139183" y="2738195"/>
                  </a:lnTo>
                  <a:lnTo>
                    <a:pt x="139153" y="2746860"/>
                  </a:lnTo>
                  <a:lnTo>
                    <a:pt x="139119" y="2755525"/>
                  </a:lnTo>
                  <a:lnTo>
                    <a:pt x="139080" y="2764190"/>
                  </a:lnTo>
                  <a:lnTo>
                    <a:pt x="139038" y="2772855"/>
                  </a:lnTo>
                  <a:lnTo>
                    <a:pt x="138991" y="2781520"/>
                  </a:lnTo>
                  <a:lnTo>
                    <a:pt x="138941" y="2790186"/>
                  </a:lnTo>
                  <a:lnTo>
                    <a:pt x="138888" y="2798851"/>
                  </a:lnTo>
                  <a:lnTo>
                    <a:pt x="138833" y="2807516"/>
                  </a:lnTo>
                  <a:lnTo>
                    <a:pt x="138775" y="2816181"/>
                  </a:lnTo>
                  <a:lnTo>
                    <a:pt x="138717" y="2824846"/>
                  </a:lnTo>
                  <a:lnTo>
                    <a:pt x="138658" y="2833512"/>
                  </a:lnTo>
                  <a:lnTo>
                    <a:pt x="138598" y="2842177"/>
                  </a:lnTo>
                  <a:lnTo>
                    <a:pt x="138539" y="2850842"/>
                  </a:lnTo>
                  <a:lnTo>
                    <a:pt x="138480" y="2859507"/>
                  </a:lnTo>
                  <a:lnTo>
                    <a:pt x="138422" y="2868172"/>
                  </a:lnTo>
                  <a:lnTo>
                    <a:pt x="138366" y="2876837"/>
                  </a:lnTo>
                  <a:lnTo>
                    <a:pt x="138312" y="2885503"/>
                  </a:lnTo>
                  <a:lnTo>
                    <a:pt x="138260" y="2894168"/>
                  </a:lnTo>
                  <a:lnTo>
                    <a:pt x="138210" y="2902833"/>
                  </a:lnTo>
                  <a:lnTo>
                    <a:pt x="138164" y="2911498"/>
                  </a:lnTo>
                  <a:lnTo>
                    <a:pt x="138121" y="2920163"/>
                  </a:lnTo>
                  <a:lnTo>
                    <a:pt x="138082" y="2928828"/>
                  </a:lnTo>
                  <a:lnTo>
                    <a:pt x="138046" y="2937494"/>
                  </a:lnTo>
                  <a:lnTo>
                    <a:pt x="138016" y="2946159"/>
                  </a:lnTo>
                  <a:lnTo>
                    <a:pt x="137989" y="2954824"/>
                  </a:lnTo>
                  <a:lnTo>
                    <a:pt x="137967" y="2963489"/>
                  </a:lnTo>
                  <a:lnTo>
                    <a:pt x="137949" y="2972154"/>
                  </a:lnTo>
                  <a:lnTo>
                    <a:pt x="137938" y="2980819"/>
                  </a:lnTo>
                  <a:lnTo>
                    <a:pt x="137930" y="2989485"/>
                  </a:lnTo>
                  <a:lnTo>
                    <a:pt x="137928" y="2998150"/>
                  </a:lnTo>
                  <a:lnTo>
                    <a:pt x="137931" y="3006815"/>
                  </a:lnTo>
                  <a:lnTo>
                    <a:pt x="137940" y="3015480"/>
                  </a:lnTo>
                  <a:lnTo>
                    <a:pt x="137954" y="3024145"/>
                  </a:lnTo>
                  <a:lnTo>
                    <a:pt x="137973" y="3032811"/>
                  </a:lnTo>
                  <a:lnTo>
                    <a:pt x="137998" y="3041476"/>
                  </a:lnTo>
                  <a:lnTo>
                    <a:pt x="138029" y="3050141"/>
                  </a:lnTo>
                  <a:lnTo>
                    <a:pt x="138064" y="3058806"/>
                  </a:lnTo>
                  <a:lnTo>
                    <a:pt x="138104" y="3067471"/>
                  </a:lnTo>
                  <a:lnTo>
                    <a:pt x="138152" y="3076136"/>
                  </a:lnTo>
                  <a:lnTo>
                    <a:pt x="138204" y="3084802"/>
                  </a:lnTo>
                  <a:lnTo>
                    <a:pt x="138261" y="3093467"/>
                  </a:lnTo>
                  <a:lnTo>
                    <a:pt x="138323" y="3102132"/>
                  </a:lnTo>
                  <a:lnTo>
                    <a:pt x="138391" y="3110797"/>
                  </a:lnTo>
                  <a:lnTo>
                    <a:pt x="138464" y="3119462"/>
                  </a:lnTo>
                  <a:lnTo>
                    <a:pt x="138541" y="3128127"/>
                  </a:lnTo>
                  <a:lnTo>
                    <a:pt x="138623" y="3136793"/>
                  </a:lnTo>
                  <a:lnTo>
                    <a:pt x="138712" y="3145458"/>
                  </a:lnTo>
                  <a:lnTo>
                    <a:pt x="138804" y="3154123"/>
                  </a:lnTo>
                  <a:lnTo>
                    <a:pt x="138900" y="3162788"/>
                  </a:lnTo>
                  <a:lnTo>
                    <a:pt x="139002" y="3171453"/>
                  </a:lnTo>
                  <a:lnTo>
                    <a:pt x="139109" y="3180118"/>
                  </a:lnTo>
                  <a:lnTo>
                    <a:pt x="139220" y="3188784"/>
                  </a:lnTo>
                  <a:lnTo>
                    <a:pt x="139334" y="3197449"/>
                  </a:lnTo>
                  <a:lnTo>
                    <a:pt x="139454" y="3206114"/>
                  </a:lnTo>
                  <a:lnTo>
                    <a:pt x="139578" y="3214779"/>
                  </a:lnTo>
                  <a:lnTo>
                    <a:pt x="139705" y="3223444"/>
                  </a:lnTo>
                  <a:lnTo>
                    <a:pt x="139836" y="3232110"/>
                  </a:lnTo>
                  <a:lnTo>
                    <a:pt x="139971" y="3240775"/>
                  </a:lnTo>
                  <a:lnTo>
                    <a:pt x="140110" y="3249440"/>
                  </a:lnTo>
                  <a:lnTo>
                    <a:pt x="140252" y="3258105"/>
                  </a:lnTo>
                  <a:lnTo>
                    <a:pt x="140397" y="3266770"/>
                  </a:lnTo>
                  <a:lnTo>
                    <a:pt x="140546" y="3275435"/>
                  </a:lnTo>
                  <a:lnTo>
                    <a:pt x="140698" y="3284101"/>
                  </a:lnTo>
                  <a:lnTo>
                    <a:pt x="140852" y="3292766"/>
                  </a:lnTo>
                  <a:lnTo>
                    <a:pt x="141009" y="3301431"/>
                  </a:lnTo>
                  <a:lnTo>
                    <a:pt x="141169" y="3310096"/>
                  </a:lnTo>
                  <a:lnTo>
                    <a:pt x="141330" y="3318761"/>
                  </a:lnTo>
                  <a:lnTo>
                    <a:pt x="141493" y="3327426"/>
                  </a:lnTo>
                  <a:lnTo>
                    <a:pt x="141659" y="3336092"/>
                  </a:lnTo>
                  <a:lnTo>
                    <a:pt x="141826" y="3344757"/>
                  </a:lnTo>
                  <a:lnTo>
                    <a:pt x="141994" y="3353422"/>
                  </a:lnTo>
                  <a:lnTo>
                    <a:pt x="142163" y="3362087"/>
                  </a:lnTo>
                  <a:lnTo>
                    <a:pt x="142333" y="3370752"/>
                  </a:lnTo>
                  <a:lnTo>
                    <a:pt x="142503" y="3379418"/>
                  </a:lnTo>
                  <a:lnTo>
                    <a:pt x="142674" y="3388083"/>
                  </a:lnTo>
                  <a:lnTo>
                    <a:pt x="142845" y="3396748"/>
                  </a:lnTo>
                  <a:lnTo>
                    <a:pt x="143016" y="3405413"/>
                  </a:lnTo>
                  <a:lnTo>
                    <a:pt x="143186" y="3414078"/>
                  </a:lnTo>
                  <a:lnTo>
                    <a:pt x="143356" y="3422743"/>
                  </a:lnTo>
                  <a:lnTo>
                    <a:pt x="143525" y="3431409"/>
                  </a:lnTo>
                  <a:lnTo>
                    <a:pt x="143693" y="3440074"/>
                  </a:lnTo>
                  <a:lnTo>
                    <a:pt x="143859" y="3448739"/>
                  </a:lnTo>
                  <a:lnTo>
                    <a:pt x="144024" y="3457404"/>
                  </a:lnTo>
                  <a:lnTo>
                    <a:pt x="144187" y="3466069"/>
                  </a:lnTo>
                  <a:lnTo>
                    <a:pt x="144348" y="3474734"/>
                  </a:lnTo>
                  <a:lnTo>
                    <a:pt x="144507" y="3483400"/>
                  </a:lnTo>
                  <a:lnTo>
                    <a:pt x="144664" y="3492065"/>
                  </a:lnTo>
                  <a:lnTo>
                    <a:pt x="144818" y="3500730"/>
                  </a:lnTo>
                  <a:lnTo>
                    <a:pt x="144969" y="3509395"/>
                  </a:lnTo>
                  <a:lnTo>
                    <a:pt x="145119" y="3518060"/>
                  </a:lnTo>
                  <a:lnTo>
                    <a:pt x="145265" y="3526725"/>
                  </a:lnTo>
                  <a:lnTo>
                    <a:pt x="145409" y="3535391"/>
                  </a:lnTo>
                  <a:lnTo>
                    <a:pt x="145549" y="3544056"/>
                  </a:lnTo>
                  <a:lnTo>
                    <a:pt x="145688" y="3552721"/>
                  </a:lnTo>
                  <a:lnTo>
                    <a:pt x="145823" y="3561386"/>
                  </a:lnTo>
                  <a:lnTo>
                    <a:pt x="145955" y="3570051"/>
                  </a:lnTo>
                  <a:lnTo>
                    <a:pt x="146085" y="3578717"/>
                  </a:lnTo>
                  <a:lnTo>
                    <a:pt x="146213" y="3587382"/>
                  </a:lnTo>
                  <a:lnTo>
                    <a:pt x="146338" y="3596047"/>
                  </a:lnTo>
                  <a:lnTo>
                    <a:pt x="146460" y="3604712"/>
                  </a:lnTo>
                  <a:lnTo>
                    <a:pt x="146581" y="3613377"/>
                  </a:lnTo>
                  <a:lnTo>
                    <a:pt x="146700" y="3622042"/>
                  </a:lnTo>
                  <a:lnTo>
                    <a:pt x="146818" y="3630708"/>
                  </a:lnTo>
                  <a:lnTo>
                    <a:pt x="146934" y="3639373"/>
                  </a:lnTo>
                  <a:lnTo>
                    <a:pt x="147050" y="3648038"/>
                  </a:lnTo>
                  <a:lnTo>
                    <a:pt x="147165" y="3656703"/>
                  </a:lnTo>
                  <a:lnTo>
                    <a:pt x="147280" y="3665368"/>
                  </a:lnTo>
                  <a:lnTo>
                    <a:pt x="147396" y="3674033"/>
                  </a:lnTo>
                  <a:lnTo>
                    <a:pt x="147513" y="3682699"/>
                  </a:lnTo>
                  <a:lnTo>
                    <a:pt x="147632" y="3691364"/>
                  </a:lnTo>
                  <a:lnTo>
                    <a:pt x="147754" y="3700029"/>
                  </a:lnTo>
                  <a:lnTo>
                    <a:pt x="147878" y="3708694"/>
                  </a:lnTo>
                  <a:lnTo>
                    <a:pt x="148005" y="3717359"/>
                  </a:lnTo>
                  <a:lnTo>
                    <a:pt x="148137" y="3726024"/>
                  </a:lnTo>
                  <a:lnTo>
                    <a:pt x="148276" y="3734690"/>
                  </a:lnTo>
                  <a:lnTo>
                    <a:pt x="148420" y="3743355"/>
                  </a:lnTo>
                  <a:lnTo>
                    <a:pt x="148570" y="3752020"/>
                  </a:lnTo>
                  <a:lnTo>
                    <a:pt x="148730" y="3760685"/>
                  </a:lnTo>
                  <a:lnTo>
                    <a:pt x="148899" y="3769350"/>
                  </a:lnTo>
                  <a:lnTo>
                    <a:pt x="149078" y="3778016"/>
                  </a:lnTo>
                  <a:lnTo>
                    <a:pt x="149266" y="3786681"/>
                  </a:lnTo>
                  <a:lnTo>
                    <a:pt x="149472" y="3795346"/>
                  </a:lnTo>
                  <a:lnTo>
                    <a:pt x="149690" y="3804011"/>
                  </a:lnTo>
                  <a:lnTo>
                    <a:pt x="149923" y="3812676"/>
                  </a:lnTo>
                  <a:lnTo>
                    <a:pt x="150170" y="3821341"/>
                  </a:lnTo>
                  <a:lnTo>
                    <a:pt x="150442" y="3830007"/>
                  </a:lnTo>
                  <a:lnTo>
                    <a:pt x="150733" y="3838672"/>
                  </a:lnTo>
                  <a:lnTo>
                    <a:pt x="151042" y="3847337"/>
                  </a:lnTo>
                  <a:lnTo>
                    <a:pt x="151375" y="3856002"/>
                  </a:lnTo>
                  <a:lnTo>
                    <a:pt x="151739" y="3864667"/>
                  </a:lnTo>
                  <a:lnTo>
                    <a:pt x="152128" y="3873332"/>
                  </a:lnTo>
                  <a:lnTo>
                    <a:pt x="152542" y="3881998"/>
                  </a:lnTo>
                  <a:lnTo>
                    <a:pt x="152990" y="3890663"/>
                  </a:lnTo>
                  <a:lnTo>
                    <a:pt x="153477" y="3899328"/>
                  </a:lnTo>
                  <a:lnTo>
                    <a:pt x="153994" y="3907993"/>
                  </a:lnTo>
                  <a:lnTo>
                    <a:pt x="154544" y="3916658"/>
                  </a:lnTo>
                  <a:lnTo>
                    <a:pt x="155143" y="3925323"/>
                  </a:lnTo>
                  <a:lnTo>
                    <a:pt x="155784" y="3933989"/>
                  </a:lnTo>
                  <a:lnTo>
                    <a:pt x="156465" y="3942654"/>
                  </a:lnTo>
                  <a:lnTo>
                    <a:pt x="157185" y="3951319"/>
                  </a:lnTo>
                  <a:lnTo>
                    <a:pt x="157969" y="3959984"/>
                  </a:lnTo>
                  <a:lnTo>
                    <a:pt x="158800" y="3968649"/>
                  </a:lnTo>
                  <a:lnTo>
                    <a:pt x="159677" y="3977315"/>
                  </a:lnTo>
                  <a:lnTo>
                    <a:pt x="160605" y="3985980"/>
                  </a:lnTo>
                  <a:lnTo>
                    <a:pt x="161605" y="3994645"/>
                  </a:lnTo>
                  <a:lnTo>
                    <a:pt x="162656" y="4003310"/>
                  </a:lnTo>
                  <a:lnTo>
                    <a:pt x="163760" y="4011975"/>
                  </a:lnTo>
                  <a:lnTo>
                    <a:pt x="164926" y="4020640"/>
                  </a:lnTo>
                  <a:lnTo>
                    <a:pt x="166166" y="4029306"/>
                  </a:lnTo>
                  <a:lnTo>
                    <a:pt x="167461" y="4037971"/>
                  </a:lnTo>
                  <a:lnTo>
                    <a:pt x="168811" y="4046636"/>
                  </a:lnTo>
                  <a:lnTo>
                    <a:pt x="170234" y="4055301"/>
                  </a:lnTo>
                  <a:lnTo>
                    <a:pt x="171725" y="4063966"/>
                  </a:lnTo>
                  <a:lnTo>
                    <a:pt x="173270" y="4072631"/>
                  </a:lnTo>
                  <a:lnTo>
                    <a:pt x="174870" y="4081297"/>
                  </a:lnTo>
                  <a:lnTo>
                    <a:pt x="176547" y="4089962"/>
                  </a:lnTo>
                  <a:lnTo>
                    <a:pt x="178280" y="4098627"/>
                  </a:lnTo>
                  <a:lnTo>
                    <a:pt x="180062" y="4107292"/>
                  </a:lnTo>
                  <a:lnTo>
                    <a:pt x="181892" y="4115957"/>
                  </a:lnTo>
                  <a:lnTo>
                    <a:pt x="183791" y="4124623"/>
                  </a:lnTo>
                  <a:lnTo>
                    <a:pt x="185729" y="4133288"/>
                  </a:lnTo>
                  <a:lnTo>
                    <a:pt x="187705" y="4141953"/>
                  </a:lnTo>
                  <a:lnTo>
                    <a:pt x="189719" y="4150618"/>
                  </a:lnTo>
                  <a:lnTo>
                    <a:pt x="191772" y="4159283"/>
                  </a:lnTo>
                  <a:lnTo>
                    <a:pt x="193847" y="4167948"/>
                  </a:lnTo>
                  <a:lnTo>
                    <a:pt x="195940" y="4176614"/>
                  </a:lnTo>
                  <a:lnTo>
                    <a:pt x="198048" y="4185279"/>
                  </a:lnTo>
                  <a:lnTo>
                    <a:pt x="200162" y="4193944"/>
                  </a:lnTo>
                  <a:lnTo>
                    <a:pt x="202271" y="4202609"/>
                  </a:lnTo>
                  <a:lnTo>
                    <a:pt x="204374" y="4211274"/>
                  </a:lnTo>
                  <a:lnTo>
                    <a:pt x="206454" y="4219939"/>
                  </a:lnTo>
                  <a:lnTo>
                    <a:pt x="208502" y="4228605"/>
                  </a:lnTo>
                  <a:lnTo>
                    <a:pt x="210517" y="4237270"/>
                  </a:lnTo>
                  <a:lnTo>
                    <a:pt x="212494" y="4245935"/>
                  </a:lnTo>
                  <a:lnTo>
                    <a:pt x="214397" y="4254600"/>
                  </a:lnTo>
                  <a:lnTo>
                    <a:pt x="216235" y="4263265"/>
                  </a:lnTo>
                  <a:lnTo>
                    <a:pt x="218006" y="4271930"/>
                  </a:lnTo>
                  <a:lnTo>
                    <a:pt x="219701" y="4280596"/>
                  </a:lnTo>
                  <a:lnTo>
                    <a:pt x="221270" y="4289261"/>
                  </a:lnTo>
                  <a:lnTo>
                    <a:pt x="222745" y="4297926"/>
                  </a:lnTo>
                  <a:lnTo>
                    <a:pt x="224121" y="4306591"/>
                  </a:lnTo>
                  <a:lnTo>
                    <a:pt x="225374" y="4315256"/>
                  </a:lnTo>
                  <a:lnTo>
                    <a:pt x="226466" y="4323922"/>
                  </a:lnTo>
                  <a:lnTo>
                    <a:pt x="227436" y="4332587"/>
                  </a:lnTo>
                  <a:lnTo>
                    <a:pt x="228279" y="4341252"/>
                  </a:lnTo>
                  <a:lnTo>
                    <a:pt x="228951" y="4349917"/>
                  </a:lnTo>
                  <a:lnTo>
                    <a:pt x="229447" y="4358582"/>
                  </a:lnTo>
                  <a:lnTo>
                    <a:pt x="229799" y="4367247"/>
                  </a:lnTo>
                  <a:lnTo>
                    <a:pt x="230006" y="4375913"/>
                  </a:lnTo>
                  <a:lnTo>
                    <a:pt x="230002" y="4384578"/>
                  </a:lnTo>
                  <a:lnTo>
                    <a:pt x="229823" y="4393243"/>
                  </a:lnTo>
                  <a:lnTo>
                    <a:pt x="229492" y="4401908"/>
                  </a:lnTo>
                  <a:lnTo>
                    <a:pt x="229007" y="4410573"/>
                  </a:lnTo>
                  <a:lnTo>
                    <a:pt x="228286" y="4419238"/>
                  </a:lnTo>
                  <a:lnTo>
                    <a:pt x="227411" y="4427904"/>
                  </a:lnTo>
                  <a:close/>
                </a:path>
              </a:pathLst>
            </a:custGeom>
            <a:solidFill>
              <a:srgbClr val="F962D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6788671" y="2598953"/>
              <a:ext cx="210849" cy="3777558"/>
            </a:xfrm>
            <a:custGeom>
              <a:avLst/>
              <a:gdLst/>
              <a:ahLst/>
              <a:cxnLst/>
              <a:rect l="0" t="0" r="0" b="0"/>
              <a:pathLst>
                <a:path w="210849" h="3777558">
                  <a:moveTo>
                    <a:pt x="3768" y="3777558"/>
                  </a:moveTo>
                  <a:lnTo>
                    <a:pt x="2843" y="3770165"/>
                  </a:lnTo>
                  <a:lnTo>
                    <a:pt x="2051" y="3762773"/>
                  </a:lnTo>
                  <a:lnTo>
                    <a:pt x="1408" y="3755380"/>
                  </a:lnTo>
                  <a:lnTo>
                    <a:pt x="873" y="3747988"/>
                  </a:lnTo>
                  <a:lnTo>
                    <a:pt x="446" y="3740595"/>
                  </a:lnTo>
                  <a:lnTo>
                    <a:pt x="183" y="3733203"/>
                  </a:lnTo>
                  <a:lnTo>
                    <a:pt x="38" y="3725810"/>
                  </a:lnTo>
                  <a:lnTo>
                    <a:pt x="0" y="3718418"/>
                  </a:lnTo>
                  <a:lnTo>
                    <a:pt x="81" y="3711025"/>
                  </a:lnTo>
                  <a:lnTo>
                    <a:pt x="312" y="3703633"/>
                  </a:lnTo>
                  <a:lnTo>
                    <a:pt x="641" y="3696240"/>
                  </a:lnTo>
                  <a:lnTo>
                    <a:pt x="1066" y="3688848"/>
                  </a:lnTo>
                  <a:lnTo>
                    <a:pt x="1623" y="3681455"/>
                  </a:lnTo>
                  <a:lnTo>
                    <a:pt x="2284" y="3674063"/>
                  </a:lnTo>
                  <a:lnTo>
                    <a:pt x="3030" y="3666670"/>
                  </a:lnTo>
                  <a:lnTo>
                    <a:pt x="3861" y="3659278"/>
                  </a:lnTo>
                  <a:lnTo>
                    <a:pt x="4809" y="3651885"/>
                  </a:lnTo>
                  <a:lnTo>
                    <a:pt x="5826" y="3644493"/>
                  </a:lnTo>
                  <a:lnTo>
                    <a:pt x="6907" y="3637101"/>
                  </a:lnTo>
                  <a:lnTo>
                    <a:pt x="8069" y="3629708"/>
                  </a:lnTo>
                  <a:lnTo>
                    <a:pt x="9300" y="3622316"/>
                  </a:lnTo>
                  <a:lnTo>
                    <a:pt x="10579" y="3614923"/>
                  </a:lnTo>
                  <a:lnTo>
                    <a:pt x="11903" y="3607531"/>
                  </a:lnTo>
                  <a:lnTo>
                    <a:pt x="13287" y="3600138"/>
                  </a:lnTo>
                  <a:lnTo>
                    <a:pt x="14703" y="3592746"/>
                  </a:lnTo>
                  <a:lnTo>
                    <a:pt x="16147" y="3585353"/>
                  </a:lnTo>
                  <a:lnTo>
                    <a:pt x="17619" y="3577961"/>
                  </a:lnTo>
                  <a:lnTo>
                    <a:pt x="19113" y="3570568"/>
                  </a:lnTo>
                  <a:lnTo>
                    <a:pt x="20618" y="3563176"/>
                  </a:lnTo>
                  <a:lnTo>
                    <a:pt x="22132" y="3555783"/>
                  </a:lnTo>
                  <a:lnTo>
                    <a:pt x="23650" y="3548391"/>
                  </a:lnTo>
                  <a:lnTo>
                    <a:pt x="25165" y="3540998"/>
                  </a:lnTo>
                  <a:lnTo>
                    <a:pt x="26674" y="3533606"/>
                  </a:lnTo>
                  <a:lnTo>
                    <a:pt x="28174" y="3526213"/>
                  </a:lnTo>
                  <a:lnTo>
                    <a:pt x="29653" y="3518821"/>
                  </a:lnTo>
                  <a:lnTo>
                    <a:pt x="31115" y="3511428"/>
                  </a:lnTo>
                  <a:lnTo>
                    <a:pt x="32557" y="3504036"/>
                  </a:lnTo>
                  <a:lnTo>
                    <a:pt x="33969" y="3496643"/>
                  </a:lnTo>
                  <a:lnTo>
                    <a:pt x="35350" y="3489251"/>
                  </a:lnTo>
                  <a:lnTo>
                    <a:pt x="36703" y="3481858"/>
                  </a:lnTo>
                  <a:lnTo>
                    <a:pt x="38027" y="3474466"/>
                  </a:lnTo>
                  <a:lnTo>
                    <a:pt x="39302" y="3467073"/>
                  </a:lnTo>
                  <a:lnTo>
                    <a:pt x="40544" y="3459681"/>
                  </a:lnTo>
                  <a:lnTo>
                    <a:pt x="41753" y="3452288"/>
                  </a:lnTo>
                  <a:lnTo>
                    <a:pt x="42918" y="3444896"/>
                  </a:lnTo>
                  <a:lnTo>
                    <a:pt x="44036" y="3437504"/>
                  </a:lnTo>
                  <a:lnTo>
                    <a:pt x="45118" y="3430111"/>
                  </a:lnTo>
                  <a:lnTo>
                    <a:pt x="46164" y="3422719"/>
                  </a:lnTo>
                  <a:lnTo>
                    <a:pt x="47153" y="3415326"/>
                  </a:lnTo>
                  <a:lnTo>
                    <a:pt x="48105" y="3407934"/>
                  </a:lnTo>
                  <a:lnTo>
                    <a:pt x="49021" y="3400541"/>
                  </a:lnTo>
                  <a:lnTo>
                    <a:pt x="49894" y="3393149"/>
                  </a:lnTo>
                  <a:lnTo>
                    <a:pt x="50717" y="3385756"/>
                  </a:lnTo>
                  <a:lnTo>
                    <a:pt x="51506" y="3378364"/>
                  </a:lnTo>
                  <a:lnTo>
                    <a:pt x="52262" y="3370971"/>
                  </a:lnTo>
                  <a:lnTo>
                    <a:pt x="52969" y="3363579"/>
                  </a:lnTo>
                  <a:lnTo>
                    <a:pt x="53639" y="3356186"/>
                  </a:lnTo>
                  <a:lnTo>
                    <a:pt x="54279" y="3348794"/>
                  </a:lnTo>
                  <a:lnTo>
                    <a:pt x="54885" y="3341401"/>
                  </a:lnTo>
                  <a:lnTo>
                    <a:pt x="55448" y="3334009"/>
                  </a:lnTo>
                  <a:lnTo>
                    <a:pt x="55984" y="3326616"/>
                  </a:lnTo>
                  <a:lnTo>
                    <a:pt x="56492" y="3319224"/>
                  </a:lnTo>
                  <a:lnTo>
                    <a:pt x="56966" y="3311831"/>
                  </a:lnTo>
                  <a:lnTo>
                    <a:pt x="57410" y="3304439"/>
                  </a:lnTo>
                  <a:lnTo>
                    <a:pt x="57832" y="3297046"/>
                  </a:lnTo>
                  <a:lnTo>
                    <a:pt x="58230" y="3289654"/>
                  </a:lnTo>
                  <a:lnTo>
                    <a:pt x="58596" y="3282261"/>
                  </a:lnTo>
                  <a:lnTo>
                    <a:pt x="58944" y="3274869"/>
                  </a:lnTo>
                  <a:lnTo>
                    <a:pt x="59272" y="3267476"/>
                  </a:lnTo>
                  <a:lnTo>
                    <a:pt x="59579" y="3260084"/>
                  </a:lnTo>
                  <a:lnTo>
                    <a:pt x="59865" y="3252691"/>
                  </a:lnTo>
                  <a:lnTo>
                    <a:pt x="60137" y="3245299"/>
                  </a:lnTo>
                  <a:lnTo>
                    <a:pt x="60394" y="3237907"/>
                  </a:lnTo>
                  <a:lnTo>
                    <a:pt x="60632" y="3230514"/>
                  </a:lnTo>
                  <a:lnTo>
                    <a:pt x="60859" y="3223122"/>
                  </a:lnTo>
                  <a:lnTo>
                    <a:pt x="61074" y="3215729"/>
                  </a:lnTo>
                  <a:lnTo>
                    <a:pt x="61278" y="3208337"/>
                  </a:lnTo>
                  <a:lnTo>
                    <a:pt x="61469" y="3200944"/>
                  </a:lnTo>
                  <a:lnTo>
                    <a:pt x="61653" y="3193552"/>
                  </a:lnTo>
                  <a:lnTo>
                    <a:pt x="61830" y="3186159"/>
                  </a:lnTo>
                  <a:lnTo>
                    <a:pt x="61997" y="3178767"/>
                  </a:lnTo>
                  <a:lnTo>
                    <a:pt x="62159" y="3171374"/>
                  </a:lnTo>
                  <a:lnTo>
                    <a:pt x="62316" y="3163982"/>
                  </a:lnTo>
                  <a:lnTo>
                    <a:pt x="62468" y="3156589"/>
                  </a:lnTo>
                  <a:lnTo>
                    <a:pt x="62615" y="3149197"/>
                  </a:lnTo>
                  <a:lnTo>
                    <a:pt x="62760" y="3141804"/>
                  </a:lnTo>
                  <a:lnTo>
                    <a:pt x="62902" y="3134412"/>
                  </a:lnTo>
                  <a:lnTo>
                    <a:pt x="63041" y="3127019"/>
                  </a:lnTo>
                  <a:lnTo>
                    <a:pt x="63180" y="3119627"/>
                  </a:lnTo>
                  <a:lnTo>
                    <a:pt x="63317" y="3112234"/>
                  </a:lnTo>
                  <a:lnTo>
                    <a:pt x="63454" y="3104842"/>
                  </a:lnTo>
                  <a:lnTo>
                    <a:pt x="63590" y="3097449"/>
                  </a:lnTo>
                  <a:lnTo>
                    <a:pt x="63727" y="3090057"/>
                  </a:lnTo>
                  <a:lnTo>
                    <a:pt x="63865" y="3082664"/>
                  </a:lnTo>
                  <a:lnTo>
                    <a:pt x="64003" y="3075272"/>
                  </a:lnTo>
                  <a:lnTo>
                    <a:pt x="64142" y="3067879"/>
                  </a:lnTo>
                  <a:lnTo>
                    <a:pt x="64283" y="3060487"/>
                  </a:lnTo>
                  <a:lnTo>
                    <a:pt x="64425" y="3053094"/>
                  </a:lnTo>
                  <a:lnTo>
                    <a:pt x="64568" y="3045702"/>
                  </a:lnTo>
                  <a:lnTo>
                    <a:pt x="64713" y="3038310"/>
                  </a:lnTo>
                  <a:lnTo>
                    <a:pt x="64859" y="3030917"/>
                  </a:lnTo>
                  <a:lnTo>
                    <a:pt x="65007" y="3023525"/>
                  </a:lnTo>
                  <a:lnTo>
                    <a:pt x="65157" y="3016132"/>
                  </a:lnTo>
                  <a:lnTo>
                    <a:pt x="65308" y="3008740"/>
                  </a:lnTo>
                  <a:lnTo>
                    <a:pt x="65460" y="3001347"/>
                  </a:lnTo>
                  <a:lnTo>
                    <a:pt x="65613" y="2993955"/>
                  </a:lnTo>
                  <a:lnTo>
                    <a:pt x="65768" y="2986562"/>
                  </a:lnTo>
                  <a:lnTo>
                    <a:pt x="65923" y="2979170"/>
                  </a:lnTo>
                  <a:lnTo>
                    <a:pt x="66079" y="2971777"/>
                  </a:lnTo>
                  <a:lnTo>
                    <a:pt x="66235" y="2964385"/>
                  </a:lnTo>
                  <a:lnTo>
                    <a:pt x="66391" y="2956992"/>
                  </a:lnTo>
                  <a:lnTo>
                    <a:pt x="66548" y="2949600"/>
                  </a:lnTo>
                  <a:lnTo>
                    <a:pt x="66704" y="2942207"/>
                  </a:lnTo>
                  <a:lnTo>
                    <a:pt x="66860" y="2934815"/>
                  </a:lnTo>
                  <a:lnTo>
                    <a:pt x="67015" y="2927422"/>
                  </a:lnTo>
                  <a:lnTo>
                    <a:pt x="67169" y="2920030"/>
                  </a:lnTo>
                  <a:lnTo>
                    <a:pt x="67321" y="2912637"/>
                  </a:lnTo>
                  <a:lnTo>
                    <a:pt x="67473" y="2905245"/>
                  </a:lnTo>
                  <a:lnTo>
                    <a:pt x="67622" y="2897852"/>
                  </a:lnTo>
                  <a:lnTo>
                    <a:pt x="67770" y="2890460"/>
                  </a:lnTo>
                  <a:lnTo>
                    <a:pt x="67915" y="2883067"/>
                  </a:lnTo>
                  <a:lnTo>
                    <a:pt x="68058" y="2875675"/>
                  </a:lnTo>
                  <a:lnTo>
                    <a:pt x="68200" y="2868282"/>
                  </a:lnTo>
                  <a:lnTo>
                    <a:pt x="68337" y="2860890"/>
                  </a:lnTo>
                  <a:lnTo>
                    <a:pt x="68473" y="2853497"/>
                  </a:lnTo>
                  <a:lnTo>
                    <a:pt x="68606" y="2846105"/>
                  </a:lnTo>
                  <a:lnTo>
                    <a:pt x="68736" y="2838712"/>
                  </a:lnTo>
                  <a:lnTo>
                    <a:pt x="68862" y="2831320"/>
                  </a:lnTo>
                  <a:lnTo>
                    <a:pt x="68986" y="2823928"/>
                  </a:lnTo>
                  <a:lnTo>
                    <a:pt x="69107" y="2816535"/>
                  </a:lnTo>
                  <a:lnTo>
                    <a:pt x="69225" y="2809143"/>
                  </a:lnTo>
                  <a:lnTo>
                    <a:pt x="69340" y="2801750"/>
                  </a:lnTo>
                  <a:lnTo>
                    <a:pt x="69452" y="2794358"/>
                  </a:lnTo>
                  <a:lnTo>
                    <a:pt x="69562" y="2786965"/>
                  </a:lnTo>
                  <a:lnTo>
                    <a:pt x="69668" y="2779573"/>
                  </a:lnTo>
                  <a:lnTo>
                    <a:pt x="69773" y="2772180"/>
                  </a:lnTo>
                  <a:lnTo>
                    <a:pt x="69875" y="2764788"/>
                  </a:lnTo>
                  <a:lnTo>
                    <a:pt x="69976" y="2757395"/>
                  </a:lnTo>
                  <a:lnTo>
                    <a:pt x="70074" y="2750003"/>
                  </a:lnTo>
                  <a:lnTo>
                    <a:pt x="70170" y="2742610"/>
                  </a:lnTo>
                  <a:lnTo>
                    <a:pt x="70266" y="2735218"/>
                  </a:lnTo>
                  <a:lnTo>
                    <a:pt x="70359" y="2727825"/>
                  </a:lnTo>
                  <a:lnTo>
                    <a:pt x="70453" y="2720433"/>
                  </a:lnTo>
                  <a:lnTo>
                    <a:pt x="70545" y="2713040"/>
                  </a:lnTo>
                  <a:lnTo>
                    <a:pt x="70637" y="2705648"/>
                  </a:lnTo>
                  <a:lnTo>
                    <a:pt x="70729" y="2698255"/>
                  </a:lnTo>
                  <a:lnTo>
                    <a:pt x="70821" y="2690863"/>
                  </a:lnTo>
                  <a:lnTo>
                    <a:pt x="70913" y="2683470"/>
                  </a:lnTo>
                  <a:lnTo>
                    <a:pt x="71006" y="2676078"/>
                  </a:lnTo>
                  <a:lnTo>
                    <a:pt x="71100" y="2668685"/>
                  </a:lnTo>
                  <a:lnTo>
                    <a:pt x="71195" y="2661293"/>
                  </a:lnTo>
                  <a:lnTo>
                    <a:pt x="71292" y="2653900"/>
                  </a:lnTo>
                  <a:lnTo>
                    <a:pt x="71390" y="2646508"/>
                  </a:lnTo>
                  <a:lnTo>
                    <a:pt x="71490" y="2639115"/>
                  </a:lnTo>
                  <a:lnTo>
                    <a:pt x="71592" y="2631723"/>
                  </a:lnTo>
                  <a:lnTo>
                    <a:pt x="71696" y="2624331"/>
                  </a:lnTo>
                  <a:lnTo>
                    <a:pt x="71803" y="2616938"/>
                  </a:lnTo>
                  <a:lnTo>
                    <a:pt x="71911" y="2609546"/>
                  </a:lnTo>
                  <a:lnTo>
                    <a:pt x="72022" y="2602153"/>
                  </a:lnTo>
                  <a:lnTo>
                    <a:pt x="72137" y="2594761"/>
                  </a:lnTo>
                  <a:lnTo>
                    <a:pt x="72254" y="2587368"/>
                  </a:lnTo>
                  <a:lnTo>
                    <a:pt x="72373" y="2579976"/>
                  </a:lnTo>
                  <a:lnTo>
                    <a:pt x="72495" y="2572583"/>
                  </a:lnTo>
                  <a:lnTo>
                    <a:pt x="72620" y="2565191"/>
                  </a:lnTo>
                  <a:lnTo>
                    <a:pt x="72747" y="2557798"/>
                  </a:lnTo>
                  <a:lnTo>
                    <a:pt x="72876" y="2550406"/>
                  </a:lnTo>
                  <a:lnTo>
                    <a:pt x="73009" y="2543013"/>
                  </a:lnTo>
                  <a:lnTo>
                    <a:pt x="73143" y="2535621"/>
                  </a:lnTo>
                  <a:lnTo>
                    <a:pt x="73280" y="2528228"/>
                  </a:lnTo>
                  <a:lnTo>
                    <a:pt x="73419" y="2520836"/>
                  </a:lnTo>
                  <a:lnTo>
                    <a:pt x="73559" y="2513443"/>
                  </a:lnTo>
                  <a:lnTo>
                    <a:pt x="73702" y="2506051"/>
                  </a:lnTo>
                  <a:lnTo>
                    <a:pt x="73845" y="2498658"/>
                  </a:lnTo>
                  <a:lnTo>
                    <a:pt x="73990" y="2491266"/>
                  </a:lnTo>
                  <a:lnTo>
                    <a:pt x="74136" y="2483873"/>
                  </a:lnTo>
                  <a:lnTo>
                    <a:pt x="74283" y="2476481"/>
                  </a:lnTo>
                  <a:lnTo>
                    <a:pt x="74430" y="2469088"/>
                  </a:lnTo>
                  <a:lnTo>
                    <a:pt x="74577" y="2461696"/>
                  </a:lnTo>
                  <a:lnTo>
                    <a:pt x="74725" y="2454303"/>
                  </a:lnTo>
                  <a:lnTo>
                    <a:pt x="74872" y="2446911"/>
                  </a:lnTo>
                  <a:lnTo>
                    <a:pt x="75019" y="2439518"/>
                  </a:lnTo>
                  <a:lnTo>
                    <a:pt x="75165" y="2432126"/>
                  </a:lnTo>
                  <a:lnTo>
                    <a:pt x="75310" y="2424734"/>
                  </a:lnTo>
                  <a:lnTo>
                    <a:pt x="75455" y="2417341"/>
                  </a:lnTo>
                  <a:lnTo>
                    <a:pt x="75597" y="2409949"/>
                  </a:lnTo>
                  <a:lnTo>
                    <a:pt x="75739" y="2402556"/>
                  </a:lnTo>
                  <a:lnTo>
                    <a:pt x="75879" y="2395164"/>
                  </a:lnTo>
                  <a:lnTo>
                    <a:pt x="76017" y="2387771"/>
                  </a:lnTo>
                  <a:lnTo>
                    <a:pt x="76154" y="2380379"/>
                  </a:lnTo>
                  <a:lnTo>
                    <a:pt x="76288" y="2372986"/>
                  </a:lnTo>
                  <a:lnTo>
                    <a:pt x="76421" y="2365594"/>
                  </a:lnTo>
                  <a:lnTo>
                    <a:pt x="76552" y="2358201"/>
                  </a:lnTo>
                  <a:lnTo>
                    <a:pt x="76680" y="2350809"/>
                  </a:lnTo>
                  <a:lnTo>
                    <a:pt x="76807" y="2343416"/>
                  </a:lnTo>
                  <a:lnTo>
                    <a:pt x="76932" y="2336024"/>
                  </a:lnTo>
                  <a:lnTo>
                    <a:pt x="77055" y="2328631"/>
                  </a:lnTo>
                  <a:lnTo>
                    <a:pt x="77176" y="2321239"/>
                  </a:lnTo>
                  <a:lnTo>
                    <a:pt x="77296" y="2313846"/>
                  </a:lnTo>
                  <a:lnTo>
                    <a:pt x="77414" y="2306454"/>
                  </a:lnTo>
                  <a:lnTo>
                    <a:pt x="77531" y="2299061"/>
                  </a:lnTo>
                  <a:lnTo>
                    <a:pt x="77646" y="2291669"/>
                  </a:lnTo>
                  <a:lnTo>
                    <a:pt x="77761" y="2284276"/>
                  </a:lnTo>
                  <a:lnTo>
                    <a:pt x="77875" y="2276884"/>
                  </a:lnTo>
                  <a:lnTo>
                    <a:pt x="77989" y="2269491"/>
                  </a:lnTo>
                  <a:lnTo>
                    <a:pt x="78102" y="2262099"/>
                  </a:lnTo>
                  <a:lnTo>
                    <a:pt x="78216" y="2254706"/>
                  </a:lnTo>
                  <a:lnTo>
                    <a:pt x="78330" y="2247314"/>
                  </a:lnTo>
                  <a:lnTo>
                    <a:pt x="78444" y="2239921"/>
                  </a:lnTo>
                  <a:lnTo>
                    <a:pt x="78560" y="2232529"/>
                  </a:lnTo>
                  <a:lnTo>
                    <a:pt x="78676" y="2225137"/>
                  </a:lnTo>
                  <a:lnTo>
                    <a:pt x="78795" y="2217744"/>
                  </a:lnTo>
                  <a:lnTo>
                    <a:pt x="78914" y="2210352"/>
                  </a:lnTo>
                  <a:lnTo>
                    <a:pt x="79036" y="2202959"/>
                  </a:lnTo>
                  <a:lnTo>
                    <a:pt x="79160" y="2195567"/>
                  </a:lnTo>
                  <a:lnTo>
                    <a:pt x="79287" y="2188174"/>
                  </a:lnTo>
                  <a:lnTo>
                    <a:pt x="79416" y="2180782"/>
                  </a:lnTo>
                  <a:lnTo>
                    <a:pt x="79549" y="2173389"/>
                  </a:lnTo>
                  <a:lnTo>
                    <a:pt x="79685" y="2165997"/>
                  </a:lnTo>
                  <a:lnTo>
                    <a:pt x="79824" y="2158604"/>
                  </a:lnTo>
                  <a:lnTo>
                    <a:pt x="79967" y="2151212"/>
                  </a:lnTo>
                  <a:lnTo>
                    <a:pt x="80114" y="2143819"/>
                  </a:lnTo>
                  <a:lnTo>
                    <a:pt x="80265" y="2136427"/>
                  </a:lnTo>
                  <a:lnTo>
                    <a:pt x="80419" y="2129034"/>
                  </a:lnTo>
                  <a:lnTo>
                    <a:pt x="80578" y="2121642"/>
                  </a:lnTo>
                  <a:lnTo>
                    <a:pt x="80741" y="2114249"/>
                  </a:lnTo>
                  <a:lnTo>
                    <a:pt x="80908" y="2106857"/>
                  </a:lnTo>
                  <a:lnTo>
                    <a:pt x="81079" y="2099464"/>
                  </a:lnTo>
                  <a:lnTo>
                    <a:pt x="81255" y="2092072"/>
                  </a:lnTo>
                  <a:lnTo>
                    <a:pt x="81435" y="2084679"/>
                  </a:lnTo>
                  <a:lnTo>
                    <a:pt x="81618" y="2077287"/>
                  </a:lnTo>
                  <a:lnTo>
                    <a:pt x="81806" y="2069894"/>
                  </a:lnTo>
                  <a:lnTo>
                    <a:pt x="81998" y="2062502"/>
                  </a:lnTo>
                  <a:lnTo>
                    <a:pt x="82194" y="2055109"/>
                  </a:lnTo>
                  <a:lnTo>
                    <a:pt x="82392" y="2047717"/>
                  </a:lnTo>
                  <a:lnTo>
                    <a:pt x="82595" y="2040324"/>
                  </a:lnTo>
                  <a:lnTo>
                    <a:pt x="82801" y="2032932"/>
                  </a:lnTo>
                  <a:lnTo>
                    <a:pt x="83010" y="2025540"/>
                  </a:lnTo>
                  <a:lnTo>
                    <a:pt x="83222" y="2018147"/>
                  </a:lnTo>
                  <a:lnTo>
                    <a:pt x="83436" y="2010755"/>
                  </a:lnTo>
                  <a:lnTo>
                    <a:pt x="83653" y="2003362"/>
                  </a:lnTo>
                  <a:lnTo>
                    <a:pt x="83871" y="1995970"/>
                  </a:lnTo>
                  <a:lnTo>
                    <a:pt x="84092" y="1988577"/>
                  </a:lnTo>
                  <a:lnTo>
                    <a:pt x="84314" y="1981185"/>
                  </a:lnTo>
                  <a:lnTo>
                    <a:pt x="84537" y="1973792"/>
                  </a:lnTo>
                  <a:lnTo>
                    <a:pt x="84761" y="1966400"/>
                  </a:lnTo>
                  <a:lnTo>
                    <a:pt x="84986" y="1959007"/>
                  </a:lnTo>
                  <a:lnTo>
                    <a:pt x="85211" y="1951615"/>
                  </a:lnTo>
                  <a:lnTo>
                    <a:pt x="85436" y="1944222"/>
                  </a:lnTo>
                  <a:lnTo>
                    <a:pt x="85661" y="1936830"/>
                  </a:lnTo>
                  <a:lnTo>
                    <a:pt x="85885" y="1929437"/>
                  </a:lnTo>
                  <a:lnTo>
                    <a:pt x="86108" y="1922045"/>
                  </a:lnTo>
                  <a:lnTo>
                    <a:pt x="86330" y="1914652"/>
                  </a:lnTo>
                  <a:lnTo>
                    <a:pt x="86551" y="1907260"/>
                  </a:lnTo>
                  <a:lnTo>
                    <a:pt x="86770" y="1899867"/>
                  </a:lnTo>
                  <a:lnTo>
                    <a:pt x="86987" y="1892475"/>
                  </a:lnTo>
                  <a:lnTo>
                    <a:pt x="87202" y="1885082"/>
                  </a:lnTo>
                  <a:lnTo>
                    <a:pt x="87414" y="1877690"/>
                  </a:lnTo>
                  <a:lnTo>
                    <a:pt x="87624" y="1870297"/>
                  </a:lnTo>
                  <a:lnTo>
                    <a:pt x="87831" y="1862905"/>
                  </a:lnTo>
                  <a:lnTo>
                    <a:pt x="88035" y="1855512"/>
                  </a:lnTo>
                  <a:lnTo>
                    <a:pt x="88235" y="1848120"/>
                  </a:lnTo>
                  <a:lnTo>
                    <a:pt x="88433" y="1840727"/>
                  </a:lnTo>
                  <a:lnTo>
                    <a:pt x="88627" y="1833335"/>
                  </a:lnTo>
                  <a:lnTo>
                    <a:pt x="88816" y="1825942"/>
                  </a:lnTo>
                  <a:lnTo>
                    <a:pt x="89003" y="1818550"/>
                  </a:lnTo>
                  <a:lnTo>
                    <a:pt x="89186" y="1811158"/>
                  </a:lnTo>
                  <a:lnTo>
                    <a:pt x="89364" y="1803765"/>
                  </a:lnTo>
                  <a:lnTo>
                    <a:pt x="89538" y="1796373"/>
                  </a:lnTo>
                  <a:lnTo>
                    <a:pt x="89708" y="1788980"/>
                  </a:lnTo>
                  <a:lnTo>
                    <a:pt x="89875" y="1781588"/>
                  </a:lnTo>
                  <a:lnTo>
                    <a:pt x="90036" y="1774195"/>
                  </a:lnTo>
                  <a:lnTo>
                    <a:pt x="90194" y="1766803"/>
                  </a:lnTo>
                  <a:lnTo>
                    <a:pt x="90349" y="1759410"/>
                  </a:lnTo>
                  <a:lnTo>
                    <a:pt x="90498" y="1752018"/>
                  </a:lnTo>
                  <a:lnTo>
                    <a:pt x="90643" y="1744625"/>
                  </a:lnTo>
                  <a:lnTo>
                    <a:pt x="90785" y="1737233"/>
                  </a:lnTo>
                  <a:lnTo>
                    <a:pt x="90923" y="1729840"/>
                  </a:lnTo>
                  <a:lnTo>
                    <a:pt x="91056" y="1722448"/>
                  </a:lnTo>
                  <a:lnTo>
                    <a:pt x="91185" y="1715055"/>
                  </a:lnTo>
                  <a:lnTo>
                    <a:pt x="91311" y="1707663"/>
                  </a:lnTo>
                  <a:lnTo>
                    <a:pt x="91433" y="1700270"/>
                  </a:lnTo>
                  <a:lnTo>
                    <a:pt x="91552" y="1692878"/>
                  </a:lnTo>
                  <a:lnTo>
                    <a:pt x="91667" y="1685485"/>
                  </a:lnTo>
                  <a:lnTo>
                    <a:pt x="91779" y="1678093"/>
                  </a:lnTo>
                  <a:lnTo>
                    <a:pt x="91887" y="1670700"/>
                  </a:lnTo>
                  <a:lnTo>
                    <a:pt x="91992" y="1663308"/>
                  </a:lnTo>
                  <a:lnTo>
                    <a:pt x="92095" y="1655915"/>
                  </a:lnTo>
                  <a:lnTo>
                    <a:pt x="92194" y="1648523"/>
                  </a:lnTo>
                  <a:lnTo>
                    <a:pt x="92290" y="1641130"/>
                  </a:lnTo>
                  <a:lnTo>
                    <a:pt x="92384" y="1633738"/>
                  </a:lnTo>
                  <a:lnTo>
                    <a:pt x="92476" y="1626345"/>
                  </a:lnTo>
                  <a:lnTo>
                    <a:pt x="92565" y="1618953"/>
                  </a:lnTo>
                  <a:lnTo>
                    <a:pt x="92652" y="1611561"/>
                  </a:lnTo>
                  <a:lnTo>
                    <a:pt x="92737" y="1604168"/>
                  </a:lnTo>
                  <a:lnTo>
                    <a:pt x="92820" y="1596776"/>
                  </a:lnTo>
                  <a:lnTo>
                    <a:pt x="92901" y="1589383"/>
                  </a:lnTo>
                  <a:lnTo>
                    <a:pt x="92980" y="1581991"/>
                  </a:lnTo>
                  <a:lnTo>
                    <a:pt x="93057" y="1574598"/>
                  </a:lnTo>
                  <a:lnTo>
                    <a:pt x="93133" y="1567206"/>
                  </a:lnTo>
                  <a:lnTo>
                    <a:pt x="93208" y="1559813"/>
                  </a:lnTo>
                  <a:lnTo>
                    <a:pt x="93281" y="1552421"/>
                  </a:lnTo>
                  <a:lnTo>
                    <a:pt x="93353" y="1545028"/>
                  </a:lnTo>
                  <a:lnTo>
                    <a:pt x="93424" y="1537636"/>
                  </a:lnTo>
                  <a:lnTo>
                    <a:pt x="93493" y="1530243"/>
                  </a:lnTo>
                  <a:lnTo>
                    <a:pt x="93562" y="1522851"/>
                  </a:lnTo>
                  <a:lnTo>
                    <a:pt x="93630" y="1515458"/>
                  </a:lnTo>
                  <a:lnTo>
                    <a:pt x="93696" y="1508066"/>
                  </a:lnTo>
                  <a:lnTo>
                    <a:pt x="93762" y="1500673"/>
                  </a:lnTo>
                  <a:lnTo>
                    <a:pt x="93828" y="1493281"/>
                  </a:lnTo>
                  <a:lnTo>
                    <a:pt x="93892" y="1485888"/>
                  </a:lnTo>
                  <a:lnTo>
                    <a:pt x="93955" y="1478496"/>
                  </a:lnTo>
                  <a:lnTo>
                    <a:pt x="94018" y="1471103"/>
                  </a:lnTo>
                  <a:lnTo>
                    <a:pt x="94080" y="1463711"/>
                  </a:lnTo>
                  <a:lnTo>
                    <a:pt x="94141" y="1456318"/>
                  </a:lnTo>
                  <a:lnTo>
                    <a:pt x="94202" y="1448926"/>
                  </a:lnTo>
                  <a:lnTo>
                    <a:pt x="94262" y="1441533"/>
                  </a:lnTo>
                  <a:lnTo>
                    <a:pt x="94321" y="1434141"/>
                  </a:lnTo>
                  <a:lnTo>
                    <a:pt x="94379" y="1426748"/>
                  </a:lnTo>
                  <a:lnTo>
                    <a:pt x="94437" y="1419356"/>
                  </a:lnTo>
                  <a:lnTo>
                    <a:pt x="94494" y="1411964"/>
                  </a:lnTo>
                  <a:lnTo>
                    <a:pt x="94550" y="1404571"/>
                  </a:lnTo>
                  <a:lnTo>
                    <a:pt x="94605" y="1397179"/>
                  </a:lnTo>
                  <a:lnTo>
                    <a:pt x="94660" y="1389786"/>
                  </a:lnTo>
                  <a:lnTo>
                    <a:pt x="94714" y="1382394"/>
                  </a:lnTo>
                  <a:lnTo>
                    <a:pt x="94766" y="1375001"/>
                  </a:lnTo>
                  <a:lnTo>
                    <a:pt x="94818" y="1367609"/>
                  </a:lnTo>
                  <a:lnTo>
                    <a:pt x="94869" y="1360216"/>
                  </a:lnTo>
                  <a:lnTo>
                    <a:pt x="94919" y="1352824"/>
                  </a:lnTo>
                  <a:lnTo>
                    <a:pt x="94968" y="1345431"/>
                  </a:lnTo>
                  <a:lnTo>
                    <a:pt x="95016" y="1338039"/>
                  </a:lnTo>
                  <a:lnTo>
                    <a:pt x="95063" y="1330646"/>
                  </a:lnTo>
                  <a:lnTo>
                    <a:pt x="95109" y="1323254"/>
                  </a:lnTo>
                  <a:lnTo>
                    <a:pt x="95154" y="1315861"/>
                  </a:lnTo>
                  <a:lnTo>
                    <a:pt x="95198" y="1308469"/>
                  </a:lnTo>
                  <a:lnTo>
                    <a:pt x="95241" y="1301076"/>
                  </a:lnTo>
                  <a:lnTo>
                    <a:pt x="95283" y="1293684"/>
                  </a:lnTo>
                  <a:lnTo>
                    <a:pt x="95324" y="1286291"/>
                  </a:lnTo>
                  <a:lnTo>
                    <a:pt x="95364" y="1278899"/>
                  </a:lnTo>
                  <a:lnTo>
                    <a:pt x="95403" y="1271506"/>
                  </a:lnTo>
                  <a:lnTo>
                    <a:pt x="95441" y="1264114"/>
                  </a:lnTo>
                  <a:lnTo>
                    <a:pt x="95478" y="1256721"/>
                  </a:lnTo>
                  <a:lnTo>
                    <a:pt x="95514" y="1249329"/>
                  </a:lnTo>
                  <a:lnTo>
                    <a:pt x="95550" y="1241936"/>
                  </a:lnTo>
                  <a:lnTo>
                    <a:pt x="95584" y="1234544"/>
                  </a:lnTo>
                  <a:lnTo>
                    <a:pt x="95618" y="1227151"/>
                  </a:lnTo>
                  <a:lnTo>
                    <a:pt x="95652" y="1219759"/>
                  </a:lnTo>
                  <a:lnTo>
                    <a:pt x="95684" y="1212367"/>
                  </a:lnTo>
                  <a:lnTo>
                    <a:pt x="95717" y="1204974"/>
                  </a:lnTo>
                  <a:lnTo>
                    <a:pt x="95748" y="1197582"/>
                  </a:lnTo>
                  <a:lnTo>
                    <a:pt x="95780" y="1190189"/>
                  </a:lnTo>
                  <a:lnTo>
                    <a:pt x="95811" y="1182797"/>
                  </a:lnTo>
                  <a:lnTo>
                    <a:pt x="95842" y="1175404"/>
                  </a:lnTo>
                  <a:lnTo>
                    <a:pt x="95873" y="1168012"/>
                  </a:lnTo>
                  <a:lnTo>
                    <a:pt x="95904" y="1160619"/>
                  </a:lnTo>
                  <a:lnTo>
                    <a:pt x="95934" y="1153227"/>
                  </a:lnTo>
                  <a:lnTo>
                    <a:pt x="95966" y="1145834"/>
                  </a:lnTo>
                  <a:lnTo>
                    <a:pt x="95997" y="1138442"/>
                  </a:lnTo>
                  <a:lnTo>
                    <a:pt x="96029" y="1131049"/>
                  </a:lnTo>
                  <a:lnTo>
                    <a:pt x="96061" y="1123657"/>
                  </a:lnTo>
                  <a:lnTo>
                    <a:pt x="96093" y="1116264"/>
                  </a:lnTo>
                  <a:lnTo>
                    <a:pt x="96127" y="1108872"/>
                  </a:lnTo>
                  <a:lnTo>
                    <a:pt x="96161" y="1101479"/>
                  </a:lnTo>
                  <a:lnTo>
                    <a:pt x="96196" y="1094087"/>
                  </a:lnTo>
                  <a:lnTo>
                    <a:pt x="96232" y="1086694"/>
                  </a:lnTo>
                  <a:lnTo>
                    <a:pt x="96269" y="1079302"/>
                  </a:lnTo>
                  <a:lnTo>
                    <a:pt x="96307" y="1071909"/>
                  </a:lnTo>
                  <a:lnTo>
                    <a:pt x="96346" y="1064517"/>
                  </a:lnTo>
                  <a:lnTo>
                    <a:pt x="96387" y="1057124"/>
                  </a:lnTo>
                  <a:lnTo>
                    <a:pt x="96428" y="1049732"/>
                  </a:lnTo>
                  <a:lnTo>
                    <a:pt x="96471" y="1042339"/>
                  </a:lnTo>
                  <a:lnTo>
                    <a:pt x="96516" y="1034947"/>
                  </a:lnTo>
                  <a:lnTo>
                    <a:pt x="96563" y="1027554"/>
                  </a:lnTo>
                  <a:lnTo>
                    <a:pt x="96610" y="1020162"/>
                  </a:lnTo>
                  <a:lnTo>
                    <a:pt x="96660" y="1012770"/>
                  </a:lnTo>
                  <a:lnTo>
                    <a:pt x="96711" y="1005377"/>
                  </a:lnTo>
                  <a:lnTo>
                    <a:pt x="96764" y="997985"/>
                  </a:lnTo>
                  <a:lnTo>
                    <a:pt x="96818" y="990592"/>
                  </a:lnTo>
                  <a:lnTo>
                    <a:pt x="96874" y="983200"/>
                  </a:lnTo>
                  <a:lnTo>
                    <a:pt x="96932" y="975807"/>
                  </a:lnTo>
                  <a:lnTo>
                    <a:pt x="96992" y="968415"/>
                  </a:lnTo>
                  <a:lnTo>
                    <a:pt x="97053" y="961022"/>
                  </a:lnTo>
                  <a:lnTo>
                    <a:pt x="97116" y="953630"/>
                  </a:lnTo>
                  <a:lnTo>
                    <a:pt x="97181" y="946237"/>
                  </a:lnTo>
                  <a:lnTo>
                    <a:pt x="97247" y="938845"/>
                  </a:lnTo>
                  <a:lnTo>
                    <a:pt x="97314" y="931452"/>
                  </a:lnTo>
                  <a:lnTo>
                    <a:pt x="97384" y="924060"/>
                  </a:lnTo>
                  <a:lnTo>
                    <a:pt x="97454" y="916667"/>
                  </a:lnTo>
                  <a:lnTo>
                    <a:pt x="97526" y="909275"/>
                  </a:lnTo>
                  <a:lnTo>
                    <a:pt x="97600" y="901882"/>
                  </a:lnTo>
                  <a:lnTo>
                    <a:pt x="97674" y="894490"/>
                  </a:lnTo>
                  <a:lnTo>
                    <a:pt x="97749" y="887097"/>
                  </a:lnTo>
                  <a:lnTo>
                    <a:pt x="97826" y="879705"/>
                  </a:lnTo>
                  <a:lnTo>
                    <a:pt x="97904" y="872312"/>
                  </a:lnTo>
                  <a:lnTo>
                    <a:pt x="97982" y="864920"/>
                  </a:lnTo>
                  <a:lnTo>
                    <a:pt x="98060" y="857527"/>
                  </a:lnTo>
                  <a:lnTo>
                    <a:pt x="98140" y="850135"/>
                  </a:lnTo>
                  <a:lnTo>
                    <a:pt x="98220" y="842742"/>
                  </a:lnTo>
                  <a:lnTo>
                    <a:pt x="98300" y="835350"/>
                  </a:lnTo>
                  <a:lnTo>
                    <a:pt x="98380" y="827957"/>
                  </a:lnTo>
                  <a:lnTo>
                    <a:pt x="98460" y="820565"/>
                  </a:lnTo>
                  <a:lnTo>
                    <a:pt x="98540" y="813172"/>
                  </a:lnTo>
                  <a:lnTo>
                    <a:pt x="98620" y="805780"/>
                  </a:lnTo>
                  <a:lnTo>
                    <a:pt x="98700" y="798388"/>
                  </a:lnTo>
                  <a:lnTo>
                    <a:pt x="98779" y="790995"/>
                  </a:lnTo>
                  <a:lnTo>
                    <a:pt x="98858" y="783603"/>
                  </a:lnTo>
                  <a:lnTo>
                    <a:pt x="98936" y="776210"/>
                  </a:lnTo>
                  <a:lnTo>
                    <a:pt x="99012" y="768818"/>
                  </a:lnTo>
                  <a:lnTo>
                    <a:pt x="99088" y="761425"/>
                  </a:lnTo>
                  <a:lnTo>
                    <a:pt x="99164" y="754033"/>
                  </a:lnTo>
                  <a:lnTo>
                    <a:pt x="99237" y="746640"/>
                  </a:lnTo>
                  <a:lnTo>
                    <a:pt x="99310" y="739248"/>
                  </a:lnTo>
                  <a:lnTo>
                    <a:pt x="99381" y="731855"/>
                  </a:lnTo>
                  <a:lnTo>
                    <a:pt x="99452" y="724463"/>
                  </a:lnTo>
                  <a:lnTo>
                    <a:pt x="99520" y="717070"/>
                  </a:lnTo>
                  <a:lnTo>
                    <a:pt x="99587" y="709678"/>
                  </a:lnTo>
                  <a:lnTo>
                    <a:pt x="99653" y="702285"/>
                  </a:lnTo>
                  <a:lnTo>
                    <a:pt x="99717" y="694893"/>
                  </a:lnTo>
                  <a:lnTo>
                    <a:pt x="99779" y="687500"/>
                  </a:lnTo>
                  <a:lnTo>
                    <a:pt x="99841" y="680108"/>
                  </a:lnTo>
                  <a:lnTo>
                    <a:pt x="99900" y="672715"/>
                  </a:lnTo>
                  <a:lnTo>
                    <a:pt x="99958" y="665323"/>
                  </a:lnTo>
                  <a:lnTo>
                    <a:pt x="100015" y="657930"/>
                  </a:lnTo>
                  <a:lnTo>
                    <a:pt x="100070" y="650538"/>
                  </a:lnTo>
                  <a:lnTo>
                    <a:pt x="100123" y="643145"/>
                  </a:lnTo>
                  <a:lnTo>
                    <a:pt x="100176" y="635753"/>
                  </a:lnTo>
                  <a:lnTo>
                    <a:pt x="100227" y="628360"/>
                  </a:lnTo>
                  <a:lnTo>
                    <a:pt x="100277" y="620968"/>
                  </a:lnTo>
                  <a:lnTo>
                    <a:pt x="100325" y="613575"/>
                  </a:lnTo>
                  <a:lnTo>
                    <a:pt x="100373" y="606183"/>
                  </a:lnTo>
                  <a:lnTo>
                    <a:pt x="100419" y="598791"/>
                  </a:lnTo>
                  <a:lnTo>
                    <a:pt x="100465" y="591398"/>
                  </a:lnTo>
                  <a:lnTo>
                    <a:pt x="100510" y="584006"/>
                  </a:lnTo>
                  <a:lnTo>
                    <a:pt x="100554" y="576613"/>
                  </a:lnTo>
                  <a:lnTo>
                    <a:pt x="100598" y="569221"/>
                  </a:lnTo>
                  <a:lnTo>
                    <a:pt x="100642" y="561828"/>
                  </a:lnTo>
                  <a:lnTo>
                    <a:pt x="100685" y="554436"/>
                  </a:lnTo>
                  <a:lnTo>
                    <a:pt x="100728" y="547043"/>
                  </a:lnTo>
                  <a:lnTo>
                    <a:pt x="100771" y="539651"/>
                  </a:lnTo>
                  <a:lnTo>
                    <a:pt x="100814" y="532258"/>
                  </a:lnTo>
                  <a:lnTo>
                    <a:pt x="100857" y="524866"/>
                  </a:lnTo>
                  <a:lnTo>
                    <a:pt x="100901" y="517473"/>
                  </a:lnTo>
                  <a:lnTo>
                    <a:pt x="100945" y="510081"/>
                  </a:lnTo>
                  <a:lnTo>
                    <a:pt x="100989" y="502688"/>
                  </a:lnTo>
                  <a:lnTo>
                    <a:pt x="101034" y="495296"/>
                  </a:lnTo>
                  <a:lnTo>
                    <a:pt x="101079" y="487903"/>
                  </a:lnTo>
                  <a:lnTo>
                    <a:pt x="101126" y="480511"/>
                  </a:lnTo>
                  <a:lnTo>
                    <a:pt x="101173" y="473118"/>
                  </a:lnTo>
                  <a:lnTo>
                    <a:pt x="101221" y="465726"/>
                  </a:lnTo>
                  <a:lnTo>
                    <a:pt x="101270" y="458333"/>
                  </a:lnTo>
                  <a:lnTo>
                    <a:pt x="101320" y="450941"/>
                  </a:lnTo>
                  <a:lnTo>
                    <a:pt x="101371" y="443548"/>
                  </a:lnTo>
                  <a:lnTo>
                    <a:pt x="101422" y="436156"/>
                  </a:lnTo>
                  <a:lnTo>
                    <a:pt x="101476" y="428763"/>
                  </a:lnTo>
                  <a:lnTo>
                    <a:pt x="101530" y="421371"/>
                  </a:lnTo>
                  <a:lnTo>
                    <a:pt x="101585" y="413978"/>
                  </a:lnTo>
                  <a:lnTo>
                    <a:pt x="101641" y="406586"/>
                  </a:lnTo>
                  <a:lnTo>
                    <a:pt x="101698" y="399194"/>
                  </a:lnTo>
                  <a:lnTo>
                    <a:pt x="101757" y="391801"/>
                  </a:lnTo>
                  <a:lnTo>
                    <a:pt x="101816" y="384409"/>
                  </a:lnTo>
                  <a:lnTo>
                    <a:pt x="101876" y="377016"/>
                  </a:lnTo>
                  <a:lnTo>
                    <a:pt x="101937" y="369624"/>
                  </a:lnTo>
                  <a:lnTo>
                    <a:pt x="101999" y="362231"/>
                  </a:lnTo>
                  <a:lnTo>
                    <a:pt x="102062" y="354839"/>
                  </a:lnTo>
                  <a:lnTo>
                    <a:pt x="102125" y="347446"/>
                  </a:lnTo>
                  <a:lnTo>
                    <a:pt x="102190" y="340054"/>
                  </a:lnTo>
                  <a:lnTo>
                    <a:pt x="102254" y="332661"/>
                  </a:lnTo>
                  <a:lnTo>
                    <a:pt x="102319" y="325269"/>
                  </a:lnTo>
                  <a:lnTo>
                    <a:pt x="102385" y="317876"/>
                  </a:lnTo>
                  <a:lnTo>
                    <a:pt x="102451" y="310484"/>
                  </a:lnTo>
                  <a:lnTo>
                    <a:pt x="102517" y="303091"/>
                  </a:lnTo>
                  <a:lnTo>
                    <a:pt x="102584" y="295699"/>
                  </a:lnTo>
                  <a:lnTo>
                    <a:pt x="102650" y="288306"/>
                  </a:lnTo>
                  <a:lnTo>
                    <a:pt x="102716" y="280914"/>
                  </a:lnTo>
                  <a:lnTo>
                    <a:pt x="102783" y="273521"/>
                  </a:lnTo>
                  <a:lnTo>
                    <a:pt x="102849" y="266129"/>
                  </a:lnTo>
                  <a:lnTo>
                    <a:pt x="102914" y="258736"/>
                  </a:lnTo>
                  <a:lnTo>
                    <a:pt x="102980" y="251344"/>
                  </a:lnTo>
                  <a:lnTo>
                    <a:pt x="103045" y="243951"/>
                  </a:lnTo>
                  <a:lnTo>
                    <a:pt x="103109" y="236559"/>
                  </a:lnTo>
                  <a:lnTo>
                    <a:pt x="103173" y="229166"/>
                  </a:lnTo>
                  <a:lnTo>
                    <a:pt x="103237" y="221774"/>
                  </a:lnTo>
                  <a:lnTo>
                    <a:pt x="103299" y="214381"/>
                  </a:lnTo>
                  <a:lnTo>
                    <a:pt x="103361" y="206989"/>
                  </a:lnTo>
                  <a:lnTo>
                    <a:pt x="103422" y="199597"/>
                  </a:lnTo>
                  <a:lnTo>
                    <a:pt x="103482" y="192204"/>
                  </a:lnTo>
                  <a:lnTo>
                    <a:pt x="103541" y="184812"/>
                  </a:lnTo>
                  <a:lnTo>
                    <a:pt x="103599" y="177419"/>
                  </a:lnTo>
                  <a:lnTo>
                    <a:pt x="103656" y="170027"/>
                  </a:lnTo>
                  <a:lnTo>
                    <a:pt x="103712" y="162634"/>
                  </a:lnTo>
                  <a:lnTo>
                    <a:pt x="103767" y="155242"/>
                  </a:lnTo>
                  <a:lnTo>
                    <a:pt x="103821" y="147849"/>
                  </a:lnTo>
                  <a:lnTo>
                    <a:pt x="103874" y="140457"/>
                  </a:lnTo>
                  <a:lnTo>
                    <a:pt x="103926" y="133064"/>
                  </a:lnTo>
                  <a:lnTo>
                    <a:pt x="103977" y="125672"/>
                  </a:lnTo>
                  <a:lnTo>
                    <a:pt x="104026" y="118279"/>
                  </a:lnTo>
                  <a:lnTo>
                    <a:pt x="104074" y="110887"/>
                  </a:lnTo>
                  <a:lnTo>
                    <a:pt x="104122" y="103494"/>
                  </a:lnTo>
                  <a:lnTo>
                    <a:pt x="104168" y="96102"/>
                  </a:lnTo>
                  <a:lnTo>
                    <a:pt x="104213" y="88709"/>
                  </a:lnTo>
                  <a:lnTo>
                    <a:pt x="104256" y="81317"/>
                  </a:lnTo>
                  <a:lnTo>
                    <a:pt x="104299" y="73924"/>
                  </a:lnTo>
                  <a:lnTo>
                    <a:pt x="104341" y="66532"/>
                  </a:lnTo>
                  <a:lnTo>
                    <a:pt x="104381" y="59139"/>
                  </a:lnTo>
                  <a:lnTo>
                    <a:pt x="104420" y="51747"/>
                  </a:lnTo>
                  <a:lnTo>
                    <a:pt x="104458" y="44354"/>
                  </a:lnTo>
                  <a:lnTo>
                    <a:pt x="104496" y="36962"/>
                  </a:lnTo>
                  <a:lnTo>
                    <a:pt x="104532" y="29569"/>
                  </a:lnTo>
                  <a:lnTo>
                    <a:pt x="104567" y="22177"/>
                  </a:lnTo>
                  <a:lnTo>
                    <a:pt x="104601" y="14784"/>
                  </a:lnTo>
                  <a:lnTo>
                    <a:pt x="104634" y="7392"/>
                  </a:lnTo>
                  <a:lnTo>
                    <a:pt x="104666" y="0"/>
                  </a:lnTo>
                  <a:lnTo>
                    <a:pt x="106182" y="0"/>
                  </a:lnTo>
                  <a:lnTo>
                    <a:pt x="106214" y="7392"/>
                  </a:lnTo>
                  <a:lnTo>
                    <a:pt x="106247" y="14784"/>
                  </a:lnTo>
                  <a:lnTo>
                    <a:pt x="106281" y="22177"/>
                  </a:lnTo>
                  <a:lnTo>
                    <a:pt x="106316" y="29569"/>
                  </a:lnTo>
                  <a:lnTo>
                    <a:pt x="106352" y="36962"/>
                  </a:lnTo>
                  <a:lnTo>
                    <a:pt x="106390" y="44354"/>
                  </a:lnTo>
                  <a:lnTo>
                    <a:pt x="106428" y="51747"/>
                  </a:lnTo>
                  <a:lnTo>
                    <a:pt x="106467" y="59139"/>
                  </a:lnTo>
                  <a:lnTo>
                    <a:pt x="106507" y="66532"/>
                  </a:lnTo>
                  <a:lnTo>
                    <a:pt x="106549" y="73924"/>
                  </a:lnTo>
                  <a:lnTo>
                    <a:pt x="106592" y="81317"/>
                  </a:lnTo>
                  <a:lnTo>
                    <a:pt x="106635" y="88709"/>
                  </a:lnTo>
                  <a:lnTo>
                    <a:pt x="106680" y="96102"/>
                  </a:lnTo>
                  <a:lnTo>
                    <a:pt x="106726" y="103494"/>
                  </a:lnTo>
                  <a:lnTo>
                    <a:pt x="106774" y="110887"/>
                  </a:lnTo>
                  <a:lnTo>
                    <a:pt x="106822" y="118279"/>
                  </a:lnTo>
                  <a:lnTo>
                    <a:pt x="106871" y="125672"/>
                  </a:lnTo>
                  <a:lnTo>
                    <a:pt x="106922" y="133064"/>
                  </a:lnTo>
                  <a:lnTo>
                    <a:pt x="106974" y="140457"/>
                  </a:lnTo>
                  <a:lnTo>
                    <a:pt x="107027" y="147849"/>
                  </a:lnTo>
                  <a:lnTo>
                    <a:pt x="107081" y="155242"/>
                  </a:lnTo>
                  <a:lnTo>
                    <a:pt x="107136" y="162634"/>
                  </a:lnTo>
                  <a:lnTo>
                    <a:pt x="107192" y="170027"/>
                  </a:lnTo>
                  <a:lnTo>
                    <a:pt x="107249" y="177419"/>
                  </a:lnTo>
                  <a:lnTo>
                    <a:pt x="107307" y="184812"/>
                  </a:lnTo>
                  <a:lnTo>
                    <a:pt x="107366" y="192204"/>
                  </a:lnTo>
                  <a:lnTo>
                    <a:pt x="107426" y="199597"/>
                  </a:lnTo>
                  <a:lnTo>
                    <a:pt x="107487" y="206989"/>
                  </a:lnTo>
                  <a:lnTo>
                    <a:pt x="107549" y="214381"/>
                  </a:lnTo>
                  <a:lnTo>
                    <a:pt x="107611" y="221774"/>
                  </a:lnTo>
                  <a:lnTo>
                    <a:pt x="107675" y="229166"/>
                  </a:lnTo>
                  <a:lnTo>
                    <a:pt x="107739" y="236559"/>
                  </a:lnTo>
                  <a:lnTo>
                    <a:pt x="107803" y="243951"/>
                  </a:lnTo>
                  <a:lnTo>
                    <a:pt x="107868" y="251344"/>
                  </a:lnTo>
                  <a:lnTo>
                    <a:pt x="107934" y="258736"/>
                  </a:lnTo>
                  <a:lnTo>
                    <a:pt x="107999" y="266129"/>
                  </a:lnTo>
                  <a:lnTo>
                    <a:pt x="108065" y="273521"/>
                  </a:lnTo>
                  <a:lnTo>
                    <a:pt x="108132" y="280914"/>
                  </a:lnTo>
                  <a:lnTo>
                    <a:pt x="108198" y="288306"/>
                  </a:lnTo>
                  <a:lnTo>
                    <a:pt x="108264" y="295699"/>
                  </a:lnTo>
                  <a:lnTo>
                    <a:pt x="108331" y="303091"/>
                  </a:lnTo>
                  <a:lnTo>
                    <a:pt x="108397" y="310484"/>
                  </a:lnTo>
                  <a:lnTo>
                    <a:pt x="108463" y="317876"/>
                  </a:lnTo>
                  <a:lnTo>
                    <a:pt x="108529" y="325269"/>
                  </a:lnTo>
                  <a:lnTo>
                    <a:pt x="108594" y="332661"/>
                  </a:lnTo>
                  <a:lnTo>
                    <a:pt x="108658" y="340054"/>
                  </a:lnTo>
                  <a:lnTo>
                    <a:pt x="108723" y="347446"/>
                  </a:lnTo>
                  <a:lnTo>
                    <a:pt x="108786" y="354839"/>
                  </a:lnTo>
                  <a:lnTo>
                    <a:pt x="108849" y="362231"/>
                  </a:lnTo>
                  <a:lnTo>
                    <a:pt x="108911" y="369624"/>
                  </a:lnTo>
                  <a:lnTo>
                    <a:pt x="108972" y="377016"/>
                  </a:lnTo>
                  <a:lnTo>
                    <a:pt x="109032" y="384409"/>
                  </a:lnTo>
                  <a:lnTo>
                    <a:pt x="109091" y="391801"/>
                  </a:lnTo>
                  <a:lnTo>
                    <a:pt x="109150" y="399194"/>
                  </a:lnTo>
                  <a:lnTo>
                    <a:pt x="109207" y="406586"/>
                  </a:lnTo>
                  <a:lnTo>
                    <a:pt x="109263" y="413978"/>
                  </a:lnTo>
                  <a:lnTo>
                    <a:pt x="109318" y="421371"/>
                  </a:lnTo>
                  <a:lnTo>
                    <a:pt x="109372" y="428763"/>
                  </a:lnTo>
                  <a:lnTo>
                    <a:pt x="109426" y="436156"/>
                  </a:lnTo>
                  <a:lnTo>
                    <a:pt x="109477" y="443548"/>
                  </a:lnTo>
                  <a:lnTo>
                    <a:pt x="109528" y="450941"/>
                  </a:lnTo>
                  <a:lnTo>
                    <a:pt x="109578" y="458333"/>
                  </a:lnTo>
                  <a:lnTo>
                    <a:pt x="109627" y="465726"/>
                  </a:lnTo>
                  <a:lnTo>
                    <a:pt x="109675" y="473118"/>
                  </a:lnTo>
                  <a:lnTo>
                    <a:pt x="109722" y="480511"/>
                  </a:lnTo>
                  <a:lnTo>
                    <a:pt x="109769" y="487903"/>
                  </a:lnTo>
                  <a:lnTo>
                    <a:pt x="109814" y="495296"/>
                  </a:lnTo>
                  <a:lnTo>
                    <a:pt x="109859" y="502688"/>
                  </a:lnTo>
                  <a:lnTo>
                    <a:pt x="109903" y="510081"/>
                  </a:lnTo>
                  <a:lnTo>
                    <a:pt x="109947" y="517473"/>
                  </a:lnTo>
                  <a:lnTo>
                    <a:pt x="109991" y="524866"/>
                  </a:lnTo>
                  <a:lnTo>
                    <a:pt x="110034" y="532258"/>
                  </a:lnTo>
                  <a:lnTo>
                    <a:pt x="110077" y="539651"/>
                  </a:lnTo>
                  <a:lnTo>
                    <a:pt x="110120" y="547043"/>
                  </a:lnTo>
                  <a:lnTo>
                    <a:pt x="110163" y="554436"/>
                  </a:lnTo>
                  <a:lnTo>
                    <a:pt x="110206" y="561828"/>
                  </a:lnTo>
                  <a:lnTo>
                    <a:pt x="110250" y="569221"/>
                  </a:lnTo>
                  <a:lnTo>
                    <a:pt x="110294" y="576613"/>
                  </a:lnTo>
                  <a:lnTo>
                    <a:pt x="110338" y="584006"/>
                  </a:lnTo>
                  <a:lnTo>
                    <a:pt x="110383" y="591398"/>
                  </a:lnTo>
                  <a:lnTo>
                    <a:pt x="110429" y="598791"/>
                  </a:lnTo>
                  <a:lnTo>
                    <a:pt x="110475" y="606183"/>
                  </a:lnTo>
                  <a:lnTo>
                    <a:pt x="110523" y="613575"/>
                  </a:lnTo>
                  <a:lnTo>
                    <a:pt x="110572" y="620968"/>
                  </a:lnTo>
                  <a:lnTo>
                    <a:pt x="110621" y="628360"/>
                  </a:lnTo>
                  <a:lnTo>
                    <a:pt x="110672" y="635753"/>
                  </a:lnTo>
                  <a:lnTo>
                    <a:pt x="110725" y="643145"/>
                  </a:lnTo>
                  <a:lnTo>
                    <a:pt x="110778" y="650538"/>
                  </a:lnTo>
                  <a:lnTo>
                    <a:pt x="110833" y="657930"/>
                  </a:lnTo>
                  <a:lnTo>
                    <a:pt x="110890" y="665323"/>
                  </a:lnTo>
                  <a:lnTo>
                    <a:pt x="110948" y="672715"/>
                  </a:lnTo>
                  <a:lnTo>
                    <a:pt x="111007" y="680108"/>
                  </a:lnTo>
                  <a:lnTo>
                    <a:pt x="111069" y="687500"/>
                  </a:lnTo>
                  <a:lnTo>
                    <a:pt x="111131" y="694893"/>
                  </a:lnTo>
                  <a:lnTo>
                    <a:pt x="111195" y="702285"/>
                  </a:lnTo>
                  <a:lnTo>
                    <a:pt x="111261" y="709678"/>
                  </a:lnTo>
                  <a:lnTo>
                    <a:pt x="111328" y="717070"/>
                  </a:lnTo>
                  <a:lnTo>
                    <a:pt x="111396" y="724463"/>
                  </a:lnTo>
                  <a:lnTo>
                    <a:pt x="111467" y="731855"/>
                  </a:lnTo>
                  <a:lnTo>
                    <a:pt x="111538" y="739248"/>
                  </a:lnTo>
                  <a:lnTo>
                    <a:pt x="111611" y="746640"/>
                  </a:lnTo>
                  <a:lnTo>
                    <a:pt x="111684" y="754033"/>
                  </a:lnTo>
                  <a:lnTo>
                    <a:pt x="111760" y="761425"/>
                  </a:lnTo>
                  <a:lnTo>
                    <a:pt x="111836" y="768818"/>
                  </a:lnTo>
                  <a:lnTo>
                    <a:pt x="111913" y="776210"/>
                  </a:lnTo>
                  <a:lnTo>
                    <a:pt x="111990" y="783603"/>
                  </a:lnTo>
                  <a:lnTo>
                    <a:pt x="112069" y="790995"/>
                  </a:lnTo>
                  <a:lnTo>
                    <a:pt x="112148" y="798388"/>
                  </a:lnTo>
                  <a:lnTo>
                    <a:pt x="112228" y="805780"/>
                  </a:lnTo>
                  <a:lnTo>
                    <a:pt x="112308" y="813172"/>
                  </a:lnTo>
                  <a:lnTo>
                    <a:pt x="112388" y="820565"/>
                  </a:lnTo>
                  <a:lnTo>
                    <a:pt x="112468" y="827957"/>
                  </a:lnTo>
                  <a:lnTo>
                    <a:pt x="112548" y="835350"/>
                  </a:lnTo>
                  <a:lnTo>
                    <a:pt x="112628" y="842742"/>
                  </a:lnTo>
                  <a:lnTo>
                    <a:pt x="112708" y="850135"/>
                  </a:lnTo>
                  <a:lnTo>
                    <a:pt x="112788" y="857527"/>
                  </a:lnTo>
                  <a:lnTo>
                    <a:pt x="112866" y="864920"/>
                  </a:lnTo>
                  <a:lnTo>
                    <a:pt x="112944" y="872312"/>
                  </a:lnTo>
                  <a:lnTo>
                    <a:pt x="113022" y="879705"/>
                  </a:lnTo>
                  <a:lnTo>
                    <a:pt x="113099" y="887097"/>
                  </a:lnTo>
                  <a:lnTo>
                    <a:pt x="113174" y="894490"/>
                  </a:lnTo>
                  <a:lnTo>
                    <a:pt x="113248" y="901882"/>
                  </a:lnTo>
                  <a:lnTo>
                    <a:pt x="113322" y="909275"/>
                  </a:lnTo>
                  <a:lnTo>
                    <a:pt x="113394" y="916667"/>
                  </a:lnTo>
                  <a:lnTo>
                    <a:pt x="113464" y="924060"/>
                  </a:lnTo>
                  <a:lnTo>
                    <a:pt x="113534" y="931452"/>
                  </a:lnTo>
                  <a:lnTo>
                    <a:pt x="113601" y="938845"/>
                  </a:lnTo>
                  <a:lnTo>
                    <a:pt x="113667" y="946237"/>
                  </a:lnTo>
                  <a:lnTo>
                    <a:pt x="113732" y="953630"/>
                  </a:lnTo>
                  <a:lnTo>
                    <a:pt x="113795" y="961022"/>
                  </a:lnTo>
                  <a:lnTo>
                    <a:pt x="113856" y="968415"/>
                  </a:lnTo>
                  <a:lnTo>
                    <a:pt x="113916" y="975807"/>
                  </a:lnTo>
                  <a:lnTo>
                    <a:pt x="113974" y="983200"/>
                  </a:lnTo>
                  <a:lnTo>
                    <a:pt x="114030" y="990592"/>
                  </a:lnTo>
                  <a:lnTo>
                    <a:pt x="114084" y="997985"/>
                  </a:lnTo>
                  <a:lnTo>
                    <a:pt x="114137" y="1005377"/>
                  </a:lnTo>
                  <a:lnTo>
                    <a:pt x="114188" y="1012770"/>
                  </a:lnTo>
                  <a:lnTo>
                    <a:pt x="114238" y="1020162"/>
                  </a:lnTo>
                  <a:lnTo>
                    <a:pt x="114285" y="1027554"/>
                  </a:lnTo>
                  <a:lnTo>
                    <a:pt x="114332" y="1034947"/>
                  </a:lnTo>
                  <a:lnTo>
                    <a:pt x="114377" y="1042339"/>
                  </a:lnTo>
                  <a:lnTo>
                    <a:pt x="114420" y="1049732"/>
                  </a:lnTo>
                  <a:lnTo>
                    <a:pt x="114461" y="1057124"/>
                  </a:lnTo>
                  <a:lnTo>
                    <a:pt x="114502" y="1064517"/>
                  </a:lnTo>
                  <a:lnTo>
                    <a:pt x="114541" y="1071909"/>
                  </a:lnTo>
                  <a:lnTo>
                    <a:pt x="114579" y="1079302"/>
                  </a:lnTo>
                  <a:lnTo>
                    <a:pt x="114616" y="1086694"/>
                  </a:lnTo>
                  <a:lnTo>
                    <a:pt x="114652" y="1094087"/>
                  </a:lnTo>
                  <a:lnTo>
                    <a:pt x="114687" y="1101479"/>
                  </a:lnTo>
                  <a:lnTo>
                    <a:pt x="114721" y="1108872"/>
                  </a:lnTo>
                  <a:lnTo>
                    <a:pt x="114755" y="1116264"/>
                  </a:lnTo>
                  <a:lnTo>
                    <a:pt x="114787" y="1123657"/>
                  </a:lnTo>
                  <a:lnTo>
                    <a:pt x="114819" y="1131049"/>
                  </a:lnTo>
                  <a:lnTo>
                    <a:pt x="114851" y="1138442"/>
                  </a:lnTo>
                  <a:lnTo>
                    <a:pt x="114883" y="1145834"/>
                  </a:lnTo>
                  <a:lnTo>
                    <a:pt x="114914" y="1153227"/>
                  </a:lnTo>
                  <a:lnTo>
                    <a:pt x="114944" y="1160619"/>
                  </a:lnTo>
                  <a:lnTo>
                    <a:pt x="114975" y="1168012"/>
                  </a:lnTo>
                  <a:lnTo>
                    <a:pt x="115006" y="1175404"/>
                  </a:lnTo>
                  <a:lnTo>
                    <a:pt x="115037" y="1182797"/>
                  </a:lnTo>
                  <a:lnTo>
                    <a:pt x="115068" y="1190189"/>
                  </a:lnTo>
                  <a:lnTo>
                    <a:pt x="115100" y="1197582"/>
                  </a:lnTo>
                  <a:lnTo>
                    <a:pt x="115131" y="1204974"/>
                  </a:lnTo>
                  <a:lnTo>
                    <a:pt x="115164" y="1212367"/>
                  </a:lnTo>
                  <a:lnTo>
                    <a:pt x="115196" y="1219759"/>
                  </a:lnTo>
                  <a:lnTo>
                    <a:pt x="115230" y="1227151"/>
                  </a:lnTo>
                  <a:lnTo>
                    <a:pt x="115264" y="1234544"/>
                  </a:lnTo>
                  <a:lnTo>
                    <a:pt x="115298" y="1241936"/>
                  </a:lnTo>
                  <a:lnTo>
                    <a:pt x="115334" y="1249329"/>
                  </a:lnTo>
                  <a:lnTo>
                    <a:pt x="115370" y="1256721"/>
                  </a:lnTo>
                  <a:lnTo>
                    <a:pt x="115407" y="1264114"/>
                  </a:lnTo>
                  <a:lnTo>
                    <a:pt x="115445" y="1271506"/>
                  </a:lnTo>
                  <a:lnTo>
                    <a:pt x="115484" y="1278899"/>
                  </a:lnTo>
                  <a:lnTo>
                    <a:pt x="115524" y="1286291"/>
                  </a:lnTo>
                  <a:lnTo>
                    <a:pt x="115565" y="1293684"/>
                  </a:lnTo>
                  <a:lnTo>
                    <a:pt x="115607" y="1301076"/>
                  </a:lnTo>
                  <a:lnTo>
                    <a:pt x="115650" y="1308469"/>
                  </a:lnTo>
                  <a:lnTo>
                    <a:pt x="115694" y="1315861"/>
                  </a:lnTo>
                  <a:lnTo>
                    <a:pt x="115739" y="1323254"/>
                  </a:lnTo>
                  <a:lnTo>
                    <a:pt x="115785" y="1330646"/>
                  </a:lnTo>
                  <a:lnTo>
                    <a:pt x="115832" y="1338039"/>
                  </a:lnTo>
                  <a:lnTo>
                    <a:pt x="115880" y="1345431"/>
                  </a:lnTo>
                  <a:lnTo>
                    <a:pt x="115929" y="1352824"/>
                  </a:lnTo>
                  <a:lnTo>
                    <a:pt x="115979" y="1360216"/>
                  </a:lnTo>
                  <a:lnTo>
                    <a:pt x="116030" y="1367609"/>
                  </a:lnTo>
                  <a:lnTo>
                    <a:pt x="116082" y="1375001"/>
                  </a:lnTo>
                  <a:lnTo>
                    <a:pt x="116134" y="1382394"/>
                  </a:lnTo>
                  <a:lnTo>
                    <a:pt x="116188" y="1389786"/>
                  </a:lnTo>
                  <a:lnTo>
                    <a:pt x="116243" y="1397179"/>
                  </a:lnTo>
                  <a:lnTo>
                    <a:pt x="116298" y="1404571"/>
                  </a:lnTo>
                  <a:lnTo>
                    <a:pt x="116354" y="1411964"/>
                  </a:lnTo>
                  <a:lnTo>
                    <a:pt x="116411" y="1419356"/>
                  </a:lnTo>
                  <a:lnTo>
                    <a:pt x="116469" y="1426748"/>
                  </a:lnTo>
                  <a:lnTo>
                    <a:pt x="116527" y="1434141"/>
                  </a:lnTo>
                  <a:lnTo>
                    <a:pt x="116586" y="1441533"/>
                  </a:lnTo>
                  <a:lnTo>
                    <a:pt x="116646" y="1448926"/>
                  </a:lnTo>
                  <a:lnTo>
                    <a:pt x="116707" y="1456318"/>
                  </a:lnTo>
                  <a:lnTo>
                    <a:pt x="116768" y="1463711"/>
                  </a:lnTo>
                  <a:lnTo>
                    <a:pt x="116830" y="1471103"/>
                  </a:lnTo>
                  <a:lnTo>
                    <a:pt x="116893" y="1478496"/>
                  </a:lnTo>
                  <a:lnTo>
                    <a:pt x="116956" y="1485888"/>
                  </a:lnTo>
                  <a:lnTo>
                    <a:pt x="117020" y="1493281"/>
                  </a:lnTo>
                  <a:lnTo>
                    <a:pt x="117086" y="1500673"/>
                  </a:lnTo>
                  <a:lnTo>
                    <a:pt x="117152" y="1508066"/>
                  </a:lnTo>
                  <a:lnTo>
                    <a:pt x="117218" y="1515458"/>
                  </a:lnTo>
                  <a:lnTo>
                    <a:pt x="117286" y="1522851"/>
                  </a:lnTo>
                  <a:lnTo>
                    <a:pt x="117355" y="1530243"/>
                  </a:lnTo>
                  <a:lnTo>
                    <a:pt x="117424" y="1537636"/>
                  </a:lnTo>
                  <a:lnTo>
                    <a:pt x="117495" y="1545028"/>
                  </a:lnTo>
                  <a:lnTo>
                    <a:pt x="117567" y="1552421"/>
                  </a:lnTo>
                  <a:lnTo>
                    <a:pt x="117640" y="1559813"/>
                  </a:lnTo>
                  <a:lnTo>
                    <a:pt x="117715" y="1567206"/>
                  </a:lnTo>
                  <a:lnTo>
                    <a:pt x="117791" y="1574598"/>
                  </a:lnTo>
                  <a:lnTo>
                    <a:pt x="117868" y="1581991"/>
                  </a:lnTo>
                  <a:lnTo>
                    <a:pt x="117947" y="1589383"/>
                  </a:lnTo>
                  <a:lnTo>
                    <a:pt x="118028" y="1596776"/>
                  </a:lnTo>
                  <a:lnTo>
                    <a:pt x="118111" y="1604168"/>
                  </a:lnTo>
                  <a:lnTo>
                    <a:pt x="118196" y="1611561"/>
                  </a:lnTo>
                  <a:lnTo>
                    <a:pt x="118283" y="1618953"/>
                  </a:lnTo>
                  <a:lnTo>
                    <a:pt x="118372" y="1626345"/>
                  </a:lnTo>
                  <a:lnTo>
                    <a:pt x="118464" y="1633738"/>
                  </a:lnTo>
                  <a:lnTo>
                    <a:pt x="118558" y="1641130"/>
                  </a:lnTo>
                  <a:lnTo>
                    <a:pt x="118654" y="1648523"/>
                  </a:lnTo>
                  <a:lnTo>
                    <a:pt x="118753" y="1655915"/>
                  </a:lnTo>
                  <a:lnTo>
                    <a:pt x="118856" y="1663308"/>
                  </a:lnTo>
                  <a:lnTo>
                    <a:pt x="118961" y="1670700"/>
                  </a:lnTo>
                  <a:lnTo>
                    <a:pt x="119069" y="1678093"/>
                  </a:lnTo>
                  <a:lnTo>
                    <a:pt x="119181" y="1685485"/>
                  </a:lnTo>
                  <a:lnTo>
                    <a:pt x="119296" y="1692878"/>
                  </a:lnTo>
                  <a:lnTo>
                    <a:pt x="119415" y="1700270"/>
                  </a:lnTo>
                  <a:lnTo>
                    <a:pt x="119537" y="1707663"/>
                  </a:lnTo>
                  <a:lnTo>
                    <a:pt x="119663" y="1715055"/>
                  </a:lnTo>
                  <a:lnTo>
                    <a:pt x="119792" y="1722448"/>
                  </a:lnTo>
                  <a:lnTo>
                    <a:pt x="119925" y="1729840"/>
                  </a:lnTo>
                  <a:lnTo>
                    <a:pt x="120063" y="1737233"/>
                  </a:lnTo>
                  <a:lnTo>
                    <a:pt x="120205" y="1744625"/>
                  </a:lnTo>
                  <a:lnTo>
                    <a:pt x="120350" y="1752018"/>
                  </a:lnTo>
                  <a:lnTo>
                    <a:pt x="120499" y="1759410"/>
                  </a:lnTo>
                  <a:lnTo>
                    <a:pt x="120654" y="1766803"/>
                  </a:lnTo>
                  <a:lnTo>
                    <a:pt x="120812" y="1774195"/>
                  </a:lnTo>
                  <a:lnTo>
                    <a:pt x="120973" y="1781588"/>
                  </a:lnTo>
                  <a:lnTo>
                    <a:pt x="121140" y="1788980"/>
                  </a:lnTo>
                  <a:lnTo>
                    <a:pt x="121310" y="1796373"/>
                  </a:lnTo>
                  <a:lnTo>
                    <a:pt x="121484" y="1803765"/>
                  </a:lnTo>
                  <a:lnTo>
                    <a:pt x="121662" y="1811158"/>
                  </a:lnTo>
                  <a:lnTo>
                    <a:pt x="121845" y="1818550"/>
                  </a:lnTo>
                  <a:lnTo>
                    <a:pt x="122032" y="1825942"/>
                  </a:lnTo>
                  <a:lnTo>
                    <a:pt x="122221" y="1833335"/>
                  </a:lnTo>
                  <a:lnTo>
                    <a:pt x="122415" y="1840727"/>
                  </a:lnTo>
                  <a:lnTo>
                    <a:pt x="122613" y="1848120"/>
                  </a:lnTo>
                  <a:lnTo>
                    <a:pt x="122813" y="1855512"/>
                  </a:lnTo>
                  <a:lnTo>
                    <a:pt x="123017" y="1862905"/>
                  </a:lnTo>
                  <a:lnTo>
                    <a:pt x="123224" y="1870297"/>
                  </a:lnTo>
                  <a:lnTo>
                    <a:pt x="123434" y="1877690"/>
                  </a:lnTo>
                  <a:lnTo>
                    <a:pt x="123646" y="1885082"/>
                  </a:lnTo>
                  <a:lnTo>
                    <a:pt x="123861" y="1892475"/>
                  </a:lnTo>
                  <a:lnTo>
                    <a:pt x="124078" y="1899867"/>
                  </a:lnTo>
                  <a:lnTo>
                    <a:pt x="124297" y="1907260"/>
                  </a:lnTo>
                  <a:lnTo>
                    <a:pt x="124518" y="1914652"/>
                  </a:lnTo>
                  <a:lnTo>
                    <a:pt x="124740" y="1922045"/>
                  </a:lnTo>
                  <a:lnTo>
                    <a:pt x="124963" y="1929437"/>
                  </a:lnTo>
                  <a:lnTo>
                    <a:pt x="125187" y="1936830"/>
                  </a:lnTo>
                  <a:lnTo>
                    <a:pt x="125412" y="1944222"/>
                  </a:lnTo>
                  <a:lnTo>
                    <a:pt x="125637" y="1951615"/>
                  </a:lnTo>
                  <a:lnTo>
                    <a:pt x="125862" y="1959007"/>
                  </a:lnTo>
                  <a:lnTo>
                    <a:pt x="126087" y="1966400"/>
                  </a:lnTo>
                  <a:lnTo>
                    <a:pt x="126311" y="1973792"/>
                  </a:lnTo>
                  <a:lnTo>
                    <a:pt x="126534" y="1981185"/>
                  </a:lnTo>
                  <a:lnTo>
                    <a:pt x="126756" y="1988577"/>
                  </a:lnTo>
                  <a:lnTo>
                    <a:pt x="126977" y="1995970"/>
                  </a:lnTo>
                  <a:lnTo>
                    <a:pt x="127195" y="2003362"/>
                  </a:lnTo>
                  <a:lnTo>
                    <a:pt x="127412" y="2010755"/>
                  </a:lnTo>
                  <a:lnTo>
                    <a:pt x="127626" y="2018147"/>
                  </a:lnTo>
                  <a:lnTo>
                    <a:pt x="127838" y="2025540"/>
                  </a:lnTo>
                  <a:lnTo>
                    <a:pt x="128047" y="2032932"/>
                  </a:lnTo>
                  <a:lnTo>
                    <a:pt x="128253" y="2040324"/>
                  </a:lnTo>
                  <a:lnTo>
                    <a:pt x="128456" y="2047717"/>
                  </a:lnTo>
                  <a:lnTo>
                    <a:pt x="128654" y="2055109"/>
                  </a:lnTo>
                  <a:lnTo>
                    <a:pt x="128850" y="2062502"/>
                  </a:lnTo>
                  <a:lnTo>
                    <a:pt x="129042" y="2069894"/>
                  </a:lnTo>
                  <a:lnTo>
                    <a:pt x="129230" y="2077287"/>
                  </a:lnTo>
                  <a:lnTo>
                    <a:pt x="129413" y="2084679"/>
                  </a:lnTo>
                  <a:lnTo>
                    <a:pt x="129593" y="2092072"/>
                  </a:lnTo>
                  <a:lnTo>
                    <a:pt x="129769" y="2099464"/>
                  </a:lnTo>
                  <a:lnTo>
                    <a:pt x="129940" y="2106857"/>
                  </a:lnTo>
                  <a:lnTo>
                    <a:pt x="130107" y="2114249"/>
                  </a:lnTo>
                  <a:lnTo>
                    <a:pt x="130270" y="2121642"/>
                  </a:lnTo>
                  <a:lnTo>
                    <a:pt x="130429" y="2129034"/>
                  </a:lnTo>
                  <a:lnTo>
                    <a:pt x="130583" y="2136427"/>
                  </a:lnTo>
                  <a:lnTo>
                    <a:pt x="130734" y="2143819"/>
                  </a:lnTo>
                  <a:lnTo>
                    <a:pt x="130881" y="2151212"/>
                  </a:lnTo>
                  <a:lnTo>
                    <a:pt x="131024" y="2158604"/>
                  </a:lnTo>
                  <a:lnTo>
                    <a:pt x="131163" y="2165997"/>
                  </a:lnTo>
                  <a:lnTo>
                    <a:pt x="131299" y="2173389"/>
                  </a:lnTo>
                  <a:lnTo>
                    <a:pt x="131432" y="2180782"/>
                  </a:lnTo>
                  <a:lnTo>
                    <a:pt x="131561" y="2188174"/>
                  </a:lnTo>
                  <a:lnTo>
                    <a:pt x="131688" y="2195567"/>
                  </a:lnTo>
                  <a:lnTo>
                    <a:pt x="131812" y="2202959"/>
                  </a:lnTo>
                  <a:lnTo>
                    <a:pt x="131934" y="2210352"/>
                  </a:lnTo>
                  <a:lnTo>
                    <a:pt x="132053" y="2217744"/>
                  </a:lnTo>
                  <a:lnTo>
                    <a:pt x="132172" y="2225137"/>
                  </a:lnTo>
                  <a:lnTo>
                    <a:pt x="132288" y="2232529"/>
                  </a:lnTo>
                  <a:lnTo>
                    <a:pt x="132404" y="2239921"/>
                  </a:lnTo>
                  <a:lnTo>
                    <a:pt x="132518" y="2247314"/>
                  </a:lnTo>
                  <a:lnTo>
                    <a:pt x="132632" y="2254706"/>
                  </a:lnTo>
                  <a:lnTo>
                    <a:pt x="132746" y="2262099"/>
                  </a:lnTo>
                  <a:lnTo>
                    <a:pt x="132859" y="2269491"/>
                  </a:lnTo>
                  <a:lnTo>
                    <a:pt x="132973" y="2276884"/>
                  </a:lnTo>
                  <a:lnTo>
                    <a:pt x="133087" y="2284276"/>
                  </a:lnTo>
                  <a:lnTo>
                    <a:pt x="133202" y="2291669"/>
                  </a:lnTo>
                  <a:lnTo>
                    <a:pt x="133317" y="2299061"/>
                  </a:lnTo>
                  <a:lnTo>
                    <a:pt x="133434" y="2306454"/>
                  </a:lnTo>
                  <a:lnTo>
                    <a:pt x="133552" y="2313846"/>
                  </a:lnTo>
                  <a:lnTo>
                    <a:pt x="133672" y="2321239"/>
                  </a:lnTo>
                  <a:lnTo>
                    <a:pt x="133793" y="2328631"/>
                  </a:lnTo>
                  <a:lnTo>
                    <a:pt x="133916" y="2336024"/>
                  </a:lnTo>
                  <a:lnTo>
                    <a:pt x="134041" y="2343416"/>
                  </a:lnTo>
                  <a:lnTo>
                    <a:pt x="134168" y="2350809"/>
                  </a:lnTo>
                  <a:lnTo>
                    <a:pt x="134296" y="2358201"/>
                  </a:lnTo>
                  <a:lnTo>
                    <a:pt x="134427" y="2365594"/>
                  </a:lnTo>
                  <a:lnTo>
                    <a:pt x="134560" y="2372986"/>
                  </a:lnTo>
                  <a:lnTo>
                    <a:pt x="134694" y="2380379"/>
                  </a:lnTo>
                  <a:lnTo>
                    <a:pt x="134831" y="2387771"/>
                  </a:lnTo>
                  <a:lnTo>
                    <a:pt x="134969" y="2395164"/>
                  </a:lnTo>
                  <a:lnTo>
                    <a:pt x="135109" y="2402556"/>
                  </a:lnTo>
                  <a:lnTo>
                    <a:pt x="135251" y="2409949"/>
                  </a:lnTo>
                  <a:lnTo>
                    <a:pt x="135393" y="2417341"/>
                  </a:lnTo>
                  <a:lnTo>
                    <a:pt x="135538" y="2424734"/>
                  </a:lnTo>
                  <a:lnTo>
                    <a:pt x="135683" y="2432126"/>
                  </a:lnTo>
                  <a:lnTo>
                    <a:pt x="135829" y="2439518"/>
                  </a:lnTo>
                  <a:lnTo>
                    <a:pt x="135976" y="2446911"/>
                  </a:lnTo>
                  <a:lnTo>
                    <a:pt x="136123" y="2454303"/>
                  </a:lnTo>
                  <a:lnTo>
                    <a:pt x="136271" y="2461696"/>
                  </a:lnTo>
                  <a:lnTo>
                    <a:pt x="136418" y="2469088"/>
                  </a:lnTo>
                  <a:lnTo>
                    <a:pt x="136565" y="2476481"/>
                  </a:lnTo>
                  <a:lnTo>
                    <a:pt x="136712" y="2483873"/>
                  </a:lnTo>
                  <a:lnTo>
                    <a:pt x="136858" y="2491266"/>
                  </a:lnTo>
                  <a:lnTo>
                    <a:pt x="137003" y="2498658"/>
                  </a:lnTo>
                  <a:lnTo>
                    <a:pt x="137146" y="2506051"/>
                  </a:lnTo>
                  <a:lnTo>
                    <a:pt x="137289" y="2513443"/>
                  </a:lnTo>
                  <a:lnTo>
                    <a:pt x="137429" y="2520836"/>
                  </a:lnTo>
                  <a:lnTo>
                    <a:pt x="137568" y="2528228"/>
                  </a:lnTo>
                  <a:lnTo>
                    <a:pt x="137705" y="2535621"/>
                  </a:lnTo>
                  <a:lnTo>
                    <a:pt x="137839" y="2543013"/>
                  </a:lnTo>
                  <a:lnTo>
                    <a:pt x="137972" y="2550406"/>
                  </a:lnTo>
                  <a:lnTo>
                    <a:pt x="138101" y="2557798"/>
                  </a:lnTo>
                  <a:lnTo>
                    <a:pt x="138228" y="2565191"/>
                  </a:lnTo>
                  <a:lnTo>
                    <a:pt x="138353" y="2572583"/>
                  </a:lnTo>
                  <a:lnTo>
                    <a:pt x="138475" y="2579976"/>
                  </a:lnTo>
                  <a:lnTo>
                    <a:pt x="138594" y="2587368"/>
                  </a:lnTo>
                  <a:lnTo>
                    <a:pt x="138711" y="2594761"/>
                  </a:lnTo>
                  <a:lnTo>
                    <a:pt x="138826" y="2602153"/>
                  </a:lnTo>
                  <a:lnTo>
                    <a:pt x="138937" y="2609546"/>
                  </a:lnTo>
                  <a:lnTo>
                    <a:pt x="139045" y="2616938"/>
                  </a:lnTo>
                  <a:lnTo>
                    <a:pt x="139152" y="2624331"/>
                  </a:lnTo>
                  <a:lnTo>
                    <a:pt x="139256" y="2631723"/>
                  </a:lnTo>
                  <a:lnTo>
                    <a:pt x="139358" y="2639115"/>
                  </a:lnTo>
                  <a:lnTo>
                    <a:pt x="139458" y="2646508"/>
                  </a:lnTo>
                  <a:lnTo>
                    <a:pt x="139556" y="2653900"/>
                  </a:lnTo>
                  <a:lnTo>
                    <a:pt x="139653" y="2661293"/>
                  </a:lnTo>
                  <a:lnTo>
                    <a:pt x="139748" y="2668685"/>
                  </a:lnTo>
                  <a:lnTo>
                    <a:pt x="139842" y="2676078"/>
                  </a:lnTo>
                  <a:lnTo>
                    <a:pt x="139935" y="2683470"/>
                  </a:lnTo>
                  <a:lnTo>
                    <a:pt x="140027" y="2690863"/>
                  </a:lnTo>
                  <a:lnTo>
                    <a:pt x="140119" y="2698255"/>
                  </a:lnTo>
                  <a:lnTo>
                    <a:pt x="140211" y="2705648"/>
                  </a:lnTo>
                  <a:lnTo>
                    <a:pt x="140303" y="2713040"/>
                  </a:lnTo>
                  <a:lnTo>
                    <a:pt x="140395" y="2720433"/>
                  </a:lnTo>
                  <a:lnTo>
                    <a:pt x="140489" y="2727825"/>
                  </a:lnTo>
                  <a:lnTo>
                    <a:pt x="140582" y="2735218"/>
                  </a:lnTo>
                  <a:lnTo>
                    <a:pt x="140678" y="2742610"/>
                  </a:lnTo>
                  <a:lnTo>
                    <a:pt x="140774" y="2750003"/>
                  </a:lnTo>
                  <a:lnTo>
                    <a:pt x="140872" y="2757395"/>
                  </a:lnTo>
                  <a:lnTo>
                    <a:pt x="140973" y="2764788"/>
                  </a:lnTo>
                  <a:lnTo>
                    <a:pt x="141075" y="2772180"/>
                  </a:lnTo>
                  <a:lnTo>
                    <a:pt x="141180" y="2779573"/>
                  </a:lnTo>
                  <a:lnTo>
                    <a:pt x="141286" y="2786965"/>
                  </a:lnTo>
                  <a:lnTo>
                    <a:pt x="141396" y="2794358"/>
                  </a:lnTo>
                  <a:lnTo>
                    <a:pt x="141508" y="2801750"/>
                  </a:lnTo>
                  <a:lnTo>
                    <a:pt x="141623" y="2809143"/>
                  </a:lnTo>
                  <a:lnTo>
                    <a:pt x="141741" y="2816535"/>
                  </a:lnTo>
                  <a:lnTo>
                    <a:pt x="141862" y="2823928"/>
                  </a:lnTo>
                  <a:lnTo>
                    <a:pt x="141986" y="2831320"/>
                  </a:lnTo>
                  <a:lnTo>
                    <a:pt x="142112" y="2838712"/>
                  </a:lnTo>
                  <a:lnTo>
                    <a:pt x="142242" y="2846105"/>
                  </a:lnTo>
                  <a:lnTo>
                    <a:pt x="142375" y="2853497"/>
                  </a:lnTo>
                  <a:lnTo>
                    <a:pt x="142511" y="2860890"/>
                  </a:lnTo>
                  <a:lnTo>
                    <a:pt x="142648" y="2868282"/>
                  </a:lnTo>
                  <a:lnTo>
                    <a:pt x="142790" y="2875675"/>
                  </a:lnTo>
                  <a:lnTo>
                    <a:pt x="142933" y="2883067"/>
                  </a:lnTo>
                  <a:lnTo>
                    <a:pt x="143078" y="2890460"/>
                  </a:lnTo>
                  <a:lnTo>
                    <a:pt x="143226" y="2897852"/>
                  </a:lnTo>
                  <a:lnTo>
                    <a:pt x="143375" y="2905245"/>
                  </a:lnTo>
                  <a:lnTo>
                    <a:pt x="143527" y="2912637"/>
                  </a:lnTo>
                  <a:lnTo>
                    <a:pt x="143679" y="2920030"/>
                  </a:lnTo>
                  <a:lnTo>
                    <a:pt x="143833" y="2927422"/>
                  </a:lnTo>
                  <a:lnTo>
                    <a:pt x="143988" y="2934815"/>
                  </a:lnTo>
                  <a:lnTo>
                    <a:pt x="144144" y="2942207"/>
                  </a:lnTo>
                  <a:lnTo>
                    <a:pt x="144300" y="2949600"/>
                  </a:lnTo>
                  <a:lnTo>
                    <a:pt x="144457" y="2956992"/>
                  </a:lnTo>
                  <a:lnTo>
                    <a:pt x="144613" y="2964385"/>
                  </a:lnTo>
                  <a:lnTo>
                    <a:pt x="144769" y="2971777"/>
                  </a:lnTo>
                  <a:lnTo>
                    <a:pt x="144925" y="2979170"/>
                  </a:lnTo>
                  <a:lnTo>
                    <a:pt x="145080" y="2986562"/>
                  </a:lnTo>
                  <a:lnTo>
                    <a:pt x="145235" y="2993955"/>
                  </a:lnTo>
                  <a:lnTo>
                    <a:pt x="145388" y="3001347"/>
                  </a:lnTo>
                  <a:lnTo>
                    <a:pt x="145540" y="3008740"/>
                  </a:lnTo>
                  <a:lnTo>
                    <a:pt x="145691" y="3016132"/>
                  </a:lnTo>
                  <a:lnTo>
                    <a:pt x="145841" y="3023525"/>
                  </a:lnTo>
                  <a:lnTo>
                    <a:pt x="145989" y="3030917"/>
                  </a:lnTo>
                  <a:lnTo>
                    <a:pt x="146135" y="3038310"/>
                  </a:lnTo>
                  <a:lnTo>
                    <a:pt x="146280" y="3045702"/>
                  </a:lnTo>
                  <a:lnTo>
                    <a:pt x="146423" y="3053094"/>
                  </a:lnTo>
                  <a:lnTo>
                    <a:pt x="146565" y="3060487"/>
                  </a:lnTo>
                  <a:lnTo>
                    <a:pt x="146706" y="3067879"/>
                  </a:lnTo>
                  <a:lnTo>
                    <a:pt x="146845" y="3075272"/>
                  </a:lnTo>
                  <a:lnTo>
                    <a:pt x="146983" y="3082664"/>
                  </a:lnTo>
                  <a:lnTo>
                    <a:pt x="147121" y="3090057"/>
                  </a:lnTo>
                  <a:lnTo>
                    <a:pt x="147258" y="3097449"/>
                  </a:lnTo>
                  <a:lnTo>
                    <a:pt x="147394" y="3104842"/>
                  </a:lnTo>
                  <a:lnTo>
                    <a:pt x="147531" y="3112234"/>
                  </a:lnTo>
                  <a:lnTo>
                    <a:pt x="147668" y="3119627"/>
                  </a:lnTo>
                  <a:lnTo>
                    <a:pt x="147807" y="3127019"/>
                  </a:lnTo>
                  <a:lnTo>
                    <a:pt x="147946" y="3134412"/>
                  </a:lnTo>
                  <a:lnTo>
                    <a:pt x="148088" y="3141804"/>
                  </a:lnTo>
                  <a:lnTo>
                    <a:pt x="148233" y="3149197"/>
                  </a:lnTo>
                  <a:lnTo>
                    <a:pt x="148380" y="3156589"/>
                  </a:lnTo>
                  <a:lnTo>
                    <a:pt x="148532" y="3163982"/>
                  </a:lnTo>
                  <a:lnTo>
                    <a:pt x="148689" y="3171374"/>
                  </a:lnTo>
                  <a:lnTo>
                    <a:pt x="148851" y="3178767"/>
                  </a:lnTo>
                  <a:lnTo>
                    <a:pt x="149018" y="3186159"/>
                  </a:lnTo>
                  <a:lnTo>
                    <a:pt x="149195" y="3193552"/>
                  </a:lnTo>
                  <a:lnTo>
                    <a:pt x="149379" y="3200944"/>
                  </a:lnTo>
                  <a:lnTo>
                    <a:pt x="149570" y="3208337"/>
                  </a:lnTo>
                  <a:lnTo>
                    <a:pt x="149774" y="3215729"/>
                  </a:lnTo>
                  <a:lnTo>
                    <a:pt x="149989" y="3223122"/>
                  </a:lnTo>
                  <a:lnTo>
                    <a:pt x="150216" y="3230514"/>
                  </a:lnTo>
                  <a:lnTo>
                    <a:pt x="150454" y="3237907"/>
                  </a:lnTo>
                  <a:lnTo>
                    <a:pt x="150711" y="3245299"/>
                  </a:lnTo>
                  <a:lnTo>
                    <a:pt x="150983" y="3252691"/>
                  </a:lnTo>
                  <a:lnTo>
                    <a:pt x="151269" y="3260084"/>
                  </a:lnTo>
                  <a:lnTo>
                    <a:pt x="151576" y="3267476"/>
                  </a:lnTo>
                  <a:lnTo>
                    <a:pt x="151905" y="3274869"/>
                  </a:lnTo>
                  <a:lnTo>
                    <a:pt x="152252" y="3282261"/>
                  </a:lnTo>
                  <a:lnTo>
                    <a:pt x="152618" y="3289654"/>
                  </a:lnTo>
                  <a:lnTo>
                    <a:pt x="153016" y="3297046"/>
                  </a:lnTo>
                  <a:lnTo>
                    <a:pt x="153438" y="3304439"/>
                  </a:lnTo>
                  <a:lnTo>
                    <a:pt x="153882" y="3311831"/>
                  </a:lnTo>
                  <a:lnTo>
                    <a:pt x="154356" y="3319224"/>
                  </a:lnTo>
                  <a:lnTo>
                    <a:pt x="154864" y="3326616"/>
                  </a:lnTo>
                  <a:lnTo>
                    <a:pt x="155400" y="3334009"/>
                  </a:lnTo>
                  <a:lnTo>
                    <a:pt x="155963" y="3341401"/>
                  </a:lnTo>
                  <a:lnTo>
                    <a:pt x="156569" y="3348794"/>
                  </a:lnTo>
                  <a:lnTo>
                    <a:pt x="157209" y="3356186"/>
                  </a:lnTo>
                  <a:lnTo>
                    <a:pt x="157879" y="3363579"/>
                  </a:lnTo>
                  <a:lnTo>
                    <a:pt x="158586" y="3370971"/>
                  </a:lnTo>
                  <a:lnTo>
                    <a:pt x="159342" y="3378364"/>
                  </a:lnTo>
                  <a:lnTo>
                    <a:pt x="160131" y="3385756"/>
                  </a:lnTo>
                  <a:lnTo>
                    <a:pt x="160954" y="3393149"/>
                  </a:lnTo>
                  <a:lnTo>
                    <a:pt x="161827" y="3400541"/>
                  </a:lnTo>
                  <a:lnTo>
                    <a:pt x="162743" y="3407934"/>
                  </a:lnTo>
                  <a:lnTo>
                    <a:pt x="163695" y="3415326"/>
                  </a:lnTo>
                  <a:lnTo>
                    <a:pt x="164684" y="3422719"/>
                  </a:lnTo>
                  <a:lnTo>
                    <a:pt x="165730" y="3430111"/>
                  </a:lnTo>
                  <a:lnTo>
                    <a:pt x="166812" y="3437504"/>
                  </a:lnTo>
                  <a:lnTo>
                    <a:pt x="167930" y="3444896"/>
                  </a:lnTo>
                  <a:lnTo>
                    <a:pt x="169095" y="3452288"/>
                  </a:lnTo>
                  <a:lnTo>
                    <a:pt x="170304" y="3459681"/>
                  </a:lnTo>
                  <a:lnTo>
                    <a:pt x="171546" y="3467073"/>
                  </a:lnTo>
                  <a:lnTo>
                    <a:pt x="172821" y="3474466"/>
                  </a:lnTo>
                  <a:lnTo>
                    <a:pt x="174145" y="3481858"/>
                  </a:lnTo>
                  <a:lnTo>
                    <a:pt x="175498" y="3489251"/>
                  </a:lnTo>
                  <a:lnTo>
                    <a:pt x="176879" y="3496643"/>
                  </a:lnTo>
                  <a:lnTo>
                    <a:pt x="178291" y="3504036"/>
                  </a:lnTo>
                  <a:lnTo>
                    <a:pt x="179733" y="3511428"/>
                  </a:lnTo>
                  <a:lnTo>
                    <a:pt x="181195" y="3518821"/>
                  </a:lnTo>
                  <a:lnTo>
                    <a:pt x="182674" y="3526213"/>
                  </a:lnTo>
                  <a:lnTo>
                    <a:pt x="184174" y="3533606"/>
                  </a:lnTo>
                  <a:lnTo>
                    <a:pt x="185683" y="3540998"/>
                  </a:lnTo>
                  <a:lnTo>
                    <a:pt x="187198" y="3548391"/>
                  </a:lnTo>
                  <a:lnTo>
                    <a:pt x="188716" y="3555783"/>
                  </a:lnTo>
                  <a:lnTo>
                    <a:pt x="190230" y="3563176"/>
                  </a:lnTo>
                  <a:lnTo>
                    <a:pt x="191735" y="3570568"/>
                  </a:lnTo>
                  <a:lnTo>
                    <a:pt x="193229" y="3577961"/>
                  </a:lnTo>
                  <a:lnTo>
                    <a:pt x="194701" y="3585353"/>
                  </a:lnTo>
                  <a:lnTo>
                    <a:pt x="196145" y="3592746"/>
                  </a:lnTo>
                  <a:lnTo>
                    <a:pt x="197561" y="3600138"/>
                  </a:lnTo>
                  <a:lnTo>
                    <a:pt x="198945" y="3607531"/>
                  </a:lnTo>
                  <a:lnTo>
                    <a:pt x="200269" y="3614923"/>
                  </a:lnTo>
                  <a:lnTo>
                    <a:pt x="201548" y="3622316"/>
                  </a:lnTo>
                  <a:lnTo>
                    <a:pt x="202779" y="3629708"/>
                  </a:lnTo>
                  <a:lnTo>
                    <a:pt x="203941" y="3637101"/>
                  </a:lnTo>
                  <a:lnTo>
                    <a:pt x="205022" y="3644493"/>
                  </a:lnTo>
                  <a:lnTo>
                    <a:pt x="206039" y="3651885"/>
                  </a:lnTo>
                  <a:lnTo>
                    <a:pt x="206987" y="3659278"/>
                  </a:lnTo>
                  <a:lnTo>
                    <a:pt x="207818" y="3666670"/>
                  </a:lnTo>
                  <a:lnTo>
                    <a:pt x="208564" y="3674063"/>
                  </a:lnTo>
                  <a:lnTo>
                    <a:pt x="209225" y="3681455"/>
                  </a:lnTo>
                  <a:lnTo>
                    <a:pt x="209782" y="3688848"/>
                  </a:lnTo>
                  <a:lnTo>
                    <a:pt x="210207" y="3696240"/>
                  </a:lnTo>
                  <a:lnTo>
                    <a:pt x="210536" y="3703633"/>
                  </a:lnTo>
                  <a:lnTo>
                    <a:pt x="210767" y="3711025"/>
                  </a:lnTo>
                  <a:lnTo>
                    <a:pt x="210849" y="3718418"/>
                  </a:lnTo>
                  <a:lnTo>
                    <a:pt x="210810" y="3725810"/>
                  </a:lnTo>
                  <a:lnTo>
                    <a:pt x="210665" y="3733203"/>
                  </a:lnTo>
                  <a:lnTo>
                    <a:pt x="210402" y="3740595"/>
                  </a:lnTo>
                  <a:lnTo>
                    <a:pt x="209975" y="3747988"/>
                  </a:lnTo>
                  <a:lnTo>
                    <a:pt x="209440" y="3755380"/>
                  </a:lnTo>
                  <a:lnTo>
                    <a:pt x="208797" y="3762773"/>
                  </a:lnTo>
                  <a:lnTo>
                    <a:pt x="208005" y="3770165"/>
                  </a:lnTo>
                  <a:lnTo>
                    <a:pt x="207080" y="3777558"/>
                  </a:lnTo>
                  <a:close/>
                </a:path>
              </a:pathLst>
            </a:custGeom>
            <a:solidFill>
              <a:srgbClr val="FF61C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7077361" y="2007302"/>
              <a:ext cx="144594" cy="4369428"/>
            </a:xfrm>
            <a:custGeom>
              <a:avLst/>
              <a:gdLst/>
              <a:ahLst/>
              <a:cxnLst/>
              <a:rect l="0" t="0" r="0" b="0"/>
              <a:pathLst>
                <a:path w="144594" h="4369428">
                  <a:moveTo>
                    <a:pt x="3514" y="4369428"/>
                  </a:moveTo>
                  <a:lnTo>
                    <a:pt x="2760" y="4360877"/>
                  </a:lnTo>
                  <a:lnTo>
                    <a:pt x="2110" y="4352326"/>
                  </a:lnTo>
                  <a:lnTo>
                    <a:pt x="1540" y="4343775"/>
                  </a:lnTo>
                  <a:lnTo>
                    <a:pt x="1048" y="4335225"/>
                  </a:lnTo>
                  <a:lnTo>
                    <a:pt x="663" y="4326674"/>
                  </a:lnTo>
                  <a:lnTo>
                    <a:pt x="373" y="4318123"/>
                  </a:lnTo>
                  <a:lnTo>
                    <a:pt x="160" y="4309572"/>
                  </a:lnTo>
                  <a:lnTo>
                    <a:pt x="24" y="4301022"/>
                  </a:lnTo>
                  <a:lnTo>
                    <a:pt x="0" y="4292471"/>
                  </a:lnTo>
                  <a:lnTo>
                    <a:pt x="51" y="4283920"/>
                  </a:lnTo>
                  <a:lnTo>
                    <a:pt x="172" y="4275369"/>
                  </a:lnTo>
                  <a:lnTo>
                    <a:pt x="367" y="4266819"/>
                  </a:lnTo>
                  <a:lnTo>
                    <a:pt x="656" y="4258268"/>
                  </a:lnTo>
                  <a:lnTo>
                    <a:pt x="1004" y="4249717"/>
                  </a:lnTo>
                  <a:lnTo>
                    <a:pt x="1409" y="4241166"/>
                  </a:lnTo>
                  <a:lnTo>
                    <a:pt x="1880" y="4232616"/>
                  </a:lnTo>
                  <a:lnTo>
                    <a:pt x="2416" y="4224065"/>
                  </a:lnTo>
                  <a:lnTo>
                    <a:pt x="2996" y="4215514"/>
                  </a:lnTo>
                  <a:lnTo>
                    <a:pt x="3617" y="4206964"/>
                  </a:lnTo>
                  <a:lnTo>
                    <a:pt x="4287" y="4198413"/>
                  </a:lnTo>
                  <a:lnTo>
                    <a:pt x="4995" y="4189862"/>
                  </a:lnTo>
                  <a:lnTo>
                    <a:pt x="5729" y="4181311"/>
                  </a:lnTo>
                  <a:lnTo>
                    <a:pt x="6487" y="4172761"/>
                  </a:lnTo>
                  <a:lnTo>
                    <a:pt x="7274" y="4164210"/>
                  </a:lnTo>
                  <a:lnTo>
                    <a:pt x="8074" y="4155659"/>
                  </a:lnTo>
                  <a:lnTo>
                    <a:pt x="8885" y="4147108"/>
                  </a:lnTo>
                  <a:lnTo>
                    <a:pt x="9704" y="4138558"/>
                  </a:lnTo>
                  <a:lnTo>
                    <a:pt x="10526" y="4130007"/>
                  </a:lnTo>
                  <a:lnTo>
                    <a:pt x="11346" y="4121456"/>
                  </a:lnTo>
                  <a:lnTo>
                    <a:pt x="12163" y="4112905"/>
                  </a:lnTo>
                  <a:lnTo>
                    <a:pt x="12970" y="4104355"/>
                  </a:lnTo>
                  <a:lnTo>
                    <a:pt x="13764" y="4095804"/>
                  </a:lnTo>
                  <a:lnTo>
                    <a:pt x="14544" y="4087253"/>
                  </a:lnTo>
                  <a:lnTo>
                    <a:pt x="15309" y="4078702"/>
                  </a:lnTo>
                  <a:lnTo>
                    <a:pt x="16050" y="4070152"/>
                  </a:lnTo>
                  <a:lnTo>
                    <a:pt x="16767" y="4061601"/>
                  </a:lnTo>
                  <a:lnTo>
                    <a:pt x="17463" y="4053050"/>
                  </a:lnTo>
                  <a:lnTo>
                    <a:pt x="18137" y="4044499"/>
                  </a:lnTo>
                  <a:lnTo>
                    <a:pt x="18775" y="4035949"/>
                  </a:lnTo>
                  <a:lnTo>
                    <a:pt x="19386" y="4027398"/>
                  </a:lnTo>
                  <a:lnTo>
                    <a:pt x="19973" y="4018847"/>
                  </a:lnTo>
                  <a:lnTo>
                    <a:pt x="20531" y="4010296"/>
                  </a:lnTo>
                  <a:lnTo>
                    <a:pt x="21051" y="4001746"/>
                  </a:lnTo>
                  <a:lnTo>
                    <a:pt x="21545" y="3993195"/>
                  </a:lnTo>
                  <a:lnTo>
                    <a:pt x="22013" y="3984644"/>
                  </a:lnTo>
                  <a:lnTo>
                    <a:pt x="22449" y="3976094"/>
                  </a:lnTo>
                  <a:lnTo>
                    <a:pt x="22851" y="3967543"/>
                  </a:lnTo>
                  <a:lnTo>
                    <a:pt x="23229" y="3958992"/>
                  </a:lnTo>
                  <a:lnTo>
                    <a:pt x="23582" y="3950441"/>
                  </a:lnTo>
                  <a:lnTo>
                    <a:pt x="23904" y="3941891"/>
                  </a:lnTo>
                  <a:lnTo>
                    <a:pt x="24199" y="3933340"/>
                  </a:lnTo>
                  <a:lnTo>
                    <a:pt x="24473" y="3924789"/>
                  </a:lnTo>
                  <a:lnTo>
                    <a:pt x="24726" y="3916238"/>
                  </a:lnTo>
                  <a:lnTo>
                    <a:pt x="24950" y="3907688"/>
                  </a:lnTo>
                  <a:lnTo>
                    <a:pt x="25155" y="3899137"/>
                  </a:lnTo>
                  <a:lnTo>
                    <a:pt x="25344" y="3890586"/>
                  </a:lnTo>
                  <a:lnTo>
                    <a:pt x="25514" y="3882035"/>
                  </a:lnTo>
                  <a:lnTo>
                    <a:pt x="25663" y="3873485"/>
                  </a:lnTo>
                  <a:lnTo>
                    <a:pt x="25799" y="3864934"/>
                  </a:lnTo>
                  <a:lnTo>
                    <a:pt x="25922" y="3856383"/>
                  </a:lnTo>
                  <a:lnTo>
                    <a:pt x="26031" y="3847832"/>
                  </a:lnTo>
                  <a:lnTo>
                    <a:pt x="26127" y="3839282"/>
                  </a:lnTo>
                  <a:lnTo>
                    <a:pt x="26213" y="3830731"/>
                  </a:lnTo>
                  <a:lnTo>
                    <a:pt x="26291" y="3822180"/>
                  </a:lnTo>
                  <a:lnTo>
                    <a:pt x="26359" y="3813629"/>
                  </a:lnTo>
                  <a:lnTo>
                    <a:pt x="26420" y="3805079"/>
                  </a:lnTo>
                  <a:lnTo>
                    <a:pt x="26475" y="3796528"/>
                  </a:lnTo>
                  <a:lnTo>
                    <a:pt x="26525" y="3787977"/>
                  </a:lnTo>
                  <a:lnTo>
                    <a:pt x="26569" y="3779427"/>
                  </a:lnTo>
                  <a:lnTo>
                    <a:pt x="26610" y="3770876"/>
                  </a:lnTo>
                  <a:lnTo>
                    <a:pt x="26648" y="3762325"/>
                  </a:lnTo>
                  <a:lnTo>
                    <a:pt x="26684" y="3753774"/>
                  </a:lnTo>
                  <a:lnTo>
                    <a:pt x="26717" y="3745224"/>
                  </a:lnTo>
                  <a:lnTo>
                    <a:pt x="26749" y="3736673"/>
                  </a:lnTo>
                  <a:lnTo>
                    <a:pt x="26781" y="3728122"/>
                  </a:lnTo>
                  <a:lnTo>
                    <a:pt x="26811" y="3719571"/>
                  </a:lnTo>
                  <a:lnTo>
                    <a:pt x="26842" y="3711021"/>
                  </a:lnTo>
                  <a:lnTo>
                    <a:pt x="26873" y="3702470"/>
                  </a:lnTo>
                  <a:lnTo>
                    <a:pt x="26905" y="3693919"/>
                  </a:lnTo>
                  <a:lnTo>
                    <a:pt x="26937" y="3685368"/>
                  </a:lnTo>
                  <a:lnTo>
                    <a:pt x="26970" y="3676818"/>
                  </a:lnTo>
                  <a:lnTo>
                    <a:pt x="27003" y="3668267"/>
                  </a:lnTo>
                  <a:lnTo>
                    <a:pt x="27038" y="3659716"/>
                  </a:lnTo>
                  <a:lnTo>
                    <a:pt x="27073" y="3651165"/>
                  </a:lnTo>
                  <a:lnTo>
                    <a:pt x="27110" y="3642615"/>
                  </a:lnTo>
                  <a:lnTo>
                    <a:pt x="27147" y="3634064"/>
                  </a:lnTo>
                  <a:lnTo>
                    <a:pt x="27186" y="3625513"/>
                  </a:lnTo>
                  <a:lnTo>
                    <a:pt x="27225" y="3616962"/>
                  </a:lnTo>
                  <a:lnTo>
                    <a:pt x="27265" y="3608412"/>
                  </a:lnTo>
                  <a:lnTo>
                    <a:pt x="27306" y="3599861"/>
                  </a:lnTo>
                  <a:lnTo>
                    <a:pt x="27347" y="3591310"/>
                  </a:lnTo>
                  <a:lnTo>
                    <a:pt x="27388" y="3582759"/>
                  </a:lnTo>
                  <a:lnTo>
                    <a:pt x="27430" y="3574209"/>
                  </a:lnTo>
                  <a:lnTo>
                    <a:pt x="27472" y="3565658"/>
                  </a:lnTo>
                  <a:lnTo>
                    <a:pt x="27513" y="3557107"/>
                  </a:lnTo>
                  <a:lnTo>
                    <a:pt x="27555" y="3548557"/>
                  </a:lnTo>
                  <a:lnTo>
                    <a:pt x="27596" y="3540006"/>
                  </a:lnTo>
                  <a:lnTo>
                    <a:pt x="27638" y="3531455"/>
                  </a:lnTo>
                  <a:lnTo>
                    <a:pt x="27678" y="3522904"/>
                  </a:lnTo>
                  <a:lnTo>
                    <a:pt x="27718" y="3514354"/>
                  </a:lnTo>
                  <a:lnTo>
                    <a:pt x="27757" y="3505803"/>
                  </a:lnTo>
                  <a:lnTo>
                    <a:pt x="27796" y="3497252"/>
                  </a:lnTo>
                  <a:lnTo>
                    <a:pt x="27834" y="3488701"/>
                  </a:lnTo>
                  <a:lnTo>
                    <a:pt x="27871" y="3480151"/>
                  </a:lnTo>
                  <a:lnTo>
                    <a:pt x="27907" y="3471600"/>
                  </a:lnTo>
                  <a:lnTo>
                    <a:pt x="27943" y="3463049"/>
                  </a:lnTo>
                  <a:lnTo>
                    <a:pt x="27978" y="3454498"/>
                  </a:lnTo>
                  <a:lnTo>
                    <a:pt x="28012" y="3445948"/>
                  </a:lnTo>
                  <a:lnTo>
                    <a:pt x="28046" y="3437397"/>
                  </a:lnTo>
                  <a:lnTo>
                    <a:pt x="28079" y="3428846"/>
                  </a:lnTo>
                  <a:lnTo>
                    <a:pt x="28112" y="3420295"/>
                  </a:lnTo>
                  <a:lnTo>
                    <a:pt x="28145" y="3411745"/>
                  </a:lnTo>
                  <a:lnTo>
                    <a:pt x="28178" y="3403194"/>
                  </a:lnTo>
                  <a:lnTo>
                    <a:pt x="28211" y="3394643"/>
                  </a:lnTo>
                  <a:lnTo>
                    <a:pt x="28245" y="3386092"/>
                  </a:lnTo>
                  <a:lnTo>
                    <a:pt x="28279" y="3377542"/>
                  </a:lnTo>
                  <a:lnTo>
                    <a:pt x="28314" y="3368991"/>
                  </a:lnTo>
                  <a:lnTo>
                    <a:pt x="28350" y="3360440"/>
                  </a:lnTo>
                  <a:lnTo>
                    <a:pt x="28388" y="3351890"/>
                  </a:lnTo>
                  <a:lnTo>
                    <a:pt x="28427" y="3343339"/>
                  </a:lnTo>
                  <a:lnTo>
                    <a:pt x="28468" y="3334788"/>
                  </a:lnTo>
                  <a:lnTo>
                    <a:pt x="28512" y="3326237"/>
                  </a:lnTo>
                  <a:lnTo>
                    <a:pt x="28558" y="3317687"/>
                  </a:lnTo>
                  <a:lnTo>
                    <a:pt x="28606" y="3309136"/>
                  </a:lnTo>
                  <a:lnTo>
                    <a:pt x="28658" y="3300585"/>
                  </a:lnTo>
                  <a:lnTo>
                    <a:pt x="28713" y="3292034"/>
                  </a:lnTo>
                  <a:lnTo>
                    <a:pt x="28771" y="3283484"/>
                  </a:lnTo>
                  <a:lnTo>
                    <a:pt x="28832" y="3274933"/>
                  </a:lnTo>
                  <a:lnTo>
                    <a:pt x="28898" y="3266382"/>
                  </a:lnTo>
                  <a:lnTo>
                    <a:pt x="28968" y="3257831"/>
                  </a:lnTo>
                  <a:lnTo>
                    <a:pt x="29042" y="3249281"/>
                  </a:lnTo>
                  <a:lnTo>
                    <a:pt x="29120" y="3240730"/>
                  </a:lnTo>
                  <a:lnTo>
                    <a:pt x="29204" y="3232179"/>
                  </a:lnTo>
                  <a:lnTo>
                    <a:pt x="29292" y="3223628"/>
                  </a:lnTo>
                  <a:lnTo>
                    <a:pt x="29384" y="3215078"/>
                  </a:lnTo>
                  <a:lnTo>
                    <a:pt x="29481" y="3206527"/>
                  </a:lnTo>
                  <a:lnTo>
                    <a:pt x="29583" y="3197976"/>
                  </a:lnTo>
                  <a:lnTo>
                    <a:pt x="29690" y="3189425"/>
                  </a:lnTo>
                  <a:lnTo>
                    <a:pt x="29801" y="3180875"/>
                  </a:lnTo>
                  <a:lnTo>
                    <a:pt x="29918" y="3172324"/>
                  </a:lnTo>
                  <a:lnTo>
                    <a:pt x="30040" y="3163773"/>
                  </a:lnTo>
                  <a:lnTo>
                    <a:pt x="30165" y="3155223"/>
                  </a:lnTo>
                  <a:lnTo>
                    <a:pt x="30295" y="3146672"/>
                  </a:lnTo>
                  <a:lnTo>
                    <a:pt x="30430" y="3138121"/>
                  </a:lnTo>
                  <a:lnTo>
                    <a:pt x="30569" y="3129570"/>
                  </a:lnTo>
                  <a:lnTo>
                    <a:pt x="30711" y="3121020"/>
                  </a:lnTo>
                  <a:lnTo>
                    <a:pt x="30857" y="3112469"/>
                  </a:lnTo>
                  <a:lnTo>
                    <a:pt x="31008" y="3103918"/>
                  </a:lnTo>
                  <a:lnTo>
                    <a:pt x="31161" y="3095367"/>
                  </a:lnTo>
                  <a:lnTo>
                    <a:pt x="31317" y="3086817"/>
                  </a:lnTo>
                  <a:lnTo>
                    <a:pt x="31476" y="3078266"/>
                  </a:lnTo>
                  <a:lnTo>
                    <a:pt x="31639" y="3069715"/>
                  </a:lnTo>
                  <a:lnTo>
                    <a:pt x="31803" y="3061164"/>
                  </a:lnTo>
                  <a:lnTo>
                    <a:pt x="31968" y="3052614"/>
                  </a:lnTo>
                  <a:lnTo>
                    <a:pt x="32137" y="3044063"/>
                  </a:lnTo>
                  <a:lnTo>
                    <a:pt x="32306" y="3035512"/>
                  </a:lnTo>
                  <a:lnTo>
                    <a:pt x="32477" y="3026961"/>
                  </a:lnTo>
                  <a:lnTo>
                    <a:pt x="32648" y="3018411"/>
                  </a:lnTo>
                  <a:lnTo>
                    <a:pt x="32821" y="3009860"/>
                  </a:lnTo>
                  <a:lnTo>
                    <a:pt x="32994" y="3001309"/>
                  </a:lnTo>
                  <a:lnTo>
                    <a:pt x="33168" y="2992758"/>
                  </a:lnTo>
                  <a:lnTo>
                    <a:pt x="33342" y="2984208"/>
                  </a:lnTo>
                  <a:lnTo>
                    <a:pt x="33516" y="2975657"/>
                  </a:lnTo>
                  <a:lnTo>
                    <a:pt x="33689" y="2967106"/>
                  </a:lnTo>
                  <a:lnTo>
                    <a:pt x="33863" y="2958555"/>
                  </a:lnTo>
                  <a:lnTo>
                    <a:pt x="34036" y="2950005"/>
                  </a:lnTo>
                  <a:lnTo>
                    <a:pt x="34209" y="2941454"/>
                  </a:lnTo>
                  <a:lnTo>
                    <a:pt x="34381" y="2932903"/>
                  </a:lnTo>
                  <a:lnTo>
                    <a:pt x="34552" y="2924353"/>
                  </a:lnTo>
                  <a:lnTo>
                    <a:pt x="34723" y="2915802"/>
                  </a:lnTo>
                  <a:lnTo>
                    <a:pt x="34894" y="2907251"/>
                  </a:lnTo>
                  <a:lnTo>
                    <a:pt x="35064" y="2898700"/>
                  </a:lnTo>
                  <a:lnTo>
                    <a:pt x="35233" y="2890150"/>
                  </a:lnTo>
                  <a:lnTo>
                    <a:pt x="35402" y="2881599"/>
                  </a:lnTo>
                  <a:lnTo>
                    <a:pt x="35571" y="2873048"/>
                  </a:lnTo>
                  <a:lnTo>
                    <a:pt x="35739" y="2864497"/>
                  </a:lnTo>
                  <a:lnTo>
                    <a:pt x="35907" y="2855947"/>
                  </a:lnTo>
                  <a:lnTo>
                    <a:pt x="36075" y="2847396"/>
                  </a:lnTo>
                  <a:lnTo>
                    <a:pt x="36244" y="2838845"/>
                  </a:lnTo>
                  <a:lnTo>
                    <a:pt x="36412" y="2830294"/>
                  </a:lnTo>
                  <a:lnTo>
                    <a:pt x="36581" y="2821744"/>
                  </a:lnTo>
                  <a:lnTo>
                    <a:pt x="36750" y="2813193"/>
                  </a:lnTo>
                  <a:lnTo>
                    <a:pt x="36920" y="2804642"/>
                  </a:lnTo>
                  <a:lnTo>
                    <a:pt x="37090" y="2796091"/>
                  </a:lnTo>
                  <a:lnTo>
                    <a:pt x="37262" y="2787541"/>
                  </a:lnTo>
                  <a:lnTo>
                    <a:pt x="37435" y="2778990"/>
                  </a:lnTo>
                  <a:lnTo>
                    <a:pt x="37609" y="2770439"/>
                  </a:lnTo>
                  <a:lnTo>
                    <a:pt x="37784" y="2761888"/>
                  </a:lnTo>
                  <a:lnTo>
                    <a:pt x="37961" y="2753338"/>
                  </a:lnTo>
                  <a:lnTo>
                    <a:pt x="38140" y="2744787"/>
                  </a:lnTo>
                  <a:lnTo>
                    <a:pt x="38320" y="2736236"/>
                  </a:lnTo>
                  <a:lnTo>
                    <a:pt x="38502" y="2727686"/>
                  </a:lnTo>
                  <a:lnTo>
                    <a:pt x="38686" y="2719135"/>
                  </a:lnTo>
                  <a:lnTo>
                    <a:pt x="38872" y="2710584"/>
                  </a:lnTo>
                  <a:lnTo>
                    <a:pt x="39060" y="2702033"/>
                  </a:lnTo>
                  <a:lnTo>
                    <a:pt x="39250" y="2693483"/>
                  </a:lnTo>
                  <a:lnTo>
                    <a:pt x="39443" y="2684932"/>
                  </a:lnTo>
                  <a:lnTo>
                    <a:pt x="39638" y="2676381"/>
                  </a:lnTo>
                  <a:lnTo>
                    <a:pt x="39834" y="2667830"/>
                  </a:lnTo>
                  <a:lnTo>
                    <a:pt x="40033" y="2659280"/>
                  </a:lnTo>
                  <a:lnTo>
                    <a:pt x="40235" y="2650729"/>
                  </a:lnTo>
                  <a:lnTo>
                    <a:pt x="40438" y="2642178"/>
                  </a:lnTo>
                  <a:lnTo>
                    <a:pt x="40642" y="2633627"/>
                  </a:lnTo>
                  <a:lnTo>
                    <a:pt x="40850" y="2625077"/>
                  </a:lnTo>
                  <a:lnTo>
                    <a:pt x="41059" y="2616526"/>
                  </a:lnTo>
                  <a:lnTo>
                    <a:pt x="41269" y="2607975"/>
                  </a:lnTo>
                  <a:lnTo>
                    <a:pt x="41482" y="2599424"/>
                  </a:lnTo>
                  <a:lnTo>
                    <a:pt x="41696" y="2590874"/>
                  </a:lnTo>
                  <a:lnTo>
                    <a:pt x="41911" y="2582323"/>
                  </a:lnTo>
                  <a:lnTo>
                    <a:pt x="42128" y="2573772"/>
                  </a:lnTo>
                  <a:lnTo>
                    <a:pt x="42346" y="2565221"/>
                  </a:lnTo>
                  <a:lnTo>
                    <a:pt x="42565" y="2556671"/>
                  </a:lnTo>
                  <a:lnTo>
                    <a:pt x="42786" y="2548120"/>
                  </a:lnTo>
                  <a:lnTo>
                    <a:pt x="43006" y="2539569"/>
                  </a:lnTo>
                  <a:lnTo>
                    <a:pt x="43228" y="2531018"/>
                  </a:lnTo>
                  <a:lnTo>
                    <a:pt x="43450" y="2522468"/>
                  </a:lnTo>
                  <a:lnTo>
                    <a:pt x="43673" y="2513917"/>
                  </a:lnTo>
                  <a:lnTo>
                    <a:pt x="43896" y="2505366"/>
                  </a:lnTo>
                  <a:lnTo>
                    <a:pt x="44120" y="2496816"/>
                  </a:lnTo>
                  <a:lnTo>
                    <a:pt x="44343" y="2488265"/>
                  </a:lnTo>
                  <a:lnTo>
                    <a:pt x="44567" y="2479714"/>
                  </a:lnTo>
                  <a:lnTo>
                    <a:pt x="44790" y="2471163"/>
                  </a:lnTo>
                  <a:lnTo>
                    <a:pt x="45013" y="2462613"/>
                  </a:lnTo>
                  <a:lnTo>
                    <a:pt x="45237" y="2454062"/>
                  </a:lnTo>
                  <a:lnTo>
                    <a:pt x="45459" y="2445511"/>
                  </a:lnTo>
                  <a:lnTo>
                    <a:pt x="45682" y="2436960"/>
                  </a:lnTo>
                  <a:lnTo>
                    <a:pt x="45904" y="2428410"/>
                  </a:lnTo>
                  <a:lnTo>
                    <a:pt x="46126" y="2419859"/>
                  </a:lnTo>
                  <a:lnTo>
                    <a:pt x="46347" y="2411308"/>
                  </a:lnTo>
                  <a:lnTo>
                    <a:pt x="46568" y="2402757"/>
                  </a:lnTo>
                  <a:lnTo>
                    <a:pt x="46788" y="2394207"/>
                  </a:lnTo>
                  <a:lnTo>
                    <a:pt x="47007" y="2385656"/>
                  </a:lnTo>
                  <a:lnTo>
                    <a:pt x="47226" y="2377105"/>
                  </a:lnTo>
                  <a:lnTo>
                    <a:pt x="47445" y="2368554"/>
                  </a:lnTo>
                  <a:lnTo>
                    <a:pt x="47663" y="2360004"/>
                  </a:lnTo>
                  <a:lnTo>
                    <a:pt x="47881" y="2351453"/>
                  </a:lnTo>
                  <a:lnTo>
                    <a:pt x="48098" y="2342902"/>
                  </a:lnTo>
                  <a:lnTo>
                    <a:pt x="48314" y="2334351"/>
                  </a:lnTo>
                  <a:lnTo>
                    <a:pt x="48530" y="2325801"/>
                  </a:lnTo>
                  <a:lnTo>
                    <a:pt x="48746" y="2317250"/>
                  </a:lnTo>
                  <a:lnTo>
                    <a:pt x="48961" y="2308699"/>
                  </a:lnTo>
                  <a:lnTo>
                    <a:pt x="49176" y="2300149"/>
                  </a:lnTo>
                  <a:lnTo>
                    <a:pt x="49391" y="2291598"/>
                  </a:lnTo>
                  <a:lnTo>
                    <a:pt x="49605" y="2283047"/>
                  </a:lnTo>
                  <a:lnTo>
                    <a:pt x="49819" y="2274496"/>
                  </a:lnTo>
                  <a:lnTo>
                    <a:pt x="50033" y="2265946"/>
                  </a:lnTo>
                  <a:lnTo>
                    <a:pt x="50247" y="2257395"/>
                  </a:lnTo>
                  <a:lnTo>
                    <a:pt x="50461" y="2248844"/>
                  </a:lnTo>
                  <a:lnTo>
                    <a:pt x="50675" y="2240293"/>
                  </a:lnTo>
                  <a:lnTo>
                    <a:pt x="50888" y="2231743"/>
                  </a:lnTo>
                  <a:lnTo>
                    <a:pt x="51102" y="2223192"/>
                  </a:lnTo>
                  <a:lnTo>
                    <a:pt x="51316" y="2214641"/>
                  </a:lnTo>
                  <a:lnTo>
                    <a:pt x="51529" y="2206090"/>
                  </a:lnTo>
                  <a:lnTo>
                    <a:pt x="51743" y="2197540"/>
                  </a:lnTo>
                  <a:lnTo>
                    <a:pt x="51957" y="2188989"/>
                  </a:lnTo>
                  <a:lnTo>
                    <a:pt x="52171" y="2180438"/>
                  </a:lnTo>
                  <a:lnTo>
                    <a:pt x="52385" y="2171887"/>
                  </a:lnTo>
                  <a:lnTo>
                    <a:pt x="52599" y="2163337"/>
                  </a:lnTo>
                  <a:lnTo>
                    <a:pt x="52814" y="2154786"/>
                  </a:lnTo>
                  <a:lnTo>
                    <a:pt x="53028" y="2146235"/>
                  </a:lnTo>
                  <a:lnTo>
                    <a:pt x="53243" y="2137684"/>
                  </a:lnTo>
                  <a:lnTo>
                    <a:pt x="53458" y="2129134"/>
                  </a:lnTo>
                  <a:lnTo>
                    <a:pt x="53673" y="2120583"/>
                  </a:lnTo>
                  <a:lnTo>
                    <a:pt x="53888" y="2112032"/>
                  </a:lnTo>
                  <a:lnTo>
                    <a:pt x="54103" y="2103482"/>
                  </a:lnTo>
                  <a:lnTo>
                    <a:pt x="54318" y="2094931"/>
                  </a:lnTo>
                  <a:lnTo>
                    <a:pt x="54533" y="2086380"/>
                  </a:lnTo>
                  <a:lnTo>
                    <a:pt x="54749" y="2077829"/>
                  </a:lnTo>
                  <a:lnTo>
                    <a:pt x="54964" y="2069279"/>
                  </a:lnTo>
                  <a:lnTo>
                    <a:pt x="55179" y="2060728"/>
                  </a:lnTo>
                  <a:lnTo>
                    <a:pt x="55394" y="2052177"/>
                  </a:lnTo>
                  <a:lnTo>
                    <a:pt x="55608" y="2043626"/>
                  </a:lnTo>
                  <a:lnTo>
                    <a:pt x="55823" y="2035076"/>
                  </a:lnTo>
                  <a:lnTo>
                    <a:pt x="56037" y="2026525"/>
                  </a:lnTo>
                  <a:lnTo>
                    <a:pt x="56250" y="2017974"/>
                  </a:lnTo>
                  <a:lnTo>
                    <a:pt x="56464" y="2009423"/>
                  </a:lnTo>
                  <a:lnTo>
                    <a:pt x="56676" y="2000873"/>
                  </a:lnTo>
                  <a:lnTo>
                    <a:pt x="56888" y="1992322"/>
                  </a:lnTo>
                  <a:lnTo>
                    <a:pt x="57099" y="1983771"/>
                  </a:lnTo>
                  <a:lnTo>
                    <a:pt x="57310" y="1975220"/>
                  </a:lnTo>
                  <a:lnTo>
                    <a:pt x="57519" y="1966670"/>
                  </a:lnTo>
                  <a:lnTo>
                    <a:pt x="57727" y="1958119"/>
                  </a:lnTo>
                  <a:lnTo>
                    <a:pt x="57934" y="1949568"/>
                  </a:lnTo>
                  <a:lnTo>
                    <a:pt x="58140" y="1941017"/>
                  </a:lnTo>
                  <a:lnTo>
                    <a:pt x="58345" y="1932467"/>
                  </a:lnTo>
                  <a:lnTo>
                    <a:pt x="58548" y="1923916"/>
                  </a:lnTo>
                  <a:lnTo>
                    <a:pt x="58750" y="1915365"/>
                  </a:lnTo>
                  <a:lnTo>
                    <a:pt x="58949" y="1906814"/>
                  </a:lnTo>
                  <a:lnTo>
                    <a:pt x="59148" y="1898264"/>
                  </a:lnTo>
                  <a:lnTo>
                    <a:pt x="59344" y="1889713"/>
                  </a:lnTo>
                  <a:lnTo>
                    <a:pt x="59538" y="1881162"/>
                  </a:lnTo>
                  <a:lnTo>
                    <a:pt x="59730" y="1872612"/>
                  </a:lnTo>
                  <a:lnTo>
                    <a:pt x="59920" y="1864061"/>
                  </a:lnTo>
                  <a:lnTo>
                    <a:pt x="60107" y="1855510"/>
                  </a:lnTo>
                  <a:lnTo>
                    <a:pt x="60292" y="1846959"/>
                  </a:lnTo>
                  <a:lnTo>
                    <a:pt x="60475" y="1838409"/>
                  </a:lnTo>
                  <a:lnTo>
                    <a:pt x="60655" y="1829858"/>
                  </a:lnTo>
                  <a:lnTo>
                    <a:pt x="60832" y="1821307"/>
                  </a:lnTo>
                  <a:lnTo>
                    <a:pt x="61007" y="1812756"/>
                  </a:lnTo>
                  <a:lnTo>
                    <a:pt x="61179" y="1804206"/>
                  </a:lnTo>
                  <a:lnTo>
                    <a:pt x="61348" y="1795655"/>
                  </a:lnTo>
                  <a:lnTo>
                    <a:pt x="61514" y="1787104"/>
                  </a:lnTo>
                  <a:lnTo>
                    <a:pt x="61677" y="1778553"/>
                  </a:lnTo>
                  <a:lnTo>
                    <a:pt x="61838" y="1770003"/>
                  </a:lnTo>
                  <a:lnTo>
                    <a:pt x="61995" y="1761452"/>
                  </a:lnTo>
                  <a:lnTo>
                    <a:pt x="62149" y="1752901"/>
                  </a:lnTo>
                  <a:lnTo>
                    <a:pt x="62301" y="1744350"/>
                  </a:lnTo>
                  <a:lnTo>
                    <a:pt x="62449" y="1735800"/>
                  </a:lnTo>
                  <a:lnTo>
                    <a:pt x="62594" y="1727249"/>
                  </a:lnTo>
                  <a:lnTo>
                    <a:pt x="62737" y="1718698"/>
                  </a:lnTo>
                  <a:lnTo>
                    <a:pt x="62876" y="1710147"/>
                  </a:lnTo>
                  <a:lnTo>
                    <a:pt x="63013" y="1701597"/>
                  </a:lnTo>
                  <a:lnTo>
                    <a:pt x="63146" y="1693046"/>
                  </a:lnTo>
                  <a:lnTo>
                    <a:pt x="63277" y="1684495"/>
                  </a:lnTo>
                  <a:lnTo>
                    <a:pt x="63406" y="1675945"/>
                  </a:lnTo>
                  <a:lnTo>
                    <a:pt x="63531" y="1667394"/>
                  </a:lnTo>
                  <a:lnTo>
                    <a:pt x="63654" y="1658843"/>
                  </a:lnTo>
                  <a:lnTo>
                    <a:pt x="63774" y="1650292"/>
                  </a:lnTo>
                  <a:lnTo>
                    <a:pt x="63892" y="1641742"/>
                  </a:lnTo>
                  <a:lnTo>
                    <a:pt x="64007" y="1633191"/>
                  </a:lnTo>
                  <a:lnTo>
                    <a:pt x="64120" y="1624640"/>
                  </a:lnTo>
                  <a:lnTo>
                    <a:pt x="64230" y="1616089"/>
                  </a:lnTo>
                  <a:lnTo>
                    <a:pt x="64339" y="1607539"/>
                  </a:lnTo>
                  <a:lnTo>
                    <a:pt x="64444" y="1598988"/>
                  </a:lnTo>
                  <a:lnTo>
                    <a:pt x="64548" y="1590437"/>
                  </a:lnTo>
                  <a:lnTo>
                    <a:pt x="64650" y="1581886"/>
                  </a:lnTo>
                  <a:lnTo>
                    <a:pt x="64750" y="1573336"/>
                  </a:lnTo>
                  <a:lnTo>
                    <a:pt x="64848" y="1564785"/>
                  </a:lnTo>
                  <a:lnTo>
                    <a:pt x="64944" y="1556234"/>
                  </a:lnTo>
                  <a:lnTo>
                    <a:pt x="65038" y="1547683"/>
                  </a:lnTo>
                  <a:lnTo>
                    <a:pt x="65130" y="1539133"/>
                  </a:lnTo>
                  <a:lnTo>
                    <a:pt x="65220" y="1530582"/>
                  </a:lnTo>
                  <a:lnTo>
                    <a:pt x="65309" y="1522031"/>
                  </a:lnTo>
                  <a:lnTo>
                    <a:pt x="65396" y="1513480"/>
                  </a:lnTo>
                  <a:lnTo>
                    <a:pt x="65482" y="1504930"/>
                  </a:lnTo>
                  <a:lnTo>
                    <a:pt x="65565" y="1496379"/>
                  </a:lnTo>
                  <a:lnTo>
                    <a:pt x="65647" y="1487828"/>
                  </a:lnTo>
                  <a:lnTo>
                    <a:pt x="65728" y="1479277"/>
                  </a:lnTo>
                  <a:lnTo>
                    <a:pt x="65806" y="1470727"/>
                  </a:lnTo>
                  <a:lnTo>
                    <a:pt x="65883" y="1462176"/>
                  </a:lnTo>
                  <a:lnTo>
                    <a:pt x="65959" y="1453625"/>
                  </a:lnTo>
                  <a:lnTo>
                    <a:pt x="66033" y="1445075"/>
                  </a:lnTo>
                  <a:lnTo>
                    <a:pt x="66105" y="1436524"/>
                  </a:lnTo>
                  <a:lnTo>
                    <a:pt x="66176" y="1427973"/>
                  </a:lnTo>
                  <a:lnTo>
                    <a:pt x="66245" y="1419422"/>
                  </a:lnTo>
                  <a:lnTo>
                    <a:pt x="66313" y="1410872"/>
                  </a:lnTo>
                  <a:lnTo>
                    <a:pt x="66378" y="1402321"/>
                  </a:lnTo>
                  <a:lnTo>
                    <a:pt x="66442" y="1393770"/>
                  </a:lnTo>
                  <a:lnTo>
                    <a:pt x="66505" y="1385219"/>
                  </a:lnTo>
                  <a:lnTo>
                    <a:pt x="66566" y="1376669"/>
                  </a:lnTo>
                  <a:lnTo>
                    <a:pt x="66626" y="1368118"/>
                  </a:lnTo>
                  <a:lnTo>
                    <a:pt x="66684" y="1359567"/>
                  </a:lnTo>
                  <a:lnTo>
                    <a:pt x="66740" y="1351016"/>
                  </a:lnTo>
                  <a:lnTo>
                    <a:pt x="66795" y="1342466"/>
                  </a:lnTo>
                  <a:lnTo>
                    <a:pt x="66849" y="1333915"/>
                  </a:lnTo>
                  <a:lnTo>
                    <a:pt x="66901" y="1325364"/>
                  </a:lnTo>
                  <a:lnTo>
                    <a:pt x="66952" y="1316813"/>
                  </a:lnTo>
                  <a:lnTo>
                    <a:pt x="67002" y="1308263"/>
                  </a:lnTo>
                  <a:lnTo>
                    <a:pt x="67050" y="1299712"/>
                  </a:lnTo>
                  <a:lnTo>
                    <a:pt x="67098" y="1291161"/>
                  </a:lnTo>
                  <a:lnTo>
                    <a:pt x="67144" y="1282610"/>
                  </a:lnTo>
                  <a:lnTo>
                    <a:pt x="67190" y="1274060"/>
                  </a:lnTo>
                  <a:lnTo>
                    <a:pt x="67235" y="1265509"/>
                  </a:lnTo>
                  <a:lnTo>
                    <a:pt x="67279" y="1256958"/>
                  </a:lnTo>
                  <a:lnTo>
                    <a:pt x="67323" y="1248408"/>
                  </a:lnTo>
                  <a:lnTo>
                    <a:pt x="67366" y="1239857"/>
                  </a:lnTo>
                  <a:lnTo>
                    <a:pt x="67409" y="1231306"/>
                  </a:lnTo>
                  <a:lnTo>
                    <a:pt x="67452" y="1222755"/>
                  </a:lnTo>
                  <a:lnTo>
                    <a:pt x="67495" y="1214205"/>
                  </a:lnTo>
                  <a:lnTo>
                    <a:pt x="67538" y="1205654"/>
                  </a:lnTo>
                  <a:lnTo>
                    <a:pt x="67581" y="1197103"/>
                  </a:lnTo>
                  <a:lnTo>
                    <a:pt x="67624" y="1188552"/>
                  </a:lnTo>
                  <a:lnTo>
                    <a:pt x="67669" y="1180002"/>
                  </a:lnTo>
                  <a:lnTo>
                    <a:pt x="67714" y="1171451"/>
                  </a:lnTo>
                  <a:lnTo>
                    <a:pt x="67759" y="1162900"/>
                  </a:lnTo>
                  <a:lnTo>
                    <a:pt x="67806" y="1154349"/>
                  </a:lnTo>
                  <a:lnTo>
                    <a:pt x="67853" y="1145799"/>
                  </a:lnTo>
                  <a:lnTo>
                    <a:pt x="67902" y="1137248"/>
                  </a:lnTo>
                  <a:lnTo>
                    <a:pt x="67952" y="1128697"/>
                  </a:lnTo>
                  <a:lnTo>
                    <a:pt x="68003" y="1120146"/>
                  </a:lnTo>
                  <a:lnTo>
                    <a:pt x="68056" y="1111596"/>
                  </a:lnTo>
                  <a:lnTo>
                    <a:pt x="68110" y="1103045"/>
                  </a:lnTo>
                  <a:lnTo>
                    <a:pt x="68165" y="1094494"/>
                  </a:lnTo>
                  <a:lnTo>
                    <a:pt x="68222" y="1085943"/>
                  </a:lnTo>
                  <a:lnTo>
                    <a:pt x="68281" y="1077393"/>
                  </a:lnTo>
                  <a:lnTo>
                    <a:pt x="68341" y="1068842"/>
                  </a:lnTo>
                  <a:lnTo>
                    <a:pt x="68403" y="1060291"/>
                  </a:lnTo>
                  <a:lnTo>
                    <a:pt x="68467" y="1051741"/>
                  </a:lnTo>
                  <a:lnTo>
                    <a:pt x="68531" y="1043190"/>
                  </a:lnTo>
                  <a:lnTo>
                    <a:pt x="68598" y="1034639"/>
                  </a:lnTo>
                  <a:lnTo>
                    <a:pt x="68666" y="1026088"/>
                  </a:lnTo>
                  <a:lnTo>
                    <a:pt x="68735" y="1017538"/>
                  </a:lnTo>
                  <a:lnTo>
                    <a:pt x="68806" y="1008987"/>
                  </a:lnTo>
                  <a:lnTo>
                    <a:pt x="68877" y="1000436"/>
                  </a:lnTo>
                  <a:lnTo>
                    <a:pt x="68950" y="991885"/>
                  </a:lnTo>
                  <a:lnTo>
                    <a:pt x="69025" y="983335"/>
                  </a:lnTo>
                  <a:lnTo>
                    <a:pt x="69099" y="974784"/>
                  </a:lnTo>
                  <a:lnTo>
                    <a:pt x="69175" y="966233"/>
                  </a:lnTo>
                  <a:lnTo>
                    <a:pt x="69251" y="957682"/>
                  </a:lnTo>
                  <a:lnTo>
                    <a:pt x="69328" y="949132"/>
                  </a:lnTo>
                  <a:lnTo>
                    <a:pt x="69405" y="940581"/>
                  </a:lnTo>
                  <a:lnTo>
                    <a:pt x="69483" y="932030"/>
                  </a:lnTo>
                  <a:lnTo>
                    <a:pt x="69560" y="923479"/>
                  </a:lnTo>
                  <a:lnTo>
                    <a:pt x="69638" y="914929"/>
                  </a:lnTo>
                  <a:lnTo>
                    <a:pt x="69715" y="906378"/>
                  </a:lnTo>
                  <a:lnTo>
                    <a:pt x="69792" y="897827"/>
                  </a:lnTo>
                  <a:lnTo>
                    <a:pt x="69868" y="889276"/>
                  </a:lnTo>
                  <a:lnTo>
                    <a:pt x="69944" y="880726"/>
                  </a:lnTo>
                  <a:lnTo>
                    <a:pt x="70019" y="872175"/>
                  </a:lnTo>
                  <a:lnTo>
                    <a:pt x="70093" y="863624"/>
                  </a:lnTo>
                  <a:lnTo>
                    <a:pt x="70166" y="855073"/>
                  </a:lnTo>
                  <a:lnTo>
                    <a:pt x="70238" y="846523"/>
                  </a:lnTo>
                  <a:lnTo>
                    <a:pt x="70309" y="837972"/>
                  </a:lnTo>
                  <a:lnTo>
                    <a:pt x="70379" y="829421"/>
                  </a:lnTo>
                  <a:lnTo>
                    <a:pt x="70447" y="820871"/>
                  </a:lnTo>
                  <a:lnTo>
                    <a:pt x="70513" y="812320"/>
                  </a:lnTo>
                  <a:lnTo>
                    <a:pt x="70579" y="803769"/>
                  </a:lnTo>
                  <a:lnTo>
                    <a:pt x="70642" y="795218"/>
                  </a:lnTo>
                  <a:lnTo>
                    <a:pt x="70704" y="786668"/>
                  </a:lnTo>
                  <a:lnTo>
                    <a:pt x="70764" y="778117"/>
                  </a:lnTo>
                  <a:lnTo>
                    <a:pt x="70822" y="769566"/>
                  </a:lnTo>
                  <a:lnTo>
                    <a:pt x="70879" y="761015"/>
                  </a:lnTo>
                  <a:lnTo>
                    <a:pt x="70934" y="752465"/>
                  </a:lnTo>
                  <a:lnTo>
                    <a:pt x="70987" y="743914"/>
                  </a:lnTo>
                  <a:lnTo>
                    <a:pt x="71038" y="735363"/>
                  </a:lnTo>
                  <a:lnTo>
                    <a:pt x="71088" y="726812"/>
                  </a:lnTo>
                  <a:lnTo>
                    <a:pt x="71136" y="718262"/>
                  </a:lnTo>
                  <a:lnTo>
                    <a:pt x="71182" y="709711"/>
                  </a:lnTo>
                  <a:lnTo>
                    <a:pt x="71226" y="701160"/>
                  </a:lnTo>
                  <a:lnTo>
                    <a:pt x="71269" y="692609"/>
                  </a:lnTo>
                  <a:lnTo>
                    <a:pt x="71310" y="684059"/>
                  </a:lnTo>
                  <a:lnTo>
                    <a:pt x="71349" y="675508"/>
                  </a:lnTo>
                  <a:lnTo>
                    <a:pt x="71387" y="666957"/>
                  </a:lnTo>
                  <a:lnTo>
                    <a:pt x="71423" y="658406"/>
                  </a:lnTo>
                  <a:lnTo>
                    <a:pt x="71459" y="649856"/>
                  </a:lnTo>
                  <a:lnTo>
                    <a:pt x="71492" y="641305"/>
                  </a:lnTo>
                  <a:lnTo>
                    <a:pt x="71524" y="632754"/>
                  </a:lnTo>
                  <a:lnTo>
                    <a:pt x="71555" y="624204"/>
                  </a:lnTo>
                  <a:lnTo>
                    <a:pt x="71585" y="615653"/>
                  </a:lnTo>
                  <a:lnTo>
                    <a:pt x="71613" y="607102"/>
                  </a:lnTo>
                  <a:lnTo>
                    <a:pt x="71641" y="598551"/>
                  </a:lnTo>
                  <a:lnTo>
                    <a:pt x="71667" y="590001"/>
                  </a:lnTo>
                  <a:lnTo>
                    <a:pt x="71692" y="581450"/>
                  </a:lnTo>
                  <a:lnTo>
                    <a:pt x="71716" y="572899"/>
                  </a:lnTo>
                  <a:lnTo>
                    <a:pt x="71740" y="564348"/>
                  </a:lnTo>
                  <a:lnTo>
                    <a:pt x="71762" y="555798"/>
                  </a:lnTo>
                  <a:lnTo>
                    <a:pt x="71784" y="547247"/>
                  </a:lnTo>
                  <a:lnTo>
                    <a:pt x="71804" y="538696"/>
                  </a:lnTo>
                  <a:lnTo>
                    <a:pt x="71824" y="530145"/>
                  </a:lnTo>
                  <a:lnTo>
                    <a:pt x="71843" y="521595"/>
                  </a:lnTo>
                  <a:lnTo>
                    <a:pt x="71861" y="513044"/>
                  </a:lnTo>
                  <a:lnTo>
                    <a:pt x="71879" y="504493"/>
                  </a:lnTo>
                  <a:lnTo>
                    <a:pt x="71896" y="495942"/>
                  </a:lnTo>
                  <a:lnTo>
                    <a:pt x="71912" y="487392"/>
                  </a:lnTo>
                  <a:lnTo>
                    <a:pt x="71927" y="478841"/>
                  </a:lnTo>
                  <a:lnTo>
                    <a:pt x="71942" y="470290"/>
                  </a:lnTo>
                  <a:lnTo>
                    <a:pt x="71956" y="461739"/>
                  </a:lnTo>
                  <a:lnTo>
                    <a:pt x="71970" y="453189"/>
                  </a:lnTo>
                  <a:lnTo>
                    <a:pt x="71983" y="444638"/>
                  </a:lnTo>
                  <a:lnTo>
                    <a:pt x="71995" y="436087"/>
                  </a:lnTo>
                  <a:lnTo>
                    <a:pt x="72006" y="427536"/>
                  </a:lnTo>
                  <a:lnTo>
                    <a:pt x="72017" y="418986"/>
                  </a:lnTo>
                  <a:lnTo>
                    <a:pt x="72028" y="410435"/>
                  </a:lnTo>
                  <a:lnTo>
                    <a:pt x="72037" y="401884"/>
                  </a:lnTo>
                  <a:lnTo>
                    <a:pt x="72046" y="393334"/>
                  </a:lnTo>
                  <a:lnTo>
                    <a:pt x="72055" y="384783"/>
                  </a:lnTo>
                  <a:lnTo>
                    <a:pt x="72062" y="376232"/>
                  </a:lnTo>
                  <a:lnTo>
                    <a:pt x="72069" y="367681"/>
                  </a:lnTo>
                  <a:lnTo>
                    <a:pt x="72076" y="359131"/>
                  </a:lnTo>
                  <a:lnTo>
                    <a:pt x="72081" y="350580"/>
                  </a:lnTo>
                  <a:lnTo>
                    <a:pt x="72086" y="342029"/>
                  </a:lnTo>
                  <a:lnTo>
                    <a:pt x="72091" y="333478"/>
                  </a:lnTo>
                  <a:lnTo>
                    <a:pt x="72095" y="324928"/>
                  </a:lnTo>
                  <a:lnTo>
                    <a:pt x="72098" y="316377"/>
                  </a:lnTo>
                  <a:lnTo>
                    <a:pt x="72100" y="307826"/>
                  </a:lnTo>
                  <a:lnTo>
                    <a:pt x="72102" y="299275"/>
                  </a:lnTo>
                  <a:lnTo>
                    <a:pt x="72104" y="290725"/>
                  </a:lnTo>
                  <a:lnTo>
                    <a:pt x="72105" y="282174"/>
                  </a:lnTo>
                  <a:lnTo>
                    <a:pt x="72105" y="273623"/>
                  </a:lnTo>
                  <a:lnTo>
                    <a:pt x="72105" y="265072"/>
                  </a:lnTo>
                  <a:lnTo>
                    <a:pt x="72104" y="256522"/>
                  </a:lnTo>
                  <a:lnTo>
                    <a:pt x="72103" y="247971"/>
                  </a:lnTo>
                  <a:lnTo>
                    <a:pt x="72101" y="239420"/>
                  </a:lnTo>
                  <a:lnTo>
                    <a:pt x="72099" y="230869"/>
                  </a:lnTo>
                  <a:lnTo>
                    <a:pt x="72097" y="222319"/>
                  </a:lnTo>
                  <a:lnTo>
                    <a:pt x="72094" y="213768"/>
                  </a:lnTo>
                  <a:lnTo>
                    <a:pt x="72091" y="205217"/>
                  </a:lnTo>
                  <a:lnTo>
                    <a:pt x="72087" y="196667"/>
                  </a:lnTo>
                  <a:lnTo>
                    <a:pt x="72083" y="188116"/>
                  </a:lnTo>
                  <a:lnTo>
                    <a:pt x="72079" y="179565"/>
                  </a:lnTo>
                  <a:lnTo>
                    <a:pt x="72075" y="171014"/>
                  </a:lnTo>
                  <a:lnTo>
                    <a:pt x="72071" y="162464"/>
                  </a:lnTo>
                  <a:lnTo>
                    <a:pt x="72067" y="153913"/>
                  </a:lnTo>
                  <a:lnTo>
                    <a:pt x="72062" y="145362"/>
                  </a:lnTo>
                  <a:lnTo>
                    <a:pt x="72058" y="136811"/>
                  </a:lnTo>
                  <a:lnTo>
                    <a:pt x="72054" y="128261"/>
                  </a:lnTo>
                  <a:lnTo>
                    <a:pt x="72049" y="119710"/>
                  </a:lnTo>
                  <a:lnTo>
                    <a:pt x="72045" y="111159"/>
                  </a:lnTo>
                  <a:lnTo>
                    <a:pt x="72041" y="102608"/>
                  </a:lnTo>
                  <a:lnTo>
                    <a:pt x="72037" y="94058"/>
                  </a:lnTo>
                  <a:lnTo>
                    <a:pt x="72034" y="85507"/>
                  </a:lnTo>
                  <a:lnTo>
                    <a:pt x="72031" y="76956"/>
                  </a:lnTo>
                  <a:lnTo>
                    <a:pt x="72028" y="68405"/>
                  </a:lnTo>
                  <a:lnTo>
                    <a:pt x="72025" y="59855"/>
                  </a:lnTo>
                  <a:lnTo>
                    <a:pt x="72023" y="51304"/>
                  </a:lnTo>
                  <a:lnTo>
                    <a:pt x="72021" y="42753"/>
                  </a:lnTo>
                  <a:lnTo>
                    <a:pt x="72019" y="34202"/>
                  </a:lnTo>
                  <a:lnTo>
                    <a:pt x="72018" y="25652"/>
                  </a:lnTo>
                  <a:lnTo>
                    <a:pt x="72017" y="17101"/>
                  </a:lnTo>
                  <a:lnTo>
                    <a:pt x="72017" y="8550"/>
                  </a:lnTo>
                  <a:lnTo>
                    <a:pt x="72017" y="0"/>
                  </a:lnTo>
                  <a:lnTo>
                    <a:pt x="72577" y="0"/>
                  </a:lnTo>
                  <a:lnTo>
                    <a:pt x="72577" y="8550"/>
                  </a:lnTo>
                  <a:lnTo>
                    <a:pt x="72577" y="17101"/>
                  </a:lnTo>
                  <a:lnTo>
                    <a:pt x="72576" y="25652"/>
                  </a:lnTo>
                  <a:lnTo>
                    <a:pt x="72575" y="34202"/>
                  </a:lnTo>
                  <a:lnTo>
                    <a:pt x="72573" y="42753"/>
                  </a:lnTo>
                  <a:lnTo>
                    <a:pt x="72571" y="51304"/>
                  </a:lnTo>
                  <a:lnTo>
                    <a:pt x="72569" y="59855"/>
                  </a:lnTo>
                  <a:lnTo>
                    <a:pt x="72566" y="68405"/>
                  </a:lnTo>
                  <a:lnTo>
                    <a:pt x="72563" y="76956"/>
                  </a:lnTo>
                  <a:lnTo>
                    <a:pt x="72560" y="85507"/>
                  </a:lnTo>
                  <a:lnTo>
                    <a:pt x="72556" y="94058"/>
                  </a:lnTo>
                  <a:lnTo>
                    <a:pt x="72553" y="102608"/>
                  </a:lnTo>
                  <a:lnTo>
                    <a:pt x="72549" y="111159"/>
                  </a:lnTo>
                  <a:lnTo>
                    <a:pt x="72545" y="119710"/>
                  </a:lnTo>
                  <a:lnTo>
                    <a:pt x="72540" y="128261"/>
                  </a:lnTo>
                  <a:lnTo>
                    <a:pt x="72536" y="136811"/>
                  </a:lnTo>
                  <a:lnTo>
                    <a:pt x="72532" y="145362"/>
                  </a:lnTo>
                  <a:lnTo>
                    <a:pt x="72527" y="153913"/>
                  </a:lnTo>
                  <a:lnTo>
                    <a:pt x="72523" y="162464"/>
                  </a:lnTo>
                  <a:lnTo>
                    <a:pt x="72519" y="171014"/>
                  </a:lnTo>
                  <a:lnTo>
                    <a:pt x="72515" y="179565"/>
                  </a:lnTo>
                  <a:lnTo>
                    <a:pt x="72511" y="188116"/>
                  </a:lnTo>
                  <a:lnTo>
                    <a:pt x="72507" y="196667"/>
                  </a:lnTo>
                  <a:lnTo>
                    <a:pt x="72503" y="205217"/>
                  </a:lnTo>
                  <a:lnTo>
                    <a:pt x="72500" y="213768"/>
                  </a:lnTo>
                  <a:lnTo>
                    <a:pt x="72497" y="222319"/>
                  </a:lnTo>
                  <a:lnTo>
                    <a:pt x="72495" y="230869"/>
                  </a:lnTo>
                  <a:lnTo>
                    <a:pt x="72493" y="239420"/>
                  </a:lnTo>
                  <a:lnTo>
                    <a:pt x="72491" y="247971"/>
                  </a:lnTo>
                  <a:lnTo>
                    <a:pt x="72490" y="256522"/>
                  </a:lnTo>
                  <a:lnTo>
                    <a:pt x="72489" y="265072"/>
                  </a:lnTo>
                  <a:lnTo>
                    <a:pt x="72489" y="273623"/>
                  </a:lnTo>
                  <a:lnTo>
                    <a:pt x="72489" y="282174"/>
                  </a:lnTo>
                  <a:lnTo>
                    <a:pt x="72490" y="290725"/>
                  </a:lnTo>
                  <a:lnTo>
                    <a:pt x="72491" y="299275"/>
                  </a:lnTo>
                  <a:lnTo>
                    <a:pt x="72494" y="307826"/>
                  </a:lnTo>
                  <a:lnTo>
                    <a:pt x="72496" y="316377"/>
                  </a:lnTo>
                  <a:lnTo>
                    <a:pt x="72499" y="324928"/>
                  </a:lnTo>
                  <a:lnTo>
                    <a:pt x="72503" y="333478"/>
                  </a:lnTo>
                  <a:lnTo>
                    <a:pt x="72508" y="342029"/>
                  </a:lnTo>
                  <a:lnTo>
                    <a:pt x="72513" y="350580"/>
                  </a:lnTo>
                  <a:lnTo>
                    <a:pt x="72518" y="359131"/>
                  </a:lnTo>
                  <a:lnTo>
                    <a:pt x="72525" y="367681"/>
                  </a:lnTo>
                  <a:lnTo>
                    <a:pt x="72532" y="376232"/>
                  </a:lnTo>
                  <a:lnTo>
                    <a:pt x="72539" y="384783"/>
                  </a:lnTo>
                  <a:lnTo>
                    <a:pt x="72548" y="393334"/>
                  </a:lnTo>
                  <a:lnTo>
                    <a:pt x="72557" y="401884"/>
                  </a:lnTo>
                  <a:lnTo>
                    <a:pt x="72566" y="410435"/>
                  </a:lnTo>
                  <a:lnTo>
                    <a:pt x="72577" y="418986"/>
                  </a:lnTo>
                  <a:lnTo>
                    <a:pt x="72587" y="427536"/>
                  </a:lnTo>
                  <a:lnTo>
                    <a:pt x="72599" y="436087"/>
                  </a:lnTo>
                  <a:lnTo>
                    <a:pt x="72611" y="444638"/>
                  </a:lnTo>
                  <a:lnTo>
                    <a:pt x="72624" y="453189"/>
                  </a:lnTo>
                  <a:lnTo>
                    <a:pt x="72638" y="461739"/>
                  </a:lnTo>
                  <a:lnTo>
                    <a:pt x="72652" y="470290"/>
                  </a:lnTo>
                  <a:lnTo>
                    <a:pt x="72667" y="478841"/>
                  </a:lnTo>
                  <a:lnTo>
                    <a:pt x="72682" y="487392"/>
                  </a:lnTo>
                  <a:lnTo>
                    <a:pt x="72698" y="495942"/>
                  </a:lnTo>
                  <a:lnTo>
                    <a:pt x="72715" y="504493"/>
                  </a:lnTo>
                  <a:lnTo>
                    <a:pt x="72733" y="513044"/>
                  </a:lnTo>
                  <a:lnTo>
                    <a:pt x="72751" y="521595"/>
                  </a:lnTo>
                  <a:lnTo>
                    <a:pt x="72770" y="530145"/>
                  </a:lnTo>
                  <a:lnTo>
                    <a:pt x="72790" y="538696"/>
                  </a:lnTo>
                  <a:lnTo>
                    <a:pt x="72810" y="547247"/>
                  </a:lnTo>
                  <a:lnTo>
                    <a:pt x="72832" y="555798"/>
                  </a:lnTo>
                  <a:lnTo>
                    <a:pt x="72854" y="564348"/>
                  </a:lnTo>
                  <a:lnTo>
                    <a:pt x="72878" y="572899"/>
                  </a:lnTo>
                  <a:lnTo>
                    <a:pt x="72902" y="581450"/>
                  </a:lnTo>
                  <a:lnTo>
                    <a:pt x="72927" y="590001"/>
                  </a:lnTo>
                  <a:lnTo>
                    <a:pt x="72953" y="598551"/>
                  </a:lnTo>
                  <a:lnTo>
                    <a:pt x="72981" y="607102"/>
                  </a:lnTo>
                  <a:lnTo>
                    <a:pt x="73009" y="615653"/>
                  </a:lnTo>
                  <a:lnTo>
                    <a:pt x="73039" y="624204"/>
                  </a:lnTo>
                  <a:lnTo>
                    <a:pt x="73070" y="632754"/>
                  </a:lnTo>
                  <a:lnTo>
                    <a:pt x="73102" y="641305"/>
                  </a:lnTo>
                  <a:lnTo>
                    <a:pt x="73135" y="649856"/>
                  </a:lnTo>
                  <a:lnTo>
                    <a:pt x="73171" y="658406"/>
                  </a:lnTo>
                  <a:lnTo>
                    <a:pt x="73207" y="666957"/>
                  </a:lnTo>
                  <a:lnTo>
                    <a:pt x="73245" y="675508"/>
                  </a:lnTo>
                  <a:lnTo>
                    <a:pt x="73284" y="684059"/>
                  </a:lnTo>
                  <a:lnTo>
                    <a:pt x="73325" y="692609"/>
                  </a:lnTo>
                  <a:lnTo>
                    <a:pt x="73368" y="701160"/>
                  </a:lnTo>
                  <a:lnTo>
                    <a:pt x="73412" y="709711"/>
                  </a:lnTo>
                  <a:lnTo>
                    <a:pt x="73458" y="718262"/>
                  </a:lnTo>
                  <a:lnTo>
                    <a:pt x="73506" y="726812"/>
                  </a:lnTo>
                  <a:lnTo>
                    <a:pt x="73556" y="735363"/>
                  </a:lnTo>
                  <a:lnTo>
                    <a:pt x="73607" y="743914"/>
                  </a:lnTo>
                  <a:lnTo>
                    <a:pt x="73660" y="752465"/>
                  </a:lnTo>
                  <a:lnTo>
                    <a:pt x="73715" y="761015"/>
                  </a:lnTo>
                  <a:lnTo>
                    <a:pt x="73772" y="769566"/>
                  </a:lnTo>
                  <a:lnTo>
                    <a:pt x="73830" y="778117"/>
                  </a:lnTo>
                  <a:lnTo>
                    <a:pt x="73890" y="786668"/>
                  </a:lnTo>
                  <a:lnTo>
                    <a:pt x="73952" y="795218"/>
                  </a:lnTo>
                  <a:lnTo>
                    <a:pt x="74015" y="803769"/>
                  </a:lnTo>
                  <a:lnTo>
                    <a:pt x="74081" y="812320"/>
                  </a:lnTo>
                  <a:lnTo>
                    <a:pt x="74147" y="820871"/>
                  </a:lnTo>
                  <a:lnTo>
                    <a:pt x="74215" y="829421"/>
                  </a:lnTo>
                  <a:lnTo>
                    <a:pt x="74285" y="837972"/>
                  </a:lnTo>
                  <a:lnTo>
                    <a:pt x="74356" y="846523"/>
                  </a:lnTo>
                  <a:lnTo>
                    <a:pt x="74428" y="855073"/>
                  </a:lnTo>
                  <a:lnTo>
                    <a:pt x="74501" y="863624"/>
                  </a:lnTo>
                  <a:lnTo>
                    <a:pt x="74575" y="872175"/>
                  </a:lnTo>
                  <a:lnTo>
                    <a:pt x="74650" y="880726"/>
                  </a:lnTo>
                  <a:lnTo>
                    <a:pt x="74726" y="889276"/>
                  </a:lnTo>
                  <a:lnTo>
                    <a:pt x="74802" y="897827"/>
                  </a:lnTo>
                  <a:lnTo>
                    <a:pt x="74879" y="906378"/>
                  </a:lnTo>
                  <a:lnTo>
                    <a:pt x="74956" y="914929"/>
                  </a:lnTo>
                  <a:lnTo>
                    <a:pt x="75034" y="923479"/>
                  </a:lnTo>
                  <a:lnTo>
                    <a:pt x="75111" y="932030"/>
                  </a:lnTo>
                  <a:lnTo>
                    <a:pt x="75189" y="940581"/>
                  </a:lnTo>
                  <a:lnTo>
                    <a:pt x="75266" y="949132"/>
                  </a:lnTo>
                  <a:lnTo>
                    <a:pt x="75343" y="957682"/>
                  </a:lnTo>
                  <a:lnTo>
                    <a:pt x="75419" y="966233"/>
                  </a:lnTo>
                  <a:lnTo>
                    <a:pt x="75495" y="974784"/>
                  </a:lnTo>
                  <a:lnTo>
                    <a:pt x="75569" y="983335"/>
                  </a:lnTo>
                  <a:lnTo>
                    <a:pt x="75643" y="991885"/>
                  </a:lnTo>
                  <a:lnTo>
                    <a:pt x="75717" y="1000436"/>
                  </a:lnTo>
                  <a:lnTo>
                    <a:pt x="75788" y="1008987"/>
                  </a:lnTo>
                  <a:lnTo>
                    <a:pt x="75859" y="1017538"/>
                  </a:lnTo>
                  <a:lnTo>
                    <a:pt x="75928" y="1026088"/>
                  </a:lnTo>
                  <a:lnTo>
                    <a:pt x="75996" y="1034639"/>
                  </a:lnTo>
                  <a:lnTo>
                    <a:pt x="76062" y="1043190"/>
                  </a:lnTo>
                  <a:lnTo>
                    <a:pt x="76127" y="1051741"/>
                  </a:lnTo>
                  <a:lnTo>
                    <a:pt x="76191" y="1060291"/>
                  </a:lnTo>
                  <a:lnTo>
                    <a:pt x="76253" y="1068842"/>
                  </a:lnTo>
                  <a:lnTo>
                    <a:pt x="76313" y="1077393"/>
                  </a:lnTo>
                  <a:lnTo>
                    <a:pt x="76372" y="1085943"/>
                  </a:lnTo>
                  <a:lnTo>
                    <a:pt x="76429" y="1094494"/>
                  </a:lnTo>
                  <a:lnTo>
                    <a:pt x="76484" y="1103045"/>
                  </a:lnTo>
                  <a:lnTo>
                    <a:pt x="76538" y="1111596"/>
                  </a:lnTo>
                  <a:lnTo>
                    <a:pt x="76591" y="1120146"/>
                  </a:lnTo>
                  <a:lnTo>
                    <a:pt x="76642" y="1128697"/>
                  </a:lnTo>
                  <a:lnTo>
                    <a:pt x="76692" y="1137248"/>
                  </a:lnTo>
                  <a:lnTo>
                    <a:pt x="76741" y="1145799"/>
                  </a:lnTo>
                  <a:lnTo>
                    <a:pt x="76788" y="1154349"/>
                  </a:lnTo>
                  <a:lnTo>
                    <a:pt x="76835" y="1162900"/>
                  </a:lnTo>
                  <a:lnTo>
                    <a:pt x="76880" y="1171451"/>
                  </a:lnTo>
                  <a:lnTo>
                    <a:pt x="76925" y="1180002"/>
                  </a:lnTo>
                  <a:lnTo>
                    <a:pt x="76970" y="1188552"/>
                  </a:lnTo>
                  <a:lnTo>
                    <a:pt x="77013" y="1197103"/>
                  </a:lnTo>
                  <a:lnTo>
                    <a:pt x="77056" y="1205654"/>
                  </a:lnTo>
                  <a:lnTo>
                    <a:pt x="77099" y="1214205"/>
                  </a:lnTo>
                  <a:lnTo>
                    <a:pt x="77142" y="1222755"/>
                  </a:lnTo>
                  <a:lnTo>
                    <a:pt x="77185" y="1231306"/>
                  </a:lnTo>
                  <a:lnTo>
                    <a:pt x="77228" y="1239857"/>
                  </a:lnTo>
                  <a:lnTo>
                    <a:pt x="77271" y="1248408"/>
                  </a:lnTo>
                  <a:lnTo>
                    <a:pt x="77315" y="1256958"/>
                  </a:lnTo>
                  <a:lnTo>
                    <a:pt x="77359" y="1265509"/>
                  </a:lnTo>
                  <a:lnTo>
                    <a:pt x="77404" y="1274060"/>
                  </a:lnTo>
                  <a:lnTo>
                    <a:pt x="77450" y="1282610"/>
                  </a:lnTo>
                  <a:lnTo>
                    <a:pt x="77496" y="1291161"/>
                  </a:lnTo>
                  <a:lnTo>
                    <a:pt x="77544" y="1299712"/>
                  </a:lnTo>
                  <a:lnTo>
                    <a:pt x="77592" y="1308263"/>
                  </a:lnTo>
                  <a:lnTo>
                    <a:pt x="77642" y="1316813"/>
                  </a:lnTo>
                  <a:lnTo>
                    <a:pt x="77693" y="1325364"/>
                  </a:lnTo>
                  <a:lnTo>
                    <a:pt x="77745" y="1333915"/>
                  </a:lnTo>
                  <a:lnTo>
                    <a:pt x="77799" y="1342466"/>
                  </a:lnTo>
                  <a:lnTo>
                    <a:pt x="77854" y="1351016"/>
                  </a:lnTo>
                  <a:lnTo>
                    <a:pt x="77910" y="1359567"/>
                  </a:lnTo>
                  <a:lnTo>
                    <a:pt x="77968" y="1368118"/>
                  </a:lnTo>
                  <a:lnTo>
                    <a:pt x="78028" y="1376669"/>
                  </a:lnTo>
                  <a:lnTo>
                    <a:pt x="78089" y="1385219"/>
                  </a:lnTo>
                  <a:lnTo>
                    <a:pt x="78152" y="1393770"/>
                  </a:lnTo>
                  <a:lnTo>
                    <a:pt x="78216" y="1402321"/>
                  </a:lnTo>
                  <a:lnTo>
                    <a:pt x="78281" y="1410872"/>
                  </a:lnTo>
                  <a:lnTo>
                    <a:pt x="78349" y="1419422"/>
                  </a:lnTo>
                  <a:lnTo>
                    <a:pt x="78418" y="1427973"/>
                  </a:lnTo>
                  <a:lnTo>
                    <a:pt x="78489" y="1436524"/>
                  </a:lnTo>
                  <a:lnTo>
                    <a:pt x="78561" y="1445075"/>
                  </a:lnTo>
                  <a:lnTo>
                    <a:pt x="78635" y="1453625"/>
                  </a:lnTo>
                  <a:lnTo>
                    <a:pt x="78710" y="1462176"/>
                  </a:lnTo>
                  <a:lnTo>
                    <a:pt x="78788" y="1470727"/>
                  </a:lnTo>
                  <a:lnTo>
                    <a:pt x="78866" y="1479277"/>
                  </a:lnTo>
                  <a:lnTo>
                    <a:pt x="78947" y="1487828"/>
                  </a:lnTo>
                  <a:lnTo>
                    <a:pt x="79029" y="1496379"/>
                  </a:lnTo>
                  <a:lnTo>
                    <a:pt x="79112" y="1504930"/>
                  </a:lnTo>
                  <a:lnTo>
                    <a:pt x="79197" y="1513480"/>
                  </a:lnTo>
                  <a:lnTo>
                    <a:pt x="79285" y="1522031"/>
                  </a:lnTo>
                  <a:lnTo>
                    <a:pt x="79374" y="1530582"/>
                  </a:lnTo>
                  <a:lnTo>
                    <a:pt x="79464" y="1539133"/>
                  </a:lnTo>
                  <a:lnTo>
                    <a:pt x="79556" y="1547683"/>
                  </a:lnTo>
                  <a:lnTo>
                    <a:pt x="79650" y="1556234"/>
                  </a:lnTo>
                  <a:lnTo>
                    <a:pt x="79746" y="1564785"/>
                  </a:lnTo>
                  <a:lnTo>
                    <a:pt x="79844" y="1573336"/>
                  </a:lnTo>
                  <a:lnTo>
                    <a:pt x="79944" y="1581886"/>
                  </a:lnTo>
                  <a:lnTo>
                    <a:pt x="80046" y="1590437"/>
                  </a:lnTo>
                  <a:lnTo>
                    <a:pt x="80150" y="1598988"/>
                  </a:lnTo>
                  <a:lnTo>
                    <a:pt x="80255" y="1607539"/>
                  </a:lnTo>
                  <a:lnTo>
                    <a:pt x="80364" y="1616089"/>
                  </a:lnTo>
                  <a:lnTo>
                    <a:pt x="80474" y="1624640"/>
                  </a:lnTo>
                  <a:lnTo>
                    <a:pt x="80587" y="1633191"/>
                  </a:lnTo>
                  <a:lnTo>
                    <a:pt x="80702" y="1641742"/>
                  </a:lnTo>
                  <a:lnTo>
                    <a:pt x="80820" y="1650292"/>
                  </a:lnTo>
                  <a:lnTo>
                    <a:pt x="80940" y="1658843"/>
                  </a:lnTo>
                  <a:lnTo>
                    <a:pt x="81063" y="1667394"/>
                  </a:lnTo>
                  <a:lnTo>
                    <a:pt x="81188" y="1675945"/>
                  </a:lnTo>
                  <a:lnTo>
                    <a:pt x="81317" y="1684495"/>
                  </a:lnTo>
                  <a:lnTo>
                    <a:pt x="81447" y="1693046"/>
                  </a:lnTo>
                  <a:lnTo>
                    <a:pt x="81581" y="1701597"/>
                  </a:lnTo>
                  <a:lnTo>
                    <a:pt x="81718" y="1710147"/>
                  </a:lnTo>
                  <a:lnTo>
                    <a:pt x="81857" y="1718698"/>
                  </a:lnTo>
                  <a:lnTo>
                    <a:pt x="82000" y="1727249"/>
                  </a:lnTo>
                  <a:lnTo>
                    <a:pt x="82145" y="1735800"/>
                  </a:lnTo>
                  <a:lnTo>
                    <a:pt x="82293" y="1744350"/>
                  </a:lnTo>
                  <a:lnTo>
                    <a:pt x="82445" y="1752901"/>
                  </a:lnTo>
                  <a:lnTo>
                    <a:pt x="82599" y="1761452"/>
                  </a:lnTo>
                  <a:lnTo>
                    <a:pt x="82756" y="1770003"/>
                  </a:lnTo>
                  <a:lnTo>
                    <a:pt x="82917" y="1778553"/>
                  </a:lnTo>
                  <a:lnTo>
                    <a:pt x="83080" y="1787104"/>
                  </a:lnTo>
                  <a:lnTo>
                    <a:pt x="83246" y="1795655"/>
                  </a:lnTo>
                  <a:lnTo>
                    <a:pt x="83415" y="1804206"/>
                  </a:lnTo>
                  <a:lnTo>
                    <a:pt x="83587" y="1812756"/>
                  </a:lnTo>
                  <a:lnTo>
                    <a:pt x="83762" y="1821307"/>
                  </a:lnTo>
                  <a:lnTo>
                    <a:pt x="83939" y="1829858"/>
                  </a:lnTo>
                  <a:lnTo>
                    <a:pt x="84119" y="1838409"/>
                  </a:lnTo>
                  <a:lnTo>
                    <a:pt x="84302" y="1846959"/>
                  </a:lnTo>
                  <a:lnTo>
                    <a:pt x="84487" y="1855510"/>
                  </a:lnTo>
                  <a:lnTo>
                    <a:pt x="84674" y="1864061"/>
                  </a:lnTo>
                  <a:lnTo>
                    <a:pt x="84864" y="1872612"/>
                  </a:lnTo>
                  <a:lnTo>
                    <a:pt x="85056" y="1881162"/>
                  </a:lnTo>
                  <a:lnTo>
                    <a:pt x="85250" y="1889713"/>
                  </a:lnTo>
                  <a:lnTo>
                    <a:pt x="85446" y="1898264"/>
                  </a:lnTo>
                  <a:lnTo>
                    <a:pt x="85644" y="1906814"/>
                  </a:lnTo>
                  <a:lnTo>
                    <a:pt x="85844" y="1915365"/>
                  </a:lnTo>
                  <a:lnTo>
                    <a:pt x="86046" y="1923916"/>
                  </a:lnTo>
                  <a:lnTo>
                    <a:pt x="86249" y="1932467"/>
                  </a:lnTo>
                  <a:lnTo>
                    <a:pt x="86454" y="1941017"/>
                  </a:lnTo>
                  <a:lnTo>
                    <a:pt x="86659" y="1949568"/>
                  </a:lnTo>
                  <a:lnTo>
                    <a:pt x="86867" y="1958119"/>
                  </a:lnTo>
                  <a:lnTo>
                    <a:pt x="87075" y="1966670"/>
                  </a:lnTo>
                  <a:lnTo>
                    <a:pt x="87284" y="1975220"/>
                  </a:lnTo>
                  <a:lnTo>
                    <a:pt x="87495" y="1983771"/>
                  </a:lnTo>
                  <a:lnTo>
                    <a:pt x="87706" y="1992322"/>
                  </a:lnTo>
                  <a:lnTo>
                    <a:pt x="87918" y="2000873"/>
                  </a:lnTo>
                  <a:lnTo>
                    <a:pt x="88130" y="2009423"/>
                  </a:lnTo>
                  <a:lnTo>
                    <a:pt x="88344" y="2017974"/>
                  </a:lnTo>
                  <a:lnTo>
                    <a:pt x="88557" y="2026525"/>
                  </a:lnTo>
                  <a:lnTo>
                    <a:pt x="88771" y="2035076"/>
                  </a:lnTo>
                  <a:lnTo>
                    <a:pt x="88986" y="2043626"/>
                  </a:lnTo>
                  <a:lnTo>
                    <a:pt x="89200" y="2052177"/>
                  </a:lnTo>
                  <a:lnTo>
                    <a:pt x="89415" y="2060728"/>
                  </a:lnTo>
                  <a:lnTo>
                    <a:pt x="89630" y="2069279"/>
                  </a:lnTo>
                  <a:lnTo>
                    <a:pt x="89845" y="2077829"/>
                  </a:lnTo>
                  <a:lnTo>
                    <a:pt x="90061" y="2086380"/>
                  </a:lnTo>
                  <a:lnTo>
                    <a:pt x="90276" y="2094931"/>
                  </a:lnTo>
                  <a:lnTo>
                    <a:pt x="90491" y="2103482"/>
                  </a:lnTo>
                  <a:lnTo>
                    <a:pt x="90706" y="2112032"/>
                  </a:lnTo>
                  <a:lnTo>
                    <a:pt x="90921" y="2120583"/>
                  </a:lnTo>
                  <a:lnTo>
                    <a:pt x="91136" y="2129134"/>
                  </a:lnTo>
                  <a:lnTo>
                    <a:pt x="91351" y="2137684"/>
                  </a:lnTo>
                  <a:lnTo>
                    <a:pt x="91566" y="2146235"/>
                  </a:lnTo>
                  <a:lnTo>
                    <a:pt x="91780" y="2154786"/>
                  </a:lnTo>
                  <a:lnTo>
                    <a:pt x="91995" y="2163337"/>
                  </a:lnTo>
                  <a:lnTo>
                    <a:pt x="92209" y="2171887"/>
                  </a:lnTo>
                  <a:lnTo>
                    <a:pt x="92423" y="2180438"/>
                  </a:lnTo>
                  <a:lnTo>
                    <a:pt x="92637" y="2188989"/>
                  </a:lnTo>
                  <a:lnTo>
                    <a:pt x="92851" y="2197540"/>
                  </a:lnTo>
                  <a:lnTo>
                    <a:pt x="93065" y="2206090"/>
                  </a:lnTo>
                  <a:lnTo>
                    <a:pt x="93278" y="2214641"/>
                  </a:lnTo>
                  <a:lnTo>
                    <a:pt x="93492" y="2223192"/>
                  </a:lnTo>
                  <a:lnTo>
                    <a:pt x="93706" y="2231743"/>
                  </a:lnTo>
                  <a:lnTo>
                    <a:pt x="93919" y="2240293"/>
                  </a:lnTo>
                  <a:lnTo>
                    <a:pt x="94133" y="2248844"/>
                  </a:lnTo>
                  <a:lnTo>
                    <a:pt x="94347" y="2257395"/>
                  </a:lnTo>
                  <a:lnTo>
                    <a:pt x="94561" y="2265946"/>
                  </a:lnTo>
                  <a:lnTo>
                    <a:pt x="94774" y="2274496"/>
                  </a:lnTo>
                  <a:lnTo>
                    <a:pt x="94989" y="2283047"/>
                  </a:lnTo>
                  <a:lnTo>
                    <a:pt x="95203" y="2291598"/>
                  </a:lnTo>
                  <a:lnTo>
                    <a:pt x="95418" y="2300149"/>
                  </a:lnTo>
                  <a:lnTo>
                    <a:pt x="95633" y="2308699"/>
                  </a:lnTo>
                  <a:lnTo>
                    <a:pt x="95848" y="2317250"/>
                  </a:lnTo>
                  <a:lnTo>
                    <a:pt x="96064" y="2325801"/>
                  </a:lnTo>
                  <a:lnTo>
                    <a:pt x="96280" y="2334351"/>
                  </a:lnTo>
                  <a:lnTo>
                    <a:pt x="96496" y="2342902"/>
                  </a:lnTo>
                  <a:lnTo>
                    <a:pt x="96713" y="2351453"/>
                  </a:lnTo>
                  <a:lnTo>
                    <a:pt x="96931" y="2360004"/>
                  </a:lnTo>
                  <a:lnTo>
                    <a:pt x="97149" y="2368554"/>
                  </a:lnTo>
                  <a:lnTo>
                    <a:pt x="97367" y="2377105"/>
                  </a:lnTo>
                  <a:lnTo>
                    <a:pt x="97587" y="2385656"/>
                  </a:lnTo>
                  <a:lnTo>
                    <a:pt x="97806" y="2394207"/>
                  </a:lnTo>
                  <a:lnTo>
                    <a:pt x="98026" y="2402757"/>
                  </a:lnTo>
                  <a:lnTo>
                    <a:pt x="98247" y="2411308"/>
                  </a:lnTo>
                  <a:lnTo>
                    <a:pt x="98468" y="2419859"/>
                  </a:lnTo>
                  <a:lnTo>
                    <a:pt x="98690" y="2428410"/>
                  </a:lnTo>
                  <a:lnTo>
                    <a:pt x="98912" y="2436960"/>
                  </a:lnTo>
                  <a:lnTo>
                    <a:pt x="99135" y="2445511"/>
                  </a:lnTo>
                  <a:lnTo>
                    <a:pt x="99357" y="2454062"/>
                  </a:lnTo>
                  <a:lnTo>
                    <a:pt x="99581" y="2462613"/>
                  </a:lnTo>
                  <a:lnTo>
                    <a:pt x="99804" y="2471163"/>
                  </a:lnTo>
                  <a:lnTo>
                    <a:pt x="100027" y="2479714"/>
                  </a:lnTo>
                  <a:lnTo>
                    <a:pt x="100251" y="2488265"/>
                  </a:lnTo>
                  <a:lnTo>
                    <a:pt x="100474" y="2496816"/>
                  </a:lnTo>
                  <a:lnTo>
                    <a:pt x="100698" y="2505366"/>
                  </a:lnTo>
                  <a:lnTo>
                    <a:pt x="100921" y="2513917"/>
                  </a:lnTo>
                  <a:lnTo>
                    <a:pt x="101144" y="2522468"/>
                  </a:lnTo>
                  <a:lnTo>
                    <a:pt x="101366" y="2531018"/>
                  </a:lnTo>
                  <a:lnTo>
                    <a:pt x="101588" y="2539569"/>
                  </a:lnTo>
                  <a:lnTo>
                    <a:pt x="101808" y="2548120"/>
                  </a:lnTo>
                  <a:lnTo>
                    <a:pt x="102029" y="2556671"/>
                  </a:lnTo>
                  <a:lnTo>
                    <a:pt x="102248" y="2565221"/>
                  </a:lnTo>
                  <a:lnTo>
                    <a:pt x="102466" y="2573772"/>
                  </a:lnTo>
                  <a:lnTo>
                    <a:pt x="102682" y="2582323"/>
                  </a:lnTo>
                  <a:lnTo>
                    <a:pt x="102898" y="2590874"/>
                  </a:lnTo>
                  <a:lnTo>
                    <a:pt x="103112" y="2599424"/>
                  </a:lnTo>
                  <a:lnTo>
                    <a:pt x="103325" y="2607975"/>
                  </a:lnTo>
                  <a:lnTo>
                    <a:pt x="103535" y="2616526"/>
                  </a:lnTo>
                  <a:lnTo>
                    <a:pt x="103744" y="2625077"/>
                  </a:lnTo>
                  <a:lnTo>
                    <a:pt x="103952" y="2633627"/>
                  </a:lnTo>
                  <a:lnTo>
                    <a:pt x="104156" y="2642178"/>
                  </a:lnTo>
                  <a:lnTo>
                    <a:pt x="104359" y="2650729"/>
                  </a:lnTo>
                  <a:lnTo>
                    <a:pt x="104561" y="2659280"/>
                  </a:lnTo>
                  <a:lnTo>
                    <a:pt x="104760" y="2667830"/>
                  </a:lnTo>
                  <a:lnTo>
                    <a:pt x="104956" y="2676381"/>
                  </a:lnTo>
                  <a:lnTo>
                    <a:pt x="105151" y="2684932"/>
                  </a:lnTo>
                  <a:lnTo>
                    <a:pt x="105344" y="2693483"/>
                  </a:lnTo>
                  <a:lnTo>
                    <a:pt x="105534" y="2702033"/>
                  </a:lnTo>
                  <a:lnTo>
                    <a:pt x="105722" y="2710584"/>
                  </a:lnTo>
                  <a:lnTo>
                    <a:pt x="105908" y="2719135"/>
                  </a:lnTo>
                  <a:lnTo>
                    <a:pt x="106092" y="2727686"/>
                  </a:lnTo>
                  <a:lnTo>
                    <a:pt x="106274" y="2736236"/>
                  </a:lnTo>
                  <a:lnTo>
                    <a:pt x="106454" y="2744787"/>
                  </a:lnTo>
                  <a:lnTo>
                    <a:pt x="106633" y="2753338"/>
                  </a:lnTo>
                  <a:lnTo>
                    <a:pt x="106810" y="2761888"/>
                  </a:lnTo>
                  <a:lnTo>
                    <a:pt x="106985" y="2770439"/>
                  </a:lnTo>
                  <a:lnTo>
                    <a:pt x="107159" y="2778990"/>
                  </a:lnTo>
                  <a:lnTo>
                    <a:pt x="107332" y="2787541"/>
                  </a:lnTo>
                  <a:lnTo>
                    <a:pt x="107504" y="2796091"/>
                  </a:lnTo>
                  <a:lnTo>
                    <a:pt x="107674" y="2804642"/>
                  </a:lnTo>
                  <a:lnTo>
                    <a:pt x="107844" y="2813193"/>
                  </a:lnTo>
                  <a:lnTo>
                    <a:pt x="108013" y="2821744"/>
                  </a:lnTo>
                  <a:lnTo>
                    <a:pt x="108182" y="2830294"/>
                  </a:lnTo>
                  <a:lnTo>
                    <a:pt x="108350" y="2838845"/>
                  </a:lnTo>
                  <a:lnTo>
                    <a:pt x="108519" y="2847396"/>
                  </a:lnTo>
                  <a:lnTo>
                    <a:pt x="108687" y="2855947"/>
                  </a:lnTo>
                  <a:lnTo>
                    <a:pt x="108855" y="2864497"/>
                  </a:lnTo>
                  <a:lnTo>
                    <a:pt x="109023" y="2873048"/>
                  </a:lnTo>
                  <a:lnTo>
                    <a:pt x="109192" y="2881599"/>
                  </a:lnTo>
                  <a:lnTo>
                    <a:pt x="109361" y="2890150"/>
                  </a:lnTo>
                  <a:lnTo>
                    <a:pt x="109530" y="2898700"/>
                  </a:lnTo>
                  <a:lnTo>
                    <a:pt x="109700" y="2907251"/>
                  </a:lnTo>
                  <a:lnTo>
                    <a:pt x="109871" y="2915802"/>
                  </a:lnTo>
                  <a:lnTo>
                    <a:pt x="110042" y="2924353"/>
                  </a:lnTo>
                  <a:lnTo>
                    <a:pt x="110213" y="2932903"/>
                  </a:lnTo>
                  <a:lnTo>
                    <a:pt x="110385" y="2941454"/>
                  </a:lnTo>
                  <a:lnTo>
                    <a:pt x="110558" y="2950005"/>
                  </a:lnTo>
                  <a:lnTo>
                    <a:pt x="110731" y="2958555"/>
                  </a:lnTo>
                  <a:lnTo>
                    <a:pt x="110905" y="2967106"/>
                  </a:lnTo>
                  <a:lnTo>
                    <a:pt x="111078" y="2975657"/>
                  </a:lnTo>
                  <a:lnTo>
                    <a:pt x="111252" y="2984208"/>
                  </a:lnTo>
                  <a:lnTo>
                    <a:pt x="111426" y="2992758"/>
                  </a:lnTo>
                  <a:lnTo>
                    <a:pt x="111600" y="3001309"/>
                  </a:lnTo>
                  <a:lnTo>
                    <a:pt x="111773" y="3009860"/>
                  </a:lnTo>
                  <a:lnTo>
                    <a:pt x="111946" y="3018411"/>
                  </a:lnTo>
                  <a:lnTo>
                    <a:pt x="112117" y="3026961"/>
                  </a:lnTo>
                  <a:lnTo>
                    <a:pt x="112288" y="3035512"/>
                  </a:lnTo>
                  <a:lnTo>
                    <a:pt x="112457" y="3044063"/>
                  </a:lnTo>
                  <a:lnTo>
                    <a:pt x="112625" y="3052614"/>
                  </a:lnTo>
                  <a:lnTo>
                    <a:pt x="112791" y="3061164"/>
                  </a:lnTo>
                  <a:lnTo>
                    <a:pt x="112955" y="3069715"/>
                  </a:lnTo>
                  <a:lnTo>
                    <a:pt x="113118" y="3078266"/>
                  </a:lnTo>
                  <a:lnTo>
                    <a:pt x="113277" y="3086817"/>
                  </a:lnTo>
                  <a:lnTo>
                    <a:pt x="113433" y="3095367"/>
                  </a:lnTo>
                  <a:lnTo>
                    <a:pt x="113586" y="3103918"/>
                  </a:lnTo>
                  <a:lnTo>
                    <a:pt x="113737" y="3112469"/>
                  </a:lnTo>
                  <a:lnTo>
                    <a:pt x="113883" y="3121020"/>
                  </a:lnTo>
                  <a:lnTo>
                    <a:pt x="114025" y="3129570"/>
                  </a:lnTo>
                  <a:lnTo>
                    <a:pt x="114164" y="3138121"/>
                  </a:lnTo>
                  <a:lnTo>
                    <a:pt x="114299" y="3146672"/>
                  </a:lnTo>
                  <a:lnTo>
                    <a:pt x="114429" y="3155223"/>
                  </a:lnTo>
                  <a:lnTo>
                    <a:pt x="114554" y="3163773"/>
                  </a:lnTo>
                  <a:lnTo>
                    <a:pt x="114676" y="3172324"/>
                  </a:lnTo>
                  <a:lnTo>
                    <a:pt x="114793" y="3180875"/>
                  </a:lnTo>
                  <a:lnTo>
                    <a:pt x="114904" y="3189425"/>
                  </a:lnTo>
                  <a:lnTo>
                    <a:pt x="115011" y="3197976"/>
                  </a:lnTo>
                  <a:lnTo>
                    <a:pt x="115113" y="3206527"/>
                  </a:lnTo>
                  <a:lnTo>
                    <a:pt x="115210" y="3215078"/>
                  </a:lnTo>
                  <a:lnTo>
                    <a:pt x="115302" y="3223628"/>
                  </a:lnTo>
                  <a:lnTo>
                    <a:pt x="115390" y="3232179"/>
                  </a:lnTo>
                  <a:lnTo>
                    <a:pt x="115474" y="3240730"/>
                  </a:lnTo>
                  <a:lnTo>
                    <a:pt x="115552" y="3249281"/>
                  </a:lnTo>
                  <a:lnTo>
                    <a:pt x="115626" y="3257831"/>
                  </a:lnTo>
                  <a:lnTo>
                    <a:pt x="115696" y="3266382"/>
                  </a:lnTo>
                  <a:lnTo>
                    <a:pt x="115762" y="3274933"/>
                  </a:lnTo>
                  <a:lnTo>
                    <a:pt x="115823" y="3283484"/>
                  </a:lnTo>
                  <a:lnTo>
                    <a:pt x="115881" y="3292034"/>
                  </a:lnTo>
                  <a:lnTo>
                    <a:pt x="115936" y="3300585"/>
                  </a:lnTo>
                  <a:lnTo>
                    <a:pt x="115988" y="3309136"/>
                  </a:lnTo>
                  <a:lnTo>
                    <a:pt x="116036" y="3317687"/>
                  </a:lnTo>
                  <a:lnTo>
                    <a:pt x="116082" y="3326237"/>
                  </a:lnTo>
                  <a:lnTo>
                    <a:pt x="116126" y="3334788"/>
                  </a:lnTo>
                  <a:lnTo>
                    <a:pt x="116167" y="3343339"/>
                  </a:lnTo>
                  <a:lnTo>
                    <a:pt x="116206" y="3351890"/>
                  </a:lnTo>
                  <a:lnTo>
                    <a:pt x="116244" y="3360440"/>
                  </a:lnTo>
                  <a:lnTo>
                    <a:pt x="116280" y="3368991"/>
                  </a:lnTo>
                  <a:lnTo>
                    <a:pt x="116315" y="3377542"/>
                  </a:lnTo>
                  <a:lnTo>
                    <a:pt x="116349" y="3386092"/>
                  </a:lnTo>
                  <a:lnTo>
                    <a:pt x="116383" y="3394643"/>
                  </a:lnTo>
                  <a:lnTo>
                    <a:pt x="116416" y="3403194"/>
                  </a:lnTo>
                  <a:lnTo>
                    <a:pt x="116449" y="3411745"/>
                  </a:lnTo>
                  <a:lnTo>
                    <a:pt x="116482" y="3420295"/>
                  </a:lnTo>
                  <a:lnTo>
                    <a:pt x="116515" y="3428846"/>
                  </a:lnTo>
                  <a:lnTo>
                    <a:pt x="116548" y="3437397"/>
                  </a:lnTo>
                  <a:lnTo>
                    <a:pt x="116582" y="3445948"/>
                  </a:lnTo>
                  <a:lnTo>
                    <a:pt x="116616" y="3454498"/>
                  </a:lnTo>
                  <a:lnTo>
                    <a:pt x="116651" y="3463049"/>
                  </a:lnTo>
                  <a:lnTo>
                    <a:pt x="116687" y="3471600"/>
                  </a:lnTo>
                  <a:lnTo>
                    <a:pt x="116723" y="3480151"/>
                  </a:lnTo>
                  <a:lnTo>
                    <a:pt x="116760" y="3488701"/>
                  </a:lnTo>
                  <a:lnTo>
                    <a:pt x="116798" y="3497252"/>
                  </a:lnTo>
                  <a:lnTo>
                    <a:pt x="116837" y="3505803"/>
                  </a:lnTo>
                  <a:lnTo>
                    <a:pt x="116876" y="3514354"/>
                  </a:lnTo>
                  <a:lnTo>
                    <a:pt x="116916" y="3522904"/>
                  </a:lnTo>
                  <a:lnTo>
                    <a:pt x="116956" y="3531455"/>
                  </a:lnTo>
                  <a:lnTo>
                    <a:pt x="116997" y="3540006"/>
                  </a:lnTo>
                  <a:lnTo>
                    <a:pt x="117039" y="3548557"/>
                  </a:lnTo>
                  <a:lnTo>
                    <a:pt x="117080" y="3557107"/>
                  </a:lnTo>
                  <a:lnTo>
                    <a:pt x="117122" y="3565658"/>
                  </a:lnTo>
                  <a:lnTo>
                    <a:pt x="117164" y="3574209"/>
                  </a:lnTo>
                  <a:lnTo>
                    <a:pt x="117206" y="3582759"/>
                  </a:lnTo>
                  <a:lnTo>
                    <a:pt x="117247" y="3591310"/>
                  </a:lnTo>
                  <a:lnTo>
                    <a:pt x="117288" y="3599861"/>
                  </a:lnTo>
                  <a:lnTo>
                    <a:pt x="117329" y="3608412"/>
                  </a:lnTo>
                  <a:lnTo>
                    <a:pt x="117369" y="3616962"/>
                  </a:lnTo>
                  <a:lnTo>
                    <a:pt x="117408" y="3625513"/>
                  </a:lnTo>
                  <a:lnTo>
                    <a:pt x="117447" y="3634064"/>
                  </a:lnTo>
                  <a:lnTo>
                    <a:pt x="117484" y="3642615"/>
                  </a:lnTo>
                  <a:lnTo>
                    <a:pt x="117521" y="3651165"/>
                  </a:lnTo>
                  <a:lnTo>
                    <a:pt x="117556" y="3659716"/>
                  </a:lnTo>
                  <a:lnTo>
                    <a:pt x="117591" y="3668267"/>
                  </a:lnTo>
                  <a:lnTo>
                    <a:pt x="117624" y="3676818"/>
                  </a:lnTo>
                  <a:lnTo>
                    <a:pt x="117657" y="3685368"/>
                  </a:lnTo>
                  <a:lnTo>
                    <a:pt x="117689" y="3693919"/>
                  </a:lnTo>
                  <a:lnTo>
                    <a:pt x="117721" y="3702470"/>
                  </a:lnTo>
                  <a:lnTo>
                    <a:pt x="117752" y="3711021"/>
                  </a:lnTo>
                  <a:lnTo>
                    <a:pt x="117783" y="3719571"/>
                  </a:lnTo>
                  <a:lnTo>
                    <a:pt x="117813" y="3728122"/>
                  </a:lnTo>
                  <a:lnTo>
                    <a:pt x="117845" y="3736673"/>
                  </a:lnTo>
                  <a:lnTo>
                    <a:pt x="117877" y="3745224"/>
                  </a:lnTo>
                  <a:lnTo>
                    <a:pt x="117910" y="3753774"/>
                  </a:lnTo>
                  <a:lnTo>
                    <a:pt x="117946" y="3762325"/>
                  </a:lnTo>
                  <a:lnTo>
                    <a:pt x="117984" y="3770876"/>
                  </a:lnTo>
                  <a:lnTo>
                    <a:pt x="118025" y="3779427"/>
                  </a:lnTo>
                  <a:lnTo>
                    <a:pt x="118069" y="3787977"/>
                  </a:lnTo>
                  <a:lnTo>
                    <a:pt x="118119" y="3796528"/>
                  </a:lnTo>
                  <a:lnTo>
                    <a:pt x="118174" y="3805079"/>
                  </a:lnTo>
                  <a:lnTo>
                    <a:pt x="118235" y="3813629"/>
                  </a:lnTo>
                  <a:lnTo>
                    <a:pt x="118302" y="3822180"/>
                  </a:lnTo>
                  <a:lnTo>
                    <a:pt x="118381" y="3830731"/>
                  </a:lnTo>
                  <a:lnTo>
                    <a:pt x="118467" y="3839282"/>
                  </a:lnTo>
                  <a:lnTo>
                    <a:pt x="118563" y="3847832"/>
                  </a:lnTo>
                  <a:lnTo>
                    <a:pt x="118672" y="3856383"/>
                  </a:lnTo>
                  <a:lnTo>
                    <a:pt x="118795" y="3864934"/>
                  </a:lnTo>
                  <a:lnTo>
                    <a:pt x="118931" y="3873485"/>
                  </a:lnTo>
                  <a:lnTo>
                    <a:pt x="119080" y="3882035"/>
                  </a:lnTo>
                  <a:lnTo>
                    <a:pt x="119250" y="3890586"/>
                  </a:lnTo>
                  <a:lnTo>
                    <a:pt x="119439" y="3899137"/>
                  </a:lnTo>
                  <a:lnTo>
                    <a:pt x="119644" y="3907688"/>
                  </a:lnTo>
                  <a:lnTo>
                    <a:pt x="119868" y="3916238"/>
                  </a:lnTo>
                  <a:lnTo>
                    <a:pt x="120121" y="3924789"/>
                  </a:lnTo>
                  <a:lnTo>
                    <a:pt x="120395" y="3933340"/>
                  </a:lnTo>
                  <a:lnTo>
                    <a:pt x="120690" y="3941891"/>
                  </a:lnTo>
                  <a:lnTo>
                    <a:pt x="121012" y="3950441"/>
                  </a:lnTo>
                  <a:lnTo>
                    <a:pt x="121365" y="3958992"/>
                  </a:lnTo>
                  <a:lnTo>
                    <a:pt x="121743" y="3967543"/>
                  </a:lnTo>
                  <a:lnTo>
                    <a:pt x="122145" y="3976094"/>
                  </a:lnTo>
                  <a:lnTo>
                    <a:pt x="122581" y="3984644"/>
                  </a:lnTo>
                  <a:lnTo>
                    <a:pt x="123049" y="3993195"/>
                  </a:lnTo>
                  <a:lnTo>
                    <a:pt x="123543" y="4001746"/>
                  </a:lnTo>
                  <a:lnTo>
                    <a:pt x="124063" y="4010296"/>
                  </a:lnTo>
                  <a:lnTo>
                    <a:pt x="124621" y="4018847"/>
                  </a:lnTo>
                  <a:lnTo>
                    <a:pt x="125208" y="4027398"/>
                  </a:lnTo>
                  <a:lnTo>
                    <a:pt x="125819" y="4035949"/>
                  </a:lnTo>
                  <a:lnTo>
                    <a:pt x="126457" y="4044499"/>
                  </a:lnTo>
                  <a:lnTo>
                    <a:pt x="127131" y="4053050"/>
                  </a:lnTo>
                  <a:lnTo>
                    <a:pt x="127827" y="4061601"/>
                  </a:lnTo>
                  <a:lnTo>
                    <a:pt x="128544" y="4070152"/>
                  </a:lnTo>
                  <a:lnTo>
                    <a:pt x="129285" y="4078702"/>
                  </a:lnTo>
                  <a:lnTo>
                    <a:pt x="130050" y="4087253"/>
                  </a:lnTo>
                  <a:lnTo>
                    <a:pt x="130830" y="4095804"/>
                  </a:lnTo>
                  <a:lnTo>
                    <a:pt x="131623" y="4104355"/>
                  </a:lnTo>
                  <a:lnTo>
                    <a:pt x="132431" y="4112905"/>
                  </a:lnTo>
                  <a:lnTo>
                    <a:pt x="133248" y="4121456"/>
                  </a:lnTo>
                  <a:lnTo>
                    <a:pt x="134068" y="4130007"/>
                  </a:lnTo>
                  <a:lnTo>
                    <a:pt x="134890" y="4138558"/>
                  </a:lnTo>
                  <a:lnTo>
                    <a:pt x="135709" y="4147108"/>
                  </a:lnTo>
                  <a:lnTo>
                    <a:pt x="136520" y="4155659"/>
                  </a:lnTo>
                  <a:lnTo>
                    <a:pt x="137320" y="4164210"/>
                  </a:lnTo>
                  <a:lnTo>
                    <a:pt x="138107" y="4172761"/>
                  </a:lnTo>
                  <a:lnTo>
                    <a:pt x="138865" y="4181311"/>
                  </a:lnTo>
                  <a:lnTo>
                    <a:pt x="139599" y="4189862"/>
                  </a:lnTo>
                  <a:lnTo>
                    <a:pt x="140307" y="4198413"/>
                  </a:lnTo>
                  <a:lnTo>
                    <a:pt x="140977" y="4206964"/>
                  </a:lnTo>
                  <a:lnTo>
                    <a:pt x="141598" y="4215514"/>
                  </a:lnTo>
                  <a:lnTo>
                    <a:pt x="142178" y="4224065"/>
                  </a:lnTo>
                  <a:lnTo>
                    <a:pt x="142714" y="4232616"/>
                  </a:lnTo>
                  <a:lnTo>
                    <a:pt x="143185" y="4241166"/>
                  </a:lnTo>
                  <a:lnTo>
                    <a:pt x="143590" y="4249717"/>
                  </a:lnTo>
                  <a:lnTo>
                    <a:pt x="143938" y="4258268"/>
                  </a:lnTo>
                  <a:lnTo>
                    <a:pt x="144227" y="4266819"/>
                  </a:lnTo>
                  <a:lnTo>
                    <a:pt x="144422" y="4275369"/>
                  </a:lnTo>
                  <a:lnTo>
                    <a:pt x="144543" y="4283920"/>
                  </a:lnTo>
                  <a:lnTo>
                    <a:pt x="144594" y="4292471"/>
                  </a:lnTo>
                  <a:lnTo>
                    <a:pt x="144570" y="4301022"/>
                  </a:lnTo>
                  <a:lnTo>
                    <a:pt x="144434" y="4309572"/>
                  </a:lnTo>
                  <a:lnTo>
                    <a:pt x="144221" y="4318123"/>
                  </a:lnTo>
                  <a:lnTo>
                    <a:pt x="143931" y="4326674"/>
                  </a:lnTo>
                  <a:lnTo>
                    <a:pt x="143546" y="4335225"/>
                  </a:lnTo>
                  <a:lnTo>
                    <a:pt x="143054" y="4343775"/>
                  </a:lnTo>
                  <a:lnTo>
                    <a:pt x="142483" y="4352326"/>
                  </a:lnTo>
                  <a:lnTo>
                    <a:pt x="141834" y="4360877"/>
                  </a:lnTo>
                  <a:lnTo>
                    <a:pt x="141080" y="4369428"/>
                  </a:lnTo>
                  <a:close/>
                </a:path>
              </a:pathLst>
            </a:custGeom>
            <a:solidFill>
              <a:srgbClr val="FF65A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7341892" y="2309914"/>
              <a:ext cx="126659" cy="4067771"/>
            </a:xfrm>
            <a:custGeom>
              <a:avLst/>
              <a:gdLst/>
              <a:ahLst/>
              <a:cxnLst/>
              <a:rect l="0" t="0" r="0" b="0"/>
              <a:pathLst>
                <a:path w="126659" h="4067771">
                  <a:moveTo>
                    <a:pt x="4893" y="4067771"/>
                  </a:moveTo>
                  <a:lnTo>
                    <a:pt x="4230" y="4059811"/>
                  </a:lnTo>
                  <a:lnTo>
                    <a:pt x="3607" y="4051850"/>
                  </a:lnTo>
                  <a:lnTo>
                    <a:pt x="3031" y="4043890"/>
                  </a:lnTo>
                  <a:lnTo>
                    <a:pt x="2518" y="4035930"/>
                  </a:lnTo>
                  <a:lnTo>
                    <a:pt x="2046" y="4027969"/>
                  </a:lnTo>
                  <a:lnTo>
                    <a:pt x="1614" y="4020009"/>
                  </a:lnTo>
                  <a:lnTo>
                    <a:pt x="1252" y="4012048"/>
                  </a:lnTo>
                  <a:lnTo>
                    <a:pt x="932" y="4004088"/>
                  </a:lnTo>
                  <a:lnTo>
                    <a:pt x="652" y="3996127"/>
                  </a:lnTo>
                  <a:lnTo>
                    <a:pt x="430" y="3988167"/>
                  </a:lnTo>
                  <a:lnTo>
                    <a:pt x="257" y="3980207"/>
                  </a:lnTo>
                  <a:lnTo>
                    <a:pt x="123" y="3972246"/>
                  </a:lnTo>
                  <a:lnTo>
                    <a:pt x="34" y="3964286"/>
                  </a:lnTo>
                  <a:lnTo>
                    <a:pt x="0" y="3956325"/>
                  </a:lnTo>
                  <a:lnTo>
                    <a:pt x="0" y="3948365"/>
                  </a:lnTo>
                  <a:lnTo>
                    <a:pt x="34" y="3940405"/>
                  </a:lnTo>
                  <a:lnTo>
                    <a:pt x="123" y="3932444"/>
                  </a:lnTo>
                  <a:lnTo>
                    <a:pt x="243" y="3924484"/>
                  </a:lnTo>
                  <a:lnTo>
                    <a:pt x="393" y="3916523"/>
                  </a:lnTo>
                  <a:lnTo>
                    <a:pt x="583" y="3908563"/>
                  </a:lnTo>
                  <a:lnTo>
                    <a:pt x="805" y="3900602"/>
                  </a:lnTo>
                  <a:lnTo>
                    <a:pt x="1051" y="3892642"/>
                  </a:lnTo>
                  <a:lnTo>
                    <a:pt x="1325" y="3884682"/>
                  </a:lnTo>
                  <a:lnTo>
                    <a:pt x="1630" y="3876721"/>
                  </a:lnTo>
                  <a:lnTo>
                    <a:pt x="1952" y="3868761"/>
                  </a:lnTo>
                  <a:lnTo>
                    <a:pt x="2292" y="3860800"/>
                  </a:lnTo>
                  <a:lnTo>
                    <a:pt x="2658" y="3852840"/>
                  </a:lnTo>
                  <a:lnTo>
                    <a:pt x="3037" y="3844880"/>
                  </a:lnTo>
                  <a:lnTo>
                    <a:pt x="3427" y="3836919"/>
                  </a:lnTo>
                  <a:lnTo>
                    <a:pt x="3832" y="3828959"/>
                  </a:lnTo>
                  <a:lnTo>
                    <a:pt x="4246" y="3820998"/>
                  </a:lnTo>
                  <a:lnTo>
                    <a:pt x="4667" y="3813038"/>
                  </a:lnTo>
                  <a:lnTo>
                    <a:pt x="5094" y="3805077"/>
                  </a:lnTo>
                  <a:lnTo>
                    <a:pt x="5526" y="3797117"/>
                  </a:lnTo>
                  <a:lnTo>
                    <a:pt x="5960" y="3789157"/>
                  </a:lnTo>
                  <a:lnTo>
                    <a:pt x="6394" y="3781196"/>
                  </a:lnTo>
                  <a:lnTo>
                    <a:pt x="6827" y="3773236"/>
                  </a:lnTo>
                  <a:lnTo>
                    <a:pt x="7258" y="3765275"/>
                  </a:lnTo>
                  <a:lnTo>
                    <a:pt x="7685" y="3757315"/>
                  </a:lnTo>
                  <a:lnTo>
                    <a:pt x="8107" y="3749355"/>
                  </a:lnTo>
                  <a:lnTo>
                    <a:pt x="8522" y="3741394"/>
                  </a:lnTo>
                  <a:lnTo>
                    <a:pt x="8931" y="3733434"/>
                  </a:lnTo>
                  <a:lnTo>
                    <a:pt x="9332" y="3725473"/>
                  </a:lnTo>
                  <a:lnTo>
                    <a:pt x="9722" y="3717513"/>
                  </a:lnTo>
                  <a:lnTo>
                    <a:pt x="10104" y="3709553"/>
                  </a:lnTo>
                  <a:lnTo>
                    <a:pt x="10477" y="3701592"/>
                  </a:lnTo>
                  <a:lnTo>
                    <a:pt x="10835" y="3693632"/>
                  </a:lnTo>
                  <a:lnTo>
                    <a:pt x="11184" y="3685671"/>
                  </a:lnTo>
                  <a:lnTo>
                    <a:pt x="11524" y="3677711"/>
                  </a:lnTo>
                  <a:lnTo>
                    <a:pt x="11848" y="3669750"/>
                  </a:lnTo>
                  <a:lnTo>
                    <a:pt x="12161" y="3661790"/>
                  </a:lnTo>
                  <a:lnTo>
                    <a:pt x="12464" y="3653830"/>
                  </a:lnTo>
                  <a:lnTo>
                    <a:pt x="12754" y="3645869"/>
                  </a:lnTo>
                  <a:lnTo>
                    <a:pt x="13030" y="3637909"/>
                  </a:lnTo>
                  <a:lnTo>
                    <a:pt x="13297" y="3629948"/>
                  </a:lnTo>
                  <a:lnTo>
                    <a:pt x="13553" y="3621988"/>
                  </a:lnTo>
                  <a:lnTo>
                    <a:pt x="13794" y="3614028"/>
                  </a:lnTo>
                  <a:lnTo>
                    <a:pt x="14025" y="3606067"/>
                  </a:lnTo>
                  <a:lnTo>
                    <a:pt x="14248" y="3598107"/>
                  </a:lnTo>
                  <a:lnTo>
                    <a:pt x="14457" y="3590146"/>
                  </a:lnTo>
                  <a:lnTo>
                    <a:pt x="14657" y="3582186"/>
                  </a:lnTo>
                  <a:lnTo>
                    <a:pt x="14849" y="3574225"/>
                  </a:lnTo>
                  <a:lnTo>
                    <a:pt x="15031" y="3566265"/>
                  </a:lnTo>
                  <a:lnTo>
                    <a:pt x="15202" y="3558305"/>
                  </a:lnTo>
                  <a:lnTo>
                    <a:pt x="15367" y="3550344"/>
                  </a:lnTo>
                  <a:lnTo>
                    <a:pt x="15525" y="3542384"/>
                  </a:lnTo>
                  <a:lnTo>
                    <a:pt x="15673" y="3534423"/>
                  </a:lnTo>
                  <a:lnTo>
                    <a:pt x="15815" y="3526463"/>
                  </a:lnTo>
                  <a:lnTo>
                    <a:pt x="15952" y="3518503"/>
                  </a:lnTo>
                  <a:lnTo>
                    <a:pt x="16082" y="3510542"/>
                  </a:lnTo>
                  <a:lnTo>
                    <a:pt x="16206" y="3502582"/>
                  </a:lnTo>
                  <a:lnTo>
                    <a:pt x="16325" y="3494621"/>
                  </a:lnTo>
                  <a:lnTo>
                    <a:pt x="16440" y="3486661"/>
                  </a:lnTo>
                  <a:lnTo>
                    <a:pt x="16549" y="3478701"/>
                  </a:lnTo>
                  <a:lnTo>
                    <a:pt x="16655" y="3470740"/>
                  </a:lnTo>
                  <a:lnTo>
                    <a:pt x="16758" y="3462780"/>
                  </a:lnTo>
                  <a:lnTo>
                    <a:pt x="16856" y="3454819"/>
                  </a:lnTo>
                  <a:lnTo>
                    <a:pt x="16952" y="3446859"/>
                  </a:lnTo>
                  <a:lnTo>
                    <a:pt x="17046" y="3438898"/>
                  </a:lnTo>
                  <a:lnTo>
                    <a:pt x="17136" y="3430938"/>
                  </a:lnTo>
                  <a:lnTo>
                    <a:pt x="17225" y="3422978"/>
                  </a:lnTo>
                  <a:lnTo>
                    <a:pt x="17312" y="3415017"/>
                  </a:lnTo>
                  <a:lnTo>
                    <a:pt x="17397" y="3407057"/>
                  </a:lnTo>
                  <a:lnTo>
                    <a:pt x="17480" y="3399096"/>
                  </a:lnTo>
                  <a:lnTo>
                    <a:pt x="17562" y="3391136"/>
                  </a:lnTo>
                  <a:lnTo>
                    <a:pt x="17642" y="3383176"/>
                  </a:lnTo>
                  <a:lnTo>
                    <a:pt x="17722" y="3375215"/>
                  </a:lnTo>
                  <a:lnTo>
                    <a:pt x="17800" y="3367255"/>
                  </a:lnTo>
                  <a:lnTo>
                    <a:pt x="17878" y="3359294"/>
                  </a:lnTo>
                  <a:lnTo>
                    <a:pt x="17955" y="3351334"/>
                  </a:lnTo>
                  <a:lnTo>
                    <a:pt x="18032" y="3343373"/>
                  </a:lnTo>
                  <a:lnTo>
                    <a:pt x="18108" y="3335413"/>
                  </a:lnTo>
                  <a:lnTo>
                    <a:pt x="18183" y="3327453"/>
                  </a:lnTo>
                  <a:lnTo>
                    <a:pt x="18258" y="3319492"/>
                  </a:lnTo>
                  <a:lnTo>
                    <a:pt x="18333" y="3311532"/>
                  </a:lnTo>
                  <a:lnTo>
                    <a:pt x="18407" y="3303571"/>
                  </a:lnTo>
                  <a:lnTo>
                    <a:pt x="18481" y="3295611"/>
                  </a:lnTo>
                  <a:lnTo>
                    <a:pt x="18555" y="3287651"/>
                  </a:lnTo>
                  <a:lnTo>
                    <a:pt x="18629" y="3279690"/>
                  </a:lnTo>
                  <a:lnTo>
                    <a:pt x="18702" y="3271730"/>
                  </a:lnTo>
                  <a:lnTo>
                    <a:pt x="18776" y="3263769"/>
                  </a:lnTo>
                  <a:lnTo>
                    <a:pt x="18849" y="3255809"/>
                  </a:lnTo>
                  <a:lnTo>
                    <a:pt x="18923" y="3247848"/>
                  </a:lnTo>
                  <a:lnTo>
                    <a:pt x="18996" y="3239888"/>
                  </a:lnTo>
                  <a:lnTo>
                    <a:pt x="19069" y="3231928"/>
                  </a:lnTo>
                  <a:lnTo>
                    <a:pt x="19142" y="3223967"/>
                  </a:lnTo>
                  <a:lnTo>
                    <a:pt x="19216" y="3216007"/>
                  </a:lnTo>
                  <a:lnTo>
                    <a:pt x="19289" y="3208046"/>
                  </a:lnTo>
                  <a:lnTo>
                    <a:pt x="19362" y="3200086"/>
                  </a:lnTo>
                  <a:lnTo>
                    <a:pt x="19436" y="3192126"/>
                  </a:lnTo>
                  <a:lnTo>
                    <a:pt x="19510" y="3184165"/>
                  </a:lnTo>
                  <a:lnTo>
                    <a:pt x="19583" y="3176205"/>
                  </a:lnTo>
                  <a:lnTo>
                    <a:pt x="19657" y="3168244"/>
                  </a:lnTo>
                  <a:lnTo>
                    <a:pt x="19731" y="3160284"/>
                  </a:lnTo>
                  <a:lnTo>
                    <a:pt x="19806" y="3152324"/>
                  </a:lnTo>
                  <a:lnTo>
                    <a:pt x="19880" y="3144363"/>
                  </a:lnTo>
                  <a:lnTo>
                    <a:pt x="19955" y="3136403"/>
                  </a:lnTo>
                  <a:lnTo>
                    <a:pt x="20029" y="3128442"/>
                  </a:lnTo>
                  <a:lnTo>
                    <a:pt x="20104" y="3120482"/>
                  </a:lnTo>
                  <a:lnTo>
                    <a:pt x="20180" y="3112521"/>
                  </a:lnTo>
                  <a:lnTo>
                    <a:pt x="20255" y="3104561"/>
                  </a:lnTo>
                  <a:lnTo>
                    <a:pt x="20331" y="3096601"/>
                  </a:lnTo>
                  <a:lnTo>
                    <a:pt x="20407" y="3088640"/>
                  </a:lnTo>
                  <a:lnTo>
                    <a:pt x="20483" y="3080680"/>
                  </a:lnTo>
                  <a:lnTo>
                    <a:pt x="20559" y="3072719"/>
                  </a:lnTo>
                  <a:lnTo>
                    <a:pt x="20635" y="3064759"/>
                  </a:lnTo>
                  <a:lnTo>
                    <a:pt x="20711" y="3056799"/>
                  </a:lnTo>
                  <a:lnTo>
                    <a:pt x="20788" y="3048838"/>
                  </a:lnTo>
                  <a:lnTo>
                    <a:pt x="20865" y="3040878"/>
                  </a:lnTo>
                  <a:lnTo>
                    <a:pt x="20941" y="3032917"/>
                  </a:lnTo>
                  <a:lnTo>
                    <a:pt x="21018" y="3024957"/>
                  </a:lnTo>
                  <a:lnTo>
                    <a:pt x="21095" y="3016996"/>
                  </a:lnTo>
                  <a:lnTo>
                    <a:pt x="21172" y="3009036"/>
                  </a:lnTo>
                  <a:lnTo>
                    <a:pt x="21248" y="3001076"/>
                  </a:lnTo>
                  <a:lnTo>
                    <a:pt x="21325" y="2993115"/>
                  </a:lnTo>
                  <a:lnTo>
                    <a:pt x="21401" y="2985155"/>
                  </a:lnTo>
                  <a:lnTo>
                    <a:pt x="21478" y="2977194"/>
                  </a:lnTo>
                  <a:lnTo>
                    <a:pt x="21554" y="2969234"/>
                  </a:lnTo>
                  <a:lnTo>
                    <a:pt x="21629" y="2961274"/>
                  </a:lnTo>
                  <a:lnTo>
                    <a:pt x="21705" y="2953313"/>
                  </a:lnTo>
                  <a:lnTo>
                    <a:pt x="21780" y="2945353"/>
                  </a:lnTo>
                  <a:lnTo>
                    <a:pt x="21855" y="2937392"/>
                  </a:lnTo>
                  <a:lnTo>
                    <a:pt x="21929" y="2929432"/>
                  </a:lnTo>
                  <a:lnTo>
                    <a:pt x="22003" y="2921472"/>
                  </a:lnTo>
                  <a:lnTo>
                    <a:pt x="22076" y="2913511"/>
                  </a:lnTo>
                  <a:lnTo>
                    <a:pt x="22149" y="2905551"/>
                  </a:lnTo>
                  <a:lnTo>
                    <a:pt x="22222" y="2897590"/>
                  </a:lnTo>
                  <a:lnTo>
                    <a:pt x="22294" y="2889630"/>
                  </a:lnTo>
                  <a:lnTo>
                    <a:pt x="22365" y="2881669"/>
                  </a:lnTo>
                  <a:lnTo>
                    <a:pt x="22436" y="2873709"/>
                  </a:lnTo>
                  <a:lnTo>
                    <a:pt x="22506" y="2865749"/>
                  </a:lnTo>
                  <a:lnTo>
                    <a:pt x="22576" y="2857788"/>
                  </a:lnTo>
                  <a:lnTo>
                    <a:pt x="22646" y="2849828"/>
                  </a:lnTo>
                  <a:lnTo>
                    <a:pt x="22715" y="2841867"/>
                  </a:lnTo>
                  <a:lnTo>
                    <a:pt x="22783" y="2833907"/>
                  </a:lnTo>
                  <a:lnTo>
                    <a:pt x="22852" y="2825947"/>
                  </a:lnTo>
                  <a:lnTo>
                    <a:pt x="22920" y="2817986"/>
                  </a:lnTo>
                  <a:lnTo>
                    <a:pt x="22988" y="2810026"/>
                  </a:lnTo>
                  <a:lnTo>
                    <a:pt x="23055" y="2802065"/>
                  </a:lnTo>
                  <a:lnTo>
                    <a:pt x="23123" y="2794105"/>
                  </a:lnTo>
                  <a:lnTo>
                    <a:pt x="23191" y="2786144"/>
                  </a:lnTo>
                  <a:lnTo>
                    <a:pt x="23259" y="2778184"/>
                  </a:lnTo>
                  <a:lnTo>
                    <a:pt x="23327" y="2770224"/>
                  </a:lnTo>
                  <a:lnTo>
                    <a:pt x="23396" y="2762263"/>
                  </a:lnTo>
                  <a:lnTo>
                    <a:pt x="23465" y="2754303"/>
                  </a:lnTo>
                  <a:lnTo>
                    <a:pt x="23535" y="2746342"/>
                  </a:lnTo>
                  <a:lnTo>
                    <a:pt x="23606" y="2738382"/>
                  </a:lnTo>
                  <a:lnTo>
                    <a:pt x="23678" y="2730422"/>
                  </a:lnTo>
                  <a:lnTo>
                    <a:pt x="23751" y="2722461"/>
                  </a:lnTo>
                  <a:lnTo>
                    <a:pt x="23826" y="2714501"/>
                  </a:lnTo>
                  <a:lnTo>
                    <a:pt x="23903" y="2706540"/>
                  </a:lnTo>
                  <a:lnTo>
                    <a:pt x="23981" y="2698580"/>
                  </a:lnTo>
                  <a:lnTo>
                    <a:pt x="24061" y="2690620"/>
                  </a:lnTo>
                  <a:lnTo>
                    <a:pt x="24144" y="2682659"/>
                  </a:lnTo>
                  <a:lnTo>
                    <a:pt x="24229" y="2674699"/>
                  </a:lnTo>
                  <a:lnTo>
                    <a:pt x="24317" y="2666738"/>
                  </a:lnTo>
                  <a:lnTo>
                    <a:pt x="24408" y="2658778"/>
                  </a:lnTo>
                  <a:lnTo>
                    <a:pt x="24502" y="2650817"/>
                  </a:lnTo>
                  <a:lnTo>
                    <a:pt x="24599" y="2642857"/>
                  </a:lnTo>
                  <a:lnTo>
                    <a:pt x="24701" y="2634897"/>
                  </a:lnTo>
                  <a:lnTo>
                    <a:pt x="24807" y="2626936"/>
                  </a:lnTo>
                  <a:lnTo>
                    <a:pt x="24915" y="2618976"/>
                  </a:lnTo>
                  <a:lnTo>
                    <a:pt x="25029" y="2611015"/>
                  </a:lnTo>
                  <a:lnTo>
                    <a:pt x="25147" y="2603055"/>
                  </a:lnTo>
                  <a:lnTo>
                    <a:pt x="25269" y="2595095"/>
                  </a:lnTo>
                  <a:lnTo>
                    <a:pt x="25396" y="2587134"/>
                  </a:lnTo>
                  <a:lnTo>
                    <a:pt x="25530" y="2579174"/>
                  </a:lnTo>
                  <a:lnTo>
                    <a:pt x="25667" y="2571213"/>
                  </a:lnTo>
                  <a:lnTo>
                    <a:pt x="25809" y="2563253"/>
                  </a:lnTo>
                  <a:lnTo>
                    <a:pt x="25958" y="2555292"/>
                  </a:lnTo>
                  <a:lnTo>
                    <a:pt x="26112" y="2547332"/>
                  </a:lnTo>
                  <a:lnTo>
                    <a:pt x="26271" y="2539372"/>
                  </a:lnTo>
                  <a:lnTo>
                    <a:pt x="26437" y="2531411"/>
                  </a:lnTo>
                  <a:lnTo>
                    <a:pt x="26608" y="2523451"/>
                  </a:lnTo>
                  <a:lnTo>
                    <a:pt x="26784" y="2515490"/>
                  </a:lnTo>
                  <a:lnTo>
                    <a:pt x="26966" y="2507530"/>
                  </a:lnTo>
                  <a:lnTo>
                    <a:pt x="27155" y="2499570"/>
                  </a:lnTo>
                  <a:lnTo>
                    <a:pt x="27349" y="2491609"/>
                  </a:lnTo>
                  <a:lnTo>
                    <a:pt x="27547" y="2483649"/>
                  </a:lnTo>
                  <a:lnTo>
                    <a:pt x="27753" y="2475688"/>
                  </a:lnTo>
                  <a:lnTo>
                    <a:pt x="27964" y="2467728"/>
                  </a:lnTo>
                  <a:lnTo>
                    <a:pt x="28178" y="2459767"/>
                  </a:lnTo>
                  <a:lnTo>
                    <a:pt x="28400" y="2451807"/>
                  </a:lnTo>
                  <a:lnTo>
                    <a:pt x="28626" y="2443847"/>
                  </a:lnTo>
                  <a:lnTo>
                    <a:pt x="28856" y="2435886"/>
                  </a:lnTo>
                  <a:lnTo>
                    <a:pt x="29091" y="2427926"/>
                  </a:lnTo>
                  <a:lnTo>
                    <a:pt x="29331" y="2419965"/>
                  </a:lnTo>
                  <a:lnTo>
                    <a:pt x="29574" y="2412005"/>
                  </a:lnTo>
                  <a:lnTo>
                    <a:pt x="29821" y="2404045"/>
                  </a:lnTo>
                  <a:lnTo>
                    <a:pt x="30072" y="2396084"/>
                  </a:lnTo>
                  <a:lnTo>
                    <a:pt x="30326" y="2388124"/>
                  </a:lnTo>
                  <a:lnTo>
                    <a:pt x="30582" y="2380163"/>
                  </a:lnTo>
                  <a:lnTo>
                    <a:pt x="30841" y="2372203"/>
                  </a:lnTo>
                  <a:lnTo>
                    <a:pt x="31102" y="2364243"/>
                  </a:lnTo>
                  <a:lnTo>
                    <a:pt x="31365" y="2356282"/>
                  </a:lnTo>
                  <a:lnTo>
                    <a:pt x="31629" y="2348322"/>
                  </a:lnTo>
                  <a:lnTo>
                    <a:pt x="31895" y="2340361"/>
                  </a:lnTo>
                  <a:lnTo>
                    <a:pt x="32160" y="2332401"/>
                  </a:lnTo>
                  <a:lnTo>
                    <a:pt x="32426" y="2324440"/>
                  </a:lnTo>
                  <a:lnTo>
                    <a:pt x="32692" y="2316480"/>
                  </a:lnTo>
                  <a:lnTo>
                    <a:pt x="32957" y="2308520"/>
                  </a:lnTo>
                  <a:lnTo>
                    <a:pt x="33222" y="2300559"/>
                  </a:lnTo>
                  <a:lnTo>
                    <a:pt x="33485" y="2292599"/>
                  </a:lnTo>
                  <a:lnTo>
                    <a:pt x="33746" y="2284638"/>
                  </a:lnTo>
                  <a:lnTo>
                    <a:pt x="34005" y="2276678"/>
                  </a:lnTo>
                  <a:lnTo>
                    <a:pt x="34262" y="2268718"/>
                  </a:lnTo>
                  <a:lnTo>
                    <a:pt x="34515" y="2260757"/>
                  </a:lnTo>
                  <a:lnTo>
                    <a:pt x="34766" y="2252797"/>
                  </a:lnTo>
                  <a:lnTo>
                    <a:pt x="35014" y="2244836"/>
                  </a:lnTo>
                  <a:lnTo>
                    <a:pt x="35257" y="2236876"/>
                  </a:lnTo>
                  <a:lnTo>
                    <a:pt x="35496" y="2228915"/>
                  </a:lnTo>
                  <a:lnTo>
                    <a:pt x="35733" y="2220955"/>
                  </a:lnTo>
                  <a:lnTo>
                    <a:pt x="35963" y="2212995"/>
                  </a:lnTo>
                  <a:lnTo>
                    <a:pt x="36188" y="2205034"/>
                  </a:lnTo>
                  <a:lnTo>
                    <a:pt x="36410" y="2197074"/>
                  </a:lnTo>
                  <a:lnTo>
                    <a:pt x="36626" y="2189113"/>
                  </a:lnTo>
                  <a:lnTo>
                    <a:pt x="36836" y="2181153"/>
                  </a:lnTo>
                  <a:lnTo>
                    <a:pt x="37041" y="2173193"/>
                  </a:lnTo>
                  <a:lnTo>
                    <a:pt x="37241" y="2165232"/>
                  </a:lnTo>
                  <a:lnTo>
                    <a:pt x="37434" y="2157272"/>
                  </a:lnTo>
                  <a:lnTo>
                    <a:pt x="37622" y="2149311"/>
                  </a:lnTo>
                  <a:lnTo>
                    <a:pt x="37806" y="2141351"/>
                  </a:lnTo>
                  <a:lnTo>
                    <a:pt x="37982" y="2133391"/>
                  </a:lnTo>
                  <a:lnTo>
                    <a:pt x="38153" y="2125430"/>
                  </a:lnTo>
                  <a:lnTo>
                    <a:pt x="38319" y="2117470"/>
                  </a:lnTo>
                  <a:lnTo>
                    <a:pt x="38479" y="2109509"/>
                  </a:lnTo>
                  <a:lnTo>
                    <a:pt x="38632" y="2101549"/>
                  </a:lnTo>
                  <a:lnTo>
                    <a:pt x="38782" y="2093588"/>
                  </a:lnTo>
                  <a:lnTo>
                    <a:pt x="38926" y="2085628"/>
                  </a:lnTo>
                  <a:lnTo>
                    <a:pt x="39064" y="2077668"/>
                  </a:lnTo>
                  <a:lnTo>
                    <a:pt x="39197" y="2069707"/>
                  </a:lnTo>
                  <a:lnTo>
                    <a:pt x="39327" y="2061747"/>
                  </a:lnTo>
                  <a:lnTo>
                    <a:pt x="39451" y="2053786"/>
                  </a:lnTo>
                  <a:lnTo>
                    <a:pt x="39571" y="2045826"/>
                  </a:lnTo>
                  <a:lnTo>
                    <a:pt x="39688" y="2037866"/>
                  </a:lnTo>
                  <a:lnTo>
                    <a:pt x="39800" y="2029905"/>
                  </a:lnTo>
                  <a:lnTo>
                    <a:pt x="39909" y="2021945"/>
                  </a:lnTo>
                  <a:lnTo>
                    <a:pt x="40015" y="2013984"/>
                  </a:lnTo>
                  <a:lnTo>
                    <a:pt x="40118" y="2006024"/>
                  </a:lnTo>
                  <a:lnTo>
                    <a:pt x="40218" y="1998063"/>
                  </a:lnTo>
                  <a:lnTo>
                    <a:pt x="40316" y="1990103"/>
                  </a:lnTo>
                  <a:lnTo>
                    <a:pt x="40413" y="1982143"/>
                  </a:lnTo>
                  <a:lnTo>
                    <a:pt x="40507" y="1974182"/>
                  </a:lnTo>
                  <a:lnTo>
                    <a:pt x="40601" y="1966222"/>
                  </a:lnTo>
                  <a:lnTo>
                    <a:pt x="40693" y="1958261"/>
                  </a:lnTo>
                  <a:lnTo>
                    <a:pt x="40785" y="1950301"/>
                  </a:lnTo>
                  <a:lnTo>
                    <a:pt x="40876" y="1942341"/>
                  </a:lnTo>
                  <a:lnTo>
                    <a:pt x="40968" y="1934380"/>
                  </a:lnTo>
                  <a:lnTo>
                    <a:pt x="41060" y="1926420"/>
                  </a:lnTo>
                  <a:lnTo>
                    <a:pt x="41152" y="1918459"/>
                  </a:lnTo>
                  <a:lnTo>
                    <a:pt x="41246" y="1910499"/>
                  </a:lnTo>
                  <a:lnTo>
                    <a:pt x="41340" y="1902538"/>
                  </a:lnTo>
                  <a:lnTo>
                    <a:pt x="41436" y="1894578"/>
                  </a:lnTo>
                  <a:lnTo>
                    <a:pt x="41534" y="1886618"/>
                  </a:lnTo>
                  <a:lnTo>
                    <a:pt x="41634" y="1878657"/>
                  </a:lnTo>
                  <a:lnTo>
                    <a:pt x="41736" y="1870697"/>
                  </a:lnTo>
                  <a:lnTo>
                    <a:pt x="41840" y="1862736"/>
                  </a:lnTo>
                  <a:lnTo>
                    <a:pt x="41947" y="1854776"/>
                  </a:lnTo>
                  <a:lnTo>
                    <a:pt x="42056" y="1846816"/>
                  </a:lnTo>
                  <a:lnTo>
                    <a:pt x="42169" y="1838855"/>
                  </a:lnTo>
                  <a:lnTo>
                    <a:pt x="42284" y="1830895"/>
                  </a:lnTo>
                  <a:lnTo>
                    <a:pt x="42402" y="1822934"/>
                  </a:lnTo>
                  <a:lnTo>
                    <a:pt x="42525" y="1814974"/>
                  </a:lnTo>
                  <a:lnTo>
                    <a:pt x="42650" y="1807014"/>
                  </a:lnTo>
                  <a:lnTo>
                    <a:pt x="42778" y="1799053"/>
                  </a:lnTo>
                  <a:lnTo>
                    <a:pt x="42909" y="1791093"/>
                  </a:lnTo>
                  <a:lnTo>
                    <a:pt x="43045" y="1783132"/>
                  </a:lnTo>
                  <a:lnTo>
                    <a:pt x="43183" y="1775172"/>
                  </a:lnTo>
                  <a:lnTo>
                    <a:pt x="43324" y="1767211"/>
                  </a:lnTo>
                  <a:lnTo>
                    <a:pt x="43469" y="1759251"/>
                  </a:lnTo>
                  <a:lnTo>
                    <a:pt x="43616" y="1751291"/>
                  </a:lnTo>
                  <a:lnTo>
                    <a:pt x="43767" y="1743330"/>
                  </a:lnTo>
                  <a:lnTo>
                    <a:pt x="43921" y="1735370"/>
                  </a:lnTo>
                  <a:lnTo>
                    <a:pt x="44077" y="1727409"/>
                  </a:lnTo>
                  <a:lnTo>
                    <a:pt x="44236" y="1719449"/>
                  </a:lnTo>
                  <a:lnTo>
                    <a:pt x="44397" y="1711489"/>
                  </a:lnTo>
                  <a:lnTo>
                    <a:pt x="44561" y="1703528"/>
                  </a:lnTo>
                  <a:lnTo>
                    <a:pt x="44726" y="1695568"/>
                  </a:lnTo>
                  <a:lnTo>
                    <a:pt x="44893" y="1687607"/>
                  </a:lnTo>
                  <a:lnTo>
                    <a:pt x="45063" y="1679647"/>
                  </a:lnTo>
                  <a:lnTo>
                    <a:pt x="45233" y="1671686"/>
                  </a:lnTo>
                  <a:lnTo>
                    <a:pt x="45405" y="1663726"/>
                  </a:lnTo>
                  <a:lnTo>
                    <a:pt x="45577" y="1655766"/>
                  </a:lnTo>
                  <a:lnTo>
                    <a:pt x="45751" y="1647805"/>
                  </a:lnTo>
                  <a:lnTo>
                    <a:pt x="45924" y="1639845"/>
                  </a:lnTo>
                  <a:lnTo>
                    <a:pt x="46099" y="1631884"/>
                  </a:lnTo>
                  <a:lnTo>
                    <a:pt x="46273" y="1623924"/>
                  </a:lnTo>
                  <a:lnTo>
                    <a:pt x="46447" y="1615964"/>
                  </a:lnTo>
                  <a:lnTo>
                    <a:pt x="46620" y="1608003"/>
                  </a:lnTo>
                  <a:lnTo>
                    <a:pt x="46793" y="1600043"/>
                  </a:lnTo>
                  <a:lnTo>
                    <a:pt x="46965" y="1592082"/>
                  </a:lnTo>
                  <a:lnTo>
                    <a:pt x="47137" y="1584122"/>
                  </a:lnTo>
                  <a:lnTo>
                    <a:pt x="47306" y="1576162"/>
                  </a:lnTo>
                  <a:lnTo>
                    <a:pt x="47475" y="1568201"/>
                  </a:lnTo>
                  <a:lnTo>
                    <a:pt x="47642" y="1560241"/>
                  </a:lnTo>
                  <a:lnTo>
                    <a:pt x="47807" y="1552280"/>
                  </a:lnTo>
                  <a:lnTo>
                    <a:pt x="47970" y="1544320"/>
                  </a:lnTo>
                  <a:lnTo>
                    <a:pt x="48131" y="1536359"/>
                  </a:lnTo>
                  <a:lnTo>
                    <a:pt x="48291" y="1528399"/>
                  </a:lnTo>
                  <a:lnTo>
                    <a:pt x="48447" y="1520439"/>
                  </a:lnTo>
                  <a:lnTo>
                    <a:pt x="48602" y="1512478"/>
                  </a:lnTo>
                  <a:lnTo>
                    <a:pt x="48755" y="1504518"/>
                  </a:lnTo>
                  <a:lnTo>
                    <a:pt x="48904" y="1496557"/>
                  </a:lnTo>
                  <a:lnTo>
                    <a:pt x="49052" y="1488597"/>
                  </a:lnTo>
                  <a:lnTo>
                    <a:pt x="49197" y="1480637"/>
                  </a:lnTo>
                  <a:lnTo>
                    <a:pt x="49339" y="1472676"/>
                  </a:lnTo>
                  <a:lnTo>
                    <a:pt x="49478" y="1464716"/>
                  </a:lnTo>
                  <a:lnTo>
                    <a:pt x="49616" y="1456755"/>
                  </a:lnTo>
                  <a:lnTo>
                    <a:pt x="49751" y="1448795"/>
                  </a:lnTo>
                  <a:lnTo>
                    <a:pt x="49883" y="1440834"/>
                  </a:lnTo>
                  <a:lnTo>
                    <a:pt x="50013" y="1432874"/>
                  </a:lnTo>
                  <a:lnTo>
                    <a:pt x="50141" y="1424914"/>
                  </a:lnTo>
                  <a:lnTo>
                    <a:pt x="50266" y="1416953"/>
                  </a:lnTo>
                  <a:lnTo>
                    <a:pt x="50389" y="1408993"/>
                  </a:lnTo>
                  <a:lnTo>
                    <a:pt x="50511" y="1401032"/>
                  </a:lnTo>
                  <a:lnTo>
                    <a:pt x="50629" y="1393072"/>
                  </a:lnTo>
                  <a:lnTo>
                    <a:pt x="50746" y="1385112"/>
                  </a:lnTo>
                  <a:lnTo>
                    <a:pt x="50862" y="1377151"/>
                  </a:lnTo>
                  <a:lnTo>
                    <a:pt x="50976" y="1369191"/>
                  </a:lnTo>
                  <a:lnTo>
                    <a:pt x="51088" y="1361230"/>
                  </a:lnTo>
                  <a:lnTo>
                    <a:pt x="51199" y="1353270"/>
                  </a:lnTo>
                  <a:lnTo>
                    <a:pt x="51308" y="1345310"/>
                  </a:lnTo>
                  <a:lnTo>
                    <a:pt x="51416" y="1337349"/>
                  </a:lnTo>
                  <a:lnTo>
                    <a:pt x="51523" y="1329389"/>
                  </a:lnTo>
                  <a:lnTo>
                    <a:pt x="51630" y="1321428"/>
                  </a:lnTo>
                  <a:lnTo>
                    <a:pt x="51735" y="1313468"/>
                  </a:lnTo>
                  <a:lnTo>
                    <a:pt x="51840" y="1305507"/>
                  </a:lnTo>
                  <a:lnTo>
                    <a:pt x="51944" y="1297547"/>
                  </a:lnTo>
                  <a:lnTo>
                    <a:pt x="52048" y="1289587"/>
                  </a:lnTo>
                  <a:lnTo>
                    <a:pt x="52151" y="1281626"/>
                  </a:lnTo>
                  <a:lnTo>
                    <a:pt x="52254" y="1273666"/>
                  </a:lnTo>
                  <a:lnTo>
                    <a:pt x="52358" y="1265705"/>
                  </a:lnTo>
                  <a:lnTo>
                    <a:pt x="52460" y="1257745"/>
                  </a:lnTo>
                  <a:lnTo>
                    <a:pt x="52564" y="1249785"/>
                  </a:lnTo>
                  <a:lnTo>
                    <a:pt x="52667" y="1241824"/>
                  </a:lnTo>
                  <a:lnTo>
                    <a:pt x="52770" y="1233864"/>
                  </a:lnTo>
                  <a:lnTo>
                    <a:pt x="52874" y="1225903"/>
                  </a:lnTo>
                  <a:lnTo>
                    <a:pt x="52978" y="1217943"/>
                  </a:lnTo>
                  <a:lnTo>
                    <a:pt x="53082" y="1209982"/>
                  </a:lnTo>
                  <a:lnTo>
                    <a:pt x="53187" y="1202022"/>
                  </a:lnTo>
                  <a:lnTo>
                    <a:pt x="53292" y="1194062"/>
                  </a:lnTo>
                  <a:lnTo>
                    <a:pt x="53398" y="1186101"/>
                  </a:lnTo>
                  <a:lnTo>
                    <a:pt x="53505" y="1178141"/>
                  </a:lnTo>
                  <a:lnTo>
                    <a:pt x="53612" y="1170180"/>
                  </a:lnTo>
                  <a:lnTo>
                    <a:pt x="53719" y="1162220"/>
                  </a:lnTo>
                  <a:lnTo>
                    <a:pt x="53827" y="1154260"/>
                  </a:lnTo>
                  <a:lnTo>
                    <a:pt x="53936" y="1146299"/>
                  </a:lnTo>
                  <a:lnTo>
                    <a:pt x="54045" y="1138339"/>
                  </a:lnTo>
                  <a:lnTo>
                    <a:pt x="54155" y="1130378"/>
                  </a:lnTo>
                  <a:lnTo>
                    <a:pt x="54265" y="1122418"/>
                  </a:lnTo>
                  <a:lnTo>
                    <a:pt x="54376" y="1114457"/>
                  </a:lnTo>
                  <a:lnTo>
                    <a:pt x="54487" y="1106497"/>
                  </a:lnTo>
                  <a:lnTo>
                    <a:pt x="54599" y="1098537"/>
                  </a:lnTo>
                  <a:lnTo>
                    <a:pt x="54711" y="1090576"/>
                  </a:lnTo>
                  <a:lnTo>
                    <a:pt x="54823" y="1082616"/>
                  </a:lnTo>
                  <a:lnTo>
                    <a:pt x="54936" y="1074655"/>
                  </a:lnTo>
                  <a:lnTo>
                    <a:pt x="55049" y="1066695"/>
                  </a:lnTo>
                  <a:lnTo>
                    <a:pt x="55162" y="1058735"/>
                  </a:lnTo>
                  <a:lnTo>
                    <a:pt x="55276" y="1050774"/>
                  </a:lnTo>
                  <a:lnTo>
                    <a:pt x="55389" y="1042814"/>
                  </a:lnTo>
                  <a:lnTo>
                    <a:pt x="55502" y="1034853"/>
                  </a:lnTo>
                  <a:lnTo>
                    <a:pt x="55616" y="1026893"/>
                  </a:lnTo>
                  <a:lnTo>
                    <a:pt x="55729" y="1018933"/>
                  </a:lnTo>
                  <a:lnTo>
                    <a:pt x="55842" y="1010972"/>
                  </a:lnTo>
                  <a:lnTo>
                    <a:pt x="55955" y="1003012"/>
                  </a:lnTo>
                  <a:lnTo>
                    <a:pt x="56068" y="995051"/>
                  </a:lnTo>
                  <a:lnTo>
                    <a:pt x="56180" y="987091"/>
                  </a:lnTo>
                  <a:lnTo>
                    <a:pt x="56292" y="979130"/>
                  </a:lnTo>
                  <a:lnTo>
                    <a:pt x="56403" y="971170"/>
                  </a:lnTo>
                  <a:lnTo>
                    <a:pt x="56514" y="963210"/>
                  </a:lnTo>
                  <a:lnTo>
                    <a:pt x="56625" y="955249"/>
                  </a:lnTo>
                  <a:lnTo>
                    <a:pt x="56734" y="947289"/>
                  </a:lnTo>
                  <a:lnTo>
                    <a:pt x="56843" y="939328"/>
                  </a:lnTo>
                  <a:lnTo>
                    <a:pt x="56952" y="931368"/>
                  </a:lnTo>
                  <a:lnTo>
                    <a:pt x="57060" y="923408"/>
                  </a:lnTo>
                  <a:lnTo>
                    <a:pt x="57166" y="915447"/>
                  </a:lnTo>
                  <a:lnTo>
                    <a:pt x="57272" y="907487"/>
                  </a:lnTo>
                  <a:lnTo>
                    <a:pt x="57378" y="899526"/>
                  </a:lnTo>
                  <a:lnTo>
                    <a:pt x="57482" y="891566"/>
                  </a:lnTo>
                  <a:lnTo>
                    <a:pt x="57585" y="883605"/>
                  </a:lnTo>
                  <a:lnTo>
                    <a:pt x="57688" y="875645"/>
                  </a:lnTo>
                  <a:lnTo>
                    <a:pt x="57790" y="867685"/>
                  </a:lnTo>
                  <a:lnTo>
                    <a:pt x="57890" y="859724"/>
                  </a:lnTo>
                  <a:lnTo>
                    <a:pt x="57989" y="851764"/>
                  </a:lnTo>
                  <a:lnTo>
                    <a:pt x="58088" y="843803"/>
                  </a:lnTo>
                  <a:lnTo>
                    <a:pt x="58185" y="835843"/>
                  </a:lnTo>
                  <a:lnTo>
                    <a:pt x="58282" y="827883"/>
                  </a:lnTo>
                  <a:lnTo>
                    <a:pt x="58377" y="819922"/>
                  </a:lnTo>
                  <a:lnTo>
                    <a:pt x="58472" y="811962"/>
                  </a:lnTo>
                  <a:lnTo>
                    <a:pt x="58565" y="804001"/>
                  </a:lnTo>
                  <a:lnTo>
                    <a:pt x="58657" y="796041"/>
                  </a:lnTo>
                  <a:lnTo>
                    <a:pt x="58748" y="788081"/>
                  </a:lnTo>
                  <a:lnTo>
                    <a:pt x="58838" y="780120"/>
                  </a:lnTo>
                  <a:lnTo>
                    <a:pt x="58926" y="772160"/>
                  </a:lnTo>
                  <a:lnTo>
                    <a:pt x="59014" y="764199"/>
                  </a:lnTo>
                  <a:lnTo>
                    <a:pt x="59101" y="756239"/>
                  </a:lnTo>
                  <a:lnTo>
                    <a:pt x="59186" y="748278"/>
                  </a:lnTo>
                  <a:lnTo>
                    <a:pt x="59271" y="740318"/>
                  </a:lnTo>
                  <a:lnTo>
                    <a:pt x="59354" y="732358"/>
                  </a:lnTo>
                  <a:lnTo>
                    <a:pt x="59436" y="724397"/>
                  </a:lnTo>
                  <a:lnTo>
                    <a:pt x="59517" y="716437"/>
                  </a:lnTo>
                  <a:lnTo>
                    <a:pt x="59596" y="708476"/>
                  </a:lnTo>
                  <a:lnTo>
                    <a:pt x="59675" y="700516"/>
                  </a:lnTo>
                  <a:lnTo>
                    <a:pt x="59752" y="692556"/>
                  </a:lnTo>
                  <a:lnTo>
                    <a:pt x="59828" y="684595"/>
                  </a:lnTo>
                  <a:lnTo>
                    <a:pt x="59903" y="676635"/>
                  </a:lnTo>
                  <a:lnTo>
                    <a:pt x="59977" y="668674"/>
                  </a:lnTo>
                  <a:lnTo>
                    <a:pt x="60050" y="660714"/>
                  </a:lnTo>
                  <a:lnTo>
                    <a:pt x="60121" y="652753"/>
                  </a:lnTo>
                  <a:lnTo>
                    <a:pt x="60191" y="644793"/>
                  </a:lnTo>
                  <a:lnTo>
                    <a:pt x="60260" y="636833"/>
                  </a:lnTo>
                  <a:lnTo>
                    <a:pt x="60327" y="628872"/>
                  </a:lnTo>
                  <a:lnTo>
                    <a:pt x="60393" y="620912"/>
                  </a:lnTo>
                  <a:lnTo>
                    <a:pt x="60458" y="612951"/>
                  </a:lnTo>
                  <a:lnTo>
                    <a:pt x="60522" y="604991"/>
                  </a:lnTo>
                  <a:lnTo>
                    <a:pt x="60584" y="597031"/>
                  </a:lnTo>
                  <a:lnTo>
                    <a:pt x="60645" y="589070"/>
                  </a:lnTo>
                  <a:lnTo>
                    <a:pt x="60705" y="581110"/>
                  </a:lnTo>
                  <a:lnTo>
                    <a:pt x="60763" y="573149"/>
                  </a:lnTo>
                  <a:lnTo>
                    <a:pt x="60820" y="565189"/>
                  </a:lnTo>
                  <a:lnTo>
                    <a:pt x="60876" y="557228"/>
                  </a:lnTo>
                  <a:lnTo>
                    <a:pt x="60930" y="549268"/>
                  </a:lnTo>
                  <a:lnTo>
                    <a:pt x="60982" y="541308"/>
                  </a:lnTo>
                  <a:lnTo>
                    <a:pt x="61034" y="533347"/>
                  </a:lnTo>
                  <a:lnTo>
                    <a:pt x="61084" y="525387"/>
                  </a:lnTo>
                  <a:lnTo>
                    <a:pt x="61133" y="517426"/>
                  </a:lnTo>
                  <a:lnTo>
                    <a:pt x="61180" y="509466"/>
                  </a:lnTo>
                  <a:lnTo>
                    <a:pt x="61226" y="501506"/>
                  </a:lnTo>
                  <a:lnTo>
                    <a:pt x="61271" y="493545"/>
                  </a:lnTo>
                  <a:lnTo>
                    <a:pt x="61314" y="485585"/>
                  </a:lnTo>
                  <a:lnTo>
                    <a:pt x="61356" y="477624"/>
                  </a:lnTo>
                  <a:lnTo>
                    <a:pt x="61397" y="469664"/>
                  </a:lnTo>
                  <a:lnTo>
                    <a:pt x="61437" y="461704"/>
                  </a:lnTo>
                  <a:lnTo>
                    <a:pt x="61475" y="453743"/>
                  </a:lnTo>
                  <a:lnTo>
                    <a:pt x="61512" y="445783"/>
                  </a:lnTo>
                  <a:lnTo>
                    <a:pt x="61548" y="437822"/>
                  </a:lnTo>
                  <a:lnTo>
                    <a:pt x="61583" y="429862"/>
                  </a:lnTo>
                  <a:lnTo>
                    <a:pt x="61616" y="421901"/>
                  </a:lnTo>
                  <a:lnTo>
                    <a:pt x="61649" y="413941"/>
                  </a:lnTo>
                  <a:lnTo>
                    <a:pt x="61680" y="405981"/>
                  </a:lnTo>
                  <a:lnTo>
                    <a:pt x="61711" y="398020"/>
                  </a:lnTo>
                  <a:lnTo>
                    <a:pt x="61740" y="390060"/>
                  </a:lnTo>
                  <a:lnTo>
                    <a:pt x="61769" y="382099"/>
                  </a:lnTo>
                  <a:lnTo>
                    <a:pt x="61796" y="374139"/>
                  </a:lnTo>
                  <a:lnTo>
                    <a:pt x="61823" y="366179"/>
                  </a:lnTo>
                  <a:lnTo>
                    <a:pt x="61849" y="358218"/>
                  </a:lnTo>
                  <a:lnTo>
                    <a:pt x="61874" y="350258"/>
                  </a:lnTo>
                  <a:lnTo>
                    <a:pt x="61899" y="342297"/>
                  </a:lnTo>
                  <a:lnTo>
                    <a:pt x="61922" y="334337"/>
                  </a:lnTo>
                  <a:lnTo>
                    <a:pt x="61945" y="326376"/>
                  </a:lnTo>
                  <a:lnTo>
                    <a:pt x="61968" y="318416"/>
                  </a:lnTo>
                  <a:lnTo>
                    <a:pt x="61990" y="310456"/>
                  </a:lnTo>
                  <a:lnTo>
                    <a:pt x="62011" y="302495"/>
                  </a:lnTo>
                  <a:lnTo>
                    <a:pt x="62032" y="294535"/>
                  </a:lnTo>
                  <a:lnTo>
                    <a:pt x="62053" y="286574"/>
                  </a:lnTo>
                  <a:lnTo>
                    <a:pt x="62073" y="278614"/>
                  </a:lnTo>
                  <a:lnTo>
                    <a:pt x="62092" y="270654"/>
                  </a:lnTo>
                  <a:lnTo>
                    <a:pt x="62112" y="262693"/>
                  </a:lnTo>
                  <a:lnTo>
                    <a:pt x="62131" y="254733"/>
                  </a:lnTo>
                  <a:lnTo>
                    <a:pt x="62149" y="246772"/>
                  </a:lnTo>
                  <a:lnTo>
                    <a:pt x="62168" y="238812"/>
                  </a:lnTo>
                  <a:lnTo>
                    <a:pt x="62186" y="230852"/>
                  </a:lnTo>
                  <a:lnTo>
                    <a:pt x="62204" y="222891"/>
                  </a:lnTo>
                  <a:lnTo>
                    <a:pt x="62222" y="214931"/>
                  </a:lnTo>
                  <a:lnTo>
                    <a:pt x="62240" y="206970"/>
                  </a:lnTo>
                  <a:lnTo>
                    <a:pt x="62257" y="199010"/>
                  </a:lnTo>
                  <a:lnTo>
                    <a:pt x="62275" y="191049"/>
                  </a:lnTo>
                  <a:lnTo>
                    <a:pt x="62292" y="183089"/>
                  </a:lnTo>
                  <a:lnTo>
                    <a:pt x="62309" y="175129"/>
                  </a:lnTo>
                  <a:lnTo>
                    <a:pt x="62326" y="167168"/>
                  </a:lnTo>
                  <a:lnTo>
                    <a:pt x="62344" y="159208"/>
                  </a:lnTo>
                  <a:lnTo>
                    <a:pt x="62361" y="151247"/>
                  </a:lnTo>
                  <a:lnTo>
                    <a:pt x="62378" y="143287"/>
                  </a:lnTo>
                  <a:lnTo>
                    <a:pt x="62395" y="135327"/>
                  </a:lnTo>
                  <a:lnTo>
                    <a:pt x="62412" y="127366"/>
                  </a:lnTo>
                  <a:lnTo>
                    <a:pt x="62429" y="119406"/>
                  </a:lnTo>
                  <a:lnTo>
                    <a:pt x="62446" y="111445"/>
                  </a:lnTo>
                  <a:lnTo>
                    <a:pt x="62463" y="103485"/>
                  </a:lnTo>
                  <a:lnTo>
                    <a:pt x="62479" y="95524"/>
                  </a:lnTo>
                  <a:lnTo>
                    <a:pt x="62496" y="87564"/>
                  </a:lnTo>
                  <a:lnTo>
                    <a:pt x="62513" y="79604"/>
                  </a:lnTo>
                  <a:lnTo>
                    <a:pt x="62530" y="71643"/>
                  </a:lnTo>
                  <a:lnTo>
                    <a:pt x="62547" y="63683"/>
                  </a:lnTo>
                  <a:lnTo>
                    <a:pt x="62564" y="55722"/>
                  </a:lnTo>
                  <a:lnTo>
                    <a:pt x="62581" y="47762"/>
                  </a:lnTo>
                  <a:lnTo>
                    <a:pt x="62597" y="39802"/>
                  </a:lnTo>
                  <a:lnTo>
                    <a:pt x="62614" y="31841"/>
                  </a:lnTo>
                  <a:lnTo>
                    <a:pt x="62631" y="23881"/>
                  </a:lnTo>
                  <a:lnTo>
                    <a:pt x="62647" y="15920"/>
                  </a:lnTo>
                  <a:lnTo>
                    <a:pt x="62664" y="7960"/>
                  </a:lnTo>
                  <a:lnTo>
                    <a:pt x="62680" y="0"/>
                  </a:lnTo>
                  <a:lnTo>
                    <a:pt x="63978" y="0"/>
                  </a:lnTo>
                  <a:lnTo>
                    <a:pt x="63994" y="7960"/>
                  </a:lnTo>
                  <a:lnTo>
                    <a:pt x="64011" y="15920"/>
                  </a:lnTo>
                  <a:lnTo>
                    <a:pt x="64028" y="23881"/>
                  </a:lnTo>
                  <a:lnTo>
                    <a:pt x="64044" y="31841"/>
                  </a:lnTo>
                  <a:lnTo>
                    <a:pt x="64061" y="39802"/>
                  </a:lnTo>
                  <a:lnTo>
                    <a:pt x="64078" y="47762"/>
                  </a:lnTo>
                  <a:lnTo>
                    <a:pt x="64095" y="55722"/>
                  </a:lnTo>
                  <a:lnTo>
                    <a:pt x="64111" y="63683"/>
                  </a:lnTo>
                  <a:lnTo>
                    <a:pt x="64128" y="71643"/>
                  </a:lnTo>
                  <a:lnTo>
                    <a:pt x="64145" y="79604"/>
                  </a:lnTo>
                  <a:lnTo>
                    <a:pt x="64162" y="87564"/>
                  </a:lnTo>
                  <a:lnTo>
                    <a:pt x="64179" y="95524"/>
                  </a:lnTo>
                  <a:lnTo>
                    <a:pt x="64196" y="103485"/>
                  </a:lnTo>
                  <a:lnTo>
                    <a:pt x="64213" y="111445"/>
                  </a:lnTo>
                  <a:lnTo>
                    <a:pt x="64230" y="119406"/>
                  </a:lnTo>
                  <a:lnTo>
                    <a:pt x="64247" y="127366"/>
                  </a:lnTo>
                  <a:lnTo>
                    <a:pt x="64264" y="135327"/>
                  </a:lnTo>
                  <a:lnTo>
                    <a:pt x="64281" y="143287"/>
                  </a:lnTo>
                  <a:lnTo>
                    <a:pt x="64298" y="151247"/>
                  </a:lnTo>
                  <a:lnTo>
                    <a:pt x="64315" y="159208"/>
                  </a:lnTo>
                  <a:lnTo>
                    <a:pt x="64332" y="167168"/>
                  </a:lnTo>
                  <a:lnTo>
                    <a:pt x="64349" y="175129"/>
                  </a:lnTo>
                  <a:lnTo>
                    <a:pt x="64366" y="183089"/>
                  </a:lnTo>
                  <a:lnTo>
                    <a:pt x="64384" y="191049"/>
                  </a:lnTo>
                  <a:lnTo>
                    <a:pt x="64401" y="199010"/>
                  </a:lnTo>
                  <a:lnTo>
                    <a:pt x="64419" y="206970"/>
                  </a:lnTo>
                  <a:lnTo>
                    <a:pt x="64436" y="214931"/>
                  </a:lnTo>
                  <a:lnTo>
                    <a:pt x="64454" y="222891"/>
                  </a:lnTo>
                  <a:lnTo>
                    <a:pt x="64472" y="230852"/>
                  </a:lnTo>
                  <a:lnTo>
                    <a:pt x="64491" y="238812"/>
                  </a:lnTo>
                  <a:lnTo>
                    <a:pt x="64509" y="246772"/>
                  </a:lnTo>
                  <a:lnTo>
                    <a:pt x="64528" y="254733"/>
                  </a:lnTo>
                  <a:lnTo>
                    <a:pt x="64547" y="262693"/>
                  </a:lnTo>
                  <a:lnTo>
                    <a:pt x="64566" y="270654"/>
                  </a:lnTo>
                  <a:lnTo>
                    <a:pt x="64586" y="278614"/>
                  </a:lnTo>
                  <a:lnTo>
                    <a:pt x="64606" y="286574"/>
                  </a:lnTo>
                  <a:lnTo>
                    <a:pt x="64626" y="294535"/>
                  </a:lnTo>
                  <a:lnTo>
                    <a:pt x="64647" y="302495"/>
                  </a:lnTo>
                  <a:lnTo>
                    <a:pt x="64669" y="310456"/>
                  </a:lnTo>
                  <a:lnTo>
                    <a:pt x="64690" y="318416"/>
                  </a:lnTo>
                  <a:lnTo>
                    <a:pt x="64713" y="326376"/>
                  </a:lnTo>
                  <a:lnTo>
                    <a:pt x="64736" y="334337"/>
                  </a:lnTo>
                  <a:lnTo>
                    <a:pt x="64760" y="342297"/>
                  </a:lnTo>
                  <a:lnTo>
                    <a:pt x="64784" y="350258"/>
                  </a:lnTo>
                  <a:lnTo>
                    <a:pt x="64809" y="358218"/>
                  </a:lnTo>
                  <a:lnTo>
                    <a:pt x="64835" y="366179"/>
                  </a:lnTo>
                  <a:lnTo>
                    <a:pt x="64862" y="374139"/>
                  </a:lnTo>
                  <a:lnTo>
                    <a:pt x="64890" y="382099"/>
                  </a:lnTo>
                  <a:lnTo>
                    <a:pt x="64918" y="390060"/>
                  </a:lnTo>
                  <a:lnTo>
                    <a:pt x="64948" y="398020"/>
                  </a:lnTo>
                  <a:lnTo>
                    <a:pt x="64978" y="405981"/>
                  </a:lnTo>
                  <a:lnTo>
                    <a:pt x="65010" y="413941"/>
                  </a:lnTo>
                  <a:lnTo>
                    <a:pt x="65042" y="421901"/>
                  </a:lnTo>
                  <a:lnTo>
                    <a:pt x="65076" y="429862"/>
                  </a:lnTo>
                  <a:lnTo>
                    <a:pt x="65111" y="437822"/>
                  </a:lnTo>
                  <a:lnTo>
                    <a:pt x="65146" y="445783"/>
                  </a:lnTo>
                  <a:lnTo>
                    <a:pt x="65183" y="453743"/>
                  </a:lnTo>
                  <a:lnTo>
                    <a:pt x="65222" y="461704"/>
                  </a:lnTo>
                  <a:lnTo>
                    <a:pt x="65261" y="469664"/>
                  </a:lnTo>
                  <a:lnTo>
                    <a:pt x="65302" y="477624"/>
                  </a:lnTo>
                  <a:lnTo>
                    <a:pt x="65344" y="485585"/>
                  </a:lnTo>
                  <a:lnTo>
                    <a:pt x="65387" y="493545"/>
                  </a:lnTo>
                  <a:lnTo>
                    <a:pt x="65432" y="501506"/>
                  </a:lnTo>
                  <a:lnTo>
                    <a:pt x="65478" y="509466"/>
                  </a:lnTo>
                  <a:lnTo>
                    <a:pt x="65526" y="517426"/>
                  </a:lnTo>
                  <a:lnTo>
                    <a:pt x="65574" y="525387"/>
                  </a:lnTo>
                  <a:lnTo>
                    <a:pt x="65624" y="533347"/>
                  </a:lnTo>
                  <a:lnTo>
                    <a:pt x="65676" y="541308"/>
                  </a:lnTo>
                  <a:lnTo>
                    <a:pt x="65728" y="549268"/>
                  </a:lnTo>
                  <a:lnTo>
                    <a:pt x="65783" y="557228"/>
                  </a:lnTo>
                  <a:lnTo>
                    <a:pt x="65838" y="565189"/>
                  </a:lnTo>
                  <a:lnTo>
                    <a:pt x="65895" y="573149"/>
                  </a:lnTo>
                  <a:lnTo>
                    <a:pt x="65953" y="581110"/>
                  </a:lnTo>
                  <a:lnTo>
                    <a:pt x="66013" y="589070"/>
                  </a:lnTo>
                  <a:lnTo>
                    <a:pt x="66074" y="597031"/>
                  </a:lnTo>
                  <a:lnTo>
                    <a:pt x="66136" y="604991"/>
                  </a:lnTo>
                  <a:lnTo>
                    <a:pt x="66200" y="612951"/>
                  </a:lnTo>
                  <a:lnTo>
                    <a:pt x="66265" y="620912"/>
                  </a:lnTo>
                  <a:lnTo>
                    <a:pt x="66331" y="628872"/>
                  </a:lnTo>
                  <a:lnTo>
                    <a:pt x="66399" y="636833"/>
                  </a:lnTo>
                  <a:lnTo>
                    <a:pt x="66468" y="644793"/>
                  </a:lnTo>
                  <a:lnTo>
                    <a:pt x="66537" y="652753"/>
                  </a:lnTo>
                  <a:lnTo>
                    <a:pt x="66609" y="660714"/>
                  </a:lnTo>
                  <a:lnTo>
                    <a:pt x="66681" y="668674"/>
                  </a:lnTo>
                  <a:lnTo>
                    <a:pt x="66755" y="676635"/>
                  </a:lnTo>
                  <a:lnTo>
                    <a:pt x="66830" y="684595"/>
                  </a:lnTo>
                  <a:lnTo>
                    <a:pt x="66906" y="692556"/>
                  </a:lnTo>
                  <a:lnTo>
                    <a:pt x="66984" y="700516"/>
                  </a:lnTo>
                  <a:lnTo>
                    <a:pt x="67062" y="708476"/>
                  </a:lnTo>
                  <a:lnTo>
                    <a:pt x="67142" y="716437"/>
                  </a:lnTo>
                  <a:lnTo>
                    <a:pt x="67223" y="724397"/>
                  </a:lnTo>
                  <a:lnTo>
                    <a:pt x="67305" y="732358"/>
                  </a:lnTo>
                  <a:lnTo>
                    <a:pt x="67388" y="740318"/>
                  </a:lnTo>
                  <a:lnTo>
                    <a:pt x="67472" y="748278"/>
                  </a:lnTo>
                  <a:lnTo>
                    <a:pt x="67558" y="756239"/>
                  </a:lnTo>
                  <a:lnTo>
                    <a:pt x="67644" y="764199"/>
                  </a:lnTo>
                  <a:lnTo>
                    <a:pt x="67732" y="772160"/>
                  </a:lnTo>
                  <a:lnTo>
                    <a:pt x="67821" y="780120"/>
                  </a:lnTo>
                  <a:lnTo>
                    <a:pt x="67910" y="788081"/>
                  </a:lnTo>
                  <a:lnTo>
                    <a:pt x="68002" y="796041"/>
                  </a:lnTo>
                  <a:lnTo>
                    <a:pt x="68094" y="804001"/>
                  </a:lnTo>
                  <a:lnTo>
                    <a:pt x="68187" y="811962"/>
                  </a:lnTo>
                  <a:lnTo>
                    <a:pt x="68281" y="819922"/>
                  </a:lnTo>
                  <a:lnTo>
                    <a:pt x="68377" y="827883"/>
                  </a:lnTo>
                  <a:lnTo>
                    <a:pt x="68473" y="835843"/>
                  </a:lnTo>
                  <a:lnTo>
                    <a:pt x="68570" y="843803"/>
                  </a:lnTo>
                  <a:lnTo>
                    <a:pt x="68669" y="851764"/>
                  </a:lnTo>
                  <a:lnTo>
                    <a:pt x="68768" y="859724"/>
                  </a:lnTo>
                  <a:lnTo>
                    <a:pt x="68869" y="867685"/>
                  </a:lnTo>
                  <a:lnTo>
                    <a:pt x="68970" y="875645"/>
                  </a:lnTo>
                  <a:lnTo>
                    <a:pt x="69073" y="883605"/>
                  </a:lnTo>
                  <a:lnTo>
                    <a:pt x="69176" y="891566"/>
                  </a:lnTo>
                  <a:lnTo>
                    <a:pt x="69281" y="899526"/>
                  </a:lnTo>
                  <a:lnTo>
                    <a:pt x="69386" y="907487"/>
                  </a:lnTo>
                  <a:lnTo>
                    <a:pt x="69492" y="915447"/>
                  </a:lnTo>
                  <a:lnTo>
                    <a:pt x="69599" y="923408"/>
                  </a:lnTo>
                  <a:lnTo>
                    <a:pt x="69707" y="931368"/>
                  </a:lnTo>
                  <a:lnTo>
                    <a:pt x="69815" y="939328"/>
                  </a:lnTo>
                  <a:lnTo>
                    <a:pt x="69924" y="947289"/>
                  </a:lnTo>
                  <a:lnTo>
                    <a:pt x="70034" y="955249"/>
                  </a:lnTo>
                  <a:lnTo>
                    <a:pt x="70144" y="963210"/>
                  </a:lnTo>
                  <a:lnTo>
                    <a:pt x="70255" y="971170"/>
                  </a:lnTo>
                  <a:lnTo>
                    <a:pt x="70367" y="979130"/>
                  </a:lnTo>
                  <a:lnTo>
                    <a:pt x="70478" y="987091"/>
                  </a:lnTo>
                  <a:lnTo>
                    <a:pt x="70591" y="995051"/>
                  </a:lnTo>
                  <a:lnTo>
                    <a:pt x="70703" y="1003012"/>
                  </a:lnTo>
                  <a:lnTo>
                    <a:pt x="70816" y="1010972"/>
                  </a:lnTo>
                  <a:lnTo>
                    <a:pt x="70929" y="1018933"/>
                  </a:lnTo>
                  <a:lnTo>
                    <a:pt x="71043" y="1026893"/>
                  </a:lnTo>
                  <a:lnTo>
                    <a:pt x="71156" y="1034853"/>
                  </a:lnTo>
                  <a:lnTo>
                    <a:pt x="71269" y="1042814"/>
                  </a:lnTo>
                  <a:lnTo>
                    <a:pt x="71383" y="1050774"/>
                  </a:lnTo>
                  <a:lnTo>
                    <a:pt x="71496" y="1058735"/>
                  </a:lnTo>
                  <a:lnTo>
                    <a:pt x="71609" y="1066695"/>
                  </a:lnTo>
                  <a:lnTo>
                    <a:pt x="71722" y="1074655"/>
                  </a:lnTo>
                  <a:lnTo>
                    <a:pt x="71835" y="1082616"/>
                  </a:lnTo>
                  <a:lnTo>
                    <a:pt x="71947" y="1090576"/>
                  </a:lnTo>
                  <a:lnTo>
                    <a:pt x="72060" y="1098537"/>
                  </a:lnTo>
                  <a:lnTo>
                    <a:pt x="72171" y="1106497"/>
                  </a:lnTo>
                  <a:lnTo>
                    <a:pt x="72283" y="1114457"/>
                  </a:lnTo>
                  <a:lnTo>
                    <a:pt x="72393" y="1122418"/>
                  </a:lnTo>
                  <a:lnTo>
                    <a:pt x="72504" y="1130378"/>
                  </a:lnTo>
                  <a:lnTo>
                    <a:pt x="72613" y="1138339"/>
                  </a:lnTo>
                  <a:lnTo>
                    <a:pt x="72723" y="1146299"/>
                  </a:lnTo>
                  <a:lnTo>
                    <a:pt x="72831" y="1154260"/>
                  </a:lnTo>
                  <a:lnTo>
                    <a:pt x="72939" y="1162220"/>
                  </a:lnTo>
                  <a:lnTo>
                    <a:pt x="73047" y="1170180"/>
                  </a:lnTo>
                  <a:lnTo>
                    <a:pt x="73154" y="1178141"/>
                  </a:lnTo>
                  <a:lnTo>
                    <a:pt x="73260" y="1186101"/>
                  </a:lnTo>
                  <a:lnTo>
                    <a:pt x="73366" y="1194062"/>
                  </a:lnTo>
                  <a:lnTo>
                    <a:pt x="73471" y="1202022"/>
                  </a:lnTo>
                  <a:lnTo>
                    <a:pt x="73576" y="1209982"/>
                  </a:lnTo>
                  <a:lnTo>
                    <a:pt x="73681" y="1217943"/>
                  </a:lnTo>
                  <a:lnTo>
                    <a:pt x="73785" y="1225903"/>
                  </a:lnTo>
                  <a:lnTo>
                    <a:pt x="73888" y="1233864"/>
                  </a:lnTo>
                  <a:lnTo>
                    <a:pt x="73992" y="1241824"/>
                  </a:lnTo>
                  <a:lnTo>
                    <a:pt x="74095" y="1249785"/>
                  </a:lnTo>
                  <a:lnTo>
                    <a:pt x="74198" y="1257745"/>
                  </a:lnTo>
                  <a:lnTo>
                    <a:pt x="74301" y="1265705"/>
                  </a:lnTo>
                  <a:lnTo>
                    <a:pt x="74404" y="1273666"/>
                  </a:lnTo>
                  <a:lnTo>
                    <a:pt x="74507" y="1281626"/>
                  </a:lnTo>
                  <a:lnTo>
                    <a:pt x="74610" y="1289587"/>
                  </a:lnTo>
                  <a:lnTo>
                    <a:pt x="74714" y="1297547"/>
                  </a:lnTo>
                  <a:lnTo>
                    <a:pt x="74818" y="1305507"/>
                  </a:lnTo>
                  <a:lnTo>
                    <a:pt x="74923" y="1313468"/>
                  </a:lnTo>
                  <a:lnTo>
                    <a:pt x="75028" y="1321428"/>
                  </a:lnTo>
                  <a:lnTo>
                    <a:pt x="75135" y="1329389"/>
                  </a:lnTo>
                  <a:lnTo>
                    <a:pt x="75242" y="1337349"/>
                  </a:lnTo>
                  <a:lnTo>
                    <a:pt x="75350" y="1345310"/>
                  </a:lnTo>
                  <a:lnTo>
                    <a:pt x="75460" y="1353270"/>
                  </a:lnTo>
                  <a:lnTo>
                    <a:pt x="75571" y="1361230"/>
                  </a:lnTo>
                  <a:lnTo>
                    <a:pt x="75682" y="1369191"/>
                  </a:lnTo>
                  <a:lnTo>
                    <a:pt x="75796" y="1377151"/>
                  </a:lnTo>
                  <a:lnTo>
                    <a:pt x="75912" y="1385112"/>
                  </a:lnTo>
                  <a:lnTo>
                    <a:pt x="76029" y="1393072"/>
                  </a:lnTo>
                  <a:lnTo>
                    <a:pt x="76148" y="1401032"/>
                  </a:lnTo>
                  <a:lnTo>
                    <a:pt x="76269" y="1408993"/>
                  </a:lnTo>
                  <a:lnTo>
                    <a:pt x="76392" y="1416953"/>
                  </a:lnTo>
                  <a:lnTo>
                    <a:pt x="76517" y="1424914"/>
                  </a:lnTo>
                  <a:lnTo>
                    <a:pt x="76645" y="1432874"/>
                  </a:lnTo>
                  <a:lnTo>
                    <a:pt x="76775" y="1440834"/>
                  </a:lnTo>
                  <a:lnTo>
                    <a:pt x="76907" y="1448795"/>
                  </a:lnTo>
                  <a:lnTo>
                    <a:pt x="77042" y="1456755"/>
                  </a:lnTo>
                  <a:lnTo>
                    <a:pt x="77180" y="1464716"/>
                  </a:lnTo>
                  <a:lnTo>
                    <a:pt x="77319" y="1472676"/>
                  </a:lnTo>
                  <a:lnTo>
                    <a:pt x="77462" y="1480637"/>
                  </a:lnTo>
                  <a:lnTo>
                    <a:pt x="77607" y="1488597"/>
                  </a:lnTo>
                  <a:lnTo>
                    <a:pt x="77754" y="1496557"/>
                  </a:lnTo>
                  <a:lnTo>
                    <a:pt x="77903" y="1504518"/>
                  </a:lnTo>
                  <a:lnTo>
                    <a:pt x="78056" y="1512478"/>
                  </a:lnTo>
                  <a:lnTo>
                    <a:pt x="78211" y="1520439"/>
                  </a:lnTo>
                  <a:lnTo>
                    <a:pt x="78368" y="1528399"/>
                  </a:lnTo>
                  <a:lnTo>
                    <a:pt x="78527" y="1536359"/>
                  </a:lnTo>
                  <a:lnTo>
                    <a:pt x="78688" y="1544320"/>
                  </a:lnTo>
                  <a:lnTo>
                    <a:pt x="78852" y="1552280"/>
                  </a:lnTo>
                  <a:lnTo>
                    <a:pt x="79017" y="1560241"/>
                  </a:lnTo>
                  <a:lnTo>
                    <a:pt x="79184" y="1568201"/>
                  </a:lnTo>
                  <a:lnTo>
                    <a:pt x="79352" y="1576162"/>
                  </a:lnTo>
                  <a:lnTo>
                    <a:pt x="79522" y="1584122"/>
                  </a:lnTo>
                  <a:lnTo>
                    <a:pt x="79693" y="1592082"/>
                  </a:lnTo>
                  <a:lnTo>
                    <a:pt x="79865" y="1600043"/>
                  </a:lnTo>
                  <a:lnTo>
                    <a:pt x="80038" y="1608003"/>
                  </a:lnTo>
                  <a:lnTo>
                    <a:pt x="80212" y="1615964"/>
                  </a:lnTo>
                  <a:lnTo>
                    <a:pt x="80386" y="1623924"/>
                  </a:lnTo>
                  <a:lnTo>
                    <a:pt x="80560" y="1631884"/>
                  </a:lnTo>
                  <a:lnTo>
                    <a:pt x="80734" y="1639845"/>
                  </a:lnTo>
                  <a:lnTo>
                    <a:pt x="80908" y="1647805"/>
                  </a:lnTo>
                  <a:lnTo>
                    <a:pt x="81081" y="1655766"/>
                  </a:lnTo>
                  <a:lnTo>
                    <a:pt x="81254" y="1663726"/>
                  </a:lnTo>
                  <a:lnTo>
                    <a:pt x="81425" y="1671686"/>
                  </a:lnTo>
                  <a:lnTo>
                    <a:pt x="81596" y="1679647"/>
                  </a:lnTo>
                  <a:lnTo>
                    <a:pt x="81765" y="1687607"/>
                  </a:lnTo>
                  <a:lnTo>
                    <a:pt x="81932" y="1695568"/>
                  </a:lnTo>
                  <a:lnTo>
                    <a:pt x="82098" y="1703528"/>
                  </a:lnTo>
                  <a:lnTo>
                    <a:pt x="82261" y="1711489"/>
                  </a:lnTo>
                  <a:lnTo>
                    <a:pt x="82423" y="1719449"/>
                  </a:lnTo>
                  <a:lnTo>
                    <a:pt x="82581" y="1727409"/>
                  </a:lnTo>
                  <a:lnTo>
                    <a:pt x="82738" y="1735370"/>
                  </a:lnTo>
                  <a:lnTo>
                    <a:pt x="82892" y="1743330"/>
                  </a:lnTo>
                  <a:lnTo>
                    <a:pt x="83042" y="1751291"/>
                  </a:lnTo>
                  <a:lnTo>
                    <a:pt x="83190" y="1759251"/>
                  </a:lnTo>
                  <a:lnTo>
                    <a:pt x="83335" y="1767211"/>
                  </a:lnTo>
                  <a:lnTo>
                    <a:pt x="83476" y="1775172"/>
                  </a:lnTo>
                  <a:lnTo>
                    <a:pt x="83614" y="1783132"/>
                  </a:lnTo>
                  <a:lnTo>
                    <a:pt x="83749" y="1791093"/>
                  </a:lnTo>
                  <a:lnTo>
                    <a:pt x="83881" y="1799053"/>
                  </a:lnTo>
                  <a:lnTo>
                    <a:pt x="84009" y="1807014"/>
                  </a:lnTo>
                  <a:lnTo>
                    <a:pt x="84134" y="1814974"/>
                  </a:lnTo>
                  <a:lnTo>
                    <a:pt x="84256" y="1822934"/>
                  </a:lnTo>
                  <a:lnTo>
                    <a:pt x="84374" y="1830895"/>
                  </a:lnTo>
                  <a:lnTo>
                    <a:pt x="84489" y="1838855"/>
                  </a:lnTo>
                  <a:lnTo>
                    <a:pt x="84602" y="1846816"/>
                  </a:lnTo>
                  <a:lnTo>
                    <a:pt x="84712" y="1854776"/>
                  </a:lnTo>
                  <a:lnTo>
                    <a:pt x="84818" y="1862736"/>
                  </a:lnTo>
                  <a:lnTo>
                    <a:pt x="84923" y="1870697"/>
                  </a:lnTo>
                  <a:lnTo>
                    <a:pt x="85025" y="1878657"/>
                  </a:lnTo>
                  <a:lnTo>
                    <a:pt x="85124" y="1886618"/>
                  </a:lnTo>
                  <a:lnTo>
                    <a:pt x="85222" y="1894578"/>
                  </a:lnTo>
                  <a:lnTo>
                    <a:pt x="85318" y="1902538"/>
                  </a:lnTo>
                  <a:lnTo>
                    <a:pt x="85413" y="1910499"/>
                  </a:lnTo>
                  <a:lnTo>
                    <a:pt x="85506" y="1918459"/>
                  </a:lnTo>
                  <a:lnTo>
                    <a:pt x="85599" y="1926420"/>
                  </a:lnTo>
                  <a:lnTo>
                    <a:pt x="85690" y="1934380"/>
                  </a:lnTo>
                  <a:lnTo>
                    <a:pt x="85782" y="1942341"/>
                  </a:lnTo>
                  <a:lnTo>
                    <a:pt x="85873" y="1950301"/>
                  </a:lnTo>
                  <a:lnTo>
                    <a:pt x="85965" y="1958261"/>
                  </a:lnTo>
                  <a:lnTo>
                    <a:pt x="86058" y="1966222"/>
                  </a:lnTo>
                  <a:lnTo>
                    <a:pt x="86151" y="1974182"/>
                  </a:lnTo>
                  <a:lnTo>
                    <a:pt x="86245" y="1982143"/>
                  </a:lnTo>
                  <a:lnTo>
                    <a:pt x="86342" y="1990103"/>
                  </a:lnTo>
                  <a:lnTo>
                    <a:pt x="86440" y="1998063"/>
                  </a:lnTo>
                  <a:lnTo>
                    <a:pt x="86540" y="2006024"/>
                  </a:lnTo>
                  <a:lnTo>
                    <a:pt x="86644" y="2013984"/>
                  </a:lnTo>
                  <a:lnTo>
                    <a:pt x="86750" y="2021945"/>
                  </a:lnTo>
                  <a:lnTo>
                    <a:pt x="86858" y="2029905"/>
                  </a:lnTo>
                  <a:lnTo>
                    <a:pt x="86971" y="2037866"/>
                  </a:lnTo>
                  <a:lnTo>
                    <a:pt x="87087" y="2045826"/>
                  </a:lnTo>
                  <a:lnTo>
                    <a:pt x="87207" y="2053786"/>
                  </a:lnTo>
                  <a:lnTo>
                    <a:pt x="87331" y="2061747"/>
                  </a:lnTo>
                  <a:lnTo>
                    <a:pt x="87461" y="2069707"/>
                  </a:lnTo>
                  <a:lnTo>
                    <a:pt x="87595" y="2077668"/>
                  </a:lnTo>
                  <a:lnTo>
                    <a:pt x="87732" y="2085628"/>
                  </a:lnTo>
                  <a:lnTo>
                    <a:pt x="87877" y="2093588"/>
                  </a:lnTo>
                  <a:lnTo>
                    <a:pt x="88026" y="2101549"/>
                  </a:lnTo>
                  <a:lnTo>
                    <a:pt x="88180" y="2109509"/>
                  </a:lnTo>
                  <a:lnTo>
                    <a:pt x="88340" y="2117470"/>
                  </a:lnTo>
                  <a:lnTo>
                    <a:pt x="88506" y="2125430"/>
                  </a:lnTo>
                  <a:lnTo>
                    <a:pt x="88676" y="2133391"/>
                  </a:lnTo>
                  <a:lnTo>
                    <a:pt x="88852" y="2141351"/>
                  </a:lnTo>
                  <a:lnTo>
                    <a:pt x="89036" y="2149311"/>
                  </a:lnTo>
                  <a:lnTo>
                    <a:pt x="89224" y="2157272"/>
                  </a:lnTo>
                  <a:lnTo>
                    <a:pt x="89417" y="2165232"/>
                  </a:lnTo>
                  <a:lnTo>
                    <a:pt x="89617" y="2173193"/>
                  </a:lnTo>
                  <a:lnTo>
                    <a:pt x="89823" y="2181153"/>
                  </a:lnTo>
                  <a:lnTo>
                    <a:pt x="90033" y="2189113"/>
                  </a:lnTo>
                  <a:lnTo>
                    <a:pt x="90249" y="2197074"/>
                  </a:lnTo>
                  <a:lnTo>
                    <a:pt x="90470" y="2205034"/>
                  </a:lnTo>
                  <a:lnTo>
                    <a:pt x="90696" y="2212995"/>
                  </a:lnTo>
                  <a:lnTo>
                    <a:pt x="90926" y="2220955"/>
                  </a:lnTo>
                  <a:lnTo>
                    <a:pt x="91162" y="2228915"/>
                  </a:lnTo>
                  <a:lnTo>
                    <a:pt x="91401" y="2236876"/>
                  </a:lnTo>
                  <a:lnTo>
                    <a:pt x="91644" y="2244836"/>
                  </a:lnTo>
                  <a:lnTo>
                    <a:pt x="91892" y="2252797"/>
                  </a:lnTo>
                  <a:lnTo>
                    <a:pt x="92143" y="2260757"/>
                  </a:lnTo>
                  <a:lnTo>
                    <a:pt x="92397" y="2268718"/>
                  </a:lnTo>
                  <a:lnTo>
                    <a:pt x="92653" y="2276678"/>
                  </a:lnTo>
                  <a:lnTo>
                    <a:pt x="92913" y="2284638"/>
                  </a:lnTo>
                  <a:lnTo>
                    <a:pt x="93174" y="2292599"/>
                  </a:lnTo>
                  <a:lnTo>
                    <a:pt x="93437" y="2300559"/>
                  </a:lnTo>
                  <a:lnTo>
                    <a:pt x="93701" y="2308520"/>
                  </a:lnTo>
                  <a:lnTo>
                    <a:pt x="93966" y="2316480"/>
                  </a:lnTo>
                  <a:lnTo>
                    <a:pt x="94232" y="2324440"/>
                  </a:lnTo>
                  <a:lnTo>
                    <a:pt x="94498" y="2332401"/>
                  </a:lnTo>
                  <a:lnTo>
                    <a:pt x="94764" y="2340361"/>
                  </a:lnTo>
                  <a:lnTo>
                    <a:pt x="95029" y="2348322"/>
                  </a:lnTo>
                  <a:lnTo>
                    <a:pt x="95293" y="2356282"/>
                  </a:lnTo>
                  <a:lnTo>
                    <a:pt x="95556" y="2364243"/>
                  </a:lnTo>
                  <a:lnTo>
                    <a:pt x="95817" y="2372203"/>
                  </a:lnTo>
                  <a:lnTo>
                    <a:pt x="96076" y="2380163"/>
                  </a:lnTo>
                  <a:lnTo>
                    <a:pt x="96333" y="2388124"/>
                  </a:lnTo>
                  <a:lnTo>
                    <a:pt x="96586" y="2396084"/>
                  </a:lnTo>
                  <a:lnTo>
                    <a:pt x="96838" y="2404045"/>
                  </a:lnTo>
                  <a:lnTo>
                    <a:pt x="97084" y="2412005"/>
                  </a:lnTo>
                  <a:lnTo>
                    <a:pt x="97327" y="2419965"/>
                  </a:lnTo>
                  <a:lnTo>
                    <a:pt x="97567" y="2427926"/>
                  </a:lnTo>
                  <a:lnTo>
                    <a:pt x="97802" y="2435886"/>
                  </a:lnTo>
                  <a:lnTo>
                    <a:pt x="98032" y="2443847"/>
                  </a:lnTo>
                  <a:lnTo>
                    <a:pt x="98259" y="2451807"/>
                  </a:lnTo>
                  <a:lnTo>
                    <a:pt x="98480" y="2459767"/>
                  </a:lnTo>
                  <a:lnTo>
                    <a:pt x="98695" y="2467728"/>
                  </a:lnTo>
                  <a:lnTo>
                    <a:pt x="98905" y="2475688"/>
                  </a:lnTo>
                  <a:lnTo>
                    <a:pt x="99111" y="2483649"/>
                  </a:lnTo>
                  <a:lnTo>
                    <a:pt x="99310" y="2491609"/>
                  </a:lnTo>
                  <a:lnTo>
                    <a:pt x="99503" y="2499570"/>
                  </a:lnTo>
                  <a:lnTo>
                    <a:pt x="99692" y="2507530"/>
                  </a:lnTo>
                  <a:lnTo>
                    <a:pt x="99874" y="2515490"/>
                  </a:lnTo>
                  <a:lnTo>
                    <a:pt x="100050" y="2523451"/>
                  </a:lnTo>
                  <a:lnTo>
                    <a:pt x="100222" y="2531411"/>
                  </a:lnTo>
                  <a:lnTo>
                    <a:pt x="100387" y="2539372"/>
                  </a:lnTo>
                  <a:lnTo>
                    <a:pt x="100546" y="2547332"/>
                  </a:lnTo>
                  <a:lnTo>
                    <a:pt x="100700" y="2555292"/>
                  </a:lnTo>
                  <a:lnTo>
                    <a:pt x="100849" y="2563253"/>
                  </a:lnTo>
                  <a:lnTo>
                    <a:pt x="100991" y="2571213"/>
                  </a:lnTo>
                  <a:lnTo>
                    <a:pt x="101129" y="2579174"/>
                  </a:lnTo>
                  <a:lnTo>
                    <a:pt x="101262" y="2587134"/>
                  </a:lnTo>
                  <a:lnTo>
                    <a:pt x="101389" y="2595095"/>
                  </a:lnTo>
                  <a:lnTo>
                    <a:pt x="101511" y="2603055"/>
                  </a:lnTo>
                  <a:lnTo>
                    <a:pt x="101629" y="2611015"/>
                  </a:lnTo>
                  <a:lnTo>
                    <a:pt x="101743" y="2618976"/>
                  </a:lnTo>
                  <a:lnTo>
                    <a:pt x="101852" y="2626936"/>
                  </a:lnTo>
                  <a:lnTo>
                    <a:pt x="101957" y="2634897"/>
                  </a:lnTo>
                  <a:lnTo>
                    <a:pt x="102059" y="2642857"/>
                  </a:lnTo>
                  <a:lnTo>
                    <a:pt x="102156" y="2650817"/>
                  </a:lnTo>
                  <a:lnTo>
                    <a:pt x="102250" y="2658778"/>
                  </a:lnTo>
                  <a:lnTo>
                    <a:pt x="102341" y="2666738"/>
                  </a:lnTo>
                  <a:lnTo>
                    <a:pt x="102429" y="2674699"/>
                  </a:lnTo>
                  <a:lnTo>
                    <a:pt x="102514" y="2682659"/>
                  </a:lnTo>
                  <a:lnTo>
                    <a:pt x="102597" y="2690620"/>
                  </a:lnTo>
                  <a:lnTo>
                    <a:pt x="102678" y="2698580"/>
                  </a:lnTo>
                  <a:lnTo>
                    <a:pt x="102756" y="2706540"/>
                  </a:lnTo>
                  <a:lnTo>
                    <a:pt x="102832" y="2714501"/>
                  </a:lnTo>
                  <a:lnTo>
                    <a:pt x="102907" y="2722461"/>
                  </a:lnTo>
                  <a:lnTo>
                    <a:pt x="102980" y="2730422"/>
                  </a:lnTo>
                  <a:lnTo>
                    <a:pt x="103053" y="2738382"/>
                  </a:lnTo>
                  <a:lnTo>
                    <a:pt x="103124" y="2746342"/>
                  </a:lnTo>
                  <a:lnTo>
                    <a:pt x="103194" y="2754303"/>
                  </a:lnTo>
                  <a:lnTo>
                    <a:pt x="103263" y="2762263"/>
                  </a:lnTo>
                  <a:lnTo>
                    <a:pt x="103332" y="2770224"/>
                  </a:lnTo>
                  <a:lnTo>
                    <a:pt x="103400" y="2778184"/>
                  </a:lnTo>
                  <a:lnTo>
                    <a:pt x="103468" y="2786144"/>
                  </a:lnTo>
                  <a:lnTo>
                    <a:pt x="103535" y="2794105"/>
                  </a:lnTo>
                  <a:lnTo>
                    <a:pt x="103603" y="2802065"/>
                  </a:lnTo>
                  <a:lnTo>
                    <a:pt x="103671" y="2810026"/>
                  </a:lnTo>
                  <a:lnTo>
                    <a:pt x="103739" y="2817986"/>
                  </a:lnTo>
                  <a:lnTo>
                    <a:pt x="103807" y="2825947"/>
                  </a:lnTo>
                  <a:lnTo>
                    <a:pt x="103875" y="2833907"/>
                  </a:lnTo>
                  <a:lnTo>
                    <a:pt x="103944" y="2841867"/>
                  </a:lnTo>
                  <a:lnTo>
                    <a:pt x="104012" y="2849828"/>
                  </a:lnTo>
                  <a:lnTo>
                    <a:pt x="104082" y="2857788"/>
                  </a:lnTo>
                  <a:lnTo>
                    <a:pt x="104152" y="2865749"/>
                  </a:lnTo>
                  <a:lnTo>
                    <a:pt x="104222" y="2873709"/>
                  </a:lnTo>
                  <a:lnTo>
                    <a:pt x="104293" y="2881669"/>
                  </a:lnTo>
                  <a:lnTo>
                    <a:pt x="104365" y="2889630"/>
                  </a:lnTo>
                  <a:lnTo>
                    <a:pt x="104437" y="2897590"/>
                  </a:lnTo>
                  <a:lnTo>
                    <a:pt x="104509" y="2905551"/>
                  </a:lnTo>
                  <a:lnTo>
                    <a:pt x="104582" y="2913511"/>
                  </a:lnTo>
                  <a:lnTo>
                    <a:pt x="104655" y="2921472"/>
                  </a:lnTo>
                  <a:lnTo>
                    <a:pt x="104729" y="2929432"/>
                  </a:lnTo>
                  <a:lnTo>
                    <a:pt x="104804" y="2937392"/>
                  </a:lnTo>
                  <a:lnTo>
                    <a:pt x="104878" y="2945353"/>
                  </a:lnTo>
                  <a:lnTo>
                    <a:pt x="104954" y="2953313"/>
                  </a:lnTo>
                  <a:lnTo>
                    <a:pt x="105029" y="2961274"/>
                  </a:lnTo>
                  <a:lnTo>
                    <a:pt x="105105" y="2969234"/>
                  </a:lnTo>
                  <a:lnTo>
                    <a:pt x="105181" y="2977194"/>
                  </a:lnTo>
                  <a:lnTo>
                    <a:pt x="105257" y="2985155"/>
                  </a:lnTo>
                  <a:lnTo>
                    <a:pt x="105333" y="2993115"/>
                  </a:lnTo>
                  <a:lnTo>
                    <a:pt x="105410" y="3001076"/>
                  </a:lnTo>
                  <a:lnTo>
                    <a:pt x="105487" y="3009036"/>
                  </a:lnTo>
                  <a:lnTo>
                    <a:pt x="105563" y="3016996"/>
                  </a:lnTo>
                  <a:lnTo>
                    <a:pt x="105640" y="3024957"/>
                  </a:lnTo>
                  <a:lnTo>
                    <a:pt x="105717" y="3032917"/>
                  </a:lnTo>
                  <a:lnTo>
                    <a:pt x="105794" y="3040878"/>
                  </a:lnTo>
                  <a:lnTo>
                    <a:pt x="105870" y="3048838"/>
                  </a:lnTo>
                  <a:lnTo>
                    <a:pt x="105947" y="3056799"/>
                  </a:lnTo>
                  <a:lnTo>
                    <a:pt x="106023" y="3064759"/>
                  </a:lnTo>
                  <a:lnTo>
                    <a:pt x="106100" y="3072719"/>
                  </a:lnTo>
                  <a:lnTo>
                    <a:pt x="106176" y="3080680"/>
                  </a:lnTo>
                  <a:lnTo>
                    <a:pt x="106252" y="3088640"/>
                  </a:lnTo>
                  <a:lnTo>
                    <a:pt x="106328" y="3096601"/>
                  </a:lnTo>
                  <a:lnTo>
                    <a:pt x="106403" y="3104561"/>
                  </a:lnTo>
                  <a:lnTo>
                    <a:pt x="106479" y="3112521"/>
                  </a:lnTo>
                  <a:lnTo>
                    <a:pt x="106554" y="3120482"/>
                  </a:lnTo>
                  <a:lnTo>
                    <a:pt x="106629" y="3128442"/>
                  </a:lnTo>
                  <a:lnTo>
                    <a:pt x="106704" y="3136403"/>
                  </a:lnTo>
                  <a:lnTo>
                    <a:pt x="106778" y="3144363"/>
                  </a:lnTo>
                  <a:lnTo>
                    <a:pt x="106853" y="3152324"/>
                  </a:lnTo>
                  <a:lnTo>
                    <a:pt x="106927" y="3160284"/>
                  </a:lnTo>
                  <a:lnTo>
                    <a:pt x="107001" y="3168244"/>
                  </a:lnTo>
                  <a:lnTo>
                    <a:pt x="107075" y="3176205"/>
                  </a:lnTo>
                  <a:lnTo>
                    <a:pt x="107149" y="3184165"/>
                  </a:lnTo>
                  <a:lnTo>
                    <a:pt x="107222" y="3192126"/>
                  </a:lnTo>
                  <a:lnTo>
                    <a:pt x="107296" y="3200086"/>
                  </a:lnTo>
                  <a:lnTo>
                    <a:pt x="107369" y="3208046"/>
                  </a:lnTo>
                  <a:lnTo>
                    <a:pt x="107443" y="3216007"/>
                  </a:lnTo>
                  <a:lnTo>
                    <a:pt x="107516" y="3223967"/>
                  </a:lnTo>
                  <a:lnTo>
                    <a:pt x="107589" y="3231928"/>
                  </a:lnTo>
                  <a:lnTo>
                    <a:pt x="107663" y="3239888"/>
                  </a:lnTo>
                  <a:lnTo>
                    <a:pt x="107736" y="3247848"/>
                  </a:lnTo>
                  <a:lnTo>
                    <a:pt x="107809" y="3255809"/>
                  </a:lnTo>
                  <a:lnTo>
                    <a:pt x="107882" y="3263769"/>
                  </a:lnTo>
                  <a:lnTo>
                    <a:pt x="107956" y="3271730"/>
                  </a:lnTo>
                  <a:lnTo>
                    <a:pt x="108029" y="3279690"/>
                  </a:lnTo>
                  <a:lnTo>
                    <a:pt x="108103" y="3287651"/>
                  </a:lnTo>
                  <a:lnTo>
                    <a:pt x="108177" y="3295611"/>
                  </a:lnTo>
                  <a:lnTo>
                    <a:pt x="108251" y="3303571"/>
                  </a:lnTo>
                  <a:lnTo>
                    <a:pt x="108326" y="3311532"/>
                  </a:lnTo>
                  <a:lnTo>
                    <a:pt x="108400" y="3319492"/>
                  </a:lnTo>
                  <a:lnTo>
                    <a:pt x="108475" y="3327453"/>
                  </a:lnTo>
                  <a:lnTo>
                    <a:pt x="108551" y="3335413"/>
                  </a:lnTo>
                  <a:lnTo>
                    <a:pt x="108627" y="3343373"/>
                  </a:lnTo>
                  <a:lnTo>
                    <a:pt x="108703" y="3351334"/>
                  </a:lnTo>
                  <a:lnTo>
                    <a:pt x="108780" y="3359294"/>
                  </a:lnTo>
                  <a:lnTo>
                    <a:pt x="108858" y="3367255"/>
                  </a:lnTo>
                  <a:lnTo>
                    <a:pt x="108937" y="3375215"/>
                  </a:lnTo>
                  <a:lnTo>
                    <a:pt x="109016" y="3383176"/>
                  </a:lnTo>
                  <a:lnTo>
                    <a:pt x="109097" y="3391136"/>
                  </a:lnTo>
                  <a:lnTo>
                    <a:pt x="109179" y="3399096"/>
                  </a:lnTo>
                  <a:lnTo>
                    <a:pt x="109262" y="3407057"/>
                  </a:lnTo>
                  <a:lnTo>
                    <a:pt x="109347" y="3415017"/>
                  </a:lnTo>
                  <a:lnTo>
                    <a:pt x="109433" y="3422978"/>
                  </a:lnTo>
                  <a:lnTo>
                    <a:pt x="109522" y="3430938"/>
                  </a:lnTo>
                  <a:lnTo>
                    <a:pt x="109612" y="3438898"/>
                  </a:lnTo>
                  <a:lnTo>
                    <a:pt x="109706" y="3446859"/>
                  </a:lnTo>
                  <a:lnTo>
                    <a:pt x="109802" y="3454819"/>
                  </a:lnTo>
                  <a:lnTo>
                    <a:pt x="109900" y="3462780"/>
                  </a:lnTo>
                  <a:lnTo>
                    <a:pt x="110003" y="3470740"/>
                  </a:lnTo>
                  <a:lnTo>
                    <a:pt x="110109" y="3478701"/>
                  </a:lnTo>
                  <a:lnTo>
                    <a:pt x="110219" y="3486661"/>
                  </a:lnTo>
                  <a:lnTo>
                    <a:pt x="110333" y="3494621"/>
                  </a:lnTo>
                  <a:lnTo>
                    <a:pt x="110453" y="3502582"/>
                  </a:lnTo>
                  <a:lnTo>
                    <a:pt x="110577" y="3510542"/>
                  </a:lnTo>
                  <a:lnTo>
                    <a:pt x="110706" y="3518503"/>
                  </a:lnTo>
                  <a:lnTo>
                    <a:pt x="110843" y="3526463"/>
                  </a:lnTo>
                  <a:lnTo>
                    <a:pt x="110985" y="3534423"/>
                  </a:lnTo>
                  <a:lnTo>
                    <a:pt x="111133" y="3542384"/>
                  </a:lnTo>
                  <a:lnTo>
                    <a:pt x="111291" y="3550344"/>
                  </a:lnTo>
                  <a:lnTo>
                    <a:pt x="111456" y="3558305"/>
                  </a:lnTo>
                  <a:lnTo>
                    <a:pt x="111628" y="3566265"/>
                  </a:lnTo>
                  <a:lnTo>
                    <a:pt x="111810" y="3574225"/>
                  </a:lnTo>
                  <a:lnTo>
                    <a:pt x="112002" y="3582186"/>
                  </a:lnTo>
                  <a:lnTo>
                    <a:pt x="112201" y="3590146"/>
                  </a:lnTo>
                  <a:lnTo>
                    <a:pt x="112411" y="3598107"/>
                  </a:lnTo>
                  <a:lnTo>
                    <a:pt x="112633" y="3606067"/>
                  </a:lnTo>
                  <a:lnTo>
                    <a:pt x="112865" y="3614028"/>
                  </a:lnTo>
                  <a:lnTo>
                    <a:pt x="113105" y="3621988"/>
                  </a:lnTo>
                  <a:lnTo>
                    <a:pt x="113362" y="3629948"/>
                  </a:lnTo>
                  <a:lnTo>
                    <a:pt x="113628" y="3637909"/>
                  </a:lnTo>
                  <a:lnTo>
                    <a:pt x="113904" y="3645869"/>
                  </a:lnTo>
                  <a:lnTo>
                    <a:pt x="114194" y="3653830"/>
                  </a:lnTo>
                  <a:lnTo>
                    <a:pt x="114497" y="3661790"/>
                  </a:lnTo>
                  <a:lnTo>
                    <a:pt x="114810" y="3669750"/>
                  </a:lnTo>
                  <a:lnTo>
                    <a:pt x="115135" y="3677711"/>
                  </a:lnTo>
                  <a:lnTo>
                    <a:pt x="115474" y="3685671"/>
                  </a:lnTo>
                  <a:lnTo>
                    <a:pt x="115823" y="3693632"/>
                  </a:lnTo>
                  <a:lnTo>
                    <a:pt x="116181" y="3701592"/>
                  </a:lnTo>
                  <a:lnTo>
                    <a:pt x="116554" y="3709553"/>
                  </a:lnTo>
                  <a:lnTo>
                    <a:pt x="116936" y="3717513"/>
                  </a:lnTo>
                  <a:lnTo>
                    <a:pt x="117326" y="3725473"/>
                  </a:lnTo>
                  <a:lnTo>
                    <a:pt x="117727" y="3733434"/>
                  </a:lnTo>
                  <a:lnTo>
                    <a:pt x="118136" y="3741394"/>
                  </a:lnTo>
                  <a:lnTo>
                    <a:pt x="118551" y="3749355"/>
                  </a:lnTo>
                  <a:lnTo>
                    <a:pt x="118973" y="3757315"/>
                  </a:lnTo>
                  <a:lnTo>
                    <a:pt x="119401" y="3765275"/>
                  </a:lnTo>
                  <a:lnTo>
                    <a:pt x="119831" y="3773236"/>
                  </a:lnTo>
                  <a:lnTo>
                    <a:pt x="120264" y="3781196"/>
                  </a:lnTo>
                  <a:lnTo>
                    <a:pt x="120699" y="3789157"/>
                  </a:lnTo>
                  <a:lnTo>
                    <a:pt x="121132" y="3797117"/>
                  </a:lnTo>
                  <a:lnTo>
                    <a:pt x="121564" y="3805077"/>
                  </a:lnTo>
                  <a:lnTo>
                    <a:pt x="121991" y="3813038"/>
                  </a:lnTo>
                  <a:lnTo>
                    <a:pt x="122412" y="3820998"/>
                  </a:lnTo>
                  <a:lnTo>
                    <a:pt x="122826" y="3828959"/>
                  </a:lnTo>
                  <a:lnTo>
                    <a:pt x="123231" y="3836919"/>
                  </a:lnTo>
                  <a:lnTo>
                    <a:pt x="123622" y="3844880"/>
                  </a:lnTo>
                  <a:lnTo>
                    <a:pt x="124000" y="3852840"/>
                  </a:lnTo>
                  <a:lnTo>
                    <a:pt x="124366" y="3860800"/>
                  </a:lnTo>
                  <a:lnTo>
                    <a:pt x="124706" y="3868761"/>
                  </a:lnTo>
                  <a:lnTo>
                    <a:pt x="125029" y="3876721"/>
                  </a:lnTo>
                  <a:lnTo>
                    <a:pt x="125333" y="3884682"/>
                  </a:lnTo>
                  <a:lnTo>
                    <a:pt x="125607" y="3892642"/>
                  </a:lnTo>
                  <a:lnTo>
                    <a:pt x="125853" y="3900602"/>
                  </a:lnTo>
                  <a:lnTo>
                    <a:pt x="126075" y="3908563"/>
                  </a:lnTo>
                  <a:lnTo>
                    <a:pt x="126266" y="3916523"/>
                  </a:lnTo>
                  <a:lnTo>
                    <a:pt x="126415" y="3924484"/>
                  </a:lnTo>
                  <a:lnTo>
                    <a:pt x="126535" y="3932444"/>
                  </a:lnTo>
                  <a:lnTo>
                    <a:pt x="126624" y="3940405"/>
                  </a:lnTo>
                  <a:lnTo>
                    <a:pt x="126659" y="3948365"/>
                  </a:lnTo>
                  <a:lnTo>
                    <a:pt x="126659" y="3956325"/>
                  </a:lnTo>
                  <a:lnTo>
                    <a:pt x="126625" y="3964286"/>
                  </a:lnTo>
                  <a:lnTo>
                    <a:pt x="126536" y="3972246"/>
                  </a:lnTo>
                  <a:lnTo>
                    <a:pt x="126401" y="3980207"/>
                  </a:lnTo>
                  <a:lnTo>
                    <a:pt x="126229" y="3988167"/>
                  </a:lnTo>
                  <a:lnTo>
                    <a:pt x="126006" y="3996127"/>
                  </a:lnTo>
                  <a:lnTo>
                    <a:pt x="125726" y="4004088"/>
                  </a:lnTo>
                  <a:lnTo>
                    <a:pt x="125406" y="4012048"/>
                  </a:lnTo>
                  <a:lnTo>
                    <a:pt x="125044" y="4020009"/>
                  </a:lnTo>
                  <a:lnTo>
                    <a:pt x="124612" y="4027969"/>
                  </a:lnTo>
                  <a:lnTo>
                    <a:pt x="124140" y="4035930"/>
                  </a:lnTo>
                  <a:lnTo>
                    <a:pt x="123627" y="4043890"/>
                  </a:lnTo>
                  <a:lnTo>
                    <a:pt x="123052" y="4051850"/>
                  </a:lnTo>
                  <a:lnTo>
                    <a:pt x="122428" y="4059811"/>
                  </a:lnTo>
                  <a:lnTo>
                    <a:pt x="121766" y="4067771"/>
                  </a:lnTo>
                  <a:close/>
                </a:path>
              </a:pathLst>
            </a:custGeom>
            <a:solidFill>
              <a:srgbClr val="FF6C9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998092" y="3431302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1253655" y="3565141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1509218" y="3581612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764782" y="3791754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020345" y="3669398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275908" y="387000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531471" y="3817732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787034" y="4015081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042597" y="3745104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298160" y="4057957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553724" y="3767870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809287" y="4204350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4064850" y="4071924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4320413" y="4750056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75976" y="431143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4831539" y="524490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087103" y="474907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342666" y="5572194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598229" y="540461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853792" y="574740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109355" y="5262938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364918" y="5712174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620481" y="603364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876045" y="5862897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131608" y="5545036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387171" y="5462376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862805" y="812228"/>
              <a:ext cx="6695754" cy="583279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tx93"/>
            <p:cNvSpPr/>
            <p:nvPr/>
          </p:nvSpPr>
          <p:spPr>
            <a:xfrm>
              <a:off x="738019" y="632903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8019" y="4849246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8019" y="3366404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38019" y="1882197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28010" y="63692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828010" y="48869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828010" y="34047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828010" y="19224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1016143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271706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527269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1782832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2038395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2293958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549522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2805085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060648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3316211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571774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827337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082901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4338464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4594027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4849590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105153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5360716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616279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5871843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6127406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6382969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6638532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6894095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7149658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7405222" y="6645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tx127"/>
            <p:cNvSpPr/>
            <p:nvPr/>
          </p:nvSpPr>
          <p:spPr>
            <a:xfrm>
              <a:off x="637234" y="6705470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H3K9me3.c1.N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99018" y="6705470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H3K9me3.c1.T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148360" y="6705470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H3K9me3.c7.N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410144" y="6705470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H3K9me3.c7.T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659486" y="6705470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H3K9me3.c3.N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21271" y="6705470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H3K9me3.c3.T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170613" y="6705415"/>
              <a:ext cx="757817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H3K9me3.c8.N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432397" y="6705415"/>
              <a:ext cx="745375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H3K9me3.c8.T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681739" y="6705470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H3K9me3.c5.N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943523" y="6705470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H3K9me3.c5.T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192865" y="6705470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H3K9me3.c6.N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54649" y="6705470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H3K9me3.c6.T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672914" y="6705470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H3K9me3.c12.N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934698" y="6705470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H3K9me3.c12.T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184040" y="6705470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H3K9me3.c15.N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445824" y="6705470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H3K9me3.c15.T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695166" y="6705470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H3K9me3.c14.N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956951" y="6705470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H3K9me3.c14.T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06293" y="6705470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H3K9me3.c16.N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468077" y="6705470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H3K9me3.c16.T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717419" y="6705470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H3K9me3.c13.N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979203" y="6705470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H3K9me3.c13.T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228545" y="6705470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H3K9me3.c17.N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490330" y="6705470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H3K9me3.c17.T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739672" y="6705415"/>
              <a:ext cx="819973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H3K9me3.c18.N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001456" y="6705415"/>
              <a:ext cx="807531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H3K9me3.c18.T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035955" y="6868914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455441" y="3677227"/>
              <a:ext cx="333970" cy="1027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7697738" y="2133078"/>
              <a:ext cx="2426804" cy="31910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tx156"/>
            <p:cNvSpPr/>
            <p:nvPr/>
          </p:nvSpPr>
          <p:spPr>
            <a:xfrm>
              <a:off x="7767327" y="2240048"/>
              <a:ext cx="349454" cy="77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7767327" y="24016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7776327" y="241065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7859004" y="249333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7767327" y="26211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7776327" y="2630112"/>
              <a:ext cx="201455" cy="201456"/>
            </a:xfrm>
            <a:prstGeom prst="rect">
              <a:avLst/>
            </a:prstGeom>
            <a:solidFill>
              <a:srgbClr val="EE8043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7859004" y="271278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7767327" y="284056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7776327" y="2849568"/>
              <a:ext cx="201455" cy="201456"/>
            </a:xfrm>
            <a:prstGeom prst="rect">
              <a:avLst/>
            </a:prstGeom>
            <a:solidFill>
              <a:srgbClr val="E18A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7859004" y="293224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7767327" y="306002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7776327" y="3069024"/>
              <a:ext cx="201455" cy="201456"/>
            </a:xfrm>
            <a:prstGeom prst="rect">
              <a:avLst/>
            </a:prstGeom>
            <a:solidFill>
              <a:srgbClr val="D193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7859004" y="3151701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7767327" y="327948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7776327" y="3288480"/>
              <a:ext cx="201455" cy="201456"/>
            </a:xfrm>
            <a:prstGeom prst="rect">
              <a:avLst/>
            </a:prstGeom>
            <a:solidFill>
              <a:srgbClr val="BE9C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7859004" y="3371157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7767327" y="34989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7776327" y="3507936"/>
              <a:ext cx="201455" cy="201456"/>
            </a:xfrm>
            <a:prstGeom prst="rect">
              <a:avLst/>
            </a:prstGeom>
            <a:solidFill>
              <a:srgbClr val="A8A4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7859004" y="359061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7767327" y="37183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7776327" y="3727392"/>
              <a:ext cx="201455" cy="201456"/>
            </a:xfrm>
            <a:prstGeom prst="rect">
              <a:avLst/>
            </a:prstGeom>
            <a:solidFill>
              <a:srgbClr val="8CAB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7859004" y="381006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7767327" y="393784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7776327" y="3946848"/>
              <a:ext cx="201455" cy="201456"/>
            </a:xfrm>
            <a:prstGeom prst="rect">
              <a:avLst/>
            </a:prstGeom>
            <a:solidFill>
              <a:srgbClr val="68B1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7859004" y="402952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7767327" y="415730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7776327" y="4166304"/>
              <a:ext cx="201455" cy="201456"/>
            </a:xfrm>
            <a:prstGeom prst="rect">
              <a:avLst/>
            </a:prstGeom>
            <a:solidFill>
              <a:srgbClr val="24B70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7859004" y="4248981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7767327" y="437676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rc185"/>
            <p:cNvSpPr/>
            <p:nvPr/>
          </p:nvSpPr>
          <p:spPr>
            <a:xfrm>
              <a:off x="7776327" y="4385760"/>
              <a:ext cx="201455" cy="201456"/>
            </a:xfrm>
            <a:prstGeom prst="rect">
              <a:avLst/>
            </a:prstGeom>
            <a:solidFill>
              <a:srgbClr val="00BB49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7859004" y="4468437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7767327" y="459621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7776327" y="4605216"/>
              <a:ext cx="201455" cy="201456"/>
            </a:xfrm>
            <a:prstGeom prst="rect">
              <a:avLst/>
            </a:prstGeom>
            <a:solidFill>
              <a:srgbClr val="00BE7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7859004" y="468789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7767327" y="4815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7776327" y="4824672"/>
              <a:ext cx="201455" cy="201456"/>
            </a:xfrm>
            <a:prstGeom prst="rect">
              <a:avLst/>
            </a:prstGeom>
            <a:solidFill>
              <a:srgbClr val="00C09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7859004" y="490734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7767327" y="5035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7776327" y="5044128"/>
              <a:ext cx="201455" cy="201456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7859004" y="512680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rc196"/>
            <p:cNvSpPr/>
            <p:nvPr/>
          </p:nvSpPr>
          <p:spPr>
            <a:xfrm>
              <a:off x="8945934" y="24016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8954934" y="241065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9037612" y="249333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199"/>
            <p:cNvSpPr/>
            <p:nvPr/>
          </p:nvSpPr>
          <p:spPr>
            <a:xfrm>
              <a:off x="8945934" y="26211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8954934" y="2630112"/>
              <a:ext cx="201455" cy="201456"/>
            </a:xfrm>
            <a:prstGeom prst="rect">
              <a:avLst/>
            </a:prstGeom>
            <a:solidFill>
              <a:srgbClr val="00BBDA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9037612" y="271278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8945934" y="284056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8954934" y="2849568"/>
              <a:ext cx="201455" cy="201456"/>
            </a:xfrm>
            <a:prstGeom prst="rect">
              <a:avLst/>
            </a:prstGeom>
            <a:solidFill>
              <a:srgbClr val="00B5E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9037612" y="293224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8945934" y="306002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8954934" y="3069024"/>
              <a:ext cx="201455" cy="201456"/>
            </a:xfrm>
            <a:prstGeom prst="rect">
              <a:avLst/>
            </a:prstGeom>
            <a:solidFill>
              <a:srgbClr val="00ACF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9037612" y="3151701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8945934" y="327948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8954934" y="3288480"/>
              <a:ext cx="201455" cy="201456"/>
            </a:xfrm>
            <a:prstGeom prst="rect">
              <a:avLst/>
            </a:prstGeom>
            <a:solidFill>
              <a:srgbClr val="42A0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9037612" y="3371157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8945934" y="349893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rc212"/>
            <p:cNvSpPr/>
            <p:nvPr/>
          </p:nvSpPr>
          <p:spPr>
            <a:xfrm>
              <a:off x="8954934" y="3507936"/>
              <a:ext cx="201455" cy="201456"/>
            </a:xfrm>
            <a:prstGeom prst="rect">
              <a:avLst/>
            </a:prstGeom>
            <a:solidFill>
              <a:srgbClr val="8B93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9037612" y="359061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8945934" y="371839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8954934" y="3727392"/>
              <a:ext cx="201455" cy="201456"/>
            </a:xfrm>
            <a:prstGeom prst="rect">
              <a:avLst/>
            </a:prstGeom>
            <a:solidFill>
              <a:srgbClr val="B684FF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9037612" y="381006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rc217"/>
            <p:cNvSpPr/>
            <p:nvPr/>
          </p:nvSpPr>
          <p:spPr>
            <a:xfrm>
              <a:off x="8945934" y="393784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8954934" y="3946848"/>
              <a:ext cx="201455" cy="201456"/>
            </a:xfrm>
            <a:prstGeom prst="rect">
              <a:avLst/>
            </a:prstGeom>
            <a:solidFill>
              <a:srgbClr val="D575FE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9037612" y="402952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rc220"/>
            <p:cNvSpPr/>
            <p:nvPr/>
          </p:nvSpPr>
          <p:spPr>
            <a:xfrm>
              <a:off x="8945934" y="415730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rc221"/>
            <p:cNvSpPr/>
            <p:nvPr/>
          </p:nvSpPr>
          <p:spPr>
            <a:xfrm>
              <a:off x="8954934" y="4166304"/>
              <a:ext cx="201455" cy="201456"/>
            </a:xfrm>
            <a:prstGeom prst="rect">
              <a:avLst/>
            </a:prstGeom>
            <a:solidFill>
              <a:srgbClr val="EB69F0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9037612" y="4248981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rc223"/>
            <p:cNvSpPr/>
            <p:nvPr/>
          </p:nvSpPr>
          <p:spPr>
            <a:xfrm>
              <a:off x="8945934" y="437676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rc224"/>
            <p:cNvSpPr/>
            <p:nvPr/>
          </p:nvSpPr>
          <p:spPr>
            <a:xfrm>
              <a:off x="8954934" y="4385760"/>
              <a:ext cx="201455" cy="201456"/>
            </a:xfrm>
            <a:prstGeom prst="rect">
              <a:avLst/>
            </a:prstGeom>
            <a:solidFill>
              <a:srgbClr val="F962D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9037612" y="4468437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rc226"/>
            <p:cNvSpPr/>
            <p:nvPr/>
          </p:nvSpPr>
          <p:spPr>
            <a:xfrm>
              <a:off x="8945934" y="459621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8954934" y="4605216"/>
              <a:ext cx="201455" cy="201456"/>
            </a:xfrm>
            <a:prstGeom prst="rect">
              <a:avLst/>
            </a:prstGeom>
            <a:solidFill>
              <a:srgbClr val="FF61C6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9037612" y="4687893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8945934" y="4815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8954934" y="4824672"/>
              <a:ext cx="201455" cy="201456"/>
            </a:xfrm>
            <a:prstGeom prst="rect">
              <a:avLst/>
            </a:prstGeom>
            <a:solidFill>
              <a:srgbClr val="FF65AC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9037612" y="4907349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8945934" y="5035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8954934" y="5044128"/>
              <a:ext cx="201455" cy="201456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9037612" y="5126805"/>
              <a:ext cx="36101" cy="3610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tx235"/>
            <p:cNvSpPr/>
            <p:nvPr/>
          </p:nvSpPr>
          <p:spPr>
            <a:xfrm>
              <a:off x="8056372" y="2469119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H3K9me3.c1.N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056372" y="2688575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H3K9me3.c1.T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8056372" y="2908031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H3K9me3.c7.N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056372" y="3127487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H3K9me3.c7.T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056372" y="3346943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H3K9me3.c3.N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056372" y="3566399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H3K9me3.c3.T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056372" y="3785801"/>
              <a:ext cx="757817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H3K9me3.c8.N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8056372" y="4005257"/>
              <a:ext cx="745375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H3K9me3.c8.T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8056372" y="4224767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H3K9me3.c5.N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056372" y="4444223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H3K9me3.c5.T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8056372" y="4663679"/>
              <a:ext cx="757817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H3K9me3.c6.N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8056372" y="4883135"/>
              <a:ext cx="74537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H3K9me3.c6.T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056372" y="5102591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H3K9me3.c12.N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9234979" y="2469119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H3K9me3.c12.T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234979" y="2688575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H3K9me3.c15.N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234979" y="2908031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H3K9me3.c15.T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9234979" y="3127487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H3K9me3.c14.N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234979" y="3346943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H3K9me3.c14.T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9234979" y="3566399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H3K9me3.c16.N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9234979" y="3785855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H3K9me3.c16.T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9234979" y="4005311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H3K9me3.c13.N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9234979" y="4224767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H3K9me3.c13.T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9234979" y="4444223"/>
              <a:ext cx="819973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H3K9me3.c17.N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9234979" y="4663679"/>
              <a:ext cx="807531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H3K9me3.c17.T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9234979" y="4883081"/>
              <a:ext cx="819973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H3K9me3.c18.N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234979" y="5102537"/>
              <a:ext cx="807531" cy="824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H3K9me3.c18.T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862805" y="549624"/>
              <a:ext cx="3461258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H3K9me3.regress.H3+H4 - erythroid trajectory</a:t>
              </a: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10CADA1A-A604-93D2-4DCF-1D59F1A174AA}"/>
              </a:ext>
            </a:extLst>
          </p:cNvPr>
          <p:cNvSpPr txBox="1"/>
          <p:nvPr/>
        </p:nvSpPr>
        <p:spPr>
          <a:xfrm>
            <a:off x="256139" y="166064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2023-01-10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1036</Words>
  <Application>Microsoft Macintosh PowerPoint</Application>
  <PresentationFormat>Custom</PresentationFormat>
  <Paragraphs>212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Woratree Kaewsakulthong</cp:lastModifiedBy>
  <cp:revision>6</cp:revision>
  <dcterms:created xsi:type="dcterms:W3CDTF">2015-07-14T21:05:00Z</dcterms:created>
  <dcterms:modified xsi:type="dcterms:W3CDTF">2023-01-10T20:12:24Z</dcterms:modified>
</cp:coreProperties>
</file>