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sldIdLst>
    <p:sldId id="705" r:id="rId2"/>
    <p:sldId id="706" r:id="rId3"/>
    <p:sldId id="70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70D1B-3875-417C-B13C-A8F661805C6B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97E25-CEB0-4A41-A970-1CA62B83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8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Peak area ratio normalized to median Log(2) transformed</a:t>
            </a:r>
          </a:p>
          <a:p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032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980D93-FA4B-4ED8-AECB-45BF3EF9C7D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032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140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Peak area ratio normalized to median Log(2) transformed</a:t>
            </a:r>
          </a:p>
          <a:p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032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980D93-FA4B-4ED8-AECB-45BF3EF9C7D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032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8015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Peak area ratio normalized to median Log(2) transformed</a:t>
            </a:r>
          </a:p>
          <a:p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032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980D93-FA4B-4ED8-AECB-45BF3EF9C7D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032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25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609507" indent="0" algn="ctr">
              <a:buNone/>
              <a:defRPr/>
            </a:lvl2pPr>
            <a:lvl3pPr marL="1219020" indent="0" algn="ctr">
              <a:buNone/>
              <a:defRPr/>
            </a:lvl3pPr>
            <a:lvl4pPr marL="1828528" indent="0" algn="ctr">
              <a:buNone/>
              <a:defRPr/>
            </a:lvl4pPr>
            <a:lvl5pPr marL="2438038" indent="0" algn="ctr">
              <a:buNone/>
              <a:defRPr/>
            </a:lvl5pPr>
            <a:lvl6pPr marL="3047544" indent="0" algn="ctr">
              <a:buNone/>
              <a:defRPr/>
            </a:lvl6pPr>
            <a:lvl7pPr marL="3657051" indent="0" algn="ctr">
              <a:buNone/>
              <a:defRPr/>
            </a:lvl7pPr>
            <a:lvl8pPr marL="4266560" indent="0" algn="ctr">
              <a:buNone/>
              <a:defRPr/>
            </a:lvl8pPr>
            <a:lvl9pPr marL="487606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3FC89DD-1AD3-414F-BF51-B53CCEB9AAF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376781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9B3DBA7-9A33-4224-A8FF-F0020EEE3D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522167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275198-B431-4838-BF4A-D55AB4A58CD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544605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2896" y="6578600"/>
            <a:ext cx="3149600" cy="304800"/>
          </a:xfrm>
        </p:spPr>
        <p:txBody>
          <a:bodyPr/>
          <a:lstStyle>
            <a:lvl1pPr marL="0" indent="0">
              <a:buNone/>
              <a:defRPr sz="933">
                <a:solidFill>
                  <a:schemeClr val="accent6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661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rgbClr val="18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hank you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585" y="3041662"/>
            <a:ext cx="6079067" cy="76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fredhutch org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36" y="6235713"/>
            <a:ext cx="1515533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FredHutch_tm_h_tag_4c_rbg_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9" y="5934089"/>
            <a:ext cx="280881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63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AD7966-8259-41F3-9173-806CF8909EF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972238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07" indent="0">
              <a:buNone/>
              <a:defRPr sz="2400"/>
            </a:lvl2pPr>
            <a:lvl3pPr marL="1219020" indent="0">
              <a:buNone/>
              <a:defRPr sz="2133"/>
            </a:lvl3pPr>
            <a:lvl4pPr marL="1828528" indent="0">
              <a:buNone/>
              <a:defRPr sz="1867"/>
            </a:lvl4pPr>
            <a:lvl5pPr marL="2438038" indent="0">
              <a:buNone/>
              <a:defRPr sz="1867"/>
            </a:lvl5pPr>
            <a:lvl6pPr marL="3047544" indent="0">
              <a:buNone/>
              <a:defRPr sz="1867"/>
            </a:lvl6pPr>
            <a:lvl7pPr marL="3657051" indent="0">
              <a:buNone/>
              <a:defRPr sz="1867"/>
            </a:lvl7pPr>
            <a:lvl8pPr marL="4266560" indent="0">
              <a:buNone/>
              <a:defRPr sz="1867"/>
            </a:lvl8pPr>
            <a:lvl9pPr marL="4876069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61C229D-B173-48C2-9B11-9F3CE338B4D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255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98613"/>
            <a:ext cx="5384800" cy="442118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98613"/>
            <a:ext cx="5384800" cy="442118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7CC187-39E4-4F0F-9ED9-DC1DE295E39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361501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07" indent="0">
              <a:buNone/>
              <a:defRPr sz="2667" b="1"/>
            </a:lvl2pPr>
            <a:lvl3pPr marL="1219020" indent="0">
              <a:buNone/>
              <a:defRPr sz="2400" b="1"/>
            </a:lvl3pPr>
            <a:lvl4pPr marL="1828528" indent="0">
              <a:buNone/>
              <a:defRPr sz="2133" b="1"/>
            </a:lvl4pPr>
            <a:lvl5pPr marL="2438038" indent="0">
              <a:buNone/>
              <a:defRPr sz="2133" b="1"/>
            </a:lvl5pPr>
            <a:lvl6pPr marL="3047544" indent="0">
              <a:buNone/>
              <a:defRPr sz="2133" b="1"/>
            </a:lvl6pPr>
            <a:lvl7pPr marL="3657051" indent="0">
              <a:buNone/>
              <a:defRPr sz="2133" b="1"/>
            </a:lvl7pPr>
            <a:lvl8pPr marL="4266560" indent="0">
              <a:buNone/>
              <a:defRPr sz="2133" b="1"/>
            </a:lvl8pPr>
            <a:lvl9pPr marL="487606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4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07" indent="0">
              <a:buNone/>
              <a:defRPr sz="2667" b="1"/>
            </a:lvl2pPr>
            <a:lvl3pPr marL="1219020" indent="0">
              <a:buNone/>
              <a:defRPr sz="2400" b="1"/>
            </a:lvl3pPr>
            <a:lvl4pPr marL="1828528" indent="0">
              <a:buNone/>
              <a:defRPr sz="2133" b="1"/>
            </a:lvl4pPr>
            <a:lvl5pPr marL="2438038" indent="0">
              <a:buNone/>
              <a:defRPr sz="2133" b="1"/>
            </a:lvl5pPr>
            <a:lvl6pPr marL="3047544" indent="0">
              <a:buNone/>
              <a:defRPr sz="2133" b="1"/>
            </a:lvl6pPr>
            <a:lvl7pPr marL="3657051" indent="0">
              <a:buNone/>
              <a:defRPr sz="2133" b="1"/>
            </a:lvl7pPr>
            <a:lvl8pPr marL="4266560" indent="0">
              <a:buNone/>
              <a:defRPr sz="2133" b="1"/>
            </a:lvl8pPr>
            <a:lvl9pPr marL="487606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F61565-4FB3-40FB-A79A-4AAB9417A44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545011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41E73CB-9439-45E8-B56B-94EDF839FE1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698233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F33787-5367-47CA-97A5-1576AB2E372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448269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07" indent="0">
              <a:buNone/>
              <a:defRPr sz="1600"/>
            </a:lvl2pPr>
            <a:lvl3pPr marL="1219020" indent="0">
              <a:buNone/>
              <a:defRPr sz="1333"/>
            </a:lvl3pPr>
            <a:lvl4pPr marL="1828528" indent="0">
              <a:buNone/>
              <a:defRPr sz="1200"/>
            </a:lvl4pPr>
            <a:lvl5pPr marL="2438038" indent="0">
              <a:buNone/>
              <a:defRPr sz="1200"/>
            </a:lvl5pPr>
            <a:lvl6pPr marL="3047544" indent="0">
              <a:buNone/>
              <a:defRPr sz="1200"/>
            </a:lvl6pPr>
            <a:lvl7pPr marL="3657051" indent="0">
              <a:buNone/>
              <a:defRPr sz="1200"/>
            </a:lvl7pPr>
            <a:lvl8pPr marL="4266560" indent="0">
              <a:buNone/>
              <a:defRPr sz="1200"/>
            </a:lvl8pPr>
            <a:lvl9pPr marL="487606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A90274-B438-43DC-BBF7-18C7B899341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199445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07" indent="0">
              <a:buNone/>
              <a:defRPr sz="3733"/>
            </a:lvl2pPr>
            <a:lvl3pPr marL="1219020" indent="0">
              <a:buNone/>
              <a:defRPr sz="3200"/>
            </a:lvl3pPr>
            <a:lvl4pPr marL="1828528" indent="0">
              <a:buNone/>
              <a:defRPr sz="2667"/>
            </a:lvl4pPr>
            <a:lvl5pPr marL="2438038" indent="0">
              <a:buNone/>
              <a:defRPr sz="2667"/>
            </a:lvl5pPr>
            <a:lvl6pPr marL="3047544" indent="0">
              <a:buNone/>
              <a:defRPr sz="2667"/>
            </a:lvl6pPr>
            <a:lvl7pPr marL="3657051" indent="0">
              <a:buNone/>
              <a:defRPr sz="2667"/>
            </a:lvl7pPr>
            <a:lvl8pPr marL="4266560" indent="0">
              <a:buNone/>
              <a:defRPr sz="2667"/>
            </a:lvl8pPr>
            <a:lvl9pPr marL="4876069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07" indent="0">
              <a:buNone/>
              <a:defRPr sz="1600"/>
            </a:lvl2pPr>
            <a:lvl3pPr marL="1219020" indent="0">
              <a:buNone/>
              <a:defRPr sz="1333"/>
            </a:lvl3pPr>
            <a:lvl4pPr marL="1828528" indent="0">
              <a:buNone/>
              <a:defRPr sz="1200"/>
            </a:lvl4pPr>
            <a:lvl5pPr marL="2438038" indent="0">
              <a:buNone/>
              <a:defRPr sz="1200"/>
            </a:lvl5pPr>
            <a:lvl6pPr marL="3047544" indent="0">
              <a:buNone/>
              <a:defRPr sz="1200"/>
            </a:lvl6pPr>
            <a:lvl7pPr marL="3657051" indent="0">
              <a:buNone/>
              <a:defRPr sz="1200"/>
            </a:lvl7pPr>
            <a:lvl8pPr marL="4266560" indent="0">
              <a:buNone/>
              <a:defRPr sz="1200"/>
            </a:lvl8pPr>
            <a:lvl9pPr marL="487606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EF074C-7230-4D32-92AA-E95CA268480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875967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57B8E5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10972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98613"/>
            <a:ext cx="10972800" cy="442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17600" y="60960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l">
              <a:defRPr sz="1867"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59200" y="6096000"/>
            <a:ext cx="467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>
              <a:defRPr sz="1867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096000"/>
            <a:ext cx="203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867">
                <a:latin typeface="+mn-lt"/>
                <a:cs typeface="+mn-cs"/>
              </a:defRPr>
            </a:lvl1pPr>
          </a:lstStyle>
          <a:p>
            <a:pPr>
              <a:defRPr/>
            </a:pPr>
            <a:fld id="{BF6814ED-9711-4547-A306-0D4008B1C5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23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ransition>
    <p:fade thruBlk="1"/>
  </p:transition>
  <p:txStyles>
    <p:titleStyle>
      <a:lvl1pPr algn="ctr" rtl="0" fontAlgn="base">
        <a:spcBef>
          <a:spcPct val="0"/>
        </a:spcBef>
        <a:spcAft>
          <a:spcPct val="0"/>
        </a:spcAft>
        <a:defRPr sz="5333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333" b="1">
          <a:solidFill>
            <a:schemeClr val="tx1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5333" b="1">
          <a:solidFill>
            <a:schemeClr val="tx1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5333" b="1">
          <a:solidFill>
            <a:schemeClr val="tx1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5333" b="1">
          <a:solidFill>
            <a:schemeClr val="tx1"/>
          </a:solidFill>
          <a:latin typeface="Arial" charset="0"/>
          <a:cs typeface="Arial" charset="0"/>
        </a:defRPr>
      </a:lvl5pPr>
      <a:lvl6pPr marL="609507" algn="ctr" rtl="0" fontAlgn="base">
        <a:spcBef>
          <a:spcPct val="0"/>
        </a:spcBef>
        <a:spcAft>
          <a:spcPct val="0"/>
        </a:spcAft>
        <a:defRPr sz="5333" b="1">
          <a:solidFill>
            <a:schemeClr val="tx1"/>
          </a:solidFill>
          <a:latin typeface="Arial" charset="0"/>
          <a:cs typeface="Arial" charset="0"/>
        </a:defRPr>
      </a:lvl6pPr>
      <a:lvl7pPr marL="1219020" algn="ctr" rtl="0" fontAlgn="base">
        <a:spcBef>
          <a:spcPct val="0"/>
        </a:spcBef>
        <a:spcAft>
          <a:spcPct val="0"/>
        </a:spcAft>
        <a:defRPr sz="5333" b="1">
          <a:solidFill>
            <a:schemeClr val="tx1"/>
          </a:solidFill>
          <a:latin typeface="Arial" charset="0"/>
          <a:cs typeface="Arial" charset="0"/>
        </a:defRPr>
      </a:lvl7pPr>
      <a:lvl8pPr marL="1828528" algn="ctr" rtl="0" fontAlgn="base">
        <a:spcBef>
          <a:spcPct val="0"/>
        </a:spcBef>
        <a:spcAft>
          <a:spcPct val="0"/>
        </a:spcAft>
        <a:defRPr sz="5333" b="1">
          <a:solidFill>
            <a:schemeClr val="tx1"/>
          </a:solidFill>
          <a:latin typeface="Arial" charset="0"/>
          <a:cs typeface="Arial" charset="0"/>
        </a:defRPr>
      </a:lvl8pPr>
      <a:lvl9pPr marL="2438038" algn="ctr" rtl="0" fontAlgn="base">
        <a:spcBef>
          <a:spcPct val="0"/>
        </a:spcBef>
        <a:spcAft>
          <a:spcPct val="0"/>
        </a:spcAft>
        <a:defRPr sz="5333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457131" indent="-457131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4267">
          <a:solidFill>
            <a:schemeClr val="tx1"/>
          </a:solidFill>
          <a:latin typeface="+mn-lt"/>
          <a:ea typeface="+mn-ea"/>
          <a:cs typeface="+mn-cs"/>
        </a:defRPr>
      </a:lvl1pPr>
      <a:lvl2pPr marL="990454" indent="-380944" algn="l" rtl="0" fontAlgn="base">
        <a:spcBef>
          <a:spcPct val="20000"/>
        </a:spcBef>
        <a:spcAft>
          <a:spcPct val="0"/>
        </a:spcAft>
        <a:buClr>
          <a:schemeClr val="tx1"/>
        </a:buClr>
        <a:buSzPct val="90000"/>
        <a:buFont typeface="Times New Roman" pitchFamily="18" charset="0"/>
        <a:buChar char="–"/>
        <a:defRPr sz="3733">
          <a:solidFill>
            <a:schemeClr val="tx1"/>
          </a:solidFill>
          <a:latin typeface="+mn-lt"/>
          <a:cs typeface="+mn-cs"/>
        </a:defRPr>
      </a:lvl2pPr>
      <a:lvl3pPr marL="1523773" indent="-304752" algn="l" rtl="0" fontAlgn="base">
        <a:spcBef>
          <a:spcPct val="20000"/>
        </a:spcBef>
        <a:spcAft>
          <a:spcPct val="0"/>
        </a:spcAft>
        <a:buClr>
          <a:schemeClr val="tx1"/>
        </a:buClr>
        <a:buSzPct val="90000"/>
        <a:buChar char="•"/>
        <a:defRPr sz="3200">
          <a:solidFill>
            <a:schemeClr val="tx1"/>
          </a:solidFill>
          <a:latin typeface="+mn-lt"/>
          <a:cs typeface="+mn-cs"/>
        </a:defRPr>
      </a:lvl3pPr>
      <a:lvl4pPr marL="2133280" indent="-304752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Times New Roman" pitchFamily="18" charset="0"/>
        <a:buChar char="–"/>
        <a:defRPr sz="2667">
          <a:solidFill>
            <a:schemeClr val="tx1"/>
          </a:solidFill>
          <a:latin typeface="+mn-lt"/>
          <a:cs typeface="+mn-cs"/>
        </a:defRPr>
      </a:lvl4pPr>
      <a:lvl5pPr marL="2742790" indent="-304752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Char char="•"/>
        <a:defRPr sz="2667">
          <a:solidFill>
            <a:schemeClr val="tx1"/>
          </a:solidFill>
          <a:latin typeface="+mn-lt"/>
          <a:cs typeface="+mn-cs"/>
        </a:defRPr>
      </a:lvl5pPr>
      <a:lvl6pPr marL="3352296" indent="-304752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Char char="•"/>
        <a:defRPr sz="2667">
          <a:solidFill>
            <a:schemeClr val="tx1"/>
          </a:solidFill>
          <a:latin typeface="+mn-lt"/>
          <a:cs typeface="+mn-cs"/>
        </a:defRPr>
      </a:lvl6pPr>
      <a:lvl7pPr marL="3961808" indent="-304752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Char char="•"/>
        <a:defRPr sz="2667">
          <a:solidFill>
            <a:schemeClr val="tx1"/>
          </a:solidFill>
          <a:latin typeface="+mn-lt"/>
          <a:cs typeface="+mn-cs"/>
        </a:defRPr>
      </a:lvl7pPr>
      <a:lvl8pPr marL="4571316" indent="-304752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Char char="•"/>
        <a:defRPr sz="2667">
          <a:solidFill>
            <a:schemeClr val="tx1"/>
          </a:solidFill>
          <a:latin typeface="+mn-lt"/>
          <a:cs typeface="+mn-cs"/>
        </a:defRPr>
      </a:lvl8pPr>
      <a:lvl9pPr marL="5180824" indent="-304752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Char char="•"/>
        <a:defRPr sz="266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2190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07" algn="l" defTabSz="12190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20" algn="l" defTabSz="12190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28" algn="l" defTabSz="12190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38" algn="l" defTabSz="12190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544" algn="l" defTabSz="12190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051" algn="l" defTabSz="12190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0" algn="l" defTabSz="12190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069" algn="l" defTabSz="12190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"/>
            <a:ext cx="12192000" cy="62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0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67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Heatmap </a:t>
            </a:r>
            <a:r>
              <a:rPr kumimoji="0" lang="en-US" sz="3467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unclustered</a:t>
            </a:r>
            <a:r>
              <a:rPr kumimoji="0" lang="en-US" sz="3467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30C1B4-C1AC-48BF-8570-153E6DCDC4B8}"/>
              </a:ext>
            </a:extLst>
          </p:cNvPr>
          <p:cNvSpPr txBox="1"/>
          <p:nvPr/>
        </p:nvSpPr>
        <p:spPr>
          <a:xfrm>
            <a:off x="10235920" y="2773909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IR Dose (1hr)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DA0939-492A-4E2B-A1FD-DA89170B547A}"/>
              </a:ext>
            </a:extLst>
          </p:cNvPr>
          <p:cNvSpPr txBox="1"/>
          <p:nvPr/>
        </p:nvSpPr>
        <p:spPr>
          <a:xfrm>
            <a:off x="10265185" y="3454581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DMSO, 5Gy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4C45A7-08E0-4B83-80A1-6437CE3A4254}"/>
              </a:ext>
            </a:extLst>
          </p:cNvPr>
          <p:cNvSpPr txBox="1"/>
          <p:nvPr/>
        </p:nvSpPr>
        <p:spPr>
          <a:xfrm>
            <a:off x="10324675" y="4572169"/>
            <a:ext cx="1344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ATMi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5Gy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43C81D-A88F-46E8-BCE7-3885B2B12DA6}"/>
              </a:ext>
            </a:extLst>
          </p:cNvPr>
          <p:cNvSpPr txBox="1"/>
          <p:nvPr/>
        </p:nvSpPr>
        <p:spPr>
          <a:xfrm>
            <a:off x="10106444" y="3292878"/>
            <a:ext cx="1843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      1      2      5    10Gy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644891-019F-4199-A2EE-EEC5E68F1384}"/>
              </a:ext>
            </a:extLst>
          </p:cNvPr>
          <p:cNvSpPr txBox="1"/>
          <p:nvPr/>
        </p:nvSpPr>
        <p:spPr>
          <a:xfrm>
            <a:off x="10095223" y="4354158"/>
            <a:ext cx="18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   0.25    1      6    24hr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8A8CB6-0277-406D-AB11-862AFFCA97E0}"/>
              </a:ext>
            </a:extLst>
          </p:cNvPr>
          <p:cNvSpPr txBox="1"/>
          <p:nvPr/>
        </p:nvSpPr>
        <p:spPr>
          <a:xfrm>
            <a:off x="10127327" y="5471746"/>
            <a:ext cx="2374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   0.25    1      6    24hr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416BCE-EDE8-415F-AA7B-082078F44D6E}"/>
              </a:ext>
            </a:extLst>
          </p:cNvPr>
          <p:cNvSpPr txBox="1"/>
          <p:nvPr/>
        </p:nvSpPr>
        <p:spPr>
          <a:xfrm>
            <a:off x="0" y="925623"/>
            <a:ext cx="283923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Median of three replicates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Log2 transform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Blue-red heatmap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3D20D8DD-B3A9-4371-A078-9A934B491471}"/>
              </a:ext>
            </a:extLst>
          </p:cNvPr>
          <p:cNvSpPr/>
          <p:nvPr/>
        </p:nvSpPr>
        <p:spPr bwMode="auto">
          <a:xfrm rot="16200000" flipH="1">
            <a:off x="10823479" y="2439470"/>
            <a:ext cx="201478" cy="1549605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ECB3667-DF20-46E4-9DC4-9957FFB0EA5C}"/>
              </a:ext>
            </a:extLst>
          </p:cNvPr>
          <p:cNvSpPr/>
          <p:nvPr/>
        </p:nvSpPr>
        <p:spPr bwMode="auto">
          <a:xfrm rot="16200000" flipH="1">
            <a:off x="10838652" y="3500750"/>
            <a:ext cx="201478" cy="1549605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EF74C5-8D6C-4E1C-AF66-AC67BC114115}"/>
              </a:ext>
            </a:extLst>
          </p:cNvPr>
          <p:cNvSpPr txBox="1"/>
          <p:nvPr/>
        </p:nvSpPr>
        <p:spPr>
          <a:xfrm>
            <a:off x="10241308" y="3835189"/>
            <a:ext cx="1424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Time post-IR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E978118-3CA8-4123-A0E3-DC9DB088D652}"/>
              </a:ext>
            </a:extLst>
          </p:cNvPr>
          <p:cNvSpPr/>
          <p:nvPr/>
        </p:nvSpPr>
        <p:spPr bwMode="auto">
          <a:xfrm rot="16200000" flipH="1">
            <a:off x="10844362" y="4618338"/>
            <a:ext cx="201478" cy="1549605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D4720C-750E-4F1D-88B1-6C7376612864}"/>
              </a:ext>
            </a:extLst>
          </p:cNvPr>
          <p:cNvSpPr txBox="1"/>
          <p:nvPr/>
        </p:nvSpPr>
        <p:spPr>
          <a:xfrm>
            <a:off x="10247018" y="4952777"/>
            <a:ext cx="1424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Time post-IR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7A2868-4C46-4D70-9629-C7BB72FF16F1}"/>
              </a:ext>
            </a:extLst>
          </p:cNvPr>
          <p:cNvSpPr txBox="1"/>
          <p:nvPr/>
        </p:nvSpPr>
        <p:spPr>
          <a:xfrm>
            <a:off x="10455084" y="2393301"/>
            <a:ext cx="790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ATMi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5016F-6E57-4689-9517-F07C3382224F}"/>
              </a:ext>
            </a:extLst>
          </p:cNvPr>
          <p:cNvSpPr txBox="1"/>
          <p:nvPr/>
        </p:nvSpPr>
        <p:spPr>
          <a:xfrm>
            <a:off x="5199714" y="624002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Peptide Label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B4CA69-746D-4296-BAB7-D31D124244F1}"/>
              </a:ext>
            </a:extLst>
          </p:cNvPr>
          <p:cNvSpPr txBox="1"/>
          <p:nvPr/>
        </p:nvSpPr>
        <p:spPr>
          <a:xfrm rot="16200000">
            <a:off x="1359535" y="378990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Label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4309D66-E5AC-4AE5-83E6-8C21D39C69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15" b="14359"/>
          <a:stretch/>
        </p:blipFill>
        <p:spPr>
          <a:xfrm rot="5400000">
            <a:off x="4368898" y="254383"/>
            <a:ext cx="3638113" cy="791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7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"/>
            <a:ext cx="12192000" cy="62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0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67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Time-course plots for individual analytes.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416BCE-EDE8-415F-AA7B-082078F44D6E}"/>
              </a:ext>
            </a:extLst>
          </p:cNvPr>
          <p:cNvSpPr txBox="1"/>
          <p:nvPr/>
        </p:nvSpPr>
        <p:spPr>
          <a:xfrm>
            <a:off x="0" y="925623"/>
            <a:ext cx="28392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Median of three replicates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Error bars +/- std dev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719337-1884-4FFE-BB71-A08A2ACED9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87" b="88658"/>
          <a:stretch/>
        </p:blipFill>
        <p:spPr>
          <a:xfrm>
            <a:off x="2151350" y="1710833"/>
            <a:ext cx="7293317" cy="23972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B28B198-3C07-4DBA-B1E7-1858D8E158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84" t="84536" b="-1213"/>
          <a:stretch/>
        </p:blipFill>
        <p:spPr>
          <a:xfrm>
            <a:off x="2602524" y="3996362"/>
            <a:ext cx="3493476" cy="250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99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"/>
            <a:ext cx="12192000" cy="62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0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67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Dose-response plots for individual analytes.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416BCE-EDE8-415F-AA7B-082078F44D6E}"/>
              </a:ext>
            </a:extLst>
          </p:cNvPr>
          <p:cNvSpPr txBox="1"/>
          <p:nvPr/>
        </p:nvSpPr>
        <p:spPr>
          <a:xfrm>
            <a:off x="0" y="925623"/>
            <a:ext cx="28392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Median of three replicates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Error bars +/- std dev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E8F16F-609C-4540-82F1-4F9B45F6F1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0" t="65111" b="19377"/>
          <a:stretch/>
        </p:blipFill>
        <p:spPr>
          <a:xfrm>
            <a:off x="2069959" y="2062894"/>
            <a:ext cx="7225927" cy="1775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CB1DEF-47ED-4286-8A86-E2B43E5DDBB0}"/>
              </a:ext>
            </a:extLst>
          </p:cNvPr>
          <p:cNvSpPr txBox="1"/>
          <p:nvPr/>
        </p:nvSpPr>
        <p:spPr>
          <a:xfrm>
            <a:off x="2896114" y="3838469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0         1          5          10 </a:t>
            </a:r>
            <a:r>
              <a:rPr lang="en-US" dirty="0" err="1"/>
              <a:t>Gy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C2CFC1-F2E4-4D81-8C6F-138AD1605EDC}"/>
              </a:ext>
            </a:extLst>
          </p:cNvPr>
          <p:cNvSpPr txBox="1"/>
          <p:nvPr/>
        </p:nvSpPr>
        <p:spPr>
          <a:xfrm>
            <a:off x="6406926" y="3838469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0         1          5        10 </a:t>
            </a:r>
            <a:r>
              <a:rPr lang="en-US" dirty="0" err="1"/>
              <a:t>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10335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2_Default Design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ABEB"/>
      </a:accent1>
      <a:accent2>
        <a:srgbClr val="C8D167"/>
      </a:accent2>
      <a:accent3>
        <a:srgbClr val="FFFFFF"/>
      </a:accent3>
      <a:accent4>
        <a:srgbClr val="000000"/>
      </a:accent4>
      <a:accent5>
        <a:srgbClr val="B5D2F3"/>
      </a:accent5>
      <a:accent6>
        <a:srgbClr val="B5BD5D"/>
      </a:accent6>
      <a:hlink>
        <a:srgbClr val="9D9CA2"/>
      </a:hlink>
      <a:folHlink>
        <a:srgbClr val="000000"/>
      </a:folHlink>
    </a:clrScheme>
    <a:fontScheme name="2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ABEB"/>
        </a:accent1>
        <a:accent2>
          <a:srgbClr val="C8D167"/>
        </a:accent2>
        <a:accent3>
          <a:srgbClr val="FFFFFF"/>
        </a:accent3>
        <a:accent4>
          <a:srgbClr val="000000"/>
        </a:accent4>
        <a:accent5>
          <a:srgbClr val="B5D2F3"/>
        </a:accent5>
        <a:accent6>
          <a:srgbClr val="B5BD5D"/>
        </a:accent6>
        <a:hlink>
          <a:srgbClr val="9D9CA2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124</Words>
  <Application>Microsoft Office PowerPoint</Application>
  <PresentationFormat>Widescreen</PresentationFormat>
  <Paragraphs>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2_Default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Whiteaker, Jeffrey</dc:creator>
  <cp:lastModifiedBy>Whiteaker PhD, Jeffrey</cp:lastModifiedBy>
  <cp:revision>3</cp:revision>
  <dcterms:created xsi:type="dcterms:W3CDTF">2019-05-13T19:56:39Z</dcterms:created>
  <dcterms:modified xsi:type="dcterms:W3CDTF">2020-05-22T17:42:18Z</dcterms:modified>
</cp:coreProperties>
</file>