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7699-B7E4-44B8-BE5C-53CFFA040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80720-1756-446C-BC08-EB861097C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8D595-D5F6-4447-90EB-58F90F95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F4C3-2E99-4D92-9FE4-0DD713A971C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802EF-925A-4811-B608-36F66858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F1D6B-399A-4525-8C7E-C2D4AF15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B4AC-2676-430F-8DE5-123B2C27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1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FBC0-7E18-4559-B5B9-1AD3A4A9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1ACAB-9862-438E-A827-309BC7761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5D703-8AD0-4DCE-9DE5-46220634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F4C3-2E99-4D92-9FE4-0DD713A971C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0661D-0CBE-43D7-95CD-2C0C0864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FA62C-5127-4AE9-8304-6BDA1641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B4AC-2676-430F-8DE5-123B2C27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2A59B-609A-4A48-8626-E97A80987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C704F-9D89-4467-ACA9-2CE83FBF0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24095-AF0F-4B43-BE08-A0D20529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F4C3-2E99-4D92-9FE4-0DD713A971C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B0ED0-E222-406C-93A1-9EB1AB18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C1310-E0AC-4C25-B64C-5CA2D729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B4AC-2676-430F-8DE5-123B2C27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11E8-5E5E-4942-80FD-5885385E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D56A7-C836-4DA0-9286-A68B6FE78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06C6A-7C98-4C70-9B67-EA16BE62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F4C3-2E99-4D92-9FE4-0DD713A971C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8AFB6-7F8E-4C2C-9E34-E4859BA2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7606-810F-4A1C-AA3F-A128374C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B4AC-2676-430F-8DE5-123B2C27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237C9-E47E-4D3C-9DB7-BA551B01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7CF45-FCF9-4895-80B5-AA106D9C1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293CA-E94B-4A2E-B464-82B4614B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F4C3-2E99-4D92-9FE4-0DD713A971C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CF765-0F53-4388-9E36-898554EF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AA359-AF80-4526-8436-434DB050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B4AC-2676-430F-8DE5-123B2C27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0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10CD-18E8-42DF-80C3-B02A2C4F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62B-57BB-4B39-95AB-C1019AB72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1BA6D-5302-4305-879C-3A152586E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D02E5-10DB-4EEF-9D92-9CE2857E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F4C3-2E99-4D92-9FE4-0DD713A971C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6EED3-BCF8-4A06-9ACC-672CA91A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87B38-6A2B-4DA1-993D-E81F4018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B4AC-2676-430F-8DE5-123B2C27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6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6D4A-3C3B-4EDE-9118-6973A6D6C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9B4EA-7D49-4F98-BBD9-86EEC6054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BE4F8-692E-4EEB-8B91-746CC946D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75798-F456-4A1B-BF39-545996CA3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218B3-A947-4F8F-8275-EB182E588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A3EA9-0BB2-402D-99E7-95BBFE38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F4C3-2E99-4D92-9FE4-0DD713A971C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046924-CB97-48F3-805D-7A242173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BAB803-F476-4373-A8F4-C38102BD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B4AC-2676-430F-8DE5-123B2C27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8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DDEF-7306-42A0-A616-E3A03668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1E36B-B3CD-4279-A38F-054AE34B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F4C3-2E99-4D92-9FE4-0DD713A971C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63759-41DD-4058-9D28-F276E2BC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575B0-3F6C-4338-A18B-A69EC2F0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B4AC-2676-430F-8DE5-123B2C27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2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EE688-A8EA-43A5-B79F-FE803564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F4C3-2E99-4D92-9FE4-0DD713A971C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B2A5D-BB0C-4B65-B3B5-9DCEFC88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3CE8A-9A5A-4107-B46D-D0075565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B4AC-2676-430F-8DE5-123B2C27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0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13F5-EF85-4600-A904-CB3189C1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9F6A9-9547-4A0D-8B99-533B0CDA0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04A43-F77A-4A5C-87A9-9BAA67166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BAF38-3129-4420-8D7F-152CE516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F4C3-2E99-4D92-9FE4-0DD713A971C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4AFD1-8A52-4972-A254-C80EEE6D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5091B-76C8-47CB-8C9C-90592ACD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B4AC-2676-430F-8DE5-123B2C27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5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B8D8-9661-48D3-81FB-57666CC4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AB8F4-0356-4F46-A985-20282F810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EA045-FA10-4692-9E31-F3DA14D7E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5CA1D-783B-4AA4-8B54-4484F0B1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F4C3-2E99-4D92-9FE4-0DD713A971C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9322F-51DA-4006-853D-9E3DD2BC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5F715-1F73-430D-8D6D-B16DD327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B4AC-2676-430F-8DE5-123B2C27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7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5E1A2D-78F9-435A-8B1F-63870815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130EE-55CF-4ED0-B567-886348540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7A4D0-F52A-4F73-A365-8629FC635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CF4C3-2E99-4D92-9FE4-0DD713A971CD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7B36-9319-4FE0-B172-38BC0F249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050EE-A862-4FD4-82DC-DCE8D26ED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8B4AC-2676-430F-8DE5-123B2C27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6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42AE75-D061-4D87-B087-5CCD0BAD7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59" y="0"/>
            <a:ext cx="10758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9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Whiteaker PhD, Jeffrey</dc:creator>
  <cp:lastModifiedBy>Whiteaker PhD, Jeffrey</cp:lastModifiedBy>
  <cp:revision>1</cp:revision>
  <dcterms:created xsi:type="dcterms:W3CDTF">2020-05-26T23:34:14Z</dcterms:created>
  <dcterms:modified xsi:type="dcterms:W3CDTF">2020-05-26T23:35:22Z</dcterms:modified>
</cp:coreProperties>
</file>