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eneHancer reports  9 regions associated with GATA2 in “Common myeloid progenitor…"/>
          <p:cNvSpPr txBox="1"/>
          <p:nvPr/>
        </p:nvSpPr>
        <p:spPr>
          <a:xfrm>
            <a:off x="646856" y="273050"/>
            <a:ext cx="1378391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GeneHancer reports  9 regions associated with GATA2 in “Common myeloid progenitor </a:t>
            </a:r>
          </a:p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CD34+ cells”. Interestingly, when all 310 GeneHancer tissues are included, only 6 more regions </a:t>
            </a:r>
          </a:p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are added - and none of these intersect your ATAC-seq regions.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3" y="1603931"/>
            <a:ext cx="11301247" cy="169599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he evidence adduced for these myeloid (HSC?) regions, as you can see above,…"/>
          <p:cNvSpPr txBox="1"/>
          <p:nvPr/>
        </p:nvSpPr>
        <p:spPr>
          <a:xfrm>
            <a:off x="741287" y="4000499"/>
            <a:ext cx="1060683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The evidence adduced for these myeloid (HSC?) regions, as you can see above,</a:t>
            </a:r>
          </a:p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is not as strong as we’d like.  “erna” is short for “enhancer rna” and is new to me.</a:t>
            </a:r>
          </a:p>
        </p:txBody>
      </p:sp>
      <p:sp>
        <p:nvSpPr>
          <p:cNvPr id="122" name="The 4 TBX15 enhancer/ATAC-seq motif matches…"/>
          <p:cNvSpPr txBox="1"/>
          <p:nvPr/>
        </p:nvSpPr>
        <p:spPr>
          <a:xfrm>
            <a:off x="252992" y="5664199"/>
            <a:ext cx="12498816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The 4 TBX15 enhancer/ATAC-seq motif matches</a:t>
            </a:r>
          </a:p>
          <a:p>
            <a:pPr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  1: chr3:128,483,003-128,483,009    Hsapiens-jaspar2018-TBX15-MA0803.1  chr3       +   6.642737          0.8767398 AGGGGTGA</a:t>
            </a:r>
          </a:p>
          <a:p>
            <a:pPr algn="l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  2: chr3:128,483,452-128,483,457    Hsapiens-jaspar2018-TBX15-MA0803.1  chr3       +   6.658030          0.8787582 CGGTGTGA</a:t>
            </a:r>
          </a:p>
          <a:p>
            <a:pPr algn="l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  3: chr3:128,486,956-128,486,962    Hsapiens-jaspar2018-TBX15-MA0803.1  chr3       +   6.658030          0.8787582 CGGTGTGA</a:t>
            </a:r>
          </a:p>
          <a:p>
            <a:pPr algn="l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  4: chr3:128,497,528-128,497,534    Hsapiens-jaspar2018-TBX15-MA0803.1  chr3       +   6.658030          0.8787582 CGGTGTGA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ere are all myeloid enhancers, the intersecting ATAC-seq regions…"/>
          <p:cNvSpPr txBox="1"/>
          <p:nvPr/>
        </p:nvSpPr>
        <p:spPr>
          <a:xfrm>
            <a:off x="1488305" y="120650"/>
            <a:ext cx="1002818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Here are all myeloid enhancers, the intersecting ATAC-seq regions</a:t>
            </a:r>
          </a:p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at each timepoints, all TBX15 motif matches &gt; 85%, and finally, in blue, the </a:t>
            </a:r>
          </a:p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TBX15 motif hits in ATAC-seq in enhancers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04"/>
            <a:ext cx="13004800" cy="7399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 closer look:  4 TBX15 motif matches in (or very near) GATA2"/>
          <p:cNvSpPr txBox="1"/>
          <p:nvPr/>
        </p:nvSpPr>
        <p:spPr>
          <a:xfrm>
            <a:off x="2006599" y="463550"/>
            <a:ext cx="825579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A closer look:  4 TBX15 motif matches in (or very near) GATA2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04"/>
            <a:ext cx="13004800" cy="7399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leftmost binding sites, #1 and #2.  If we take the ATAC-seq…"/>
          <p:cNvSpPr txBox="1"/>
          <p:nvPr/>
        </p:nvSpPr>
        <p:spPr>
          <a:xfrm>
            <a:off x="1283940" y="82550"/>
            <a:ext cx="997475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The leftmost binding sites, #1 and #2.  If we take the ATAC-seq</a:t>
            </a:r>
          </a:p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regions at face value, there is no chance for TBX15 to bind till day 12</a:t>
            </a:r>
          </a:p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(but maybe the slight intersection of the motif at day8 and 10 is meaningful)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04"/>
            <a:ext cx="13004800" cy="7399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BX binding site #3.    Right in the middle of (only) a d12 rep1 ATAC-seq region"/>
          <p:cNvSpPr txBox="1"/>
          <p:nvPr/>
        </p:nvSpPr>
        <p:spPr>
          <a:xfrm>
            <a:off x="957584" y="527050"/>
            <a:ext cx="105562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TBX binding site #3.    Right in the middle of (only) a d12 rep1 ATAC-seq region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04"/>
            <a:ext cx="13004800" cy="7399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BX15 binding site #4: no open chromatin at day 4, and a strict interpretation…"/>
          <p:cNvSpPr txBox="1"/>
          <p:nvPr/>
        </p:nvSpPr>
        <p:spPr>
          <a:xfrm>
            <a:off x="1884288" y="380999"/>
            <a:ext cx="1022732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TBX15 binding site #4: no open chromatin at day 4, and a strict interpretation</a:t>
            </a:r>
          </a:p>
          <a:p>
            <a:pPr algn="l">
              <a:defRPr>
                <a:latin typeface="Garamond"/>
                <a:ea typeface="Garamond"/>
                <a:cs typeface="Garamond"/>
                <a:sym typeface="Garamond"/>
              </a:defRPr>
            </a:pPr>
            <a:r>
              <a:t>of the ATAC-seq regions implies no binding possible until day 12.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04"/>
            <a:ext cx="13004800" cy="7399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662" y="1362005"/>
            <a:ext cx="8841476" cy="828999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pologies for the x-axis: I will redo this with day numbers and stage"/>
          <p:cNvSpPr txBox="1"/>
          <p:nvPr/>
        </p:nvSpPr>
        <p:spPr>
          <a:xfrm>
            <a:off x="1206499" y="349250"/>
            <a:ext cx="988481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Apologies for the x-axis: I will redo this with day numbers and stage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Macintosh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Courier</vt:lpstr>
      <vt:lpstr>Garamond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2019-12-16T19:50:12Z</dcterms:modified>
</cp:coreProperties>
</file>