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9"/>
  </p:notesMasterIdLst>
  <p:sldIdLst>
    <p:sldId id="257" r:id="rId2"/>
    <p:sldId id="258" r:id="rId3"/>
    <p:sldId id="259" r:id="rId4"/>
    <p:sldId id="262" r:id="rId5"/>
    <p:sldId id="263" r:id="rId6"/>
    <p:sldId id="264" r:id="rId7"/>
    <p:sldId id="260" r:id="rId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Störbrock" initials="PS" lastIdx="1" clrIdx="0">
    <p:extLst>
      <p:ext uri="{19B8F6BF-5375-455C-9EA6-DF929625EA0E}">
        <p15:presenceInfo xmlns:p15="http://schemas.microsoft.com/office/powerpoint/2012/main" userId="eea1e91eea7d76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818"/>
    <a:srgbClr val="565656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 showGuides="1">
      <p:cViewPr varScale="1">
        <p:scale>
          <a:sx n="107" d="100"/>
          <a:sy n="107" d="100"/>
        </p:scale>
        <p:origin x="173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D1BF-4610-42FB-AFE3-9D34FE42604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42085-06FC-42F5-9F1F-BA5428EDC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0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707654"/>
            <a:ext cx="8640960" cy="136815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pic>
        <p:nvPicPr>
          <p:cNvPr id="1027" name="Picture 3" descr="Erstes Foto: ein Chemiker im Labor, der eine Schutzbrille trägt und ein Reagenzglas in der Hand hält. Zweites Foto: Mathetower, auf dem sich das grüne TU-Logo dreht. Drittes Foto: zwei Studentinnen und ein Student, die gemeinsam in ein Buch schauen.Viertes Foto: Hängebahn." title="Vier Bilder vom Campus der TU Dortm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72755"/>
            <a:ext cx="9073008" cy="152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1491630"/>
            <a:ext cx="8642350" cy="3240087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91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2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252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251522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9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lte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/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24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0"/>
          </p:nvPr>
        </p:nvSpPr>
        <p:spPr>
          <a:xfrm>
            <a:off x="251520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18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1520" y="1491630"/>
            <a:ext cx="8640960" cy="3240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2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ßenbereich der Mensa, im Hintergrund der Mathe-Tower, auf dem sich das grüne TU-Logo dreht." title="Campus der TU Dortmund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0" b="7297"/>
          <a:stretch/>
        </p:blipFill>
        <p:spPr bwMode="auto">
          <a:xfrm>
            <a:off x="972344" y="951655"/>
            <a:ext cx="7199312" cy="33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>
            <a:off x="1423511" y="4272166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 rot="10800000">
            <a:off x="7143817" y="4316877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 userDrawn="1"/>
        </p:nvSpPr>
        <p:spPr>
          <a:xfrm>
            <a:off x="0" y="429994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www.tu-dortmund.de </a:t>
            </a:r>
          </a:p>
        </p:txBody>
      </p:sp>
    </p:spTree>
    <p:extLst>
      <p:ext uri="{BB962C8B-B14F-4D97-AF65-F5344CB8AC3E}">
        <p14:creationId xmlns:p14="http://schemas.microsoft.com/office/powerpoint/2010/main" val="13057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-2390" y="810102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137566" y="4764596"/>
            <a:ext cx="3786362" cy="2554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de-DE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800" kern="1200">
                <a:solidFill>
                  <a:srgbClr val="565656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Tobias Rücker, Paul Störbrock | Dortmund </a:t>
            </a:r>
            <a:r>
              <a:rPr lang="de-DE" alt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xx.xx.xxxx</a:t>
            </a:r>
            <a:endParaRPr lang="de-DE" alt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4923279" y="415243"/>
            <a:ext cx="396081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Physik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" y="17350"/>
            <a:ext cx="2843807" cy="78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934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40" r:id="rId2"/>
    <p:sldLayoutId id="2147483722" r:id="rId3"/>
    <p:sldLayoutId id="2147483738" r:id="rId4"/>
    <p:sldLayoutId id="2147483723" r:id="rId5"/>
    <p:sldLayoutId id="2147483737" r:id="rId6"/>
    <p:sldLayoutId id="2147483725" r:id="rId7"/>
    <p:sldLayoutId id="2147483741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sz="quarter" idx="4294967295"/>
          </p:nvPr>
        </p:nvSpPr>
        <p:spPr>
          <a:xfrm>
            <a:off x="251520" y="1275606"/>
            <a:ext cx="8651304" cy="172819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Blankofolien</a:t>
            </a:r>
          </a:p>
          <a:p>
            <a:pPr marL="0" indent="0" algn="ctr">
              <a:buNone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Bitte beachten Sie: Fügen Sie Ihrer Präsentation ausschließlich Folien über die Funktion „Neue Folie“ hinzu. Über diesen Menüpunkt können Sie auf verschiedene Vorlagen zugreifen, die den Designstandards und den Vorgaben zur Barrierefreiheit entsprechen.</a:t>
            </a:r>
          </a:p>
        </p:txBody>
      </p:sp>
    </p:spTree>
    <p:extLst>
      <p:ext uri="{BB962C8B-B14F-4D97-AF65-F5344CB8AC3E}">
        <p14:creationId xmlns:p14="http://schemas.microsoft.com/office/powerpoint/2010/main" val="350619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6E592-9EB9-4F1A-A9B7-3FC8FF26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Sonderversuch: Millikan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4F6F80-10D9-4693-A5B8-19782908C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extplatzhalter 2">
            <a:hlinkClick r:id="rId2" action="ppaction://hlinksldjump"/>
            <a:extLst>
              <a:ext uri="{FF2B5EF4-FFF2-40B4-BE49-F238E27FC236}">
                <a16:creationId xmlns:a16="http://schemas.microsoft.com/office/drawing/2014/main" id="{1D238E23-8CA2-40A7-A551-E9A52713E857}"/>
              </a:ext>
            </a:extLst>
          </p:cNvPr>
          <p:cNvSpPr txBox="1">
            <a:spLocks/>
          </p:cNvSpPr>
          <p:nvPr/>
        </p:nvSpPr>
        <p:spPr>
          <a:xfrm>
            <a:off x="253709" y="1920357"/>
            <a:ext cx="8615951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4B818"/>
              </a:buClr>
              <a:buFont typeface="Arial" panose="020B0604020202020204" pitchFamily="34" charset="0"/>
              <a:buChar char="•"/>
              <a:defRPr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de-DE"/>
              <a:t>Aufbau</a:t>
            </a:r>
            <a:endParaRPr lang="en-US" dirty="0"/>
          </a:p>
        </p:txBody>
      </p:sp>
      <p:sp>
        <p:nvSpPr>
          <p:cNvPr id="6" name="Textplatzhalter 2">
            <a:hlinkClick r:id="rId3" action="ppaction://hlinksldjump"/>
            <a:extLst>
              <a:ext uri="{FF2B5EF4-FFF2-40B4-BE49-F238E27FC236}">
                <a16:creationId xmlns:a16="http://schemas.microsoft.com/office/drawing/2014/main" id="{302C50D0-F2E8-47BE-83E1-2235DD5413CA}"/>
              </a:ext>
            </a:extLst>
          </p:cNvPr>
          <p:cNvSpPr txBox="1">
            <a:spLocks/>
          </p:cNvSpPr>
          <p:nvPr/>
        </p:nvSpPr>
        <p:spPr>
          <a:xfrm>
            <a:off x="250824" y="2349083"/>
            <a:ext cx="8615951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4B818"/>
              </a:buClr>
              <a:buFont typeface="Arial" panose="020B0604020202020204" pitchFamily="34" charset="0"/>
              <a:buChar char="•"/>
              <a:defRPr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de-DE" dirty="0"/>
              <a:t>Auswertung</a:t>
            </a:r>
            <a:endParaRPr lang="en-US" dirty="0"/>
          </a:p>
        </p:txBody>
      </p:sp>
      <p:sp>
        <p:nvSpPr>
          <p:cNvPr id="7" name="Textplatzhalter 2">
            <a:hlinkClick r:id="rId4" action="ppaction://hlinksldjump"/>
            <a:extLst>
              <a:ext uri="{FF2B5EF4-FFF2-40B4-BE49-F238E27FC236}">
                <a16:creationId xmlns:a16="http://schemas.microsoft.com/office/drawing/2014/main" id="{15121AB2-C5CC-449D-9D5C-C0225676AC80}"/>
              </a:ext>
            </a:extLst>
          </p:cNvPr>
          <p:cNvSpPr txBox="1">
            <a:spLocks/>
          </p:cNvSpPr>
          <p:nvPr/>
        </p:nvSpPr>
        <p:spPr>
          <a:xfrm>
            <a:off x="250823" y="2777809"/>
            <a:ext cx="8615951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4B818"/>
              </a:buClr>
              <a:buFont typeface="Arial" panose="020B0604020202020204" pitchFamily="34" charset="0"/>
              <a:buChar char="•"/>
              <a:defRPr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de-DE"/>
              <a:t>Diskussion</a:t>
            </a:r>
            <a:endParaRPr lang="en-US" dirty="0"/>
          </a:p>
        </p:txBody>
      </p:sp>
      <p:sp>
        <p:nvSpPr>
          <p:cNvPr id="8" name="Textplatzhalter 2">
            <a:hlinkClick r:id="rId5" action="ppaction://hlinksldjump"/>
            <a:extLst>
              <a:ext uri="{FF2B5EF4-FFF2-40B4-BE49-F238E27FC236}">
                <a16:creationId xmlns:a16="http://schemas.microsoft.com/office/drawing/2014/main" id="{46FD71D0-6E17-48B2-9CCC-7CDAB1C7DBD2}"/>
              </a:ext>
            </a:extLst>
          </p:cNvPr>
          <p:cNvSpPr txBox="1">
            <a:spLocks/>
          </p:cNvSpPr>
          <p:nvPr/>
        </p:nvSpPr>
        <p:spPr>
          <a:xfrm>
            <a:off x="250822" y="3203893"/>
            <a:ext cx="8615951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4B818"/>
              </a:buClr>
              <a:buFont typeface="Arial" panose="020B0604020202020204" pitchFamily="34" charset="0"/>
              <a:buChar char="•"/>
              <a:defRPr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de-DE"/>
              <a:t>Quellen</a:t>
            </a:r>
            <a:endParaRPr lang="en-US" dirty="0"/>
          </a:p>
        </p:txBody>
      </p:sp>
      <p:sp>
        <p:nvSpPr>
          <p:cNvPr id="11" name="Textplatzhalter 2">
            <a:hlinkClick r:id="rId6" action="ppaction://hlinksldjump"/>
            <a:extLst>
              <a:ext uri="{FF2B5EF4-FFF2-40B4-BE49-F238E27FC236}">
                <a16:creationId xmlns:a16="http://schemas.microsoft.com/office/drawing/2014/main" id="{51200E0F-6B66-472C-88AD-B9CDDE9C44B3}"/>
              </a:ext>
            </a:extLst>
          </p:cNvPr>
          <p:cNvSpPr txBox="1">
            <a:spLocks/>
          </p:cNvSpPr>
          <p:nvPr/>
        </p:nvSpPr>
        <p:spPr>
          <a:xfrm>
            <a:off x="250821" y="1485666"/>
            <a:ext cx="8615951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4B818"/>
              </a:buClr>
              <a:buFont typeface="Arial" panose="020B0604020202020204" pitchFamily="34" charset="0"/>
              <a:buChar char="•"/>
              <a:defRPr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de-DE" dirty="0"/>
              <a:t>Theorie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7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1D8CA-D573-4C28-9A8F-1CCD5459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1A2FAB-B52C-4122-9C7E-5084B98CD2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825" y="1491630"/>
            <a:ext cx="4321175" cy="3240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41424DF-5F33-42F9-956F-A8D94BEAE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00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C8ADE-90F8-4F50-92B0-656829F5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2C4F92-5BBA-488F-BBDC-5FA57CF5AE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160B51-89CA-403D-9D48-A72510769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05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E1889-ED8C-4392-B1AF-AD3E988D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4313F7-B168-4645-9AD5-D55AC69E03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F789EE-2FD0-4041-9FD9-A50533DFE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133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C56DF-B7AF-4297-BA9C-E649B46C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FFE80B-3532-4136-82F5-B696A8A367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B4B892-FDD7-4AEA-A771-E64104EC6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0067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5B50D8-DA17-4EB9-81D5-B605D6E9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77C33E-218A-4726-A604-01275BC614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156011-1808-4B3C-B1C2-58E6AD4C5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730316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</Words>
  <Application>Microsoft Office PowerPoint</Application>
  <PresentationFormat>Bildschirmpräsentation (16:9)</PresentationFormat>
  <Paragraphs>20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Akkurat</vt:lpstr>
      <vt:lpstr>Arial</vt:lpstr>
      <vt:lpstr>Calibri</vt:lpstr>
      <vt:lpstr>Masterfolie</vt:lpstr>
      <vt:lpstr>PowerPoint-Präsentation</vt:lpstr>
      <vt:lpstr>Sonderversuch: Millikan</vt:lpstr>
      <vt:lpstr>Theorie</vt:lpstr>
      <vt:lpstr>Aufbau</vt:lpstr>
      <vt:lpstr>Auswertung</vt:lpstr>
      <vt:lpstr>Diskussion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Schäfer, Sabine</dc:creator>
  <cp:lastModifiedBy>Paul Störbrock</cp:lastModifiedBy>
  <cp:revision>101</cp:revision>
  <dcterms:created xsi:type="dcterms:W3CDTF">2017-06-13T08:51:48Z</dcterms:created>
  <dcterms:modified xsi:type="dcterms:W3CDTF">2020-03-30T13:06:02Z</dcterms:modified>
</cp:coreProperties>
</file>