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149" d="100"/>
          <a:sy n="149" d="100"/>
        </p:scale>
        <p:origin x="13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Name Autor | Ort und Datum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Blankofolien</a:t>
            </a:r>
          </a:p>
          <a:p>
            <a:pPr marL="0" indent="0" algn="ctr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Bitte beachten Sie: Fügen Sie Ihrer Präsentation ausschließlich Folien über die Funktion „Neue Folie“ hinzu. Über diesen Menüpunkt können Sie auf verschiedene Vorlagen zugreifen, die den Designstandards und den Vorgaben zur Barrierefreiheit entsprechen.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Bildschirmpräsentation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Akkurat</vt:lpstr>
      <vt:lpstr>Arial</vt:lpstr>
      <vt:lpstr>Masterfolie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Paul Störbrock</cp:lastModifiedBy>
  <cp:revision>95</cp:revision>
  <dcterms:created xsi:type="dcterms:W3CDTF">2017-06-13T08:51:48Z</dcterms:created>
  <dcterms:modified xsi:type="dcterms:W3CDTF">2019-08-14T16:42:18Z</dcterms:modified>
</cp:coreProperties>
</file>