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9d1a7942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59d1a7942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9d1a79423_0_14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9d1a79423_0_14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9d1a79423_0_1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9d1a79423_0_1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9d1a79423_0_1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9d1a79423_0_1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59d1a79423_0_1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59d1a79423_0_1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9d1a79423_0_1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59d1a79423_0_1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59d1a79423_0_14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59d1a79423_0_14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Reto - Desarrollador Backend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Diego Tamayo</a:t>
            </a:r>
            <a:endParaRPr/>
          </a:p>
        </p:txBody>
      </p:sp>
      <p:pic>
        <p:nvPicPr>
          <p:cNvPr id="130" name="Google Shape;130;p13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Experiencia</a:t>
            </a:r>
            <a:endParaRPr/>
          </a:p>
        </p:txBody>
      </p:sp>
      <p:pic>
        <p:nvPicPr>
          <p:cNvPr id="136" name="Google Shape;136;p14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1359900" y="1687125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Pre-requisitos para ser un desarrollador</a:t>
            </a:r>
            <a:endParaRPr/>
          </a:p>
        </p:txBody>
      </p:sp>
      <p:sp>
        <p:nvSpPr>
          <p:cNvPr id="142" name="Google Shape;142;p15"/>
          <p:cNvSpPr txBox="1"/>
          <p:nvPr>
            <p:ph idx="1" type="subTitle"/>
          </p:nvPr>
        </p:nvSpPr>
        <p:spPr>
          <a:xfrm>
            <a:off x="1642050" y="3052875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Tener una buena </a:t>
            </a:r>
            <a:r>
              <a:rPr lang="es"/>
              <a:t>lógica</a:t>
            </a:r>
            <a:r>
              <a:rPr lang="es"/>
              <a:t> de programación</a:t>
            </a:r>
            <a:endParaRPr/>
          </a:p>
        </p:txBody>
      </p:sp>
      <p:pic>
        <p:nvPicPr>
          <p:cNvPr id="143" name="Google Shape;143;p15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para iniciar el reto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Sintaxis Básica.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Variables y tipos de datos (int, double, boolean, String).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Operadores (+, -, *, /, %)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s"/>
              <a:t>Estructuras básicas (for, while)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Programación Orientada a Objetos(POO)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 de Datos y Colecciones.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Manejo de Excepciones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/>
              <a:t>Stream y programa funcional</a:t>
            </a:r>
            <a:endParaRPr u="sng"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Anotaciones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Acceso a la Base de Datos</a:t>
            </a:r>
            <a:endParaRPr/>
          </a:p>
        </p:txBody>
      </p:sp>
      <p:pic>
        <p:nvPicPr>
          <p:cNvPr id="150" name="Google Shape;150;p16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para desarrollador junior</a:t>
            </a:r>
            <a:endParaRPr/>
          </a:p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Fundamentos de Java:</a:t>
            </a:r>
            <a:r>
              <a:rPr lang="es"/>
              <a:t> POO, colecciones, manejo de excepciones.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Spring Boot básico:</a:t>
            </a:r>
            <a:r>
              <a:rPr lang="es"/>
              <a:t> configuración inicial, estructura de un proyecto.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Gestor de paquetes y dependencias: </a:t>
            </a:r>
            <a:r>
              <a:rPr lang="es"/>
              <a:t>maven, gradle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Spring MVC: </a:t>
            </a:r>
            <a:r>
              <a:rPr lang="es"/>
              <a:t>Desarrollo de controladores, manejo de respuestas HTTP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Spring Data JPA: </a:t>
            </a:r>
            <a:r>
              <a:rPr lang="es"/>
              <a:t>manipulación de base de datos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s"/>
              <a:t>Inyección de dependencias y beans: </a:t>
            </a:r>
            <a:r>
              <a:rPr lang="es"/>
              <a:t>Uso de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@Component, @Service, @Repository</a:t>
            </a:r>
            <a:endParaRPr sz="1000"/>
          </a:p>
        </p:txBody>
      </p:sp>
      <p:pic>
        <p:nvPicPr>
          <p:cNvPr id="157" name="Google Shape;157;p17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para desarrollador medio</a:t>
            </a:r>
            <a:endParaRPr/>
          </a:p>
        </p:txBody>
      </p:sp>
      <p:sp>
        <p:nvSpPr>
          <p:cNvPr id="163" name="Google Shape;163;p18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security</a:t>
            </a:r>
            <a:r>
              <a:rPr b="1" lang="es"/>
              <a:t>:</a:t>
            </a:r>
            <a:r>
              <a:rPr lang="es"/>
              <a:t> Autenticación y autorización.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Boot Actuator:</a:t>
            </a:r>
            <a:r>
              <a:rPr lang="es"/>
              <a:t> monitoreo y </a:t>
            </a:r>
            <a:r>
              <a:rPr lang="es"/>
              <a:t>métricas</a:t>
            </a:r>
            <a:r>
              <a:rPr lang="es"/>
              <a:t> de la aplicación.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Data Avanzada</a:t>
            </a:r>
            <a:r>
              <a:rPr b="1" lang="es"/>
              <a:t>: </a:t>
            </a:r>
            <a:r>
              <a:rPr lang="es"/>
              <a:t>consultas personalizadas, paginación y ordenamiento.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Rest: </a:t>
            </a:r>
            <a:r>
              <a:rPr lang="es"/>
              <a:t>Creación de APIs RESTful optimizadas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Cloud básico: </a:t>
            </a:r>
            <a:r>
              <a:rPr lang="es"/>
              <a:t>introducción a microservicios con Spring Cloud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9999"/>
              <a:buChar char="●"/>
            </a:pPr>
            <a:r>
              <a:rPr b="1" lang="es"/>
              <a:t>Manejo de eventos con Spring</a:t>
            </a:r>
            <a:r>
              <a:rPr b="1" lang="es"/>
              <a:t>: </a:t>
            </a:r>
            <a:r>
              <a:rPr lang="es"/>
              <a:t>Uso de </a:t>
            </a:r>
            <a:r>
              <a:rPr lang="es"/>
              <a:t> </a:t>
            </a:r>
            <a:r>
              <a:rPr lang="es" sz="1000">
                <a:latin typeface="Roboto Mono"/>
                <a:ea typeface="Roboto Mono"/>
                <a:cs typeface="Roboto Mono"/>
                <a:sym typeface="Roboto Mono"/>
              </a:rPr>
              <a:t>@EventListener, ApplicationEvent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73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●"/>
            </a:pPr>
            <a:r>
              <a:rPr b="1" lang="es"/>
              <a:t>Pruebas con Spring</a:t>
            </a:r>
            <a:r>
              <a:rPr b="1" lang="es"/>
              <a:t>: </a:t>
            </a:r>
            <a:r>
              <a:rPr lang="es"/>
              <a:t>junit y mockito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4" name="Google Shape;164;p18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Requisitos para desarrollador senior</a:t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Cloud avanzado:</a:t>
            </a:r>
            <a:r>
              <a:rPr lang="es"/>
              <a:t> Eureka, Ribbon, Hystrix, Circuit Breaker.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Batch:</a:t>
            </a:r>
            <a:r>
              <a:rPr lang="es"/>
              <a:t> procesamiento de tareas en lote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WebFlux: </a:t>
            </a:r>
            <a:r>
              <a:rPr lang="es"/>
              <a:t>programación reactiva</a:t>
            </a:r>
            <a:r>
              <a:rPr lang="es"/>
              <a:t>.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Kafka y RabbitMQ</a:t>
            </a:r>
            <a:r>
              <a:rPr b="1" lang="es"/>
              <a:t>: </a:t>
            </a:r>
            <a:r>
              <a:rPr lang="es"/>
              <a:t>mensajería para arquitectura distribuida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s"/>
              <a:t>Spring Native y Kubernetes: </a:t>
            </a:r>
            <a:r>
              <a:rPr lang="es"/>
              <a:t>contenerización y despliegue en la nube</a:t>
            </a:r>
            <a:endParaRPr/>
          </a:p>
          <a:p>
            <a:pPr indent="-304958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29999"/>
              <a:buChar char="●"/>
            </a:pPr>
            <a:r>
              <a:rPr b="1" lang="es"/>
              <a:t>Optimización y monitoreo</a:t>
            </a:r>
            <a:r>
              <a:rPr b="1" lang="es"/>
              <a:t>: </a:t>
            </a:r>
            <a:r>
              <a:rPr lang="es"/>
              <a:t>uso avanzado de actuator, tracing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87337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Roboto Mono"/>
              <a:buChar char="●"/>
            </a:pPr>
            <a:r>
              <a:rPr b="1" lang="es"/>
              <a:t>Diseño y arquitectura</a:t>
            </a:r>
            <a:r>
              <a:rPr b="1" lang="es"/>
              <a:t>: </a:t>
            </a:r>
            <a:r>
              <a:rPr lang="es"/>
              <a:t>patrones de diseño 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1" name="Google Shape;171;p19" title="63cceb35d31f6b573c9c3b0a8acc347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71550" y="4332350"/>
            <a:ext cx="1890954" cy="52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 práctico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