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22:32:4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0 24575,'1'9'0,"0"-1"0,1 1 0,-1-1 0,6 13 0,4 23 0,-2 56 0,7 46 0,-9-77 0,-2 104 0,-5-154 0,-1-378 0,1 1235 0,0-863 0,0 0 0,-1 0 0,-5 23 0,5-34 0,1 0 0,-1 0 0,1 0 0,-1 0 0,0 0 0,0-1 0,0 1 0,0 0 0,0 0 0,-1-1 0,1 1 0,0-1 0,-1 1 0,-2 1 0,3-2 0,0-1 0,0 1 0,-1-1 0,1 0 0,0 1 0,0-1 0,-1 0 0,1 0 0,0 0 0,-1 0 0,1 0 0,0 0 0,-1-1 0,1 1 0,0 0 0,0-1 0,-1 1 0,1 0 0,0-1 0,0 0 0,0 1 0,-1-1 0,1 0 0,0 0 0,-1-1 0,-4-2 0,1-1 0,0 0 0,0 0 0,0-1 0,0 0 0,1 0 0,0 0 0,0 0 0,-4-11 0,-24-67 0,24 61 0,-3-7 0,-1-2 0,1 0 0,2-1 0,-6-38 0,15 70 0,-1 0 0,1 0 0,0 0 0,0 0 0,0 0 0,-1 0 0,1 0 0,0 0 0,1 0 0,-1 0 0,0 0 0,0-1 0,0 1 0,1 0 0,-1 0 0,0 0 0,1 0 0,-1 0 0,1 0 0,-1 1 0,2-3 0,-1 3 0,-1 0 0,1 0 0,0 0 0,0 0 0,-1 0 0,1 0 0,0 0 0,0 1 0,-1-1 0,1 0 0,0 0 0,-1 1 0,1-1 0,0 0 0,-1 1 0,1-1 0,0 0 0,-1 1 0,1-1 0,-1 1 0,1-1 0,0 2 0,4 3 0,0 0 0,-1 1 0,1 0 0,-1 0 0,6 11 0,-2 7 0,-1-1 0,0 1 0,-2 0 0,2 31 0,6 25 0,4-4 0,-4 1 0,-3 0 0,-1 102 0,-9-176 0,-6 54 0,6-56 0,1-1 0,-1 1 0,-1 0 0,1 0 0,0 0 0,0 0 0,0 0 0,0-1 0,-1 1 0,1 0 0,0 0 0,0 0 0,-1-1 0,1 1 0,-1 0 0,1-1 0,-1 1 0,1 0 0,-1-1 0,1 1 0,-1 0 0,0-1 0,1 1 0,-1-1 0,0 1 0,0-1 0,1 0 0,-1 1 0,0-1 0,0 0 0,1 1 0,-1-1 0,0 0 0,0 0 0,0 0 0,0 0 0,1 0 0,-1 0 0,0 0 0,0 0 0,0 0 0,0 0 0,0 0 0,1 0 0,-1-1 0,0 1 0,0 0 0,1-1 0,-1 1 0,0 0 0,0-1 0,1 1 0,-1-1 0,0 1 0,1-1 0,-1 0 0,0 0 0,-10-11 0,0 0 0,1-1 0,1 0 0,0-1 0,0 0 0,2 0 0,-10-24 0,6 14 0,-35-86 0,-13-26 0,33 99 0,25 37 0,1 0 0,-1-1 0,1 1 0,-1-1 0,1 1 0,-1 0 0,1-1 0,-1 1 0,1 0 0,-1 0 0,1-1 0,-1 1 0,1 0 0,-1 0 0,0 0 0,1 0 0,-1 0 0,1 0 0,-1 0 0,0 0 0,1 0 0,-1 0 0,0 0 0,1 0 0,-1 0 0,0 1 0,0 0 0,0 0 0,0 0 0,0 0 0,0 0 0,0 0 0,1 0 0,-1 1 0,0-1 0,1 0 0,-1 0 0,1 1 0,-1-1 0,1 0 0,0 0 0,0 1 0,-1 1 0,-1 21 0,1 0 0,1 0 0,1 0 0,1-1 0,1 1 0,1 0 0,7 23 0,-1 0 0,98 517 0,-81-463 0,-18-75 0,-1 1 0,-2 1 0,4 37 0,-9-63 0,-1 0 0,1 0 0,-1 0 0,0 0 0,0 0 0,0 0 0,0 0 0,0 0 0,0 0 0,0 0 0,-1 0 0,1 0 0,-1 0 0,0 0 0,1 0 0,-1-1 0,0 1 0,0 0 0,0 0 0,0-1 0,-1 1 0,1-1 0,0 1 0,-1-1 0,1 1 0,-1-1 0,1 0 0,-1 0 0,0 1 0,1-1 0,-4 1 0,2-2 0,0 0 0,1 0 0,-1-1 0,0 1 0,1-1 0,-1 0 0,0 1 0,1-1 0,-1 0 0,1-1 0,0 1 0,-1 0 0,1-1 0,0 1 0,0-1 0,0 0 0,0 0 0,0 1 0,0-1 0,0-1 0,0 1 0,1 0 0,-3-5 0,-13-23 0,1 0 0,1-2 0,2 0 0,-12-45 0,9 28 0,-48-162 0,-14-40 0,69 232 0,8 41 0,10 26 0,2 0 0,2 0 0,21 51 0,72 145 0,-45-107 0,-19-23 0,-5 1 0,31 174 0,-51-212 0,-16-72 0,0 0 0,0 0 0,0 1 0,0-1 0,-1 0 0,0 1 0,-1 6 0,1-12 0,0 0 0,0 1 0,0-1 0,0 0 0,0 1 0,-1-1 0,1 0 0,0 0 0,0 1 0,0-1 0,0 0 0,-1 0 0,1 0 0,0 1 0,0-1 0,0 0 0,-1 0 0,1 0 0,0 1 0,-1-1 0,1 0 0,0 0 0,0 0 0,-1 0 0,1 0 0,0 0 0,0 0 0,-1 0 0,1 0 0,0 0 0,-1 0 0,1 0 0,0 0 0,-1 0 0,1 0 0,0 0 0,0 0 0,-1 0 0,1 0 0,0 0 0,-1-1 0,-22-17 0,12 5 0,1 1 0,1-1 0,0-1 0,1 1 0,-11-27 0,-26-82 0,14 34 0,17 54 0,2 5 0,1 0 0,-11-46 0,22 75 0,-1-1 0,1 1 0,0-1 0,0 1 0,0-1 0,0 1 0,-1-1 0,1 1 0,0-1 0,0 1 0,0-1 0,0 1 0,0-1 0,0 1 0,0-1 0,1 0 0,-1 1 0,0-1 0,0 1 0,0-1 0,0 1 0,1 0 0,-1-1 0,0 1 0,0-1 0,1 1 0,-1-1 0,0 1 0,1 0 0,0-1 0,13 6 0,15 20 0,31 49-1365,-33-37-5461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22:32:55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2626 747 24575,'1'-1'0,"-1"0"0,1 0 0,-1 0 0,1 1 0,-1-1 0,1 0 0,0 1 0,-1-1 0,1 0 0,0 1 0,-1-1 0,1 1 0,0-1 0,0 1 0,0-1 0,0 1 0,-1-1 0,1 1 0,0 0 0,0-1 0,0 1 0,0 0 0,0 0 0,0 0 0,0 0 0,0 0 0,0 0 0,0 0 0,0 0 0,0 0 0,-1 0 0,1 1 0,0-1 0,0 0 0,0 1 0,0-1 0,0 1 0,0-1 0,1 1 0,9 6 0,0-1 0,0 1 0,-1 1 0,0 0 0,0 0 0,-1 1 0,0 0 0,0 1 0,-1 0 0,-1 0 0,12 19 0,9 21 0,27 64 0,-6-7 0,65 211 0,-103-259 0,-12-43 0,-3-13 0,-11-25 0,-89-186 0,-108-313 0,57 148 0,116 292 0,-4 2 0,-76-104 0,114 175 0,-1 2 0,1-1 0,-1 1 0,-1 0 0,1 0 0,-14-9 0,19 14 0,0 1 0,1-1 0,-1 1 0,0-1 0,0 1 0,1 0 0,-1 0 0,0-1 0,0 1 0,0 0 0,1 0 0,-1 0 0,0 0 0,0 0 0,0 0 0,1 0 0,-1 0 0,0 0 0,0 0 0,1 1 0,-1-1 0,0 0 0,0 0 0,1 1 0,-1-1 0,0 0 0,0 1 0,1-1 0,-2 1 0,1 2 0,0-1 0,0 0 0,0 1 0,0-1 0,0 1 0,0-1 0,0 1 0,1 0 0,0-1 0,-1 1 0,1-1 0,0 1 0,0 0 0,1 3 0,1 23 0,2 0 0,0 0 0,2-1 0,2 1 0,18 46 0,71 137 0,-87-190 0,30 55 0,-15-32 0,-2 2 0,-2 1 0,21 74 0,64 328 0,-9-125 0,-95-318 0,-1 1 0,0 0 0,0 0 0,0 0 0,-1 8 0,0-15 0,0 0 0,0-1 0,0 1 0,0 0 0,0-1 0,0 1 0,0-1 0,0 1 0,0 0 0,-1-1 0,1 1 0,0 0 0,0-1 0,-1 1 0,1-1 0,0 1 0,-1-1 0,1 1 0,-1-1 0,1 1 0,0-1 0,-1 1 0,1-1 0,-1 0 0,0 1 0,0 0 0,-1-2 0,1 1 0,0 0 0,-1-1 0,1 1 0,-1-1 0,1 1 0,0-1 0,-1 0 0,1 0 0,0 1 0,0-1 0,0 0 0,0 0 0,0 0 0,0 0 0,0-1 0,0 1 0,-1-1 0,-13-18 0,2-1 0,0 0 0,1 0 0,1-2 0,-8-24 0,14 37 0,-108-259 0,-76-172 0,-30 19 0,175 357 0,29 51 0,15 14 0,-1 0 0,1 0 0,0 0 0,0 1 0,-1-1 0,1 0 0,0 0 0,0 0 0,-1 0 0,1 0 0,0 0 0,0 0 0,-1 0 0,1 1 0,0-1 0,0 0 0,0 0 0,0 0 0,-1 0 0,1 1 0,0-1 0,0 0 0,0 0 0,0 0 0,0 1 0,-1-1 0,1 0 0,0 0 0,0 0 0,0 1 0,0-1 0,0 0 0,0 0 0,0 1 0,0-1 0,0 0 0,0 0 0,0 1 0,4 38 0,89 348 0,-26-123 0,-28-96 0,145 555 0,-175-695 0,-7-17 0,0-1 0,1 0 0,1 0 0,0 0 0,0 0 0,1-1 0,0 1 0,10 12 0,-7-22 0,-3-15 0,-4-8 0,-1 0 0,-1 0 0,-1 0 0,-1 0 0,-7-28 0,0 0 0,-149-862 0,159 913 0,-5-34 0,10 35 0,7 20 0,242 594 0,-171-390 0,-66-181 0,203 481 0,-205-497 0,26 40 0,-39-64 0,1-1 0,-1 0 0,1 0 0,-1 0 0,1 0 0,0 0 0,0-1 0,1 1 0,5 3 0,-8-6 0,-1 0 0,0 0 0,1 1 0,-1-1 0,1 0 0,-1 0 0,0 0 0,1 0 0,-1 0 0,1 0 0,-1 0 0,0 0 0,1 0 0,-1 0 0,0-1 0,1 1 0,-1 0 0,1 0 0,-1 0 0,0 0 0,1-1 0,-1 1 0,0 0 0,1 0 0,-1 0 0,0-1 0,0 1 0,1 0 0,-1-1 0,0 1 0,0 0 0,1-1 0,-1 1 0,4-27 0,-6 2 0,-1 1 0,-1 0 0,-1 0 0,-10-27 0,-40-97 0,37 103 0,5 11 0,-6-17 0,-2 1 0,-2 1 0,-37-58 0,58 105 0,1 0 0,0 0 0,0 0 0,0 1 0,-1-1 0,1 0 0,-1 1 0,0-1 0,1 1 0,-1 0 0,0 0 0,0-1 0,0 1 0,-2 0 0,4 0 0,-1 1 0,0 0 0,1 0 0,-1 1 0,0-1 0,1 0 0,-1 0 0,0 0 0,1 0 0,-1 0 0,1 1 0,-1-1 0,0 0 0,1 1 0,-1-1 0,1 0 0,-1 1 0,1-1 0,-1 1 0,1-1 0,-1 0 0,1 1 0,-1-1 0,1 1 0,0 0 0,-1-1 0,1 1 0,-1 0 0,-1 7 0,-1-1 0,1 1 0,0-1 0,1 1 0,-1 0 0,1 8 0,0 337 0,6-90 0,-5-257 0,-1-1 0,1 0 0,-1 0 0,0 0 0,0 0 0,-1 0 0,1 0 0,-3 5 0,3-9 0,1 0 0,-1 0 0,0 0 0,1 0 0,-1 0 0,0 0 0,0 0 0,0-1 0,0 1 0,1 0 0,-1 0 0,0-1 0,0 1 0,-1-1 0,1 1 0,0-1 0,0 1 0,0-1 0,0 0 0,0 1 0,0-1 0,-1 0 0,1 0 0,0 0 0,0 0 0,0 0 0,0 0 0,-1 0 0,1 0 0,0 0 0,0-1 0,0 1 0,0 0 0,0-1 0,-1 1 0,1-1 0,0 1 0,0-1 0,0 0 0,-1-1 0,-6-4 0,0 1 0,0-2 0,1 1 0,0-1 0,0 0 0,1-1 0,0 0 0,0 0 0,-8-14 0,-4-13 0,-16-41 0,21 44 0,-12-26 0,-88-205 0,-82-291 0,188 526 0,4 16 0,0-1 0,-1 1 0,0 0 0,-1 0 0,-11-21 0,16 33 0,-1-1 0,1 1 0,0 0 0,0 0 0,0-1 0,0 1 0,0 0 0,-1-1 0,1 1 0,0 0 0,0 0 0,0-1 0,-1 1 0,1 0 0,0 0 0,-1 0 0,1-1 0,0 1 0,0 0 0,-1 0 0,1 0 0,0 0 0,-1 0 0,1-1 0,0 1 0,-1 0 0,1 0 0,0 0 0,-1 0 0,1 0 0,0 0 0,-1 0 0,1 0 0,0 0 0,-1 0 0,1 1 0,0-1 0,-1 0 0,1 0 0,0 0 0,0 0 0,-1 0 0,1 1 0,0-1 0,-1 0 0,1 0 0,0 0 0,0 1 0,-1-1 0,1 0 0,0 0 0,0 1 0,0-1 0,-1 0 0,1 1 0,0-1 0,0 0 0,0 0 0,0 1 0,0 0 0,-6 13 0,2 1 0,0 1 0,1-1 0,-2 18 0,-2 9 0,-43 276 0,-17 85 0,64-388 0,-1 1 0,0-1 0,-1 0 0,-12 26 0,16-38 0,0-1 0,0 0 0,0 0 0,0 1 0,-1-1 0,1 0 0,-1 0 0,1 0 0,-1-1 0,0 1 0,0 0 0,0-1 0,0 1 0,0-1 0,0 1 0,0-1 0,0 0 0,-1 0 0,1 0 0,0 0 0,-1 0 0,1-1 0,-1 1 0,1-1 0,-1 0 0,1 1 0,-1-1 0,1 0 0,-1-1 0,1 1 0,-1 0 0,1-1 0,-1 1 0,1-1 0,0 0 0,-1 0 0,1 0 0,-3-1 0,-4-4 0,0-1 0,1 1 0,0-1 0,0-1 0,0 0 0,1 0 0,1 0 0,-1-1 0,1 0 0,1 0 0,-1 0 0,2-1 0,-8-19 0,-1-8 0,2 0 0,-10-56 0,18 73 0,0-2 0,1 20 0,1 12 0,0-6 0,0 0 0,0 0 0,0 1 0,0-1 0,-1 0 0,0 0 0,1 0 0,-2-1 0,1 1 0,-4 4 0,6-7 0,-1 0 0,0 0 0,1 0 0,-1 0 0,0 0 0,0 0 0,1-1 0,-1 1 0,0 0 0,0-1 0,0 1 0,0-1 0,0 1 0,0-1 0,0 1 0,0-1 0,0 1 0,0-1 0,0 0 0,-1 0 0,1 0 0,0 0 0,0 0 0,0 0 0,0 0 0,0 0 0,0 0 0,0 0 0,-1 0 0,1-1 0,0 1 0,0 0 0,0-1 0,0 1 0,0-1 0,0 0 0,0 1 0,0-1 0,1 1 0,-1-1 0,0 0 0,0 0 0,0 0 0,1 0 0,-2-1 0,-2-3 0,0-1 0,0 0 0,0 0 0,1-1 0,0 1 0,0-1 0,1 1 0,0-1 0,-3-11 0,-5-70 0,8 67 0,0 1 0,-8-33 0,10 52 0,0 1 0,0-1 0,1 1 0,-2-1 0,1 1 0,0-1 0,0 1 0,0-1 0,0 1 0,0-1 0,0 1 0,0-1 0,-1 1 0,1-1 0,0 1 0,0-1 0,-1 1 0,1 0 0,0-1 0,-1 1 0,1-1 0,0 1 0,-1 0 0,1-1 0,0 1 0,-1 0 0,1-1 0,-1 1 0,1 0 0,-1 0 0,1 0 0,-1-1 0,1 1 0,-1 0 0,1 0 0,-1 0 0,1 0 0,-1 0 0,1 0 0,-1 0 0,1 0 0,-1 0 0,1 0 0,-1 0 0,1 0 0,-1 0 0,1 1 0,-1-1 0,1 0 0,-1 0 0,1 0 0,-1 1 0,1-1 0,-1 0 0,1 1 0,0-1 0,-1 0 0,1 1 0,0-1 0,-1 0 0,0 2 0,-23 35 0,17-25 0,-143 216 0,115-179 0,-3-3 0,-68 67 0,96-103 0,0-2 0,-1 0 0,1 0 0,-2-1 0,1 0 0,-21 8 0,30-14 0,0 0 0,0-1 0,0 1 0,0-1 0,0 1 0,0-1 0,0 0 0,0 0 0,0 0 0,0 0 0,0 0 0,0 0 0,0-1 0,0 1 0,0 0 0,0-1 0,0 0 0,0 0 0,-3-1 0,3 0 0,0 0 0,1 0 0,-1-1 0,0 1 0,1 0 0,0-1 0,0 1 0,0-1 0,0 1 0,0-1 0,0 1 0,0-1 0,1 0 0,0 0 0,-1 1 0,1-1 0,0 0 0,0 1 0,1-5 0,9-56 0,-7 54 0,-1 0 0,0 0 0,-1 0 0,0-1 0,0 1 0,-1-11 0,0 20 0,0 0 0,-1-1 0,1 1 0,0-1 0,0 1 0,0-1 0,0 1 0,-1-1 0,1 1 0,0 0 0,0-1 0,-1 1 0,1 0 0,0-1 0,0 1 0,-1 0 0,1-1 0,-1 1 0,1 0 0,0-1 0,-1 1 0,1 0 0,-1 0 0,1 0 0,0 0 0,-1-1 0,1 1 0,-1 0 0,1 0 0,-1 0 0,1 0 0,-1 0 0,1 0 0,-1 0 0,1 0 0,0 0 0,-1 0 0,1 0 0,-1 0 0,1 1 0,-1-1 0,1 0 0,-1 0 0,1 0 0,0 1 0,-1-1 0,1 0 0,-1 1 0,-28 16 0,20-12 0,-46 15 0,48-18 0,0-1 0,1 1 0,-1 0 0,1 0 0,0 1 0,0 0 0,0 0 0,0 0 0,0 1 0,1 0 0,-1 0 0,1 1 0,-6 5 0,7-6 0,-1-1 0,1 1 0,-1-1 0,0 0 0,0 0 0,-1-1 0,1 1 0,0-1 0,-1-1 0,0 1 0,1-1 0,-1 0 0,0 0 0,-6 0 0,-14 4 0,-115 26 0,-195 53 0,307-71 0,29-13 0,0 0 0,0 0 0,0 0 0,0 0 0,-1 0 0,1 0 0,0 0 0,0 0 0,0 0 0,-1 0 0,1 1 0,0-1 0,0 0 0,0 0 0,0 0 0,0 0 0,0 1 0,-1-1 0,1 0 0,0 0 0,0 0 0,0 0 0,0 1 0,0-1 0,0 0 0,0 0 0,0 0 0,0 1 0,0-1 0,0 0 0,0 0 0,0 0 0,0 1 0,0-1 0,0 0 0,0 0 0,0 0 0,0 1 0,0-1 0,0 0 0,0 0 0,0 0 0,0 1 0,1-1 0,-1 0 0,0 0 0,0 0 0,0 1 0,36 8 0,-16-6 0,-20-3 0,-1 0 0,1 0 0,0 0 0,0 0 0,-1 1 0,1-1 0,0 0 0,0 0 0,-1 0 0,1 0 0,0 0 0,0 0 0,-1 0 0,1 0 0,0 1 0,0-1 0,0 0 0,-1 0 0,1 0 0,0 1 0,0-1 0,0 0 0,0 0 0,-1 0 0,1 1 0,0-1 0,0 0 0,0 0 0,0 1 0,0-1 0,0 0 0,0 0 0,0 1 0,0-1 0,0 0 0,0 0 0,0 1 0,0-1 0,0 0 0,0 0 0,0 1 0,0-1 0,0 0 0,0 0 0,0 1 0,0-1 0,0 0 0,1 0 0,-1 1 0,0-1 0,0 0 0,0 0 0,0 0 0,1 1 0,-1-1 0,0 0 0,0 0 0,0 0 0,1 0 0,-1 1 0,0-1 0,0 0 0,1 0 0,-1 0 0,0 0 0,1 0 0,-26 11 0,-82 16 0,70-19 0,1 2 0,-44 17 0,80-27 0,-35 18 0,35-18 0,-1 0 0,0 0 0,0 1 0,1-1 0,-1 0 0,0 0 0,1 1 0,-1-1 0,1 1 0,-1-1 0,1 1 0,-1-1 0,0 0 0,1 1 0,-1 0 0,1-1 0,0 1 0,-1-1 0,1 1 0,-1 0 0,1-1 0,0 1 0,0 0 0,-1-1 0,1 1 0,0 0 0,0-1 0,0 1 0,0 0 0,0 0 0,0-1 0,0 1 0,0 0 0,0-1 0,0 1 0,0 0 0,0 0 0,0-1 0,1 1 0,-1 0 0,0-1 0,1 1 0,-1-1 0,1 2 0,9 3 0,0-1 0,1 0 0,-1-1 0,1 0 0,0 0 0,-1-1 0,1-1 0,22 1 0,-15-1 0,76 7 0,1-4 0,-1-5 0,120-15 0,7-18 0,-1-9 0,336-111 0,-529 145 0,-1-2 0,35-19 0,-36 7 0,-24 22 0,-1 1 0,0-1 0,1 1 0,-1-1 0,0 1 0,0-1 0,0 1 0,1-1 0,-1 0 0,0 1 0,0-1 0,0 1 0,0-1 0,0 0 0,0 1 0,0-1 0,-1 0 0,1 1 0,0-1 0,0 1 0,0-1 0,0 1 0,-1-1 0,1 1 0,0-1 0,-1 0 0,1 1 0,-1-1 0,-2-2 0,-1 1 0,0-1 0,0 1 0,0 0 0,0 1 0,0-1 0,0 0 0,-1 1 0,1 0 0,-7-1 0,-66-8 0,1 2 0,-121 4 0,26 2 0,113-3 0,52 1 0,16 0 0,57-11 0,72-7 0,-15 4 0,-37 4 0,-19 4 0,0-3 0,0-3 0,103-38 0,-164 51 0,-1 0 0,0 0 0,0-1 0,0 0 0,0 0 0,0-1 0,7-8 0,-12 13 0,-1-1 0,1 1 0,0-1 0,-1 0 0,1 0 0,-1 1 0,0-1 0,1 0 0,-1 0 0,0 0 0,1 0 0,-1 1 0,0-1 0,0 0 0,0 0 0,1 0 0,-1 0 0,0 0 0,0 0 0,-1 1 0,1-1 0,0 0 0,0 0 0,-1-1 0,0 1 0,0-1 0,0 1 0,0 0 0,-1 0 0,1-1 0,0 1 0,-1 0 0,1 0 0,-1 1 0,1-1 0,-1 0 0,0 0 0,1 1 0,-1-1 0,0 1 0,0-1 0,-2 1 0,-21-4 0,-1 1 0,1 1 0,-30 2 0,-29-2 0,80 2 0,1-1 0,-1 1 0,1-1 0,-1 1 0,1-1 0,0 0 0,-1 0 0,1 0 0,0-1 0,0 1 0,0-1 0,0 0 0,0 0 0,0 0 0,1 0 0,-1 0 0,1-1 0,-1 1 0,1-1 0,0 1 0,0-1 0,0 0 0,0 0 0,0 0 0,1 0 0,-1 0 0,1 0 0,0-1 0,0 1 0,0 0 0,0-4 0,-1-10 0,1 0 0,1 0 0,1 0 0,0 1 0,4-22 0,-3 24 0,58-283 0,-36 199 0,-4-1 0,9-145 0,-28 243 0,-1 1 0,0-1 0,0 0 0,0 0 0,0 1 0,0-1 0,0 0 0,0 0 0,0 1 0,0-1 0,0 0 0,0 0 0,0 1 0,0-1 0,-1 0 0,1 1 0,0-1 0,0 0 0,-1 1 0,1-1 0,-1 0 0,1 1 0,-2-2 0,-9 13 0,-17 43 0,21-41 0,-7 13 0,-1 1 0,2 0 0,0 1 0,2 1 0,-11 38 0,22-65 0,-1 0 0,1 0 0,-1 0 0,1 0 0,0 1 0,0-1 0,0 0 0,0 0 0,0 0 0,0 1 0,0-1 0,1 0 0,-1 0 0,1 0 0,0 0 0,1 3 0,-1-4 0,-1 0 0,1-1 0,0 1 0,0-1 0,-1 1 0,1-1 0,0 1 0,0-1 0,0 0 0,0 1 0,0-1 0,0 0 0,-1 0 0,1 1 0,0-1 0,0 0 0,0 0 0,0 0 0,0 0 0,0 0 0,0 0 0,0-1 0,0 1 0,0 0 0,1-1 0,5-2 0,0 0 0,0 0 0,-1-1 0,0 1 0,0-2 0,0 1 0,0-1 0,8-8 0,37-51 0,-42 49 0,2 1 0,0 1 0,0 0 0,20-17 0,-31 29 0,1 1 0,-1-1 0,1 0 0,-1 1 0,1-1 0,-1 1 0,1 0 0,0-1 0,-1 1 0,1-1 0,0 1 0,-1 0 0,1-1 0,0 1 0,0 0 0,-1 0 0,1 0 0,0 0 0,0 0 0,0-1 0,-1 1 0,1 1 0,0-1 0,0 0 0,-1 0 0,1 0 0,0 0 0,0 0 0,-1 1 0,1-1 0,0 0 0,-1 1 0,1-1 0,0 0 0,-1 1 0,2 0 0,10 29 0,-7 12 0,0 0 0,-3 1 0,-4 54 0,0-7 0,2-83 0,0 1 0,1-1 0,0 0 0,0 0 0,0 1 0,1-1 0,0 0 0,0 0 0,1-1 0,0 1 0,5 8 0,-7-13 0,1 0 0,0 0 0,0 0 0,0 0 0,0-1 0,0 1 0,0-1 0,0 1 0,0-1 0,1 0 0,-1 0 0,1 0 0,-1 0 0,1-1 0,-1 1 0,1-1 0,-1 1 0,1-1 0,-1 0 0,1 0 0,0 0 0,-1 0 0,1 0 0,-1-1 0,1 1 0,-1-1 0,1 0 0,-1 0 0,1 0 0,-1 0 0,0 0 0,0 0 0,1 0 0,1-3 0,7-2 0,-1-2 0,0 1 0,0-2 0,-1 1 0,0-1 0,0-1 0,13-20 0,-13 19 0,0-1 0,0 2 0,1-1 0,22-17 0,-32 28 0,1-1 0,0 1 0,-1 0 0,1-1 0,-1 1 0,1 0 0,0 0 0,0-1 0,-1 1 0,1 0 0,0 0 0,-1 0 0,1 0 0,0 0 0,0 0 0,-1 0 0,1 0 0,0 0 0,-1 0 0,1 0 0,0 0 0,0 1 0,-1-1 0,1 0 0,0 0 0,-1 1 0,1-1 0,-1 1 0,1-1 0,0 0 0,-1 1 0,1-1 0,-1 1 0,1-1 0,-1 1 0,1 0 0,-1-1 0,1 2 0,14 30 0,-13-26 0,44 155 0,-39-126 0,2 1 0,1-1 0,2-1 0,1 0 0,2 0 0,35 56 0,-38-71-34,-1 0-1,-1 0 0,13 38 0,-8-22-1191,-4-9-5600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22:33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24575,'6'0'0,"0"1"0,-1 0 0,1 0 0,-1 0 0,0 1 0,1 0 0,-1 0 0,0 1 0,0-1 0,0 1 0,0 0 0,-1 0 0,1 1 0,-1 0 0,0-1 0,0 1 0,0 1 0,0-1 0,5 9 0,1 3 0,-1-1 0,0 1 0,-1 0 0,11 34 0,-10-16 0,0 1 0,-3 0 0,-1 0 0,1 38 0,-5-71 0,-1 1 0,0 0 0,0 0 0,0 0 0,0-1 0,-1 1 0,1 0 0,-1 0 0,1 0 0,-3 4 0,3-7 0,-1 0 0,1 1 0,0-1 0,0 0 0,-1 0 0,1 0 0,-1 1 0,1-1 0,0 0 0,-1 0 0,1 0 0,0 0 0,-1 0 0,1 0 0,-1 0 0,1 0 0,0 0 0,-1 0 0,1 0 0,-1 0 0,1 0 0,0 0 0,-1 0 0,1 0 0,0 0 0,-1 0 0,1-1 0,0 1 0,-1 0 0,1 0 0,0 0 0,-1-1 0,1 1 0,0 0 0,-1 0 0,1-1 0,0 1 0,0 0 0,-1-1 0,1 0 0,-38-54 0,25 34 0,12 19 0,-1 1 0,1-1 0,0 1 0,0-1 0,0 1 0,-1-1 0,1 1 0,-1 0 0,1 0 0,-1 0 0,0 0 0,1 0 0,-1 0 0,0 0 0,1 0 0,-1 1 0,0-1 0,-2 0 0,3 1 0,-1 0 0,1 0 0,0 1 0,-1-1 0,1 0 0,0 1 0,0-1 0,-1 1 0,1 0 0,0-1 0,0 1 0,0 0 0,0-1 0,0 1 0,0 0 0,0 0 0,0 0 0,0 0 0,0 0 0,0 1 0,-4 7 0,0-1 0,1 1 0,0 0 0,0 0 0,-3 17 0,-6 23 0,3 1 0,2 1 0,-3 86 0,14-207 0,4 1 0,15-75 0,-9 73 0,-3 0 0,1-88 0,-6 106 0,-5 53 0,0 0 0,0 0 0,0-1 0,0 1 0,0 0 0,0 0 0,0 0 0,0-1 0,0 1 0,0 0 0,0 0 0,1-1 0,-1 1 0,0 0 0,0 0 0,0 0 0,0-1 0,0 1 0,1 0 0,-1 0 0,0 0 0,0 0 0,0-1 0,0 1 0,1 0 0,-1 0 0,0 0 0,0 0 0,1 0 0,-1 0 0,0 0 0,0-1 0,0 1 0,1 0 0,-1 0 0,0 0 0,0 0 0,1 0 0,-1 0 0,0 0 0,0 0 0,1 0 0,-1 1 0,0-1 0,0 0 0,1 0 0,-1 0 0,0 0 0,14 26 0,19 60 0,3-1 0,72 122 0,-104-201 0,0-1 0,0 0 0,1 1 0,-1-1 0,9 5 0,-13-9 0,1-1 0,-1 1 0,1-1 0,0 1 0,-1-1 0,1 1 0,0-1 0,-1 0 0,1 0 0,0 1 0,-1-1 0,1 0 0,0 0 0,0 0 0,-1 1 0,1-1 0,0 0 0,0 0 0,-1 0 0,1 0 0,1-1 0,-1 0 0,0 1 0,-1-1 0,1 0 0,-1 0 0,1 0 0,-1 0 0,1 0 0,-1 0 0,1 1 0,-1-1 0,0 0 0,0 0 0,1 0 0,-1 0 0,0 0 0,0 0 0,0-1 0,0 1 0,0 0 0,0 0 0,0 0 0,-1-1 0,0-5 0,0 1 0,0-1 0,-1 0 0,0 1 0,0-1 0,-1 1 0,0 0 0,0 0 0,0 0 0,-8-9 0,-48-53 0,27 34 0,31 33 0,1 1 0,0 0 0,-1 0 0,1 0 0,-1-1 0,1 1 0,0 0 0,0-1 0,-1 1 0,1 0 0,0-1 0,-1 1 0,1 0 0,0-1 0,0 1 0,0 0 0,-1-1 0,1 1 0,0-1 0,0 1 0,0 0 0,0-1 0,0 1 0,0-1 0,0 1 0,0 0 0,0-1 0,0 1 0,0-1 0,0 1 0,0-1 0,0 1 0,0 0 0,0-1 0,1 1 0,-1-1 0,0 1 0,0 0 0,0-1 0,1 1 0,-1 0 0,0-1 0,0 1 0,1 0 0,0-1 0,24-1 0,34 13 0,232 70 0,-229-62 0,0 2 0,86 44 0,-116-43 0,-32-21 0,1-1 0,-1 1 0,1-1 0,-1 1 0,1-1 0,-1 1 0,1-1 0,-1 1 0,1 0 0,-1-1 0,0 1 0,1 0 0,-1-1 0,0 1 0,0 0 0,1-1 0,-1 1 0,0 0 0,0 0 0,0-1 0,0 1 0,0 0 0,0-1 0,0 1 0,0 0 0,0 0 0,0-1 0,0 1 0,-1 0 0,1-1 0,0 1 0,0 0 0,-1-1 0,1 1 0,0 0 0,-1-1 0,1 1 0,-1-1 0,1 1 0,-1 0 0,1-1 0,-1 1 0,1-1 0,-1 0 0,0 1 0,1-1 0,-1 1 0,0-1 0,0 1 0,-9 3 0,0 0 0,1-1 0,-1 0 0,-1-1 0,1 0 0,-19 2 0,-72-1 0,65-3 0,-283-3 0,293 6 0,26-3 0,-1 0 0,1 0 0,0 1 0,0-1 0,0 0 0,0 0 0,0 0 0,0 1 0,0-1 0,0 0 0,0 0 0,0 0 0,0 1 0,0-1 0,0 0 0,0 0 0,0 1 0,0-1 0,0 0 0,0 0 0,0 0 0,0 1 0,0-1 0,0 0 0,1 0 0,-1 0 0,0 1 0,0-1 0,0 0 0,0 0 0,0 0 0,1 0 0,-1 1 0,0-1 0,0 0 0,0 0 0,1 0 0,-1 0 0,0 0 0,0 0 0,0 0 0,1 0 0,-1 0 0,0 1 0,0-1 0,0 0 0,1 0 0,-1 0 0,52 21 0,-39-16 0,479 141 0,-396-120 0,-43-11 0,-50-13 0,-6-3 0,-29-10 0,-360-143 0,293 107 0,-171-109 0,261 151 0,12 7 0,23 19 0,47 34 0,-19-15 0,119 79 0,-147-103 0,2-1 0,-1-1 0,2-2 0,50 15 0,-14-14 0,0-3 0,80 2 0,-134-11 0,0-1 0,-1 1 0,1-1 0,-1-1 0,15-2 0,-25 3 0,1 0 0,-1 0 0,0 0 0,1 0 0,-1 0 0,1 0 0,-1-1 0,1 1 0,-1 0 0,0 0 0,1-1 0,-1 1 0,1 0 0,-1 0 0,0-1 0,1 1 0,-1 0 0,0-1 0,1 1 0,-1 0 0,0-1 0,0 1 0,1-1 0,-1 1 0,0-1 0,0 1 0,0 0 0,0-1 0,0 1 0,1-1 0,-1 1 0,0-1 0,0 1 0,0-1 0,0 1 0,0-1 0,0 1 0,0-1 0,-1 1 0,1 0 0,0-1 0,0 1 0,0-1 0,0 1 0,-1-1 0,1 1 0,0 0 0,0-1 0,-1 1 0,1-1 0,0 1 0,-1 0 0,1-1 0,0 1 0,-1 0 0,1 0 0,0-1 0,-1 1 0,1 0 0,-1-1 0,-27-21 0,4 8 0,0 0 0,0 2 0,-1 0 0,-53-15 0,-110-16 0,92 23 0,17-1 0,50 13 0,-1 0 0,-55-6 0,-133 10 0,193 8 0,24-4 0,1 0 0,0 1 0,0-1 0,0 0 0,0 0 0,0 0 0,-1 0 0,1 1 0,0-1 0,0 0 0,0 0 0,0 0 0,0 1 0,0-1 0,0 0 0,0 0 0,0 0 0,0 1 0,0-1 0,0 0 0,0 0 0,0 1 0,0-1 0,0 0 0,0 0 0,0 0 0,0 1 0,0-1 0,0 0 0,0 0 0,0 0 0,0 1 0,0-1 0,1 0 0,-1 0 0,0 0 0,0 0 0,0 1 0,0-1 0,0 0 0,1 0 0,-1 0 0,0 0 0,0 0 0,0 0 0,1 1 0,-1-1 0,0 0 0,44 23 0,-25-13 0,66 27 0,2-2 0,142 35 0,-187-58 0,22 11 0,-45-16 0,-1 0 0,30 6 0,-31-13 0,-22-8 0,-25-11 0,-37-10 0,-93-26 0,45 16 0,88 29 0,-17-5 0,-41-22 0,71 30 0,1-1 0,0 0 0,0-1 0,1 0 0,0-1 0,-21-23 0,33 33 0,-1-1 0,0 1 0,1 0 0,-1-1 0,0 0 0,1 1 0,-1-1 0,1 1 0,-1-1 0,1 0 0,-1 1 0,1-1 0,0 0 0,-1 1 0,1-1 0,0 0 0,-1 0 0,1 1 0,0-1 0,0 0 0,0 0 0,0 0 0,-1 1 0,1-1 0,1 0 0,-1 0 0,0 0 0,0 1 0,0-1 0,0 0 0,0 0 0,1 1 0,-1-1 0,0 0 0,1 0 0,-1 1 0,0-1 0,1 0 0,-1 1 0,1-1 0,-1 0 0,1 1 0,0-1 0,0 0 0,1 0 0,0 1 0,0-1 0,1 0 0,-1 1 0,0-1 0,0 1 0,1 0 0,-1 0 0,0 0 0,0 0 0,1 0 0,-1 0 0,0 1 0,0-1 0,3 2 0,10 3 0,0 0 0,-1 1 0,0 1 0,0 0 0,0 1 0,13 11 0,-39-38 0,1 1 0,-15-38 0,-5-8 0,20 42 0,-6-10 0,-39-57 0,55 88 0,0-1 0,0 1 0,0 0 0,0-1 0,0 1 0,0 0 0,-1 0 0,1 0 0,0-1 0,-1 2 0,1-1 0,-1 0 0,1 0 0,-1 0 0,1 1 0,-1-1 0,0 1 0,-1-1 0,2 1 0,0 0 0,0 0 0,0 1 0,0-1 0,0 0 0,0 1 0,1-1 0,-1 1 0,0-1 0,0 1 0,0-1 0,1 1 0,-1 0 0,0-1 0,1 1 0,-1 0 0,0 0 0,1-1 0,-1 1 0,1 0 0,-1 0 0,1 0 0,-1 1 0,-3 9 0,1 1 0,0-1 0,0 1 0,-1 15 0,0-1 0,3-24 0,1 0 0,-1 0 0,1 0 0,-1 0 0,1 0 0,-1 0 0,0 0 0,0 0 0,0 0 0,0-1 0,0 1 0,-1 0 0,1-1 0,0 1 0,-1-1 0,1 0 0,-1 1 0,-2 1 0,2-3 0,1 0 0,0 1 0,-1-1 0,1 0 0,0 0 0,-1 0 0,1 0 0,-1 0 0,1 0 0,0 0 0,-1-1 0,1 1 0,0 0 0,-1-1 0,1 1 0,0-1 0,0 0 0,-1 1 0,1-1 0,-2-1 0,-6-6 0,0 0 0,1 0 0,0-1 0,0 0 0,-7-10 0,-5-8 0,0 0 0,2-1 0,1-1 0,1 0 0,-13-35 0,28 62 0,0 1 0,1-1 0,-1 1 0,1 0 0,-1-1 0,1 1 0,0-1 0,-1 0 0,1 1 0,0-1 0,0 1 0,0-1 0,0 1 0,0-1 0,1 1 0,-1-1 0,0 1 0,1-1 0,-1 1 0,1-1 0,1-2 0,-1 4 0,0-1 0,0 1 0,0 0 0,0-1 0,0 1 0,0 0 0,0-1 0,0 1 0,0 0 0,0 0 0,0 0 0,0 0 0,0 0 0,0 0 0,0 0 0,1 1 0,-1-1 0,0 0 0,0 1 0,0-1 0,0 0 0,1 2 0,5 1 0,0 1 0,0 0 0,-1 0 0,0 0 0,1 1 0,-2 0 0,10 10 0,5 13 0,-1 2 0,-2 0 0,21 50 0,8 16 0,-31-71 111,-18-44-1587,-5-5-5350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22:34:46.5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2006 697,'0'-555,"0"551,1-1,-1 1,0 0,-1-1,1 1,-1 0,1-1,-1 1,-1 0,1 0,0 0,-1 0,0 0,0 0,0 0,-1 1,1-1,-1 1,0 0,0-1,0 1,0 0,0 1,-1-1,1 1,-1-1,0 1,0 0,0 0,0 1,0-1,0 1,0 0,0 0,-1 0,-7 1,0-2,0 1,1 1,-1 0,1 1,-1 0,0 1,1 0,0 1,0 0,0 1,0 0,0 0,1 1,-1 1,1 0,-10 8,7-4,1 0,0 1,0 1,1 0,0 0,1 1,1 1,0-1,1 1,1 1,-8 17,-7 33,3 1,3 0,3 2,3 0,-3 114,12-169,3 53,-2-63,0 0,1 0,-1 0,1 0,0 0,0 0,0 0,0 0,0-1,0 1,1 0,0-1,-1 1,1-1,0 1,0-1,3 2,-4-3,1-1,-1 0,0 0,0 1,0-1,0 0,0 0,1 0,-1-1,0 1,0 0,0 0,0-1,0 1,0 0,1-1,-1 1,0-1,0 0,0 1,-1-1,1 0,0 1,0-1,0 0,0 0,-1 0,1 0,0 0,-1 0,1 0,-1 0,1 0,-1 0,1 0,-1 0,0-2,21-48,-19 45,26-97,-5-2,20-212,-42 306,5-47,-2-105,-4 160,0 0,0 1,-1-1,1 1,-1 0,0-1,0 1,0-1,0 1,0 0,0 0,0-1,-1 1,1 0,-1 0,0 0,1 1,-1-1,0 0,0 1,0-1,0 1,-1 0,1-1,0 1,-1 0,1 0,0 1,-1-1,1 0,-1 1,-3-1,-4 1,0-1,0 1,0 1,0 0,0 0,0 1,-13 4,-31 13,2 3,0 1,1 3,1 2,-54 41,89-58,0 0,2 1,-1 1,2 0,0 1,0 0,1 1,1 0,0 0,2 1,-11 24,14-26,0 1,1-1,0 1,1 0,1 0,1 1,0-1,0 0,2 0,0 1,1-1,0 0,9 28,12 21,-14-42,-1-1,-2 2,0-1,-1 1,3 31,-7 326,-3-188,-1-124,-2 0,-4 0,-18 74,-68 194,-9 44,59-202,-118 298,143-426,2 0,3 0,1 2,3 0,-7 78,13-61,-4-2,-2 1,-4-1,-34 98,-29 24,51-129,2 1,-17 65,-9 131,24-107,7-46,5 1,-3 181,18-226,3 0,14 83,-11-100,2 53,-7-61,2 0,15 66,-10-69,9 23,-3 1,-3 1,8 90,-18 142,7 127,33-60,-25-261,5 145,-18 94,-4-282,2-13,1-1,2 1,15 60,43 106,-22-77,-7 2,-5 2,-6 0,-5 1,-2 225,0-43,0 21,-16 20,1-347,0 0,1 0,1 0,-1 0,1 0,1 0,0 0,0-1,0 1,1-1,1 0,-1 0,1-1,11 13,-7-10,1 0,1-1,0 0,0 0,1-2,0 1,0-2,1 1,15 4,21 6,0-3,1-1,0-3,95 6,211-13,-223-6,-82 3,14-2,120 14,256 32,-112-14,-296-26,405 55,-401-51,0 3,-1 1,0 1,37 21,27 9,-55-28,1-1,0-3,1-1,87 6,195-14,-221-6,213 21,-232-3,-14-1,132 6,329-22,-544 1,1 0,0-1,-1 0,1-1,0 1,0-1,1 0,-1-1,1 0,-6-5,-8-6,-102-75,3-6,5-5,-150-173,209 208,4-3,2-3,4-1,3-2,4-2,-43-122,32 69,-63-184,37 126,49 130,-33-109,-118-385,163 512,-14-36,-148-477,24 66,24 91,81 233,-82-360,-10-206,81 509,-24-126,-106-667,154 842,-62-248,17 173,-71-233,138 438,-102-420,49 135,-141-426,153 558,-15-45,55 201,9 23,-1 1,-12-26,17 40,-1 0,1 1,0-1,-1 0,1 0,-1 0,1 0,-1 1,0-1,1 0,-1 0,0 1,1-1,-1 1,0-1,0 1,0-1,0 1,1-1,-1 1,0-1,0 1,0 0,0 0,0 0,0-1,0 1,0 0,0 0,0 0,0 0,0 1,0-1,0 0,0 0,0 0,1 1,-1-1,0 1,-1 0,-2 2,-1 0,2 1,-1-1,0 1,1 0,-1 0,-3 7,-17 32,1 1,2 0,-24 79,41-110,-405 1378,346-1095,12 1,14 3,1 306,37 366,-19 464,-41-764,-1 7,14-195,4-41,40-418,-1 16,-1-98,-1-150,-1-140,-2-619,-2-189,9 1084,-10-232,5 236,-2 0,-23-85,23 128,5 22,8 47,99 504,-33-195,131 1139,-18 104,-180-1572,-3-13,1 0,0 0,1 0,0 0,6 12,-9-24,0-1,0 1,0 0,0 0,0 0,1-1,-1 1,0 0,0 0,0 0,0 0,0-1,1 1,-1 0,0 0,0 0,0 0,1 0,-1 0,0 0,0 0,0-1,1 1,-1 0,0 0,0 0,0 0,1 0,-1 0,0 0,0 0,1 0,-1 0,0 0,0 1,0-1,1 0,-1 0,0 0,0 0,0 0,1 0,-1 0,0 0,0 1,0-1,0 0,1 0,-1 0,0 0,0 1,0-1,0 0,0 0,0 0,0 1,1-1,-1 0,1-27,-7-56,-34-158,-42-82,68 272,-88-297,66 241,-59-119,87 209,-26-48,32 61,0 1,0 0,-1-1,1 1,-1 0,0 0,0 1,0-1,0 1,0-1,-1 1,1 0,-5-2,7 4,0 0,0 0,0 0,0 0,0 0,0 0,0 0,0 0,0 0,0 0,1 1,-1-1,0 0,0 1,0-1,0 1,0-1,1 1,-1 0,0-1,0 1,1-1,-1 1,0 0,1 0,-1-1,1 1,-1 0,1 0,-1 0,1 0,0 0,-1 0,1 1,-7 19,0 1,2 0,0 1,2-1,0 1,1 26,0-22,-14 984,18-741,2 1298,-4-1560,1 8,-1-1,-1 1,-1-1,-6 31,7-42,-1-1,1 1,-1-1,1 1,-1-1,0 1,0-1,0 0,-1 0,1 0,-1 0,0-1,1 1,-1-1,-1 1,1-1,0 0,0 0,-1-1,1 1,-1-1,0 1,1-1,-1 0,0 0,-4 0,3 0,0 0,-1-1,1 1,0-1,-1 0,1 0,-1-1,1 1,-1-1,1 0,0-1,0 0,0 1,0-1,0-1,0 1,0-1,0 0,1 0,0 0,0-1,0 0,0 1,0-1,1-1,-1 1,1 0,0-1,0 0,1 0,0 0,0 0,0 0,-2-8,-22-90,25 103,1 0,0 0,0 0,-1 0,1 0,0 0,0 0,-1-1,1 1,0 0,0 0,-1 0,1 0,0 0,-1 0,1 0,0 0,0 1,-1-1,1 0,0 0,0 0,-1 0,1 0,0 0,0 0,0 1,-1-1,1 0,0 0,0 0,0 1,-1-1,1 0,0 0,0 0,0 1,0-1,0 0,-1 0,1 1,0-1,0 0,0 0,0 1,0-1,0 0,0 0,0 1,0-1,0 1,-9 18,-38 120,35-97,-1-2,-2 1,-2-2,-24 42,38-76,-1 1,-1-1,1 0,-1-1,0 1,0-1,0 0,0 0,-1-1,1 1,-1-1,0 0,0-1,0 1,-1-1,1-1,0 1,-1-1,-9 1,-10-1,0-2,1 0,-44-8,36 4,28 5,0-1,0 0,0 0,0 0,0 0,0-1,0 0,1 0,-1 0,1-1,-8-5,11 8,1 0,0-1,0 1,-1 0,1 0,0-1,0 1,0 0,-1-1,1 1,0 0,0-1,0 1,0 0,0-1,0 1,0 0,0-1,0 1,0-1,0 1,0 0,0-1,0 1,0 0,0-1,0 1,0 0,0-1,0 1,0 0,1-1,-1 1,0 0,0-1,1 1,-1 0,0 0,0-1,1 1,-1 0,0 0,0-1,1 1,-1 0,0 0,1 0,-1 0,1-1,21-5,1 5,-1 1,1 1,0 0,-1 2,1 1,-1 0,39 15,-19-7,1035 242,-1018-243,1-3,73 1,121-13,-85 0,-134 5,0-2,0-1,0-2,55-13,-23-2,1 3,0 4,0 2,133-2,-188 12,46 2,-1-4,92-14,-22-4,204-6,135 26,-218 3,-82-1,208-4,-370 1,1 1,0-1,-1 0,1 0,0 0,-1-1,1 0,8-4,-11 4,-1 1,0-1,0 0,0 0,0 0,0 0,0 0,0 0,-1-1,1 1,-1-1,1 1,-1-1,0 1,0-1,0 0,-1 1,1-1,-1 0,1 0,-1-4,0-6,-1 0,0 0,-1 0,0 0,-1 0,-7-20,-38-82,-145-236,-30 14,142 218,25 35,-275-428,264 394,6-2,-70-192,38 22,-78-204,139 419,-115-289,114 269,-39-193,53 179,-11-68,-55-180,-134-239,13 45,-21-277,170 605,2 24,-9 3,-9 2,-142-268,201 435,-39-66,48 85,0 1,-1 0,1 0,-1 0,-1 1,1-1,-1 2,-11-8,17 12,0 1,0-1,0 0,0 1,0-1,0 1,-1 0,1-1,0 1,0 0,-1 0,1-1,0 1,0 0,-1 0,1 1,0-1,0 0,-1 0,1 1,0-1,0 0,-1 1,1-1,0 1,0 0,0-1,0 1,0 0,0 0,0-1,0 1,0 0,0 0,1 0,-1 0,-1 2,-3 7,1-1,0 1,1 0,-1 1,2-1,0 1,-2 13,-9 120,5 166,15-44,52 328,88 264,36 282,-116-194,-36-426,-19-370,9 230,-26-342,5-38,0 1,0-1,0 1,0-1,0 1,0-1,0 1,0-1,0 1,0-1,-1 1,1-1,0 1,0-1,-1 0,1 1,0-1,0 1,-1-1,1 0,-1 1,1-1,0 0,-1 1,1-1,-1 0,1 0,0 1,-1-1,1 0,-1 0,1 0,-1 0,1 1,-1-1,1 0,-1 0,1 0,-1 0,1 0,-1 0,1 0,-1-1,1 1,-1 0,1 0,-1 0,1 0,-1-1,1 1,-1 0,1 0,0-1,-1 1,1 0,0-1,-1 1,1 0,0-1,-1 1,1-1,-1 0,-5-9,-1-1,2 0,-1 0,2 0,-5-13,-176-589,16-89,31-8,-65-981,187 1413,23-357,-2 608,-2 75,-32 1051,8-667,-20 1578,41-1965,-56 879,23-684,-114 421,114-544,-50 148,83-263,-5 10,1 0,-2-1,1 0,-9 12,13-21,0 0,-1 0,1-1,0 1,0-1,-1 1,1-1,-1 0,1 1,-1-1,1 0,-1 0,0 0,0 0,1 0,-1-1,0 1,0-1,0 1,0-1,0 1,0-1,0 0,0 0,0 0,0 0,0 0,0-1,0 1,0-1,0 1,1-1,-1 1,-2-2,-5-4,1 0,-1-1,2 0,-1 0,1-1,0 1,1-2,-11-16,-46-89,61 110,-44-97,4-3,-44-166,-27-232,-100-616,195 1045,12 65,2 23,-1 51,4 72,2-61,8 2070,-9-2399,14-347,-1 435,55-274,-58 393,1 1,2 0,29-64,-39 103,-1 0,1 0,0 0,0 1,0-1,1 1,0 0,-1 0,1 0,1 0,7-5,-10 8,1 0,0 0,0 0,0 1,0-1,0 1,0 0,0-1,0 1,0 1,0-1,0 0,0 1,0-1,0 1,0 0,0 0,0 0,-1 0,1 1,0-1,-1 1,1 0,2 2,11 9,-1 1,0 0,-2 1,1 1,16 26,106 178,398 899,-406-830,5 12,-32-72,-90-204,1 0,2-1,28 39,-41-61,1 1,0-1,0 0,1 0,-1 0,0 0,1 0,-1-1,1 1,-1-1,1 1,0-1,0 0,0 0,4 1,-5-2,0 0,0 0,-1-1,1 1,0 0,0-1,0 1,-1-1,1 0,0 1,-1-1,1 0,0 0,-1 0,1 0,-1-1,0 1,1 0,0-2,5-7,0 0,-1 0,0-1,-1 0,0 0,5-19,7-27,15-96,24-382,-37-12,-18 525,-58-1586,30 1364,26 236,0 1,1 0,0-1,0 1,3-13,-3 20,0-1,0 1,0 0,0-1,0 1,1 0,-1-1,0 1,0 0,0-1,1 1,-1 0,0-1,0 1,1 0,-1 0,0-1,1 1,-1 0,0 0,1 0,-1-1,0 1,1 0,-1 0,0 0,1 0,-1 0,1 0,-1 0,1 0,17 11,-3 7,0 0,-1 1,11 21,98 173,61 119,1159 2463,-1332-2768,-9-20,0 0,0-1,1 1,0-1,0 0,1 0,0 0,0-1,6 7,-5-14,-4-19,-8-35,-3 1,-2 1,-26-72,11 37,-103-317,-216-567,-70 21,241 630,131 245,-4 1,-102-123,121 174,29 26,0-1,-1 0,1 0,0 1,0-1,-1 0,1 1,0-1,0 0,0 1,-1-1,1 0,0 1,0-1,0 0,0 1,0-1,0 1,0-1,0 0,0 1,0-1,0 0,0 1,0-1,0 1,0-1,0 0,0 1,0-1,0 0,1 1,-1-1,0 0,0 1,0-1,1 0,-1 1,0-1,0 0,1 1,39 71,419 601,-142-211,325 485,-599-875,47 108,-174-397,-9-13,-143-385,-62-290,70-21,219 878,-289-1705,271 1404,17 163,-1 110,-2 1,-4 0,-34-94,-20-82,48 146,-54-309,60 289,-63-237,-22 48,-157-336,237 595,16 39,0 0,-1 0,-9-15,16 30,-1 1,1-1,0 1,0-1,0 1,-1 0,1-1,0 1,-1-1,1 1,0 0,-1-1,1 1,-1 0,1-1,0 1,-1 0,1-1,-1 1,1 0,-1 0,1 0,-1 0,1-1,-1 1,1 0,-1 0,1 0,-1 0,1 0,-1 0,0 0,1 0,-1 1,1-1,-1 0,1 0,-1 0,1 0,0 1,-1-1,1 0,-1 1,1-1,-1 1,-4 3,1 1,0-1,1 1,-1 0,1 0,0 1,0-1,1 1,-4 9,-17 69,13-44,-109 538,56-249,-332 1254,256-1025,104-382,-14 212,42-329,7-58,0-1,0 0,0 1,0-1,-1 1,1-1,0 0,0 1,0-1,0 1,0-1,0 0,-1 1,1-1,0 0,0 1,-1-1,1 0,0 1,-1-1,1 0,0 1,-1-1,1 0,0 0,-1 0,1 1,0-1,-1 0,1 0,-1 0,1 0,0 0,-1 0,1 0,-1 0,1 0,0 0,-1 0,1 0,-1 0,1 0,-1 0,1 0,0 0,-1 0,1 0,0-1,-1 1,1 0,-1 0,1-1,0 1,-1 0,1 0,0-1,0 1,-1 0,1-1,0 1,0 0,-1-1,1 1,0-1,0 1,0 0,0-1,0 1,-1-1,-4-10,-1 0,1 0,1 0,0-1,0 0,-2-15,-10-91,11 71,-46-658,43-12,44-67,-35 782,0-1,-1 1,1-1,-1 0,1 1,-1-1,0 0,0 1,0-1,-1 0,1 0,0 1,-2-5,-20 52,-30 87,7 3,-35 171,-18 293,65-227,17 449,21-723,6 1,3-2,4 0,5-1,56 147,-5-63,181 312,50 16,38-21,-327-467,191 230,-158-196,3-2,78 60,-124-106,0-2,0 1,1-1,-1 0,1 0,0-1,1 0,-1 0,0 0,9 1,-14-4,1 0,-1 0,0 0,1-1,-1 1,0 0,1-1,-1 0,0 1,1-1,-1 0,0 0,0 0,4-3,-2 1,-1-1,1 1,-1-1,1 0,-1 0,-1 0,1-1,0 1,2-6,4-16,0 0,-2 0,-1-1,5-44,13-235,-9-833,-43-18,6 363,21 740,-2-5,3 0,3 1,12-74,-14 123,1 0,0 0,1 1,0-1,0 1,1 0,6-11,-8 17,-1 0,1 0,-1 1,1-1,0 0,0 1,0 0,-1-1,1 1,1 0,-1 0,0 0,0 0,0 0,1 0,-1 1,0-1,0 1,1 0,-1 0,1 0,-1 0,0 0,1 0,-1 0,0 1,1-1,-1 1,0 0,0 0,0-1,1 1,-1 1,3 1,9 5,0 1,0 1,-1 0,0 1,-1 0,0 1,17 22,4 11,37 63,-19-14,40 99,-8 16,94 370,-30 244,-102-299,-28 635,-24-938,-1 203,11-301,26 172,8-140,-26-124,-3 0,0 1,-2 0,-2 1,0-1,-3 50,-1-78,0 0,-1 0,1-1,-1 1,0 0,0 0,0-1,-1 1,1-1,-1 1,0-1,0 0,0 0,0 1,-1-1,0-1,-3 5,3-5,0-1,-1 1,1 0,0-1,0 0,-1 0,1 0,-1 0,1-1,-1 1,1-1,-1 0,1 0,-1 0,-5-1,-7-3,1 0,-1-1,1-1,0 0,0-1,1 0,-18-13,-42-34,2-3,3-3,-87-99,106 108,-193-207,169 173,-70-107,126 164,1-1,2 0,0-1,2-1,2 0,-12-46,22 69,0 1,0 0,1-1,0 1,1-9,-1 15,0 0,0 0,1 0,-1 0,0 0,0 0,1 0,-1 0,1 0,-1 0,1 1,-1-1,1 0,0 0,-1 0,1 0,0 1,-1-1,2 0,-1 0,0 1,0 0,0 0,1 0,-1 0,0 0,0 0,0 1,0-1,0 0,0 0,0 1,0-1,0 0,0 1,0-1,0 1,0 0,0-1,0 1,-1 0,1-1,1 3,15 15,-1 0,-1 2,0 0,-2 1,22 42,-18-31,277 589,-157-314,-102-234,-11-27,-2 2,-2 1,22 84,-41-132,-1 1,1 0,-1 0,1 0,-1 0,0 0,0 0,0 0,0 0,0 0,0 0,0 0,-1 0,1 0,-1 0,1 0,-1 0,0 0,0 0,0-1,0 1,0 0,0-1,-1 1,1-1,-2 3,1-4,-1 1,1-1,0 0,0 0,-1 0,1 0,0 0,0 0,-1 0,1-1,0 1,0-1,0 0,-1 0,1 0,0 0,0 0,0 0,1 0,-1 0,0-1,0 1,1-1,-3-3,-13-13,1 0,0-2,2 0,0 0,2-1,0-1,1 0,-9-29,-38-106,-53-226,-4-169,94 450,14 86,3 24,0 38,3 92,2-63,0 67,20 600,-13-685,-5-56,0-9,-3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F335-A270-D339-A2CF-3C9BCE043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1F9B2-5AD3-A659-E134-0B793257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7F8E-C065-E21C-60BB-DD7AE055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1F5F-CCB9-4F5B-AE63-C5B247E0EFFE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B56B-AC4B-D118-7CFD-BE72B31E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75B7-C653-7F83-0CF0-18CC71B0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5CEF-EDF4-4796-BE90-482D7DEC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04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5F37-1426-9E51-1EB3-AC320E9C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19FF9-6422-FCD7-DCB2-D7069176F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E1A7-56AA-F6BE-A033-90B748A3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1F5F-CCB9-4F5B-AE63-C5B247E0EFFE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7212-F6B7-8A16-25C1-E52D55E8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BDEE8-A616-DDD2-3593-1D767A18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5CEF-EDF4-4796-BE90-482D7DEC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79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F3220-FA70-4423-CA3B-54D229C3C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3D239-0BDA-B255-E220-26B7DC2AF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89E2-C149-4A34-72BD-BA39E0E7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1F5F-CCB9-4F5B-AE63-C5B247E0EFFE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FC35-B852-4604-D8AA-F15BA7E4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0FCA-C940-672B-8DC9-E8D8A896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5CEF-EDF4-4796-BE90-482D7DEC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83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0D1A-E87E-C16C-51C4-7CDFEC9F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FE1B-DFC8-9B81-4787-E0352142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D272-E6F9-3847-3F18-19A74DE2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1F5F-CCB9-4F5B-AE63-C5B247E0EFFE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3CED-F8EF-E2F4-41F2-F31B128E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6FC9-7BC2-D75C-4337-22531871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5CEF-EDF4-4796-BE90-482D7DEC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8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385A-A76A-9472-5B3C-9281A4BC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C27E8-2701-09EE-A216-7C6B3D957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F245-C678-BEED-AE36-4AF25D43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1F5F-CCB9-4F5B-AE63-C5B247E0EFFE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98BA4-E127-3AE4-2F73-0344CA34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FBC1-97C3-A42A-09F8-7ADF67FB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5CEF-EDF4-4796-BE90-482D7DEC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52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885D-3413-572B-0241-A48E3C90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901A-FCC7-8F72-2C1D-2EA4FBF6F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6EC1E-FFBA-FA89-BF2C-B57699933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C50CD-D326-D216-CDC7-10464335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1F5F-CCB9-4F5B-AE63-C5B247E0EFFE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6AD9F-1745-E815-5E86-B055115F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1A2A5-BDB2-136A-97F3-B56A887E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5CEF-EDF4-4796-BE90-482D7DEC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35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DDEA-ECCA-7131-9566-75665FE7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EDC9-EA1E-4DB5-C3C0-0212700D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CB0F2-9D69-FDBE-3C85-7685BC7CB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FD7-F5DB-3411-E589-F644D1CD9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4CEEF-5234-6FCF-2F7A-16F350FCE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B087A-EB45-B06D-E89E-06BBDDAD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1F5F-CCB9-4F5B-AE63-C5B247E0EFFE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EFAD2-4EC8-3D81-C544-A0980A95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FEF35-71E8-32A8-FC36-33DBB689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5CEF-EDF4-4796-BE90-482D7DEC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86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46F5-094F-8561-0F47-CFC4FA55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7CEA3-F67D-09C6-C34F-D5887E1F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1F5F-CCB9-4F5B-AE63-C5B247E0EFFE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8E252-5B38-6184-6A4A-6BBBE226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C3BEF-65FB-1B31-BB9F-25844448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5CEF-EDF4-4796-BE90-482D7DEC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63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1B775-FDFD-1B61-442E-A8A8564B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1F5F-CCB9-4F5B-AE63-C5B247E0EFFE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7A744-D693-7780-51FD-0858807C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EC2-19D7-A703-C86A-09333E36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5CEF-EDF4-4796-BE90-482D7DEC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A1AC-4791-B88D-00AE-1C3C4450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512F-E221-0FE8-3AA6-9289BBB4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599DF-027C-A3DD-C875-7566A2A67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103C7-2B83-EDF9-500F-34CDAEB5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1F5F-CCB9-4F5B-AE63-C5B247E0EFFE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98D60-6D62-438B-9D12-2EEDEC39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CD745-AEE8-6CFB-9A5B-05FFE027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5CEF-EDF4-4796-BE90-482D7DEC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5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EF07-7A2F-2278-E8D9-171652EE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ABEFA-C808-01DB-DC24-C81EAD24B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15389-B058-3E1D-D342-B44526AA0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B4FA5-AFC1-3079-2B53-8265E7AA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1F5F-CCB9-4F5B-AE63-C5B247E0EFFE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EB6ED-2CD0-C093-4BB9-CCF2BDD9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DC444-E687-5302-A4C8-C053A493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5CEF-EDF4-4796-BE90-482D7DEC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2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E7656-030D-C53C-E750-E4B752E9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884D6-3411-1BC6-623C-395E2D061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A2B3B-3BC6-3CC4-7B9A-38EF8120E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1F5F-CCB9-4F5B-AE63-C5B247E0EFFE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04C8-C6DB-0739-E499-92185ADE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5146-6B26-5983-2F0C-3B257243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5CEF-EDF4-4796-BE90-482D7DEC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4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5943B-2629-96DA-8FD4-83BC56A3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0" y="0"/>
            <a:ext cx="9277240" cy="679300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CAC07B-246F-BAF8-C0D1-B4C58F0F4AAB}"/>
              </a:ext>
            </a:extLst>
          </p:cNvPr>
          <p:cNvCxnSpPr/>
          <p:nvPr/>
        </p:nvCxnSpPr>
        <p:spPr>
          <a:xfrm>
            <a:off x="4657344" y="999744"/>
            <a:ext cx="0" cy="492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14392E-D127-115C-08D3-87457B2C4B40}"/>
              </a:ext>
            </a:extLst>
          </p:cNvPr>
          <p:cNvSpPr txBox="1"/>
          <p:nvPr/>
        </p:nvSpPr>
        <p:spPr>
          <a:xfrm>
            <a:off x="4479473" y="5858256"/>
            <a:ext cx="54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</a:t>
            </a:r>
            <a:r>
              <a:rPr lang="en-CA" baseline="-25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B4C0E4-8448-36AE-0BE0-CC5082ADC2CA}"/>
              </a:ext>
            </a:extLst>
          </p:cNvPr>
          <p:cNvSpPr txBox="1"/>
          <p:nvPr/>
        </p:nvSpPr>
        <p:spPr>
          <a:xfrm>
            <a:off x="6558644" y="5858256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</a:t>
            </a:r>
            <a:r>
              <a:rPr lang="en-CA" baseline="-25000" dirty="0"/>
              <a:t>TRUE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17D9E0-E754-B4A9-6FE5-D6586654B777}"/>
              </a:ext>
            </a:extLst>
          </p:cNvPr>
          <p:cNvCxnSpPr/>
          <p:nvPr/>
        </p:nvCxnSpPr>
        <p:spPr>
          <a:xfrm>
            <a:off x="6703858" y="977973"/>
            <a:ext cx="0" cy="492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D0322D-7ED8-89E3-5E59-A0F56789F7D8}"/>
              </a:ext>
            </a:extLst>
          </p:cNvPr>
          <p:cNvCxnSpPr>
            <a:cxnSpLocks/>
          </p:cNvCxnSpPr>
          <p:nvPr/>
        </p:nvCxnSpPr>
        <p:spPr>
          <a:xfrm flipH="1">
            <a:off x="5998029" y="3233057"/>
            <a:ext cx="10885" cy="2670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CCF8B6-C019-34A4-601F-BCE4779FB33E}"/>
              </a:ext>
            </a:extLst>
          </p:cNvPr>
          <p:cNvSpPr txBox="1"/>
          <p:nvPr/>
        </p:nvSpPr>
        <p:spPr>
          <a:xfrm>
            <a:off x="5809382" y="5793972"/>
            <a:ext cx="37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en-CA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B388A35-0429-B29F-01A2-6C8A45B255FF}"/>
                  </a:ext>
                </a:extLst>
              </p14:cNvPr>
              <p14:cNvContentPartPr/>
              <p14:nvPr/>
            </p14:nvContentPartPr>
            <p14:xfrm>
              <a:off x="5766291" y="3788074"/>
              <a:ext cx="177120" cy="1018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B388A35-0429-B29F-01A2-6C8A45B255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7291" y="3779074"/>
                <a:ext cx="194760" cy="10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F3A889B-17EF-715D-667F-CA45B8A864EC}"/>
                  </a:ext>
                </a:extLst>
              </p14:cNvPr>
              <p14:cNvContentPartPr/>
              <p14:nvPr/>
            </p14:nvContentPartPr>
            <p14:xfrm>
              <a:off x="4856571" y="4716514"/>
              <a:ext cx="1094760" cy="891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F3A889B-17EF-715D-667F-CA45B8A864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7931" y="4707874"/>
                <a:ext cx="111240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CBA8904-3BB8-76AB-9AE6-7D552D66C1E0}"/>
                  </a:ext>
                </a:extLst>
              </p14:cNvPr>
              <p14:cNvContentPartPr/>
              <p14:nvPr/>
            </p14:nvContentPartPr>
            <p14:xfrm>
              <a:off x="5996691" y="5301154"/>
              <a:ext cx="448560" cy="277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CBA8904-3BB8-76AB-9AE6-7D552D66C1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87691" y="5292514"/>
                <a:ext cx="466200" cy="29520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1D7F74-558C-DFEB-A490-C0B05F2DD3D4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183088" y="3233057"/>
            <a:ext cx="2040634" cy="213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511223-389C-D4C7-5D0B-68F462F9DDBC}"/>
              </a:ext>
            </a:extLst>
          </p:cNvPr>
          <p:cNvSpPr txBox="1"/>
          <p:nvPr/>
        </p:nvSpPr>
        <p:spPr>
          <a:xfrm>
            <a:off x="8223722" y="3048391"/>
            <a:ext cx="14159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Type I Error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A9C4CE-F621-0F9B-28D7-4931C5D336C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816675" y="2273846"/>
            <a:ext cx="2040634" cy="213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50B7EE-4C6A-E479-8627-0783366E9934}"/>
              </a:ext>
            </a:extLst>
          </p:cNvPr>
          <p:cNvSpPr txBox="1"/>
          <p:nvPr/>
        </p:nvSpPr>
        <p:spPr>
          <a:xfrm>
            <a:off x="7857309" y="2089180"/>
            <a:ext cx="14159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Type II Error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3D15850-FC91-7155-9FF2-4E6040B0F4DF}"/>
                  </a:ext>
                </a:extLst>
              </p14:cNvPr>
              <p14:cNvContentPartPr/>
              <p14:nvPr/>
            </p14:nvContentPartPr>
            <p14:xfrm>
              <a:off x="6103251" y="1414234"/>
              <a:ext cx="1970280" cy="4096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3D15850-FC91-7155-9FF2-4E6040B0F4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9611" y="1306234"/>
                <a:ext cx="2077920" cy="4312080"/>
              </a:xfrm>
              <a:prstGeom prst="rect">
                <a:avLst/>
              </a:prstGeom>
            </p:spPr>
          </p:pic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E9AF6F-E752-6D49-4E71-32D6AA2AA277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292015" y="4438731"/>
            <a:ext cx="1168428" cy="1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A79AAD2-2D43-7E91-DF44-4DB9C242D925}"/>
              </a:ext>
            </a:extLst>
          </p:cNvPr>
          <p:cNvSpPr txBox="1"/>
          <p:nvPr/>
        </p:nvSpPr>
        <p:spPr>
          <a:xfrm>
            <a:off x="8460443" y="4254065"/>
            <a:ext cx="14159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83422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7B7EF-68E2-6011-970B-FE6081D7EBDF}"/>
              </a:ext>
            </a:extLst>
          </p:cNvPr>
          <p:cNvSpPr txBox="1"/>
          <p:nvPr/>
        </p:nvSpPr>
        <p:spPr>
          <a:xfrm>
            <a:off x="2612571" y="760043"/>
            <a:ext cx="1643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High-High TOM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1BC28-DA46-F229-B73D-1B9AE70FCC82}"/>
              </a:ext>
            </a:extLst>
          </p:cNvPr>
          <p:cNvSpPr txBox="1"/>
          <p:nvPr/>
        </p:nvSpPr>
        <p:spPr>
          <a:xfrm>
            <a:off x="2612570" y="1620993"/>
            <a:ext cx="1643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Low-Low 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F765A-176A-8A82-3741-FBE13D529BEC}"/>
              </a:ext>
            </a:extLst>
          </p:cNvPr>
          <p:cNvSpPr txBox="1"/>
          <p:nvPr/>
        </p:nvSpPr>
        <p:spPr>
          <a:xfrm>
            <a:off x="2612570" y="2481943"/>
            <a:ext cx="1643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High-Low TOM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711CF2-5EA5-31A9-CE68-FF53A7409667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4256314" y="944709"/>
            <a:ext cx="2857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A99E81-13DB-443C-9D1E-14230C565AEF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4256314" y="944709"/>
            <a:ext cx="2857502" cy="860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61A6F1-34E1-CDA1-CF4E-A059B55763F7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4256314" y="1805659"/>
            <a:ext cx="2857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692CCB-5BF3-990E-370C-3EE12C312388}"/>
              </a:ext>
            </a:extLst>
          </p:cNvPr>
          <p:cNvSpPr txBox="1"/>
          <p:nvPr/>
        </p:nvSpPr>
        <p:spPr>
          <a:xfrm>
            <a:off x="7113816" y="760043"/>
            <a:ext cx="1643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High Density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9098F-1C43-FECC-A03C-4A1DE0BEE60D}"/>
              </a:ext>
            </a:extLst>
          </p:cNvPr>
          <p:cNvSpPr txBox="1"/>
          <p:nvPr/>
        </p:nvSpPr>
        <p:spPr>
          <a:xfrm>
            <a:off x="7113816" y="1620993"/>
            <a:ext cx="1643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Low Density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B37858-90F2-AB75-99F7-F1D975E8274A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4256314" y="944709"/>
            <a:ext cx="2857502" cy="860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C90E9E-D957-368D-DFE7-05BC410C3014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flipV="1">
            <a:off x="4256314" y="1805659"/>
            <a:ext cx="2857502" cy="860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316842-5CC0-80EC-6AD0-8BBBD0B495DB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4256314" y="944709"/>
            <a:ext cx="2857502" cy="1721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5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Van Dam-Bates</dc:creator>
  <cp:lastModifiedBy>Paul Van Dam-Bates</cp:lastModifiedBy>
  <cp:revision>3</cp:revision>
  <dcterms:created xsi:type="dcterms:W3CDTF">2022-10-25T19:25:19Z</dcterms:created>
  <dcterms:modified xsi:type="dcterms:W3CDTF">2022-11-15T00:32:37Z</dcterms:modified>
</cp:coreProperties>
</file>