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0" r:id="rId3"/>
    <p:sldId id="257" r:id="rId4"/>
    <p:sldId id="262" r:id="rId5"/>
    <p:sldId id="268" r:id="rId6"/>
    <p:sldId id="261" r:id="rId7"/>
    <p:sldId id="269" r:id="rId8"/>
    <p:sldId id="270" r:id="rId9"/>
    <p:sldId id="271" r:id="rId10"/>
    <p:sldId id="259" r:id="rId11"/>
    <p:sldId id="265" r:id="rId12"/>
    <p:sldId id="267" r:id="rId13"/>
    <p:sldId id="266" r:id="rId14"/>
    <p:sldId id="264" r:id="rId15"/>
    <p:sldId id="258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17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6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636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8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14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3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4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5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7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815C-8DA2-407B-9690-B458EE4FA6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3C6D6A-8033-4220-8CB8-95EE3269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opt.github.io/hyperop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028/Group6_competition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rchive.ics.uci.edu/ml/datasets/statlog+(heart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heartbeat with he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 t="21294" r="2822" b="29866"/>
          <a:stretch/>
        </p:blipFill>
        <p:spPr bwMode="auto">
          <a:xfrm>
            <a:off x="856342" y="1141807"/>
            <a:ext cx="8679543" cy="493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304" y="474706"/>
            <a:ext cx="8420705" cy="949616"/>
          </a:xfrm>
        </p:spPr>
        <p:txBody>
          <a:bodyPr/>
          <a:lstStyle/>
          <a:p>
            <a:pPr algn="ctr"/>
            <a:r>
              <a:rPr lang="en-US" sz="4500" dirty="0" smtClean="0">
                <a:solidFill>
                  <a:schemeClr val="tx1"/>
                </a:solidFill>
              </a:rPr>
              <a:t>Machine Learning with a Heart</a:t>
            </a:r>
            <a:br>
              <a:rPr lang="en-US" sz="45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dirty="0"/>
              <a:t>Predicting Heart </a:t>
            </a:r>
            <a:r>
              <a:rPr lang="en-US" sz="2200" dirty="0" smtClean="0"/>
              <a:t>Disease)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519196"/>
            <a:ext cx="9872133" cy="1096899"/>
          </a:xfrm>
        </p:spPr>
        <p:txBody>
          <a:bodyPr>
            <a:normAutofit/>
          </a:bodyPr>
          <a:lstStyle/>
          <a:p>
            <a:pPr algn="ctr"/>
            <a:r>
              <a:rPr lang="en-US" cap="all" dirty="0">
                <a:solidFill>
                  <a:schemeClr val="tx1"/>
                </a:solidFill>
              </a:rPr>
              <a:t>HOSTED BY </a:t>
            </a:r>
            <a:r>
              <a:rPr lang="en-US" cap="all" dirty="0" smtClean="0">
                <a:solidFill>
                  <a:schemeClr val="tx1"/>
                </a:solidFill>
              </a:rPr>
              <a:t>DRIVENDATA</a:t>
            </a:r>
            <a:endParaRPr lang="en-US" cap="all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https://www.drivendata.org/competitions/54/machine-learning-with-a-heart/page/108/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497390" y="126827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Team6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665514" y="2783942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Paul Vincent Nonat</a:t>
            </a:r>
          </a:p>
          <a:p>
            <a:r>
              <a:rPr lang="en-US" sz="1600" dirty="0" err="1" smtClean="0"/>
              <a:t>Paulino</a:t>
            </a:r>
            <a:r>
              <a:rPr lang="en-US" sz="1600" dirty="0" smtClean="0"/>
              <a:t> Salmon III</a:t>
            </a:r>
          </a:p>
          <a:p>
            <a:r>
              <a:rPr lang="en-US" sz="1600" dirty="0" smtClean="0"/>
              <a:t>Gerald Ivan Sotelo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55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 via </a:t>
            </a:r>
            <a:r>
              <a:rPr lang="en-US" dirty="0" err="1" smtClean="0"/>
              <a:t>HyperOpt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9295"/>
            <a:ext cx="9595437" cy="34679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30964" y="6392482"/>
            <a:ext cx="3605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http://hyperopt.github.io/hyperopt/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4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 via </a:t>
            </a:r>
            <a:r>
              <a:rPr lang="en-US" dirty="0" err="1" smtClean="0"/>
              <a:t>HyperOpt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0966"/>
            <a:ext cx="9170098" cy="36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4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 via </a:t>
            </a:r>
            <a:r>
              <a:rPr lang="en-US" dirty="0" err="1" smtClean="0"/>
              <a:t>HyperOpt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4542"/>
            <a:ext cx="811274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0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 via </a:t>
            </a:r>
            <a:r>
              <a:rPr lang="en-US" dirty="0" err="1" smtClean="0"/>
              <a:t>HyperOpt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034"/>
          <a:stretch/>
        </p:blipFill>
        <p:spPr>
          <a:xfrm>
            <a:off x="472440" y="1690688"/>
            <a:ext cx="6032863" cy="36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3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690688"/>
            <a:ext cx="82962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 according to </a:t>
            </a:r>
            <a:r>
              <a:rPr lang="en-US" dirty="0" err="1" smtClean="0"/>
              <a:t>Hyperopt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63" y="1782474"/>
            <a:ext cx="5277587" cy="4782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37" y="1782474"/>
            <a:ext cx="5254263" cy="44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 and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User-Defined MLP Model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Rank – 303 As of 03/15/2019 12:45 PM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Hyperparameterized</a:t>
            </a:r>
            <a:r>
              <a:rPr lang="en-US" dirty="0" smtClean="0"/>
              <a:t> MLP Model via </a:t>
            </a:r>
            <a:r>
              <a:rPr lang="en-US" dirty="0" err="1" smtClean="0"/>
              <a:t>Hyperopt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Rank - 257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1" y="2587671"/>
            <a:ext cx="9024612" cy="534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452111"/>
            <a:ext cx="873061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github.com/paul028/Group6_competitionproject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medium-content-serif-font"/>
              </a:rPr>
              <a:t>The </a:t>
            </a:r>
            <a:r>
              <a:rPr lang="en-US" altLang="en-US" dirty="0">
                <a:latin typeface="medium-content-serif-font"/>
              </a:rPr>
              <a:t>goal is to predict the binary class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heart_disease_present</a:t>
            </a:r>
            <a:r>
              <a:rPr lang="en-US" altLang="en-US" dirty="0">
                <a:latin typeface="medium-content-serif-font"/>
              </a:rPr>
              <a:t>, which represents whether or not a patient has heart disease: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</a:t>
            </a:r>
            <a:r>
              <a:rPr lang="en-US" altLang="en-US" dirty="0">
                <a:latin typeface="medium-content-serif-font"/>
              </a:rPr>
              <a:t> represents no heart disease present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</a:t>
            </a:r>
            <a:r>
              <a:rPr lang="en-US" altLang="en-US" dirty="0">
                <a:latin typeface="medium-content-serif-font"/>
              </a:rPr>
              <a:t> represents heart disease </a:t>
            </a:r>
            <a:r>
              <a:rPr lang="en-US" altLang="en-US" dirty="0" smtClean="0">
                <a:latin typeface="medium-content-serif-font"/>
              </a:rPr>
              <a:t>present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medium-content-serif-fon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>
              <a:latin typeface="medium-content-serif-fon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medium-content-serif-font"/>
              </a:rPr>
              <a:t>Ranking is Based on Logarithmic Loss</a:t>
            </a:r>
            <a:endParaRPr lang="en-US" altLang="en-US" dirty="0">
              <a:latin typeface="medium-content-sans-serif-fon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57" y="5179421"/>
            <a:ext cx="8215286" cy="8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16197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Dataset (</a:t>
            </a:r>
            <a:r>
              <a:rPr lang="en-US" u="sng" dirty="0">
                <a:solidFill>
                  <a:srgbClr val="FF0000"/>
                </a:solidFill>
                <a:hlinkClick r:id="rId2"/>
              </a:rPr>
              <a:t>Cleveland Heart Disease </a:t>
            </a:r>
            <a:r>
              <a:rPr lang="en-US" u="sng" dirty="0" smtClean="0">
                <a:solidFill>
                  <a:srgbClr val="FF0000"/>
                </a:solidFill>
                <a:hlinkClick r:id="rId2"/>
              </a:rPr>
              <a:t>Database</a:t>
            </a:r>
            <a:r>
              <a:rPr lang="en-US" u="sng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37" y="1612310"/>
            <a:ext cx="7643278" cy="47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7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using pair plot from seaboard library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33117"/>
            <a:ext cx="7620000" cy="3823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1390"/>
            <a:ext cx="62579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using pair plot from seaboard library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85" y="2620872"/>
            <a:ext cx="5352778" cy="3524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61" y="1823629"/>
            <a:ext cx="7191375" cy="3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Preparation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4392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User-Defined MLP Model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Hyperparameterized</a:t>
            </a:r>
            <a:r>
              <a:rPr lang="en-US" dirty="0" smtClean="0"/>
              <a:t> MLP Model via </a:t>
            </a:r>
            <a:r>
              <a:rPr lang="en-US" dirty="0" err="1" smtClean="0"/>
              <a:t>Hyperopt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496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MLP Model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3124"/>
          <a:stretch/>
        </p:blipFill>
        <p:spPr>
          <a:xfrm>
            <a:off x="146229" y="1270000"/>
            <a:ext cx="6280698" cy="4743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268" y="1270000"/>
            <a:ext cx="4572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0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269999"/>
            <a:ext cx="9668449" cy="47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71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138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medium-content-sans-serif-font</vt:lpstr>
      <vt:lpstr>medium-content-serif-font</vt:lpstr>
      <vt:lpstr>Menlo</vt:lpstr>
      <vt:lpstr>Trebuchet MS</vt:lpstr>
      <vt:lpstr>Wingdings 3</vt:lpstr>
      <vt:lpstr>Facet</vt:lpstr>
      <vt:lpstr>Machine Learning with a Heart (Predicting Heart Disease)</vt:lpstr>
      <vt:lpstr>Competition Goal</vt:lpstr>
      <vt:lpstr>Dataset (Cleveland Heart Disease Database)</vt:lpstr>
      <vt:lpstr>Data Exploration using pair plot from seaboard library</vt:lpstr>
      <vt:lpstr>Data Exploration using pair plot from seaboard library</vt:lpstr>
      <vt:lpstr>Dataset Preparation</vt:lpstr>
      <vt:lpstr>Model Selection</vt:lpstr>
      <vt:lpstr>User-Defined MLP Model</vt:lpstr>
      <vt:lpstr>Result</vt:lpstr>
      <vt:lpstr>Hyper parameter Tuning via HyperOpt</vt:lpstr>
      <vt:lpstr>Hyper parameter Tuning via HyperOpt</vt:lpstr>
      <vt:lpstr>Hyper parameter Tuning via HyperOpt</vt:lpstr>
      <vt:lpstr>Hyper parameter Tuning via HyperOpt</vt:lpstr>
      <vt:lpstr>Hyper parameter Tuning Result</vt:lpstr>
      <vt:lpstr>Best Model according to Hyperopt</vt:lpstr>
      <vt:lpstr>Final Result and Ranking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</dc:title>
  <dc:creator>Paul Vincent Nonat</dc:creator>
  <cp:lastModifiedBy>Paul Vincent Nonat</cp:lastModifiedBy>
  <cp:revision>23</cp:revision>
  <dcterms:created xsi:type="dcterms:W3CDTF">2019-03-22T23:11:10Z</dcterms:created>
  <dcterms:modified xsi:type="dcterms:W3CDTF">2019-03-23T01:34:34Z</dcterms:modified>
</cp:coreProperties>
</file>