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0592ce9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0592ce9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0592ce9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0592ce9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592ce9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0592ce9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0592ce9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0592ce9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0592ce9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0592ce9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0592ce9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0592ce9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0592ce9c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0592ce9c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0592ce9c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0592ce9c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0592ce9c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0592ce9c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Database_report2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0" rtl="0" algn="l">
              <a:lnSpc>
                <a:spcPct val="124885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第十組:陳陞凱、王樸、黃建勳、洪靖睿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E-R diagram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888" y="214300"/>
            <a:ext cx="553402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805"/>
              <a:buFont typeface="Arial"/>
              <a:buNone/>
            </a:pPr>
            <a:r>
              <a:rPr lang="zh-TW" sz="2511"/>
              <a:t>Instructor : 儲存關於老師的資料</a:t>
            </a:r>
            <a:endParaRPr sz="25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938825" y="1276075"/>
            <a:ext cx="6893400" cy="3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 sz="2000">
                <a:solidFill>
                  <a:schemeClr val="dk1"/>
                </a:solidFill>
              </a:rPr>
              <a:t>I_ID-課程代碼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name-教師名稱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2000">
                <a:solidFill>
                  <a:schemeClr val="dk1"/>
                </a:solidFill>
              </a:rPr>
              <a:t>email-信箱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2000">
                <a:solidFill>
                  <a:schemeClr val="dk1"/>
                </a:solidFill>
              </a:rPr>
              <a:t>office-辦公室位址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2000">
                <a:solidFill>
                  <a:schemeClr val="dk1"/>
                </a:solidFill>
              </a:rPr>
              <a:t>score-教授評分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/>
              <a:t>                         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50" y="1276080"/>
            <a:ext cx="1516775" cy="28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section_:</a:t>
            </a:r>
            <a:r>
              <a:rPr lang="zh-TW"/>
              <a:t>存取開課的資訊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551650" y="1152475"/>
            <a:ext cx="628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section_id-</a:t>
            </a:r>
            <a:r>
              <a:rPr lang="zh-TW" sz="1900">
                <a:solidFill>
                  <a:schemeClr val="dk1"/>
                </a:solidFill>
              </a:rPr>
              <a:t>學期代碼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semester-</a:t>
            </a:r>
            <a:r>
              <a:rPr lang="zh-TW" sz="1900">
                <a:solidFill>
                  <a:schemeClr val="dk1"/>
                </a:solidFill>
              </a:rPr>
              <a:t>哪個學期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year-哪一年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25" y="1438963"/>
            <a:ext cx="2069225" cy="22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Course:</a:t>
            </a:r>
            <a:r>
              <a:rPr lang="zh-TW"/>
              <a:t>課程資訊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411025" y="1152475"/>
            <a:ext cx="642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C_ID-課程代碼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title-課程名稱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2000">
                <a:solidFill>
                  <a:schemeClr val="dk1"/>
                </a:solidFill>
              </a:rPr>
              <a:t>credits-學分數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attributes-分辨必修、選修或是領域選修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112550" cy="30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review:儲存關於評分的資訊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501425" y="1152475"/>
            <a:ext cx="63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R_ID-使用者代碼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rate-使用者給的評分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comments-使用者的留言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2000">
                <a:solidFill>
                  <a:schemeClr val="dk1"/>
                </a:solidFill>
              </a:rPr>
              <a:t>time_-留言的時間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160025" cy="32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805"/>
              <a:buFont typeface="Arial"/>
              <a:buNone/>
            </a:pPr>
            <a:r>
              <a:rPr lang="zh-TW" sz="2511"/>
              <a:t>user_ : 儲存關於使用者(管理者)的資訊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084100" y="1152475"/>
            <a:ext cx="5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username-使用者(管理者)名稱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account-使用者(管理者)帳號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password-使用者(管理者)密碼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2000">
                <a:solidFill>
                  <a:schemeClr val="dk1"/>
                </a:solidFill>
              </a:rPr>
              <a:t>status-分辨管理者和一般使用者的屬性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1500">
                <a:solidFill>
                  <a:schemeClr val="dk1"/>
                </a:solidFill>
              </a:rPr>
              <a:t>(管理者跟一般使用者的差別為新增課程及教授、針對違規言論的刪除等)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644175" cy="31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