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6242E-CB33-4D7E-9330-F333D1DA4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CE8401-5765-46F1-B582-EFD6167B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6DA475-E2BC-470E-9F73-BFC22FBB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BE029-1BAA-4601-A0F8-A4087DD5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550A2-ECD9-4D93-9F67-0EBC9AD0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4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CF33B-E834-44E9-AB20-EE6445C7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A0887E-984A-4DBE-B4F6-DF36AD0EB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45CC30-E106-48EE-AB63-E10C9D67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64E9CD-9190-4E7F-9838-43FAF777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F13BD-D30D-4EA0-BEDC-287DA3DF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2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8A0030-8CFD-489F-A42E-0C3129BEB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3DF7C5-89F8-4A0D-8453-92C7CB1B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0AEB0-8216-46D3-9234-CDB6AB6C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55C41-4F2F-4FB7-9E80-A8E2DED2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BB6D81-91E7-4F2B-B257-361FC153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75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5FF27-1F65-4BE8-B7F4-724B94EA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6F05F-8B12-49D5-9BAD-1845BB50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973D6-E511-43FF-BDB3-F9E895B9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99286-2C43-4C66-8A6F-8091CC5B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585B4-511E-4DCC-B6C7-5AE001B1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4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CF963-E6DA-48A7-AFF1-94A470C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E91E7E-DF67-4C4B-9598-7DD4290B2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11A87-0D98-43D1-AFF3-3325B4B0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C3D5A-1E41-489A-ACE0-6EBB468E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DFF0F-59D6-4BC5-805E-B7F77765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6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7F0F6-E135-4AA8-9C39-139BC300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05105-0BF4-40F0-A06F-F7D58E69B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3DF10D-825D-491F-955C-28F7E324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91715F-4843-4538-801B-8C4A4A75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357342-7F2E-4159-A7EF-A6691FEF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FFC76B-F6D0-4815-8B49-CEB191CB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5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79A18-F84F-450F-90D1-5D4CDF9E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3C977-A02B-4C89-975B-B9C395A0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B0DCB2-AF53-4C63-A213-4A5E8BE6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983B84-9339-4292-A20A-BDEA684F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481B8F-2A58-41FA-91C3-DF787F289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CB0A9D-B691-48CD-970E-66DCF6A2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BBE140-8926-472E-8322-C957BDAA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3928FB-BFF0-48AB-947C-58FB491E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5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08597-7C5C-4A3A-86CC-546DD3E6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606777-D0E4-4661-BB75-5EA7712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922CB8-87A0-474B-B575-8A122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32B1BD-04A1-43DE-BAD2-B0285310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3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8CAA26-574A-4F98-B132-A0CDCCB0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31471-211D-4D5F-9E43-F71D8E43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F464B-7E01-47A1-89E9-D3BAD8F4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3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071E3-E252-46E4-8927-8806EABC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0999C-8951-4654-B0CC-349A3A77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A5498D-0456-46B7-9C3B-5849C50C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2DF72-B28E-4193-83F5-6B60338F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9CB8B-8387-45F2-950F-7E3AB76D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7F85DE-F8EA-4EA2-B97F-09A7DC9D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3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E00F0-DB74-4130-87DD-A61C4CD0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A78957-02DF-4365-82A7-5193AB3F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37578B-AE07-4A6F-A0C3-458AEF98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C72576-8E03-4739-89F1-E248B6C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7281E1-7CB2-4E21-919E-CFBF7B50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052A-D3FE-4F9C-AA87-512F89F4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41F7F7-6F5F-4D71-A879-B5795295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1C5140-D5D7-4586-A646-81139EBE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36D548-CB6C-409B-B89A-4340BF18E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A2D4-6147-4E71-834E-ACAE2CF0A0B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459DC-E2BD-496D-A0A6-105D3D93E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AA0B7B-CF31-442D-BDDD-F0500086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FF64-9FF2-4A89-9A0B-A9F83006BB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86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6F859B-EEF9-4366-B8A4-9C796860C8FB}"/>
              </a:ext>
            </a:extLst>
          </p:cNvPr>
          <p:cNvSpPr/>
          <p:nvPr/>
        </p:nvSpPr>
        <p:spPr>
          <a:xfrm>
            <a:off x="1329056" y="2103094"/>
            <a:ext cx="886120" cy="267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師大課程評價網站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8572D-68C5-4F8E-BB60-67F3B2D9C311}"/>
              </a:ext>
            </a:extLst>
          </p:cNvPr>
          <p:cNvSpPr/>
          <p:nvPr/>
        </p:nvSpPr>
        <p:spPr>
          <a:xfrm>
            <a:off x="3056021" y="1019792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A.</a:t>
            </a:r>
            <a:r>
              <a:rPr lang="zh-TW" altLang="en-US" dirty="0"/>
              <a:t>登入網站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9F75FD-12C9-4953-A557-CF0A810461DD}"/>
              </a:ext>
            </a:extLst>
          </p:cNvPr>
          <p:cNvSpPr/>
          <p:nvPr/>
        </p:nvSpPr>
        <p:spPr>
          <a:xfrm>
            <a:off x="3056021" y="2987842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B.</a:t>
            </a:r>
            <a:r>
              <a:rPr lang="zh-TW" altLang="en-US" dirty="0"/>
              <a:t>後台設計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772E8F-6D2B-4910-BD55-7D924B585FBC}"/>
              </a:ext>
            </a:extLst>
          </p:cNvPr>
          <p:cNvSpPr/>
          <p:nvPr/>
        </p:nvSpPr>
        <p:spPr>
          <a:xfrm>
            <a:off x="3056021" y="5090489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C.</a:t>
            </a:r>
            <a:r>
              <a:rPr lang="zh-TW" altLang="en-US" dirty="0"/>
              <a:t>前台設計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B0F6ACC-F1C5-45B4-B332-68A9329BBF1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215176" y="1460950"/>
            <a:ext cx="840845" cy="1980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4207291-EFF5-4D58-B8C9-F8823367E68F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15176" y="3429000"/>
            <a:ext cx="840845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6A0A0A73-7A8E-4B05-8ABC-63B2336DE4E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15176" y="3441700"/>
            <a:ext cx="840845" cy="2089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C695867-6B2D-44A5-9E35-7506996C3A55}"/>
              </a:ext>
            </a:extLst>
          </p:cNvPr>
          <p:cNvSpPr/>
          <p:nvPr/>
        </p:nvSpPr>
        <p:spPr>
          <a:xfrm>
            <a:off x="6559732" y="429388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A-1.</a:t>
            </a:r>
            <a:r>
              <a:rPr lang="zh-TW" altLang="en-US" dirty="0"/>
              <a:t>使用者登入</a:t>
            </a:r>
            <a:endParaRPr lang="en-US" altLang="zh-TW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436A74-8403-44BC-BE20-C4A3069EEFDA}"/>
              </a:ext>
            </a:extLst>
          </p:cNvPr>
          <p:cNvSpPr/>
          <p:nvPr/>
        </p:nvSpPr>
        <p:spPr>
          <a:xfrm>
            <a:off x="6559732" y="1431914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A-2.</a:t>
            </a:r>
            <a:r>
              <a:rPr lang="zh-TW" altLang="en-US" dirty="0"/>
              <a:t>管理者登入</a:t>
            </a:r>
            <a:endParaRPr lang="en-US" altLang="zh-TW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4A3A63-8630-4C04-ACA2-9A3EE167808D}"/>
              </a:ext>
            </a:extLst>
          </p:cNvPr>
          <p:cNvSpPr/>
          <p:nvPr/>
        </p:nvSpPr>
        <p:spPr>
          <a:xfrm>
            <a:off x="6559732" y="2511659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B-1.</a:t>
            </a:r>
            <a:r>
              <a:rPr lang="zh-TW" altLang="en-US" dirty="0"/>
              <a:t>內容編輯</a:t>
            </a:r>
            <a:endParaRPr lang="en-US" altLang="zh-TW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FE93300-AC83-44DC-A63D-1481CD8E48C9}"/>
              </a:ext>
            </a:extLst>
          </p:cNvPr>
          <p:cNvSpPr/>
          <p:nvPr/>
        </p:nvSpPr>
        <p:spPr>
          <a:xfrm>
            <a:off x="6559732" y="3464026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B-2.</a:t>
            </a:r>
            <a:r>
              <a:rPr lang="zh-TW" altLang="en-US" dirty="0"/>
              <a:t>內容管理</a:t>
            </a:r>
            <a:endParaRPr lang="en-US" altLang="zh-TW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41B37C-850B-419E-9A65-EA13B8B9DD9C}"/>
              </a:ext>
            </a:extLst>
          </p:cNvPr>
          <p:cNvSpPr/>
          <p:nvPr/>
        </p:nvSpPr>
        <p:spPr>
          <a:xfrm>
            <a:off x="6559732" y="4481224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C-1.</a:t>
            </a:r>
            <a:r>
              <a:rPr lang="zh-TW" altLang="en-US" dirty="0"/>
              <a:t>服務功能</a:t>
            </a:r>
            <a:endParaRPr lang="en-US" altLang="zh-TW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9010553-6666-4B16-83A0-A2CE189156CE}"/>
              </a:ext>
            </a:extLst>
          </p:cNvPr>
          <p:cNvSpPr/>
          <p:nvPr/>
        </p:nvSpPr>
        <p:spPr>
          <a:xfrm>
            <a:off x="6559732" y="5546296"/>
            <a:ext cx="2807368" cy="88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C-2.</a:t>
            </a:r>
            <a:r>
              <a:rPr lang="zh-TW" altLang="en-US" dirty="0"/>
              <a:t>功能介面</a:t>
            </a:r>
            <a:endParaRPr lang="en-US" altLang="zh-TW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769BDDA4-F9B9-4489-8210-F246F3929178}"/>
              </a:ext>
            </a:extLst>
          </p:cNvPr>
          <p:cNvCxnSpPr>
            <a:stCxn id="8" idx="3"/>
            <a:endCxn id="34" idx="1"/>
          </p:cNvCxnSpPr>
          <p:nvPr/>
        </p:nvCxnSpPr>
        <p:spPr>
          <a:xfrm flipV="1">
            <a:off x="5863389" y="870546"/>
            <a:ext cx="696343" cy="590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5E2B5354-720B-4C29-B1A8-92A44A229B5F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5863389" y="1460950"/>
            <a:ext cx="696343" cy="412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FD754BA3-5DC0-4581-9BD6-175805138C5E}"/>
              </a:ext>
            </a:extLst>
          </p:cNvPr>
          <p:cNvCxnSpPr>
            <a:stCxn id="9" idx="3"/>
            <a:endCxn id="36" idx="1"/>
          </p:cNvCxnSpPr>
          <p:nvPr/>
        </p:nvCxnSpPr>
        <p:spPr>
          <a:xfrm flipV="1">
            <a:off x="5863389" y="2952817"/>
            <a:ext cx="696343" cy="4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E88DEE64-D5A8-4DCF-8664-15946C268188}"/>
              </a:ext>
            </a:extLst>
          </p:cNvPr>
          <p:cNvCxnSpPr>
            <a:stCxn id="9" idx="3"/>
            <a:endCxn id="37" idx="1"/>
          </p:cNvCxnSpPr>
          <p:nvPr/>
        </p:nvCxnSpPr>
        <p:spPr>
          <a:xfrm>
            <a:off x="5863389" y="3429000"/>
            <a:ext cx="696343" cy="476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A9E0A9F5-1D9C-47BF-8863-3948FF7038F8}"/>
              </a:ext>
            </a:extLst>
          </p:cNvPr>
          <p:cNvCxnSpPr>
            <a:stCxn id="10" idx="3"/>
            <a:endCxn id="38" idx="1"/>
          </p:cNvCxnSpPr>
          <p:nvPr/>
        </p:nvCxnSpPr>
        <p:spPr>
          <a:xfrm flipV="1">
            <a:off x="5863389" y="4922382"/>
            <a:ext cx="696343" cy="609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0F2FBCF7-C2CB-4A1C-8EBE-C6577E1FC718}"/>
              </a:ext>
            </a:extLst>
          </p:cNvPr>
          <p:cNvCxnSpPr>
            <a:stCxn id="10" idx="3"/>
            <a:endCxn id="39" idx="1"/>
          </p:cNvCxnSpPr>
          <p:nvPr/>
        </p:nvCxnSpPr>
        <p:spPr>
          <a:xfrm>
            <a:off x="5863389" y="5531647"/>
            <a:ext cx="696343" cy="455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paul</dc:creator>
  <cp:lastModifiedBy>paul</cp:lastModifiedBy>
  <cp:revision>5</cp:revision>
  <dcterms:created xsi:type="dcterms:W3CDTF">2021-04-06T05:39:23Z</dcterms:created>
  <dcterms:modified xsi:type="dcterms:W3CDTF">2021-04-06T08:24:09Z</dcterms:modified>
</cp:coreProperties>
</file>