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288" autoAdjust="0"/>
  </p:normalViewPr>
  <p:slideViewPr>
    <p:cSldViewPr snapToGrid="0">
      <p:cViewPr varScale="1">
        <p:scale>
          <a:sx n="60" d="100"/>
          <a:sy n="60" d="100"/>
        </p:scale>
        <p:origin x="8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7EF68-78CC-4B11-BB96-AF6029856894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5B725-E518-49CF-A64F-4FC5ACCB0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74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5B725-E518-49CF-A64F-4FC5ACCB038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76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偽資料產生器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(Generator)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及資料辨識器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(Discriminator)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5B725-E518-49CF-A64F-4FC5ACCB038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12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5D0BC-5FDC-4FFD-994D-3855CBB3C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9B05E8-9DDF-4D32-9C71-B037F417A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B2F1C-456D-4D76-9C67-968CE7E5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58-C2CB-4850-B6A3-69588409554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039B6C-70EA-45D7-BBC1-8635E703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9681F-A461-4255-B1E5-920D5D03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C7FA-BFCE-44D3-AF4F-216D1DE8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15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564C7-E7AC-40F8-9E7A-08B13527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533F72-5747-404A-A54E-2BB7F299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56EDA7-14ED-4609-AF28-21351E50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58-C2CB-4850-B6A3-69588409554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89A93E-E71F-488B-8A32-C0B2A664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671111-EF8A-4DA3-B6C1-58593EE7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C7FA-BFCE-44D3-AF4F-216D1DE8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47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B246EF-F3B1-4A3C-B11D-97653B131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A5F5EC-834A-44A3-908C-6117689EB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25559-59D0-4EDA-B97E-4839394E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58-C2CB-4850-B6A3-69588409554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0EEC6F-0588-4BBE-A63C-AE8CD534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F67062-D694-4012-BF45-B21D5EB2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C7FA-BFCE-44D3-AF4F-216D1DE8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84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F6BA8-5B75-4F09-97E5-C7E1EC55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658214-09A9-439E-A142-1384D501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3AB66F-E856-4056-A4D8-777EA5AC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58-C2CB-4850-B6A3-69588409554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0311E9-DED5-4AF1-8A9B-F7170DE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057D9F-6E1C-4A3F-B425-BC787C49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C7FA-BFCE-44D3-AF4F-216D1DE8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30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ECA8B1-5EF7-4F1A-A3AC-04E55F02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78377D-A401-4105-BB33-585010AF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930D8-6954-4B94-BE97-0D942056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58-C2CB-4850-B6A3-69588409554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66014-F83E-4680-8C9E-EE4EC1CA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E19E04-42FF-4265-A3C1-55F11EB1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C7FA-BFCE-44D3-AF4F-216D1DE8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93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94AC86-4E17-4B4A-8F33-A79D2907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E545A-80AB-4650-BF07-75FDE8BCF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A901E8-F520-4318-AB5C-C1DB8011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096AA8-B28F-4270-A63B-EBB15777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58-C2CB-4850-B6A3-69588409554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167CA6-5847-4FF7-8B7C-73EAA123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749769-E7F6-4190-A401-2CEE35AB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C7FA-BFCE-44D3-AF4F-216D1DE8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06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F901E-B281-4EC1-A4CD-8CF74F8F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7B5345-EBE0-4213-B454-2DC22AF88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1B3E40-6162-40AA-AFD8-E4FB3DA3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4570E3-B664-47DF-A59A-BBF120E0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A157EB-0F16-4086-95CA-6BE9A90A3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D12235-8A6F-4FF5-82AF-2F15BFE8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58-C2CB-4850-B6A3-69588409554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A931F3-4FF0-4663-8B9E-DE71222D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3094DA-23AB-4745-ADE0-4D2B8AD4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C7FA-BFCE-44D3-AF4F-216D1DE8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47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3176D-5D5A-485A-BDEF-80F6F133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2711FD-2072-4941-910C-18AE397B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58-C2CB-4850-B6A3-69588409554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D415A3-E8B1-4092-9903-7DA4DED4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17DFC7-E5DB-4050-9B21-9A455B0C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C7FA-BFCE-44D3-AF4F-216D1DE8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5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8CA089-94E6-4075-835B-166059A4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58-C2CB-4850-B6A3-69588409554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DA72EB-EF26-4C25-9475-C2B2DB89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F6C70E-2749-4A8A-847F-D3C955B7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C7FA-BFCE-44D3-AF4F-216D1DE8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18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72B4E-02A8-48B0-87E0-97A52872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CD7A6-B68A-4AB5-BABE-04CA9682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6B5E03-29CE-4291-A2C9-F3F7222FF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38ABC3-43EF-4EDE-A51E-5744F9DF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58-C2CB-4850-B6A3-69588409554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F26321-94EA-4B85-BF87-37660478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0DB37D-B84C-409E-942F-47D86BDB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C7FA-BFCE-44D3-AF4F-216D1DE8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E1FF4-94BA-4DA2-A549-601DE275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3B4229-D3EB-49A0-A9C1-8FA86C885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5C147B-BAF2-47E0-85E6-476225491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1DDE6E-F73B-42A6-92BF-36779C9E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58-C2CB-4850-B6A3-69588409554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FC9679-E4C9-49AC-9AA5-F3ABE916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D75329-25B9-4FAA-8783-A9186F99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C7FA-BFCE-44D3-AF4F-216D1DE8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75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6677AE-5697-421F-AD98-68E6CC00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360C9-EEBE-4392-83F6-BC39C193B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B58E9-E7ED-4FAB-BCCB-F7BC9D712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FB58-C2CB-4850-B6A3-69588409554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2FDC8-0321-4C2C-A5D0-E66B5E854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4EEB5-2C51-492B-BF87-E9B9EB1B1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C7FA-BFCE-44D3-AF4F-216D1DE8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74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180A0-1D13-4CD8-A600-9137509A2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561" y="1214438"/>
            <a:ext cx="9626353" cy="238760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SRGAN(super-resolution g generative adversarial network)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提高照片解析度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FA3890-306F-4597-941B-3A1659FA0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0BF2DE-E651-466A-9F33-B6E55BF779E8}"/>
              </a:ext>
            </a:extLst>
          </p:cNvPr>
          <p:cNvSpPr txBox="1"/>
          <p:nvPr/>
        </p:nvSpPr>
        <p:spPr>
          <a:xfrm>
            <a:off x="8691239" y="5655076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吳承威、王樸</a:t>
            </a:r>
          </a:p>
        </p:txBody>
      </p:sp>
    </p:spTree>
    <p:extLst>
      <p:ext uri="{BB962C8B-B14F-4D97-AF65-F5344CB8AC3E}">
        <p14:creationId xmlns:p14="http://schemas.microsoft.com/office/powerpoint/2010/main" val="100954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27C69-6302-455E-96DA-05E65FEC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分工表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D78DF4E1-9A64-4989-A573-58F4EC5AA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802642"/>
              </p:ext>
            </p:extLst>
          </p:nvPr>
        </p:nvGraphicFramePr>
        <p:xfrm>
          <a:off x="750101" y="1934018"/>
          <a:ext cx="5880100" cy="284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366626143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3501623266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zh-TW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0" u="none" strike="noStrike">
                          <a:solidFill>
                            <a:schemeClr val="tx1"/>
                          </a:solidFill>
                          <a:effectLst/>
                        </a:rPr>
                        <a:t>工作內容</a:t>
                      </a:r>
                      <a:endParaRPr lang="zh-TW" altLang="en-US" sz="36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5730678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0" u="none" strike="noStrike">
                          <a:solidFill>
                            <a:schemeClr val="tx1"/>
                          </a:solidFill>
                          <a:effectLst/>
                        </a:rPr>
                        <a:t>吳承威</a:t>
                      </a:r>
                      <a:endParaRPr lang="zh-TW" altLang="en-US" sz="36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收集</a:t>
                      </a:r>
                      <a:r>
                        <a:rPr lang="en-US" altLang="zh-TW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zh-TW" alt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</a:t>
                      </a:r>
                      <a:r>
                        <a:rPr lang="en-US" altLang="zh-TW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generator network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4733348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王樸</a:t>
                      </a:r>
                      <a:endParaRPr lang="zh-TW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6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收集</a:t>
                      </a:r>
                      <a:r>
                        <a:rPr lang="en-US" altLang="zh-TW" sz="36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lang="zh-TW" altLang="en-US" sz="36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TW" sz="36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discriminator network</a:t>
                      </a:r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555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82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B9BA8-BCD3-4727-A5FD-E92DE698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9A9E797-BDD9-40AE-A724-C8DF058AC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631582"/>
              </p:ext>
            </p:extLst>
          </p:nvPr>
        </p:nvGraphicFramePr>
        <p:xfrm>
          <a:off x="923278" y="2453640"/>
          <a:ext cx="5911110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210">
                  <a:extLst>
                    <a:ext uri="{9D8B030D-6E8A-4147-A177-3AD203B41FA5}">
                      <a16:colId xmlns:a16="http://schemas.microsoft.com/office/drawing/2014/main" val="408361088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309669134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>
                          <a:effectLst/>
                        </a:rPr>
                        <a:t>進度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454422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 dirty="0">
                          <a:effectLst/>
                        </a:rPr>
                        <a:t>108-1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</a:rPr>
                        <a:t>資料收集、了解</a:t>
                      </a:r>
                      <a:r>
                        <a:rPr lang="en-US" sz="2000" u="none" strike="noStrike" dirty="0">
                          <a:effectLst/>
                        </a:rPr>
                        <a:t>CNN</a:t>
                      </a:r>
                      <a:r>
                        <a:rPr lang="zh-TW" altLang="en-US" sz="2000" u="none" strike="noStrike" dirty="0">
                          <a:effectLst/>
                        </a:rPr>
                        <a:t>與</a:t>
                      </a:r>
                      <a:r>
                        <a:rPr lang="en-US" sz="2000" u="none" strike="noStrike" dirty="0">
                          <a:effectLst/>
                        </a:rPr>
                        <a:t>GAN</a:t>
                      </a:r>
                      <a:r>
                        <a:rPr lang="zh-TW" altLang="en-US" sz="2000" u="none" strike="noStrike" dirty="0">
                          <a:effectLst/>
                        </a:rPr>
                        <a:t>詳細運作方式、熟悉</a:t>
                      </a:r>
                      <a:r>
                        <a:rPr lang="en-US" sz="2000" u="none" strike="noStrike" dirty="0">
                          <a:effectLst/>
                        </a:rPr>
                        <a:t>Tensor flow</a:t>
                      </a:r>
                      <a:r>
                        <a:rPr lang="zh-TW" altLang="en-US" sz="2000" u="none" strike="noStrike" dirty="0">
                          <a:effectLst/>
                        </a:rPr>
                        <a:t>與</a:t>
                      </a:r>
                      <a:r>
                        <a:rPr lang="en-US" sz="2000" u="none" strike="noStrike" dirty="0" err="1">
                          <a:effectLst/>
                        </a:rPr>
                        <a:t>keras</a:t>
                      </a:r>
                      <a:r>
                        <a:rPr lang="zh-TW" altLang="en-US" sz="2000" u="none" strike="noStrike" dirty="0">
                          <a:effectLst/>
                        </a:rPr>
                        <a:t>使用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5125117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>
                          <a:effectLst/>
                        </a:rPr>
                        <a:t>108-2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建立generator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network和discriminator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network、training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360379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>
                          <a:effectLst/>
                        </a:rPr>
                        <a:t>109-1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</a:rPr>
                        <a:t>優化、修正錯誤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745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48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AB368-76CF-4B4D-8A54-70CEA667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C9C3D-76C5-4E9A-AF55-ACD3E3AC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miro.medium.com/max/1933/1*cxnqsjXYP-lx-3afYsuxXQ.png">
            <a:extLst>
              <a:ext uri="{FF2B5EF4-FFF2-40B4-BE49-F238E27FC236}">
                <a16:creationId xmlns:a16="http://schemas.microsoft.com/office/drawing/2014/main" id="{DBBD8B1A-EF83-4D3F-960C-40994909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5388"/>
            <a:ext cx="12192000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DC9B1-3B89-421F-892E-1EF75AFF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507167-990A-4300-B4D9-A9B011D6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miro.medium.com/max/1790/1*Bir4_sw_41jr2nsTjyjrnA.png">
            <a:extLst>
              <a:ext uri="{FF2B5EF4-FFF2-40B4-BE49-F238E27FC236}">
                <a16:creationId xmlns:a16="http://schemas.microsoft.com/office/drawing/2014/main" id="{2F137758-EB83-420B-8B5C-650EF56DB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121920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22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86</Words>
  <Application>Microsoft Office PowerPoint</Application>
  <PresentationFormat>寬螢幕</PresentationFormat>
  <Paragraphs>21</Paragraphs>
  <Slides>5</Slides>
  <Notes>2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Office 佈景主題</vt:lpstr>
      <vt:lpstr>利用SRGAN(super-resolution g generative adversarial network)提高照片解析度</vt:lpstr>
      <vt:lpstr>分工表</vt:lpstr>
      <vt:lpstr>進度規劃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利用SRGAN提高照片解析度</dc:title>
  <dc:creator>樸 王</dc:creator>
  <cp:lastModifiedBy>樸 王</cp:lastModifiedBy>
  <cp:revision>14</cp:revision>
  <dcterms:created xsi:type="dcterms:W3CDTF">2019-09-30T10:31:28Z</dcterms:created>
  <dcterms:modified xsi:type="dcterms:W3CDTF">2019-10-02T17:31:37Z</dcterms:modified>
</cp:coreProperties>
</file>